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6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7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ppt/theme/themeOverride26.xml" ContentType="application/vnd.openxmlformats-officedocument.themeOverride+xml"/>
  <Override PartName="/ppt/tags/tag21.xml" ContentType="application/vnd.openxmlformats-officedocument.presentationml.tags+xml"/>
  <Override PartName="/ppt/notesSlides/notesSlide26.xml" ContentType="application/vnd.openxmlformats-officedocument.presentationml.notesSlide+xml"/>
  <Override PartName="/ppt/theme/themeOverride27.xml" ContentType="application/vnd.openxmlformats-officedocument.themeOverride+xml"/>
  <Override PartName="/ppt/tags/tag22.xml" ContentType="application/vnd.openxmlformats-officedocument.presentationml.tags+xml"/>
  <Override PartName="/ppt/notesSlides/notesSlide27.xml" ContentType="application/vnd.openxmlformats-officedocument.presentationml.notesSlide+xml"/>
  <Override PartName="/ppt/theme/themeOverride28.xml" ContentType="application/vnd.openxmlformats-officedocument.themeOverride+xml"/>
  <Override PartName="/ppt/tags/tag23.xml" ContentType="application/vnd.openxmlformats-officedocument.presentationml.tags+xml"/>
  <Override PartName="/ppt/notesSlides/notesSlide28.xml" ContentType="application/vnd.openxmlformats-officedocument.presentationml.notesSlide+xml"/>
  <Override PartName="/ppt/theme/themeOverride29.xml" ContentType="application/vnd.openxmlformats-officedocument.themeOverride+xml"/>
  <Override PartName="/ppt/tags/tag24.xml" ContentType="application/vnd.openxmlformats-officedocument.presentationml.tags+xml"/>
  <Override PartName="/ppt/notesSlides/notesSlide29.xml" ContentType="application/vnd.openxmlformats-officedocument.presentationml.notesSlide+xml"/>
  <Override PartName="/ppt/theme/themeOverride30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5" r:id="rId2"/>
    <p:sldId id="258" r:id="rId3"/>
    <p:sldId id="291" r:id="rId4"/>
    <p:sldId id="305" r:id="rId5"/>
    <p:sldId id="261" r:id="rId6"/>
    <p:sldId id="295" r:id="rId7"/>
    <p:sldId id="260" r:id="rId8"/>
    <p:sldId id="274" r:id="rId9"/>
    <p:sldId id="313" r:id="rId10"/>
    <p:sldId id="271" r:id="rId11"/>
    <p:sldId id="311" r:id="rId12"/>
    <p:sldId id="309" r:id="rId13"/>
    <p:sldId id="269" r:id="rId14"/>
    <p:sldId id="307" r:id="rId15"/>
    <p:sldId id="314" r:id="rId16"/>
    <p:sldId id="280" r:id="rId17"/>
    <p:sldId id="283" r:id="rId18"/>
    <p:sldId id="294" r:id="rId19"/>
    <p:sldId id="276" r:id="rId20"/>
    <p:sldId id="310" r:id="rId21"/>
    <p:sldId id="275" r:id="rId22"/>
    <p:sldId id="315" r:id="rId23"/>
    <p:sldId id="272" r:id="rId24"/>
    <p:sldId id="306" r:id="rId25"/>
    <p:sldId id="308" r:id="rId26"/>
    <p:sldId id="312" r:id="rId27"/>
    <p:sldId id="296" r:id="rId28"/>
    <p:sldId id="297" r:id="rId29"/>
    <p:sldId id="302" r:id="rId30"/>
    <p:sldId id="29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C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E81987-E7DA-4BA7-B1E7-6117EE600CFB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66D8B3-534F-4D0F-AF84-F3199E9D77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595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668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5F95F-52E2-4D61-BFBE-72E6903857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29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154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8926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083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787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22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539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2464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791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24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537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78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8020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388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6463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6AEA0-7C88-4F01-AFAF-0CDD97ADC74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6048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109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9518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7179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2721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8211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9760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7280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6914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0408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1827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3181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202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400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4E50900-E123-499D-A235-58B394AEFFA8}"/>
              </a:ext>
            </a:extLst>
          </p:cNvPr>
          <p:cNvSpPr txBox="1"/>
          <p:nvPr userDrawn="1"/>
        </p:nvSpPr>
        <p:spPr>
          <a:xfrm>
            <a:off x="4157006" y="25056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C4DD7771-E6D7-4AA9-AB83-473E3CE5BEFB}"/>
              </a:ext>
            </a:extLst>
          </p:cNvPr>
          <p:cNvSpPr/>
          <p:nvPr userDrawn="1"/>
        </p:nvSpPr>
        <p:spPr>
          <a:xfrm>
            <a:off x="2288853" y="855736"/>
            <a:ext cx="761429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100" dirty="0">
                <a:solidFill>
                  <a:schemeClr val="bg2">
                    <a:lumMod val="75000"/>
                  </a:schemeClr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pPr algn="ctr"/>
            <a:endParaRPr lang="zh-CN" altLang="en-US" sz="1100" dirty="0">
              <a:solidFill>
                <a:schemeClr val="bg2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4553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53C81AD4-4989-4C28-8D57-383DD618ED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968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19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1CC7DF57-DA67-4D04-B9E5-A3FD7BBB28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84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11B1126A-FA3B-4B81-9B9E-90D30BA9C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8231953F-2BD8-4761-BDCE-C4BFAB572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0D851A9-A785-49E6-AE13-40D65E7DB8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40650-4B88-41DA-BC82-9290C1C3856E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C376E20-E159-45A1-8A86-FE6F140909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B327DD8-2F46-42C2-903A-D9C3B97DA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F1CDF-40AC-44CD-BCB2-B50106A401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9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0" r:id="rId2"/>
    <p:sldLayoutId id="2147483661" r:id="rId3"/>
    <p:sldLayoutId id="214748366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5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10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19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g"/><Relationship Id="rId2" Type="http://schemas.openxmlformats.org/officeDocument/2006/relationships/tags" Target="../tags/tag20.xml"/><Relationship Id="rId1" Type="http://schemas.openxmlformats.org/officeDocument/2006/relationships/themeOverride" Target="../theme/themeOverride25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hemeOverride" Target="../theme/themeOverride26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27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28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hemeOverride" Target="../theme/themeOverride29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文本框 177">
            <a:extLst>
              <a:ext uri="{FF2B5EF4-FFF2-40B4-BE49-F238E27FC236}">
                <a16:creationId xmlns:a16="http://schemas.microsoft.com/office/drawing/2014/main" xmlns="" id="{E6427AA5-660D-432A-A62B-D5723A936B37}"/>
              </a:ext>
            </a:extLst>
          </p:cNvPr>
          <p:cNvSpPr txBox="1"/>
          <p:nvPr/>
        </p:nvSpPr>
        <p:spPr>
          <a:xfrm>
            <a:off x="887586" y="2290866"/>
            <a:ext cx="66239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accent1"/>
                </a:solidFill>
                <a:cs typeface="+mn-ea"/>
                <a:sym typeface="+mn-lt"/>
              </a:rPr>
              <a:t>新员工入职英文培训</a:t>
            </a:r>
            <a:r>
              <a:rPr lang="en-US" altLang="zh-CN" sz="4000" b="1" dirty="0" err="1">
                <a:solidFill>
                  <a:schemeClr val="accent1"/>
                </a:solidFill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chemeClr val="accent1"/>
                </a:solidFill>
                <a:cs typeface="+mn-ea"/>
                <a:sym typeface="+mn-lt"/>
              </a:rPr>
              <a:t>模板</a:t>
            </a:r>
            <a:endParaRPr lang="zh-CN" altLang="en-US" sz="40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79" name="矩形 178">
            <a:extLst>
              <a:ext uri="{FF2B5EF4-FFF2-40B4-BE49-F238E27FC236}">
                <a16:creationId xmlns:a16="http://schemas.microsoft.com/office/drawing/2014/main" xmlns="" id="{F2318B7F-53F0-4408-B4EF-3282BB47FB7C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960F03CA-3386-426E-83D9-E3C5D819EC9B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6" name="Freeform 343">
              <a:extLst>
                <a:ext uri="{FF2B5EF4-FFF2-40B4-BE49-F238E27FC236}">
                  <a16:creationId xmlns:a16="http://schemas.microsoft.com/office/drawing/2014/main" xmlns="" id="{BEA08E2D-DAA0-4A0A-ABA1-296174C7D7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4">
              <a:extLst>
                <a:ext uri="{FF2B5EF4-FFF2-40B4-BE49-F238E27FC236}">
                  <a16:creationId xmlns:a16="http://schemas.microsoft.com/office/drawing/2014/main" xmlns="" id="{8E0DB9C1-B9A1-48A8-A577-FB79B42AF8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5">
              <a:extLst>
                <a:ext uri="{FF2B5EF4-FFF2-40B4-BE49-F238E27FC236}">
                  <a16:creationId xmlns:a16="http://schemas.microsoft.com/office/drawing/2014/main" xmlns="" id="{E696C7A0-AFEA-4B59-A875-1B4C6E2AA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xmlns="" id="{FB25B2C5-ED29-44D1-8F55-7F5470FE2756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0" name="Freeform 346">
                <a:extLst>
                  <a:ext uri="{FF2B5EF4-FFF2-40B4-BE49-F238E27FC236}">
                    <a16:creationId xmlns:a16="http://schemas.microsoft.com/office/drawing/2014/main" xmlns="" id="{A44699C5-4525-41BB-91EE-79552F4D3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347">
                <a:extLst>
                  <a:ext uri="{FF2B5EF4-FFF2-40B4-BE49-F238E27FC236}">
                    <a16:creationId xmlns:a16="http://schemas.microsoft.com/office/drawing/2014/main" xmlns="" id="{724C7631-B0F2-4ABA-933D-1ABEAB1493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8">
                <a:extLst>
                  <a:ext uri="{FF2B5EF4-FFF2-40B4-BE49-F238E27FC236}">
                    <a16:creationId xmlns:a16="http://schemas.microsoft.com/office/drawing/2014/main" xmlns="" id="{E731E395-568B-4EFD-8FC2-2A19904E76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9">
                <a:extLst>
                  <a:ext uri="{FF2B5EF4-FFF2-40B4-BE49-F238E27FC236}">
                    <a16:creationId xmlns:a16="http://schemas.microsoft.com/office/drawing/2014/main" xmlns="" id="{10648417-A908-4727-9F75-13F9AC6413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50">
                <a:extLst>
                  <a:ext uri="{FF2B5EF4-FFF2-40B4-BE49-F238E27FC236}">
                    <a16:creationId xmlns:a16="http://schemas.microsoft.com/office/drawing/2014/main" xmlns="" id="{83AE0756-D38B-442D-850F-9A1453220D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1">
                <a:extLst>
                  <a:ext uri="{FF2B5EF4-FFF2-40B4-BE49-F238E27FC236}">
                    <a16:creationId xmlns:a16="http://schemas.microsoft.com/office/drawing/2014/main" xmlns="" id="{27AC6C49-42C7-4A35-84ED-37BCC35B1AB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2">
                <a:extLst>
                  <a:ext uri="{FF2B5EF4-FFF2-40B4-BE49-F238E27FC236}">
                    <a16:creationId xmlns:a16="http://schemas.microsoft.com/office/drawing/2014/main" xmlns="" id="{DE711EEC-9FE1-4746-B27D-10C809C7A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3">
                <a:extLst>
                  <a:ext uri="{FF2B5EF4-FFF2-40B4-BE49-F238E27FC236}">
                    <a16:creationId xmlns:a16="http://schemas.microsoft.com/office/drawing/2014/main" xmlns="" id="{DBD3425B-4855-4F39-854E-2AC8E51BEAF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4">
                <a:extLst>
                  <a:ext uri="{FF2B5EF4-FFF2-40B4-BE49-F238E27FC236}">
                    <a16:creationId xmlns:a16="http://schemas.microsoft.com/office/drawing/2014/main" xmlns="" id="{6151BB99-25F9-40EB-ACA1-247553941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5">
                <a:extLst>
                  <a:ext uri="{FF2B5EF4-FFF2-40B4-BE49-F238E27FC236}">
                    <a16:creationId xmlns:a16="http://schemas.microsoft.com/office/drawing/2014/main" xmlns="" id="{00310B02-E846-4D83-A165-23575AE8E6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6">
                <a:extLst>
                  <a:ext uri="{FF2B5EF4-FFF2-40B4-BE49-F238E27FC236}">
                    <a16:creationId xmlns:a16="http://schemas.microsoft.com/office/drawing/2014/main" xmlns="" id="{AE4C8051-CF67-4F8C-BFD8-35B9B955C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7">
                <a:extLst>
                  <a:ext uri="{FF2B5EF4-FFF2-40B4-BE49-F238E27FC236}">
                    <a16:creationId xmlns:a16="http://schemas.microsoft.com/office/drawing/2014/main" xmlns="" id="{C67C8A91-5B3A-420D-9A36-15FD423002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8">
                <a:extLst>
                  <a:ext uri="{FF2B5EF4-FFF2-40B4-BE49-F238E27FC236}">
                    <a16:creationId xmlns:a16="http://schemas.microsoft.com/office/drawing/2014/main" xmlns="" id="{2AEF35B0-7DD4-4C15-9ED4-A22A13F85A5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9">
                <a:extLst>
                  <a:ext uri="{FF2B5EF4-FFF2-40B4-BE49-F238E27FC236}">
                    <a16:creationId xmlns:a16="http://schemas.microsoft.com/office/drawing/2014/main" xmlns="" id="{6A056537-070D-40CC-A899-90E89C560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60">
                <a:extLst>
                  <a:ext uri="{FF2B5EF4-FFF2-40B4-BE49-F238E27FC236}">
                    <a16:creationId xmlns:a16="http://schemas.microsoft.com/office/drawing/2014/main" xmlns="" id="{3DF5CC02-4718-48AB-8698-A0E972FCE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7522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" grpId="0"/>
      <p:bldP spid="1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4B0FDD6-11A6-470B-B80E-74396EACD98D}"/>
              </a:ext>
            </a:extLst>
          </p:cNvPr>
          <p:cNvSpPr txBox="1"/>
          <p:nvPr/>
        </p:nvSpPr>
        <p:spPr>
          <a:xfrm>
            <a:off x="3649657" y="1056898"/>
            <a:ext cx="48926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dirty="0">
                <a:latin typeface="+mj-ea"/>
                <a:ea typeface="+mj-ea"/>
              </a:rPr>
              <a:t>目录 </a:t>
            </a:r>
            <a:r>
              <a:rPr lang="en-US" altLang="zh-CN" sz="4400" dirty="0">
                <a:latin typeface="+mj-ea"/>
                <a:ea typeface="+mj-ea"/>
              </a:rPr>
              <a:t>|</a:t>
            </a:r>
            <a:r>
              <a:rPr lang="zh-CN" altLang="en-US" sz="4400" dirty="0"/>
              <a:t> </a:t>
            </a:r>
            <a:r>
              <a:rPr lang="en-US" altLang="zh-CN" sz="4400" dirty="0">
                <a:latin typeface="+mj-lt"/>
              </a:rPr>
              <a:t>CONTENTS</a:t>
            </a:r>
            <a:endParaRPr lang="zh-CN" altLang="en-US" sz="4400" dirty="0">
              <a:latin typeface="+mj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A27A3CD4-7590-4C8B-92DE-22862F084536}"/>
              </a:ext>
            </a:extLst>
          </p:cNvPr>
          <p:cNvSpPr/>
          <p:nvPr/>
        </p:nvSpPr>
        <p:spPr>
          <a:xfrm>
            <a:off x="1765183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26B81158-2420-47BA-8CD1-1D3D15187F13}"/>
              </a:ext>
            </a:extLst>
          </p:cNvPr>
          <p:cNvGrpSpPr/>
          <p:nvPr/>
        </p:nvGrpSpPr>
        <p:grpSpPr>
          <a:xfrm>
            <a:off x="1794015" y="4676546"/>
            <a:ext cx="1620957" cy="875512"/>
            <a:chOff x="1794015" y="4676546"/>
            <a:chExt cx="1620957" cy="875512"/>
          </a:xfrm>
        </p:grpSpPr>
        <p:sp>
          <p:nvSpPr>
            <p:cNvPr id="21" name="TextBox 37">
              <a:extLst>
                <a:ext uri="{FF2B5EF4-FFF2-40B4-BE49-F238E27FC236}">
                  <a16:creationId xmlns:a16="http://schemas.microsoft.com/office/drawing/2014/main" xmlns="" id="{155F6FB3-5CF0-4450-B170-B8EFF7ACE3FC}"/>
                </a:ext>
              </a:extLst>
            </p:cNvPr>
            <p:cNvSpPr txBox="1"/>
            <p:nvPr/>
          </p:nvSpPr>
          <p:spPr>
            <a:xfrm>
              <a:off x="1794015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公司介绍</a:t>
              </a:r>
            </a:p>
          </p:txBody>
        </p:sp>
        <p:sp>
          <p:nvSpPr>
            <p:cNvPr id="22" name="TextBox 38">
              <a:extLst>
                <a:ext uri="{FF2B5EF4-FFF2-40B4-BE49-F238E27FC236}">
                  <a16:creationId xmlns:a16="http://schemas.microsoft.com/office/drawing/2014/main" xmlns="" id="{B77ED871-59E8-4EA2-86B9-D3882C4BA2BD}"/>
                </a:ext>
              </a:extLst>
            </p:cNvPr>
            <p:cNvSpPr txBox="1"/>
            <p:nvPr/>
          </p:nvSpPr>
          <p:spPr>
            <a:xfrm>
              <a:off x="1998398" y="5213503"/>
              <a:ext cx="121219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COMPANY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A0FED31D-D912-48B9-8187-FD466CEACF1F}"/>
              </a:ext>
            </a:extLst>
          </p:cNvPr>
          <p:cNvGrpSpPr/>
          <p:nvPr/>
        </p:nvGrpSpPr>
        <p:grpSpPr>
          <a:xfrm>
            <a:off x="4121687" y="4676546"/>
            <a:ext cx="1620957" cy="875511"/>
            <a:chOff x="4121687" y="4676546"/>
            <a:chExt cx="1620957" cy="875511"/>
          </a:xfrm>
        </p:grpSpPr>
        <p:sp>
          <p:nvSpPr>
            <p:cNvPr id="24" name="TextBox 43">
              <a:extLst>
                <a:ext uri="{FF2B5EF4-FFF2-40B4-BE49-F238E27FC236}">
                  <a16:creationId xmlns:a16="http://schemas.microsoft.com/office/drawing/2014/main" xmlns="" id="{2F606119-7C02-49A4-8B47-79497CCECDC6}"/>
                </a:ext>
              </a:extLst>
            </p:cNvPr>
            <p:cNvSpPr txBox="1"/>
            <p:nvPr/>
          </p:nvSpPr>
          <p:spPr>
            <a:xfrm>
              <a:off x="4121687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公司团队</a:t>
              </a:r>
            </a:p>
          </p:txBody>
        </p:sp>
        <p:sp>
          <p:nvSpPr>
            <p:cNvPr id="25" name="TextBox 44">
              <a:extLst>
                <a:ext uri="{FF2B5EF4-FFF2-40B4-BE49-F238E27FC236}">
                  <a16:creationId xmlns:a16="http://schemas.microsoft.com/office/drawing/2014/main" xmlns="" id="{D9D8A6FE-E50A-4447-B98B-CCCE15766D2F}"/>
                </a:ext>
              </a:extLst>
            </p:cNvPr>
            <p:cNvSpPr txBox="1"/>
            <p:nvPr/>
          </p:nvSpPr>
          <p:spPr>
            <a:xfrm>
              <a:off x="4555299" y="5213503"/>
              <a:ext cx="7537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TEAM</a:t>
              </a:r>
            </a:p>
          </p:txBody>
        </p:sp>
      </p:grpSp>
      <p:sp>
        <p:nvSpPr>
          <p:cNvPr id="32" name="任意多边形: 形状 31">
            <a:extLst>
              <a:ext uri="{FF2B5EF4-FFF2-40B4-BE49-F238E27FC236}">
                <a16:creationId xmlns:a16="http://schemas.microsoft.com/office/drawing/2014/main" xmlns="" id="{62E9FDE4-781F-4531-96AB-63170E6290EF}"/>
              </a:ext>
            </a:extLst>
          </p:cNvPr>
          <p:cNvSpPr/>
          <p:nvPr/>
        </p:nvSpPr>
        <p:spPr>
          <a:xfrm>
            <a:off x="4092855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BC0442D0-1315-4B51-B217-A798D60ABA1E}"/>
              </a:ext>
            </a:extLst>
          </p:cNvPr>
          <p:cNvGrpSpPr/>
          <p:nvPr/>
        </p:nvGrpSpPr>
        <p:grpSpPr>
          <a:xfrm>
            <a:off x="6449359" y="4676546"/>
            <a:ext cx="1620957" cy="875511"/>
            <a:chOff x="6449359" y="4676546"/>
            <a:chExt cx="1620957" cy="875511"/>
          </a:xfrm>
        </p:grpSpPr>
        <p:sp>
          <p:nvSpPr>
            <p:cNvPr id="27" name="TextBox 46">
              <a:extLst>
                <a:ext uri="{FF2B5EF4-FFF2-40B4-BE49-F238E27FC236}">
                  <a16:creationId xmlns:a16="http://schemas.microsoft.com/office/drawing/2014/main" xmlns="" id="{929EC9F9-827C-4707-9ADE-3B3A7375687B}"/>
                </a:ext>
              </a:extLst>
            </p:cNvPr>
            <p:cNvSpPr txBox="1"/>
            <p:nvPr/>
          </p:nvSpPr>
          <p:spPr>
            <a:xfrm>
              <a:off x="6449359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公司产品</a:t>
              </a:r>
            </a:p>
          </p:txBody>
        </p:sp>
        <p:sp>
          <p:nvSpPr>
            <p:cNvPr id="28" name="TextBox 47">
              <a:extLst>
                <a:ext uri="{FF2B5EF4-FFF2-40B4-BE49-F238E27FC236}">
                  <a16:creationId xmlns:a16="http://schemas.microsoft.com/office/drawing/2014/main" xmlns="" id="{0D74D515-81B6-4171-86ED-AE80E741AE1B}"/>
                </a:ext>
              </a:extLst>
            </p:cNvPr>
            <p:cNvSpPr txBox="1"/>
            <p:nvPr/>
          </p:nvSpPr>
          <p:spPr>
            <a:xfrm>
              <a:off x="6661757" y="5213503"/>
              <a:ext cx="11961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PRODUCT</a:t>
              </a:r>
            </a:p>
          </p:txBody>
        </p:sp>
      </p:grpSp>
      <p:sp>
        <p:nvSpPr>
          <p:cNvPr id="33" name="任意多边形: 形状 32">
            <a:extLst>
              <a:ext uri="{FF2B5EF4-FFF2-40B4-BE49-F238E27FC236}">
                <a16:creationId xmlns:a16="http://schemas.microsoft.com/office/drawing/2014/main" xmlns="" id="{A5529C19-02AF-4D85-A3E5-5A9EE5854138}"/>
              </a:ext>
            </a:extLst>
          </p:cNvPr>
          <p:cNvSpPr/>
          <p:nvPr/>
        </p:nvSpPr>
        <p:spPr>
          <a:xfrm>
            <a:off x="6420527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825791B8-437F-4AE6-B6E9-39B6BDEC67F2}"/>
              </a:ext>
            </a:extLst>
          </p:cNvPr>
          <p:cNvGrpSpPr/>
          <p:nvPr/>
        </p:nvGrpSpPr>
        <p:grpSpPr>
          <a:xfrm>
            <a:off x="8777030" y="4676546"/>
            <a:ext cx="1620957" cy="875511"/>
            <a:chOff x="8777030" y="4676546"/>
            <a:chExt cx="1620957" cy="875511"/>
          </a:xfrm>
        </p:grpSpPr>
        <p:sp>
          <p:nvSpPr>
            <p:cNvPr id="30" name="TextBox 49">
              <a:extLst>
                <a:ext uri="{FF2B5EF4-FFF2-40B4-BE49-F238E27FC236}">
                  <a16:creationId xmlns:a16="http://schemas.microsoft.com/office/drawing/2014/main" xmlns="" id="{87EF6067-41DE-4B45-BFFA-565DE7BE8A17}"/>
                </a:ext>
              </a:extLst>
            </p:cNvPr>
            <p:cNvSpPr txBox="1"/>
            <p:nvPr/>
          </p:nvSpPr>
          <p:spPr>
            <a:xfrm>
              <a:off x="8777030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发展规划</a:t>
              </a:r>
            </a:p>
          </p:txBody>
        </p:sp>
        <p:sp>
          <p:nvSpPr>
            <p:cNvPr id="31" name="TextBox 50">
              <a:extLst>
                <a:ext uri="{FF2B5EF4-FFF2-40B4-BE49-F238E27FC236}">
                  <a16:creationId xmlns:a16="http://schemas.microsoft.com/office/drawing/2014/main" xmlns="" id="{0F2EDFA7-574E-4BFC-8572-917B69A7E549}"/>
                </a:ext>
              </a:extLst>
            </p:cNvPr>
            <p:cNvSpPr txBox="1"/>
            <p:nvPr/>
          </p:nvSpPr>
          <p:spPr>
            <a:xfrm>
              <a:off x="8911137" y="5213503"/>
              <a:ext cx="13527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CUSTOMER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sp>
        <p:nvSpPr>
          <p:cNvPr id="34" name="任意多边形: 形状 33">
            <a:extLst>
              <a:ext uri="{FF2B5EF4-FFF2-40B4-BE49-F238E27FC236}">
                <a16:creationId xmlns:a16="http://schemas.microsoft.com/office/drawing/2014/main" xmlns="" id="{55BBA7C2-2A24-425C-831E-79264B63C571}"/>
              </a:ext>
            </a:extLst>
          </p:cNvPr>
          <p:cNvSpPr/>
          <p:nvPr/>
        </p:nvSpPr>
        <p:spPr>
          <a:xfrm>
            <a:off x="8748198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9756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2" grpId="0" animBg="1"/>
      <p:bldP spid="33" grpId="0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公司介绍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78088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3FA5754F-9D46-4B8C-A8D4-36CC63534373}"/>
              </a:ext>
            </a:extLst>
          </p:cNvPr>
          <p:cNvGrpSpPr/>
          <p:nvPr/>
        </p:nvGrpSpPr>
        <p:grpSpPr>
          <a:xfrm>
            <a:off x="679938" y="2260950"/>
            <a:ext cx="1954202" cy="3203612"/>
            <a:chOff x="1091444" y="1808820"/>
            <a:chExt cx="2256251" cy="3698776"/>
          </a:xfrm>
        </p:grpSpPr>
        <p:sp>
          <p:nvSpPr>
            <p:cNvPr id="28" name="íṩľíḍè-圆角矩形 61">
              <a:extLst>
                <a:ext uri="{FF2B5EF4-FFF2-40B4-BE49-F238E27FC236}">
                  <a16:creationId xmlns:a16="http://schemas.microsoft.com/office/drawing/2014/main" xmlns="" id="{BF2DB86E-284A-45D8-BA79-041E8291E119}"/>
                </a:ext>
              </a:extLst>
            </p:cNvPr>
            <p:cNvSpPr/>
            <p:nvPr/>
          </p:nvSpPr>
          <p:spPr>
            <a:xfrm>
              <a:off x="1091444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9" name="íṩľíḍè-任意多边形 62">
              <a:extLst>
                <a:ext uri="{FF2B5EF4-FFF2-40B4-BE49-F238E27FC236}">
                  <a16:creationId xmlns:a16="http://schemas.microsoft.com/office/drawing/2014/main" xmlns="" id="{7F013AE0-1B67-454C-86CF-5C022F924034}"/>
                </a:ext>
              </a:extLst>
            </p:cNvPr>
            <p:cNvSpPr/>
            <p:nvPr/>
          </p:nvSpPr>
          <p:spPr>
            <a:xfrm>
              <a:off x="1091444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ṩľíḍè-文本框 63">
              <a:extLst>
                <a:ext uri="{FF2B5EF4-FFF2-40B4-BE49-F238E27FC236}">
                  <a16:creationId xmlns:a16="http://schemas.microsoft.com/office/drawing/2014/main" xmlns="" id="{0E4833F3-622D-41B3-9382-DA6279EFE3D9}"/>
                </a:ext>
              </a:extLst>
            </p:cNvPr>
            <p:cNvSpPr txBox="1"/>
            <p:nvPr/>
          </p:nvSpPr>
          <p:spPr>
            <a:xfrm>
              <a:off x="1841901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01</a:t>
              </a:r>
            </a:p>
          </p:txBody>
        </p:sp>
        <p:sp>
          <p:nvSpPr>
            <p:cNvPr id="31" name="íṩľíḍè-Rectangle 30">
              <a:extLst>
                <a:ext uri="{FF2B5EF4-FFF2-40B4-BE49-F238E27FC236}">
                  <a16:creationId xmlns:a16="http://schemas.microsoft.com/office/drawing/2014/main" xmlns="" id="{505C1AAF-BA41-4695-BEF5-65635F78E904}"/>
                </a:ext>
              </a:extLst>
            </p:cNvPr>
            <p:cNvSpPr/>
            <p:nvPr/>
          </p:nvSpPr>
          <p:spPr>
            <a:xfrm>
              <a:off x="1177106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32" name="íṩľíḍè-任意多边形 65">
              <a:extLst>
                <a:ext uri="{FF2B5EF4-FFF2-40B4-BE49-F238E27FC236}">
                  <a16:creationId xmlns:a16="http://schemas.microsoft.com/office/drawing/2014/main" xmlns="" id="{A3615366-1481-4267-813B-7509A07DEA54}"/>
                </a:ext>
              </a:extLst>
            </p:cNvPr>
            <p:cNvSpPr/>
            <p:nvPr/>
          </p:nvSpPr>
          <p:spPr>
            <a:xfrm>
              <a:off x="1947559" y="4714641"/>
              <a:ext cx="544020" cy="527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accent1"/>
            </a:solidFill>
            <a:ln w="12700"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7FC6D4D-E342-4191-8658-619E4601CFD9}"/>
              </a:ext>
            </a:extLst>
          </p:cNvPr>
          <p:cNvGrpSpPr/>
          <p:nvPr/>
        </p:nvGrpSpPr>
        <p:grpSpPr>
          <a:xfrm>
            <a:off x="2899419" y="2260950"/>
            <a:ext cx="1954202" cy="3203612"/>
            <a:chOff x="3723736" y="1808820"/>
            <a:chExt cx="2256251" cy="3698776"/>
          </a:xfrm>
        </p:grpSpPr>
        <p:sp>
          <p:nvSpPr>
            <p:cNvPr id="23" name="íṩľíḍè-圆角矩形 56">
              <a:extLst>
                <a:ext uri="{FF2B5EF4-FFF2-40B4-BE49-F238E27FC236}">
                  <a16:creationId xmlns:a16="http://schemas.microsoft.com/office/drawing/2014/main" xmlns="" id="{85A70669-6066-419A-97B7-8FCD88B42BB9}"/>
                </a:ext>
              </a:extLst>
            </p:cNvPr>
            <p:cNvSpPr/>
            <p:nvPr/>
          </p:nvSpPr>
          <p:spPr>
            <a:xfrm>
              <a:off x="3723736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4" name="íślíḋè-任意多边形 57">
              <a:extLst>
                <a:ext uri="{FF2B5EF4-FFF2-40B4-BE49-F238E27FC236}">
                  <a16:creationId xmlns:a16="http://schemas.microsoft.com/office/drawing/2014/main" xmlns="" id="{4FCAAADB-0F3E-48BA-88F6-2B2B84D381C9}"/>
                </a:ext>
              </a:extLst>
            </p:cNvPr>
            <p:cNvSpPr/>
            <p:nvPr/>
          </p:nvSpPr>
          <p:spPr>
            <a:xfrm>
              <a:off x="3723736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文本框 58">
              <a:extLst>
                <a:ext uri="{FF2B5EF4-FFF2-40B4-BE49-F238E27FC236}">
                  <a16:creationId xmlns:a16="http://schemas.microsoft.com/office/drawing/2014/main" xmlns="" id="{80B1A317-CF97-4BB3-9716-DA7E5AE1B282}"/>
                </a:ext>
              </a:extLst>
            </p:cNvPr>
            <p:cNvSpPr txBox="1"/>
            <p:nvPr/>
          </p:nvSpPr>
          <p:spPr>
            <a:xfrm>
              <a:off x="4474193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02</a:t>
              </a:r>
            </a:p>
          </p:txBody>
        </p:sp>
        <p:sp>
          <p:nvSpPr>
            <p:cNvPr id="26" name="íślíḋè-Rectangle 25">
              <a:extLst>
                <a:ext uri="{FF2B5EF4-FFF2-40B4-BE49-F238E27FC236}">
                  <a16:creationId xmlns:a16="http://schemas.microsoft.com/office/drawing/2014/main" xmlns="" id="{6EA03619-DDB1-4429-A406-113642461C92}"/>
                </a:ext>
              </a:extLst>
            </p:cNvPr>
            <p:cNvSpPr/>
            <p:nvPr/>
          </p:nvSpPr>
          <p:spPr>
            <a:xfrm>
              <a:off x="3809398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7" name="íślíḋè-任意多边形 60">
              <a:extLst>
                <a:ext uri="{FF2B5EF4-FFF2-40B4-BE49-F238E27FC236}">
                  <a16:creationId xmlns:a16="http://schemas.microsoft.com/office/drawing/2014/main" xmlns="" id="{709F0500-16C8-48F1-96C4-457B4555C2FC}"/>
                </a:ext>
              </a:extLst>
            </p:cNvPr>
            <p:cNvSpPr/>
            <p:nvPr/>
          </p:nvSpPr>
          <p:spPr>
            <a:xfrm>
              <a:off x="4572389" y="4763195"/>
              <a:ext cx="558945" cy="443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691" y="20400"/>
                  </a:moveTo>
                  <a:cubicBezTo>
                    <a:pt x="14522" y="20400"/>
                    <a:pt x="12764" y="18251"/>
                    <a:pt x="12764" y="15600"/>
                  </a:cubicBezTo>
                  <a:cubicBezTo>
                    <a:pt x="12764" y="12949"/>
                    <a:pt x="14522" y="10800"/>
                    <a:pt x="16691" y="10800"/>
                  </a:cubicBezTo>
                  <a:cubicBezTo>
                    <a:pt x="18860" y="10800"/>
                    <a:pt x="20618" y="12949"/>
                    <a:pt x="20618" y="15600"/>
                  </a:cubicBezTo>
                  <a:cubicBezTo>
                    <a:pt x="20618" y="18251"/>
                    <a:pt x="18860" y="20400"/>
                    <a:pt x="16691" y="20400"/>
                  </a:cubicBezTo>
                  <a:moveTo>
                    <a:pt x="12762" y="3393"/>
                  </a:moveTo>
                  <a:lnTo>
                    <a:pt x="12781" y="3388"/>
                  </a:lnTo>
                  <a:cubicBezTo>
                    <a:pt x="12870" y="2164"/>
                    <a:pt x="13702" y="1200"/>
                    <a:pt x="14727" y="1200"/>
                  </a:cubicBezTo>
                  <a:cubicBezTo>
                    <a:pt x="15521" y="1200"/>
                    <a:pt x="16202" y="1779"/>
                    <a:pt x="16511" y="2609"/>
                  </a:cubicBezTo>
                  <a:lnTo>
                    <a:pt x="16509" y="2609"/>
                  </a:lnTo>
                  <a:lnTo>
                    <a:pt x="19162" y="10421"/>
                  </a:lnTo>
                  <a:cubicBezTo>
                    <a:pt x="18436" y="9902"/>
                    <a:pt x="17593" y="9600"/>
                    <a:pt x="16691" y="9600"/>
                  </a:cubicBezTo>
                  <a:cubicBezTo>
                    <a:pt x="15082" y="9600"/>
                    <a:pt x="13658" y="10550"/>
                    <a:pt x="12763" y="12012"/>
                  </a:cubicBezTo>
                  <a:cubicBezTo>
                    <a:pt x="12763" y="12012"/>
                    <a:pt x="12762" y="3393"/>
                    <a:pt x="12762" y="3393"/>
                  </a:cubicBezTo>
                  <a:close/>
                  <a:moveTo>
                    <a:pt x="11782" y="13200"/>
                  </a:moveTo>
                  <a:lnTo>
                    <a:pt x="9818" y="13200"/>
                  </a:lnTo>
                  <a:lnTo>
                    <a:pt x="9818" y="4800"/>
                  </a:lnTo>
                  <a:lnTo>
                    <a:pt x="11782" y="4800"/>
                  </a:lnTo>
                  <a:cubicBezTo>
                    <a:pt x="11782" y="4800"/>
                    <a:pt x="11782" y="13200"/>
                    <a:pt x="11782" y="13200"/>
                  </a:cubicBezTo>
                  <a:close/>
                  <a:moveTo>
                    <a:pt x="11782" y="15600"/>
                  </a:moveTo>
                  <a:lnTo>
                    <a:pt x="9818" y="15600"/>
                  </a:lnTo>
                  <a:lnTo>
                    <a:pt x="9818" y="14400"/>
                  </a:lnTo>
                  <a:lnTo>
                    <a:pt x="11782" y="14400"/>
                  </a:lnTo>
                  <a:cubicBezTo>
                    <a:pt x="11782" y="14400"/>
                    <a:pt x="11782" y="15600"/>
                    <a:pt x="11782" y="15600"/>
                  </a:cubicBezTo>
                  <a:close/>
                  <a:moveTo>
                    <a:pt x="8837" y="12012"/>
                  </a:moveTo>
                  <a:cubicBezTo>
                    <a:pt x="7942" y="10550"/>
                    <a:pt x="6518" y="9600"/>
                    <a:pt x="4909" y="9600"/>
                  </a:cubicBezTo>
                  <a:cubicBezTo>
                    <a:pt x="4007" y="9600"/>
                    <a:pt x="3164" y="9902"/>
                    <a:pt x="2438" y="10421"/>
                  </a:cubicBezTo>
                  <a:lnTo>
                    <a:pt x="5091" y="2609"/>
                  </a:lnTo>
                  <a:lnTo>
                    <a:pt x="5089" y="2609"/>
                  </a:lnTo>
                  <a:cubicBezTo>
                    <a:pt x="5398" y="1779"/>
                    <a:pt x="6079" y="1200"/>
                    <a:pt x="6873" y="1200"/>
                  </a:cubicBezTo>
                  <a:cubicBezTo>
                    <a:pt x="7898" y="1200"/>
                    <a:pt x="8730" y="2164"/>
                    <a:pt x="8819" y="3388"/>
                  </a:cubicBezTo>
                  <a:lnTo>
                    <a:pt x="8838" y="3393"/>
                  </a:lnTo>
                  <a:cubicBezTo>
                    <a:pt x="8838" y="3393"/>
                    <a:pt x="8837" y="12012"/>
                    <a:pt x="8837" y="12012"/>
                  </a:cubicBezTo>
                  <a:close/>
                  <a:moveTo>
                    <a:pt x="4909" y="20400"/>
                  </a:moveTo>
                  <a:cubicBezTo>
                    <a:pt x="2740" y="20400"/>
                    <a:pt x="982" y="18251"/>
                    <a:pt x="982" y="15600"/>
                  </a:cubicBezTo>
                  <a:cubicBezTo>
                    <a:pt x="982" y="12949"/>
                    <a:pt x="2740" y="10800"/>
                    <a:pt x="4909" y="10800"/>
                  </a:cubicBezTo>
                  <a:cubicBezTo>
                    <a:pt x="7078" y="10800"/>
                    <a:pt x="8836" y="12949"/>
                    <a:pt x="8836" y="15600"/>
                  </a:cubicBezTo>
                  <a:cubicBezTo>
                    <a:pt x="8836" y="18251"/>
                    <a:pt x="7078" y="20400"/>
                    <a:pt x="4909" y="20400"/>
                  </a:cubicBezTo>
                  <a:moveTo>
                    <a:pt x="21102" y="12980"/>
                  </a:moveTo>
                  <a:lnTo>
                    <a:pt x="17504" y="2400"/>
                  </a:lnTo>
                  <a:lnTo>
                    <a:pt x="17493" y="2402"/>
                  </a:lnTo>
                  <a:cubicBezTo>
                    <a:pt x="17088" y="1006"/>
                    <a:pt x="16009" y="0"/>
                    <a:pt x="14727" y="0"/>
                  </a:cubicBezTo>
                  <a:cubicBezTo>
                    <a:pt x="13101" y="0"/>
                    <a:pt x="11782" y="1612"/>
                    <a:pt x="11782" y="3600"/>
                  </a:cubicBezTo>
                  <a:lnTo>
                    <a:pt x="9818" y="3600"/>
                  </a:lnTo>
                  <a:cubicBezTo>
                    <a:pt x="9818" y="1612"/>
                    <a:pt x="8499" y="0"/>
                    <a:pt x="6873" y="0"/>
                  </a:cubicBezTo>
                  <a:cubicBezTo>
                    <a:pt x="5592" y="0"/>
                    <a:pt x="4512" y="1006"/>
                    <a:pt x="4107" y="2402"/>
                  </a:cubicBezTo>
                  <a:lnTo>
                    <a:pt x="4096" y="2400"/>
                  </a:lnTo>
                  <a:lnTo>
                    <a:pt x="498" y="12980"/>
                  </a:lnTo>
                  <a:cubicBezTo>
                    <a:pt x="182" y="13772"/>
                    <a:pt x="0" y="14659"/>
                    <a:pt x="0" y="15600"/>
                  </a:cubicBezTo>
                  <a:cubicBezTo>
                    <a:pt x="0" y="18914"/>
                    <a:pt x="2198" y="21600"/>
                    <a:pt x="4909" y="21600"/>
                  </a:cubicBezTo>
                  <a:cubicBezTo>
                    <a:pt x="7284" y="21600"/>
                    <a:pt x="9265" y="19539"/>
                    <a:pt x="9719" y="16800"/>
                  </a:cubicBezTo>
                  <a:lnTo>
                    <a:pt x="11881" y="16800"/>
                  </a:lnTo>
                  <a:cubicBezTo>
                    <a:pt x="12335" y="19539"/>
                    <a:pt x="14316" y="21600"/>
                    <a:pt x="16691" y="21600"/>
                  </a:cubicBezTo>
                  <a:cubicBezTo>
                    <a:pt x="19402" y="21600"/>
                    <a:pt x="21600" y="18914"/>
                    <a:pt x="21600" y="15600"/>
                  </a:cubicBezTo>
                  <a:cubicBezTo>
                    <a:pt x="21600" y="14659"/>
                    <a:pt x="21418" y="13772"/>
                    <a:pt x="21102" y="12980"/>
                  </a:cubicBezTo>
                  <a:moveTo>
                    <a:pt x="16691" y="12000"/>
                  </a:moveTo>
                  <a:cubicBezTo>
                    <a:pt x="15064" y="12000"/>
                    <a:pt x="13745" y="13612"/>
                    <a:pt x="13745" y="15600"/>
                  </a:cubicBezTo>
                  <a:cubicBezTo>
                    <a:pt x="13745" y="15932"/>
                    <a:pt x="13965" y="16200"/>
                    <a:pt x="14236" y="16200"/>
                  </a:cubicBezTo>
                  <a:cubicBezTo>
                    <a:pt x="14508" y="16200"/>
                    <a:pt x="14727" y="15932"/>
                    <a:pt x="14727" y="15600"/>
                  </a:cubicBezTo>
                  <a:cubicBezTo>
                    <a:pt x="14727" y="14275"/>
                    <a:pt x="15606" y="13200"/>
                    <a:pt x="16691" y="13200"/>
                  </a:cubicBezTo>
                  <a:cubicBezTo>
                    <a:pt x="16962" y="13200"/>
                    <a:pt x="17182" y="12932"/>
                    <a:pt x="17182" y="12600"/>
                  </a:cubicBezTo>
                  <a:cubicBezTo>
                    <a:pt x="17182" y="12268"/>
                    <a:pt x="16962" y="12000"/>
                    <a:pt x="16691" y="12000"/>
                  </a:cubicBezTo>
                  <a:moveTo>
                    <a:pt x="4909" y="12000"/>
                  </a:moveTo>
                  <a:cubicBezTo>
                    <a:pt x="3282" y="12000"/>
                    <a:pt x="1964" y="13612"/>
                    <a:pt x="1964" y="15600"/>
                  </a:cubicBezTo>
                  <a:cubicBezTo>
                    <a:pt x="1964" y="15932"/>
                    <a:pt x="2183" y="16200"/>
                    <a:pt x="2455" y="16200"/>
                  </a:cubicBezTo>
                  <a:cubicBezTo>
                    <a:pt x="2726" y="16200"/>
                    <a:pt x="2945" y="15932"/>
                    <a:pt x="2945" y="15600"/>
                  </a:cubicBezTo>
                  <a:cubicBezTo>
                    <a:pt x="2945" y="14275"/>
                    <a:pt x="3825" y="13200"/>
                    <a:pt x="4909" y="13200"/>
                  </a:cubicBezTo>
                  <a:cubicBezTo>
                    <a:pt x="5180" y="13200"/>
                    <a:pt x="5400" y="12932"/>
                    <a:pt x="5400" y="12600"/>
                  </a:cubicBezTo>
                  <a:cubicBezTo>
                    <a:pt x="5400" y="12268"/>
                    <a:pt x="5180" y="12000"/>
                    <a:pt x="4909" y="12000"/>
                  </a:cubicBezTo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32329CAC-FF64-4A7D-9CC0-F3DF38BA63D5}"/>
              </a:ext>
            </a:extLst>
          </p:cNvPr>
          <p:cNvGrpSpPr/>
          <p:nvPr/>
        </p:nvGrpSpPr>
        <p:grpSpPr>
          <a:xfrm>
            <a:off x="5118899" y="2260950"/>
            <a:ext cx="1954202" cy="3203612"/>
            <a:chOff x="6356029" y="1808820"/>
            <a:chExt cx="2256251" cy="3698776"/>
          </a:xfrm>
        </p:grpSpPr>
        <p:sp>
          <p:nvSpPr>
            <p:cNvPr id="18" name="íślíḋè-圆角矩形 51">
              <a:extLst>
                <a:ext uri="{FF2B5EF4-FFF2-40B4-BE49-F238E27FC236}">
                  <a16:creationId xmlns:a16="http://schemas.microsoft.com/office/drawing/2014/main" xmlns="" id="{37EA31D0-A3B9-4F72-A2C7-A11A4326FC57}"/>
                </a:ext>
              </a:extLst>
            </p:cNvPr>
            <p:cNvSpPr/>
            <p:nvPr/>
          </p:nvSpPr>
          <p:spPr>
            <a:xfrm>
              <a:off x="6356029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9" name="íślíḋè-任意多边形 52">
              <a:extLst>
                <a:ext uri="{FF2B5EF4-FFF2-40B4-BE49-F238E27FC236}">
                  <a16:creationId xmlns:a16="http://schemas.microsoft.com/office/drawing/2014/main" xmlns="" id="{100D7485-0802-4D2F-AB25-EB355BB89744}"/>
                </a:ext>
              </a:extLst>
            </p:cNvPr>
            <p:cNvSpPr/>
            <p:nvPr/>
          </p:nvSpPr>
          <p:spPr>
            <a:xfrm>
              <a:off x="6356029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文本框 53">
              <a:extLst>
                <a:ext uri="{FF2B5EF4-FFF2-40B4-BE49-F238E27FC236}">
                  <a16:creationId xmlns:a16="http://schemas.microsoft.com/office/drawing/2014/main" xmlns="" id="{751AC6EE-5C84-4CF2-B6DB-FD52ABEB8B1C}"/>
                </a:ext>
              </a:extLst>
            </p:cNvPr>
            <p:cNvSpPr txBox="1"/>
            <p:nvPr/>
          </p:nvSpPr>
          <p:spPr>
            <a:xfrm>
              <a:off x="7106487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03</a:t>
              </a:r>
            </a:p>
          </p:txBody>
        </p:sp>
        <p:sp>
          <p:nvSpPr>
            <p:cNvPr id="21" name="íślíḋè-Rectangle 20">
              <a:extLst>
                <a:ext uri="{FF2B5EF4-FFF2-40B4-BE49-F238E27FC236}">
                  <a16:creationId xmlns:a16="http://schemas.microsoft.com/office/drawing/2014/main" xmlns="" id="{50491953-3E7C-46B0-8E4C-6CF11B16802A}"/>
                </a:ext>
              </a:extLst>
            </p:cNvPr>
            <p:cNvSpPr/>
            <p:nvPr/>
          </p:nvSpPr>
          <p:spPr>
            <a:xfrm>
              <a:off x="6441691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2" name="íślíḋè-任意多边形 55">
              <a:extLst>
                <a:ext uri="{FF2B5EF4-FFF2-40B4-BE49-F238E27FC236}">
                  <a16:creationId xmlns:a16="http://schemas.microsoft.com/office/drawing/2014/main" xmlns="" id="{722A746E-3714-454F-A007-0159845F8B5B}"/>
                </a:ext>
              </a:extLst>
            </p:cNvPr>
            <p:cNvSpPr/>
            <p:nvPr/>
          </p:nvSpPr>
          <p:spPr>
            <a:xfrm>
              <a:off x="7254440" y="4762013"/>
              <a:ext cx="459429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9B77297A-A6E4-4DDA-AEF5-9E91203E19BA}"/>
              </a:ext>
            </a:extLst>
          </p:cNvPr>
          <p:cNvGrpSpPr/>
          <p:nvPr/>
        </p:nvGrpSpPr>
        <p:grpSpPr>
          <a:xfrm>
            <a:off x="7338380" y="2260950"/>
            <a:ext cx="1954202" cy="3203612"/>
            <a:chOff x="8988321" y="1808820"/>
            <a:chExt cx="2256251" cy="3698776"/>
          </a:xfrm>
        </p:grpSpPr>
        <p:sp>
          <p:nvSpPr>
            <p:cNvPr id="13" name="íślíḋè-圆角矩形 46">
              <a:extLst>
                <a:ext uri="{FF2B5EF4-FFF2-40B4-BE49-F238E27FC236}">
                  <a16:creationId xmlns:a16="http://schemas.microsoft.com/office/drawing/2014/main" xmlns="" id="{C1E2CD5C-9B88-4071-BD36-CBDA36EAC5D8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4" name="íślíḋè-任意多边形 47">
              <a:extLst>
                <a:ext uri="{FF2B5EF4-FFF2-40B4-BE49-F238E27FC236}">
                  <a16:creationId xmlns:a16="http://schemas.microsoft.com/office/drawing/2014/main" xmlns="" id="{23DBE12F-CC3E-43AA-BF37-F5E542412772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文本框 48">
              <a:extLst>
                <a:ext uri="{FF2B5EF4-FFF2-40B4-BE49-F238E27FC236}">
                  <a16:creationId xmlns:a16="http://schemas.microsoft.com/office/drawing/2014/main" xmlns="" id="{9720D646-BC03-4FC0-BCDD-494EB51400E8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04</a:t>
              </a:r>
            </a:p>
          </p:txBody>
        </p:sp>
        <p:sp>
          <p:nvSpPr>
            <p:cNvPr id="16" name="íślíḋè-Rectangle 15">
              <a:extLst>
                <a:ext uri="{FF2B5EF4-FFF2-40B4-BE49-F238E27FC236}">
                  <a16:creationId xmlns:a16="http://schemas.microsoft.com/office/drawing/2014/main" xmlns="" id="{62BD8954-C393-44F4-B874-E579F2AC0FB8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7" name="íślíḋè-任意多边形 50">
              <a:extLst>
                <a:ext uri="{FF2B5EF4-FFF2-40B4-BE49-F238E27FC236}">
                  <a16:creationId xmlns:a16="http://schemas.microsoft.com/office/drawing/2014/main" xmlns="" id="{2A8BDB48-70D3-4FA9-B9C6-BF3300587CD4}"/>
                </a:ext>
              </a:extLst>
            </p:cNvPr>
            <p:cNvSpPr/>
            <p:nvPr/>
          </p:nvSpPr>
          <p:spPr>
            <a:xfrm>
              <a:off x="9886885" y="4761148"/>
              <a:ext cx="459123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6" h="21600" extrusionOk="0">
                  <a:moveTo>
                    <a:pt x="11502" y="10309"/>
                  </a:moveTo>
                  <a:cubicBezTo>
                    <a:pt x="11767" y="10309"/>
                    <a:pt x="11981" y="10090"/>
                    <a:pt x="11981" y="9818"/>
                  </a:cubicBezTo>
                  <a:cubicBezTo>
                    <a:pt x="11981" y="9547"/>
                    <a:pt x="11767" y="9327"/>
                    <a:pt x="11502" y="9327"/>
                  </a:cubicBezTo>
                  <a:cubicBezTo>
                    <a:pt x="11237" y="9327"/>
                    <a:pt x="11022" y="9547"/>
                    <a:pt x="11022" y="9818"/>
                  </a:cubicBezTo>
                  <a:cubicBezTo>
                    <a:pt x="11022" y="10090"/>
                    <a:pt x="11237" y="10309"/>
                    <a:pt x="11502" y="10309"/>
                  </a:cubicBezTo>
                  <a:moveTo>
                    <a:pt x="15818" y="4909"/>
                  </a:moveTo>
                  <a:cubicBezTo>
                    <a:pt x="16083" y="4909"/>
                    <a:pt x="16297" y="5129"/>
                    <a:pt x="16297" y="5400"/>
                  </a:cubicBezTo>
                  <a:cubicBezTo>
                    <a:pt x="16297" y="5672"/>
                    <a:pt x="16083" y="5891"/>
                    <a:pt x="15818" y="5891"/>
                  </a:cubicBezTo>
                  <a:cubicBezTo>
                    <a:pt x="15553" y="5891"/>
                    <a:pt x="15338" y="5672"/>
                    <a:pt x="15338" y="5400"/>
                  </a:cubicBezTo>
                  <a:cubicBezTo>
                    <a:pt x="15338" y="5129"/>
                    <a:pt x="15553" y="4909"/>
                    <a:pt x="15818" y="4909"/>
                  </a:cubicBezTo>
                  <a:moveTo>
                    <a:pt x="15818" y="6873"/>
                  </a:moveTo>
                  <a:cubicBezTo>
                    <a:pt x="16612" y="6873"/>
                    <a:pt x="17256" y="6213"/>
                    <a:pt x="17256" y="5400"/>
                  </a:cubicBezTo>
                  <a:cubicBezTo>
                    <a:pt x="17256" y="4587"/>
                    <a:pt x="16612" y="3928"/>
                    <a:pt x="15818" y="3928"/>
                  </a:cubicBezTo>
                  <a:cubicBezTo>
                    <a:pt x="15023" y="3928"/>
                    <a:pt x="14379" y="4587"/>
                    <a:pt x="14379" y="5400"/>
                  </a:cubicBezTo>
                  <a:cubicBezTo>
                    <a:pt x="14379" y="6213"/>
                    <a:pt x="15023" y="6873"/>
                    <a:pt x="15818" y="6873"/>
                  </a:cubicBezTo>
                  <a:moveTo>
                    <a:pt x="12941" y="11782"/>
                  </a:moveTo>
                  <a:cubicBezTo>
                    <a:pt x="13206" y="11782"/>
                    <a:pt x="13420" y="11562"/>
                    <a:pt x="13420" y="11291"/>
                  </a:cubicBezTo>
                  <a:cubicBezTo>
                    <a:pt x="13420" y="11020"/>
                    <a:pt x="13206" y="10800"/>
                    <a:pt x="12941" y="10800"/>
                  </a:cubicBezTo>
                  <a:cubicBezTo>
                    <a:pt x="12675" y="10800"/>
                    <a:pt x="12461" y="11020"/>
                    <a:pt x="12461" y="11291"/>
                  </a:cubicBezTo>
                  <a:cubicBezTo>
                    <a:pt x="12461" y="11562"/>
                    <a:pt x="12675" y="11782"/>
                    <a:pt x="12941" y="11782"/>
                  </a:cubicBezTo>
                  <a:moveTo>
                    <a:pt x="10063" y="7855"/>
                  </a:moveTo>
                  <a:cubicBezTo>
                    <a:pt x="9798" y="7855"/>
                    <a:pt x="9584" y="8074"/>
                    <a:pt x="9584" y="8346"/>
                  </a:cubicBezTo>
                  <a:cubicBezTo>
                    <a:pt x="9584" y="8617"/>
                    <a:pt x="9798" y="8836"/>
                    <a:pt x="10063" y="8836"/>
                  </a:cubicBezTo>
                  <a:cubicBezTo>
                    <a:pt x="10328" y="8836"/>
                    <a:pt x="10543" y="8617"/>
                    <a:pt x="10543" y="8346"/>
                  </a:cubicBezTo>
                  <a:cubicBezTo>
                    <a:pt x="10543" y="8074"/>
                    <a:pt x="10328" y="7855"/>
                    <a:pt x="10063" y="7855"/>
                  </a:cubicBezTo>
                  <a:moveTo>
                    <a:pt x="1718" y="19842"/>
                  </a:moveTo>
                  <a:lnTo>
                    <a:pt x="3451" y="15392"/>
                  </a:lnTo>
                  <a:cubicBezTo>
                    <a:pt x="3684" y="15834"/>
                    <a:pt x="3973" y="16253"/>
                    <a:pt x="4312" y="16642"/>
                  </a:cubicBezTo>
                  <a:cubicBezTo>
                    <a:pt x="4824" y="17230"/>
                    <a:pt x="5418" y="17711"/>
                    <a:pt x="6061" y="18068"/>
                  </a:cubicBezTo>
                  <a:cubicBezTo>
                    <a:pt x="6061" y="18068"/>
                    <a:pt x="1718" y="19842"/>
                    <a:pt x="1718" y="19842"/>
                  </a:cubicBezTo>
                  <a:close/>
                  <a:moveTo>
                    <a:pt x="3717" y="12060"/>
                  </a:moveTo>
                  <a:lnTo>
                    <a:pt x="0" y="21600"/>
                  </a:lnTo>
                  <a:lnTo>
                    <a:pt x="9319" y="17795"/>
                  </a:lnTo>
                  <a:cubicBezTo>
                    <a:pt x="9153" y="17815"/>
                    <a:pt x="8987" y="17824"/>
                    <a:pt x="8822" y="17824"/>
                  </a:cubicBezTo>
                  <a:cubicBezTo>
                    <a:pt x="5971" y="17824"/>
                    <a:pt x="3389" y="15002"/>
                    <a:pt x="3717" y="12060"/>
                  </a:cubicBezTo>
                  <a:moveTo>
                    <a:pt x="16115" y="10657"/>
                  </a:moveTo>
                  <a:cubicBezTo>
                    <a:pt x="15925" y="10851"/>
                    <a:pt x="15627" y="11171"/>
                    <a:pt x="15280" y="11542"/>
                  </a:cubicBezTo>
                  <a:cubicBezTo>
                    <a:pt x="14662" y="12204"/>
                    <a:pt x="13712" y="13221"/>
                    <a:pt x="13147" y="13753"/>
                  </a:cubicBezTo>
                  <a:lnTo>
                    <a:pt x="7665" y="8141"/>
                  </a:lnTo>
                  <a:cubicBezTo>
                    <a:pt x="8185" y="7563"/>
                    <a:pt x="9179" y="6590"/>
                    <a:pt x="9825" y="5958"/>
                  </a:cubicBezTo>
                  <a:cubicBezTo>
                    <a:pt x="10188" y="5603"/>
                    <a:pt x="10500" y="5298"/>
                    <a:pt x="10690" y="5103"/>
                  </a:cubicBezTo>
                  <a:cubicBezTo>
                    <a:pt x="13284" y="2447"/>
                    <a:pt x="18271" y="993"/>
                    <a:pt x="20136" y="982"/>
                  </a:cubicBezTo>
                  <a:cubicBezTo>
                    <a:pt x="20132" y="2572"/>
                    <a:pt x="18824" y="7884"/>
                    <a:pt x="16115" y="10657"/>
                  </a:cubicBezTo>
                  <a:moveTo>
                    <a:pt x="12477" y="14563"/>
                  </a:moveTo>
                  <a:cubicBezTo>
                    <a:pt x="12127" y="15873"/>
                    <a:pt x="11665" y="17072"/>
                    <a:pt x="11154" y="18035"/>
                  </a:cubicBezTo>
                  <a:cubicBezTo>
                    <a:pt x="10943" y="17454"/>
                    <a:pt x="10642" y="16798"/>
                    <a:pt x="10214" y="16110"/>
                  </a:cubicBezTo>
                  <a:cubicBezTo>
                    <a:pt x="10035" y="15823"/>
                    <a:pt x="9728" y="15656"/>
                    <a:pt x="9405" y="15656"/>
                  </a:cubicBezTo>
                  <a:cubicBezTo>
                    <a:pt x="9329" y="15656"/>
                    <a:pt x="9252" y="15665"/>
                    <a:pt x="9176" y="15684"/>
                  </a:cubicBezTo>
                  <a:cubicBezTo>
                    <a:pt x="8990" y="15731"/>
                    <a:pt x="8799" y="15755"/>
                    <a:pt x="8610" y="15755"/>
                  </a:cubicBezTo>
                  <a:cubicBezTo>
                    <a:pt x="7905" y="15755"/>
                    <a:pt x="7217" y="15432"/>
                    <a:pt x="6621" y="14822"/>
                  </a:cubicBezTo>
                  <a:cubicBezTo>
                    <a:pt x="5861" y="14044"/>
                    <a:pt x="5561" y="13114"/>
                    <a:pt x="5779" y="12206"/>
                  </a:cubicBezTo>
                  <a:cubicBezTo>
                    <a:pt x="5877" y="11797"/>
                    <a:pt x="5709" y="11370"/>
                    <a:pt x="5363" y="11144"/>
                  </a:cubicBezTo>
                  <a:cubicBezTo>
                    <a:pt x="4690" y="10706"/>
                    <a:pt x="4050" y="10398"/>
                    <a:pt x="3482" y="10183"/>
                  </a:cubicBezTo>
                  <a:cubicBezTo>
                    <a:pt x="4423" y="9658"/>
                    <a:pt x="5594" y="9186"/>
                    <a:pt x="6874" y="8827"/>
                  </a:cubicBezTo>
                  <a:cubicBezTo>
                    <a:pt x="6900" y="8820"/>
                    <a:pt x="6921" y="8803"/>
                    <a:pt x="6946" y="8793"/>
                  </a:cubicBezTo>
                  <a:lnTo>
                    <a:pt x="12510" y="14490"/>
                  </a:lnTo>
                  <a:cubicBezTo>
                    <a:pt x="12501" y="14515"/>
                    <a:pt x="12484" y="14536"/>
                    <a:pt x="12477" y="14563"/>
                  </a:cubicBezTo>
                  <a:moveTo>
                    <a:pt x="20922" y="167"/>
                  </a:moveTo>
                  <a:cubicBezTo>
                    <a:pt x="20813" y="55"/>
                    <a:pt x="20545" y="0"/>
                    <a:pt x="20157" y="0"/>
                  </a:cubicBezTo>
                  <a:cubicBezTo>
                    <a:pt x="18131" y="0"/>
                    <a:pt x="12842" y="1511"/>
                    <a:pt x="10012" y="4409"/>
                  </a:cubicBezTo>
                  <a:cubicBezTo>
                    <a:pt x="9345" y="5092"/>
                    <a:pt x="7134" y="7175"/>
                    <a:pt x="6621" y="7880"/>
                  </a:cubicBezTo>
                  <a:cubicBezTo>
                    <a:pt x="4961" y="8346"/>
                    <a:pt x="2544" y="9277"/>
                    <a:pt x="1196" y="10657"/>
                  </a:cubicBezTo>
                  <a:cubicBezTo>
                    <a:pt x="1196" y="10657"/>
                    <a:pt x="2841" y="10663"/>
                    <a:pt x="4848" y="11972"/>
                  </a:cubicBezTo>
                  <a:cubicBezTo>
                    <a:pt x="4556" y="13190"/>
                    <a:pt x="4926" y="14475"/>
                    <a:pt x="5943" y="15516"/>
                  </a:cubicBezTo>
                  <a:cubicBezTo>
                    <a:pt x="6735" y="16327"/>
                    <a:pt x="7672" y="16737"/>
                    <a:pt x="8610" y="16737"/>
                  </a:cubicBezTo>
                  <a:cubicBezTo>
                    <a:pt x="8876" y="16737"/>
                    <a:pt x="9142" y="16704"/>
                    <a:pt x="9405" y="16637"/>
                  </a:cubicBezTo>
                  <a:cubicBezTo>
                    <a:pt x="10683" y="18692"/>
                    <a:pt x="10690" y="20376"/>
                    <a:pt x="10690" y="20376"/>
                  </a:cubicBezTo>
                  <a:cubicBezTo>
                    <a:pt x="12038" y="18996"/>
                    <a:pt x="12948" y="16521"/>
                    <a:pt x="13402" y="14822"/>
                  </a:cubicBezTo>
                  <a:cubicBezTo>
                    <a:pt x="14091" y="14297"/>
                    <a:pt x="16126" y="12034"/>
                    <a:pt x="16793" y="11351"/>
                  </a:cubicBezTo>
                  <a:cubicBezTo>
                    <a:pt x="20164" y="7900"/>
                    <a:pt x="21600" y="861"/>
                    <a:pt x="20922" y="167"/>
                  </a:cubicBezTo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760AF6-912D-475E-8048-6CDCC481D161}"/>
              </a:ext>
            </a:extLst>
          </p:cNvPr>
          <p:cNvGrpSpPr/>
          <p:nvPr/>
        </p:nvGrpSpPr>
        <p:grpSpPr>
          <a:xfrm>
            <a:off x="9557860" y="2260950"/>
            <a:ext cx="1954202" cy="3203612"/>
            <a:chOff x="8988321" y="1808820"/>
            <a:chExt cx="2256251" cy="3698776"/>
          </a:xfrm>
        </p:grpSpPr>
        <p:sp>
          <p:nvSpPr>
            <p:cNvPr id="8" name="íślíḋè-圆角矩形 41">
              <a:extLst>
                <a:ext uri="{FF2B5EF4-FFF2-40B4-BE49-F238E27FC236}">
                  <a16:creationId xmlns:a16="http://schemas.microsoft.com/office/drawing/2014/main" xmlns="" id="{B48D8D4A-9EE3-4B58-BA1F-A6F99A0E5ECE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9" name="íślíḋè-任意多边形 42">
              <a:extLst>
                <a:ext uri="{FF2B5EF4-FFF2-40B4-BE49-F238E27FC236}">
                  <a16:creationId xmlns:a16="http://schemas.microsoft.com/office/drawing/2014/main" xmlns="" id="{73B2FE58-CF33-45E9-B3DF-436E0852BFD9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líḋè-文本框 43">
              <a:extLst>
                <a:ext uri="{FF2B5EF4-FFF2-40B4-BE49-F238E27FC236}">
                  <a16:creationId xmlns:a16="http://schemas.microsoft.com/office/drawing/2014/main" xmlns="" id="{7B5CFC85-426F-46AB-B873-CFD7B892F035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05</a:t>
              </a:r>
              <a:endParaRPr lang="en-US" sz="4000" dirty="0">
                <a:solidFill>
                  <a:schemeClr val="bg2"/>
                </a:solidFill>
              </a:endParaRPr>
            </a:p>
          </p:txBody>
        </p:sp>
        <p:sp>
          <p:nvSpPr>
            <p:cNvPr id="11" name="íślíḋè-Rectangle 10">
              <a:extLst>
                <a:ext uri="{FF2B5EF4-FFF2-40B4-BE49-F238E27FC236}">
                  <a16:creationId xmlns:a16="http://schemas.microsoft.com/office/drawing/2014/main" xmlns="" id="{8DF893A0-C1C5-4E48-99D6-A29E94D40B2B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2" name="íślíḋè-任意多边形 45">
              <a:extLst>
                <a:ext uri="{FF2B5EF4-FFF2-40B4-BE49-F238E27FC236}">
                  <a16:creationId xmlns:a16="http://schemas.microsoft.com/office/drawing/2014/main" xmlns="" id="{8C7124ED-F75A-4E9C-A09F-78E079CACAB5}"/>
                </a:ext>
              </a:extLst>
            </p:cNvPr>
            <p:cNvSpPr/>
            <p:nvPr/>
          </p:nvSpPr>
          <p:spPr>
            <a:xfrm>
              <a:off x="9886885" y="4755468"/>
              <a:ext cx="459123" cy="456925"/>
            </a:xfrm>
            <a:custGeom>
              <a:avLst/>
              <a:gdLst>
                <a:gd name="connsiteX0" fmla="*/ 173038 w 331788"/>
                <a:gd name="connsiteY0" fmla="*/ 204788 h 330200"/>
                <a:gd name="connsiteX1" fmla="*/ 185738 w 331788"/>
                <a:gd name="connsiteY1" fmla="*/ 215901 h 330200"/>
                <a:gd name="connsiteX2" fmla="*/ 173038 w 331788"/>
                <a:gd name="connsiteY2" fmla="*/ 227014 h 330200"/>
                <a:gd name="connsiteX3" fmla="*/ 160338 w 331788"/>
                <a:gd name="connsiteY3" fmla="*/ 215901 h 330200"/>
                <a:gd name="connsiteX4" fmla="*/ 173038 w 331788"/>
                <a:gd name="connsiteY4" fmla="*/ 204788 h 330200"/>
                <a:gd name="connsiteX5" fmla="*/ 169690 w 331788"/>
                <a:gd name="connsiteY5" fmla="*/ 184150 h 330200"/>
                <a:gd name="connsiteX6" fmla="*/ 165860 w 331788"/>
                <a:gd name="connsiteY6" fmla="*/ 188084 h 330200"/>
                <a:gd name="connsiteX7" fmla="*/ 165860 w 331788"/>
                <a:gd name="connsiteY7" fmla="*/ 192019 h 330200"/>
                <a:gd name="connsiteX8" fmla="*/ 160752 w 331788"/>
                <a:gd name="connsiteY8" fmla="*/ 194642 h 330200"/>
                <a:gd name="connsiteX9" fmla="*/ 158198 w 331788"/>
                <a:gd name="connsiteY9" fmla="*/ 192019 h 330200"/>
                <a:gd name="connsiteX10" fmla="*/ 154367 w 331788"/>
                <a:gd name="connsiteY10" fmla="*/ 192019 h 330200"/>
                <a:gd name="connsiteX11" fmla="*/ 149260 w 331788"/>
                <a:gd name="connsiteY11" fmla="*/ 197264 h 330200"/>
                <a:gd name="connsiteX12" fmla="*/ 149260 w 331788"/>
                <a:gd name="connsiteY12" fmla="*/ 201199 h 330200"/>
                <a:gd name="connsiteX13" fmla="*/ 153091 w 331788"/>
                <a:gd name="connsiteY13" fmla="*/ 203821 h 330200"/>
                <a:gd name="connsiteX14" fmla="*/ 150537 w 331788"/>
                <a:gd name="connsiteY14" fmla="*/ 211690 h 330200"/>
                <a:gd name="connsiteX15" fmla="*/ 145429 w 331788"/>
                <a:gd name="connsiteY15" fmla="*/ 211690 h 330200"/>
                <a:gd name="connsiteX16" fmla="*/ 142875 w 331788"/>
                <a:gd name="connsiteY16" fmla="*/ 211690 h 330200"/>
                <a:gd name="connsiteX17" fmla="*/ 142875 w 331788"/>
                <a:gd name="connsiteY17" fmla="*/ 219558 h 330200"/>
                <a:gd name="connsiteX18" fmla="*/ 145429 w 331788"/>
                <a:gd name="connsiteY18" fmla="*/ 222181 h 330200"/>
                <a:gd name="connsiteX19" fmla="*/ 150537 w 331788"/>
                <a:gd name="connsiteY19" fmla="*/ 222181 h 330200"/>
                <a:gd name="connsiteX20" fmla="*/ 153091 w 331788"/>
                <a:gd name="connsiteY20" fmla="*/ 227427 h 330200"/>
                <a:gd name="connsiteX21" fmla="*/ 149260 w 331788"/>
                <a:gd name="connsiteY21" fmla="*/ 231361 h 330200"/>
                <a:gd name="connsiteX22" fmla="*/ 149260 w 331788"/>
                <a:gd name="connsiteY22" fmla="*/ 235295 h 330200"/>
                <a:gd name="connsiteX23" fmla="*/ 154367 w 331788"/>
                <a:gd name="connsiteY23" fmla="*/ 239230 h 330200"/>
                <a:gd name="connsiteX24" fmla="*/ 158198 w 331788"/>
                <a:gd name="connsiteY24" fmla="*/ 239230 h 330200"/>
                <a:gd name="connsiteX25" fmla="*/ 160752 w 331788"/>
                <a:gd name="connsiteY25" fmla="*/ 236607 h 330200"/>
                <a:gd name="connsiteX26" fmla="*/ 165860 w 331788"/>
                <a:gd name="connsiteY26" fmla="*/ 239230 h 330200"/>
                <a:gd name="connsiteX27" fmla="*/ 165860 w 331788"/>
                <a:gd name="connsiteY27" fmla="*/ 243164 h 330200"/>
                <a:gd name="connsiteX28" fmla="*/ 169690 w 331788"/>
                <a:gd name="connsiteY28" fmla="*/ 244475 h 330200"/>
                <a:gd name="connsiteX29" fmla="*/ 176075 w 331788"/>
                <a:gd name="connsiteY29" fmla="*/ 244475 h 330200"/>
                <a:gd name="connsiteX30" fmla="*/ 178629 w 331788"/>
                <a:gd name="connsiteY30" fmla="*/ 243164 h 330200"/>
                <a:gd name="connsiteX31" fmla="*/ 178629 w 331788"/>
                <a:gd name="connsiteY31" fmla="*/ 239230 h 330200"/>
                <a:gd name="connsiteX32" fmla="*/ 185013 w 331788"/>
                <a:gd name="connsiteY32" fmla="*/ 236607 h 330200"/>
                <a:gd name="connsiteX33" fmla="*/ 187567 w 331788"/>
                <a:gd name="connsiteY33" fmla="*/ 239230 h 330200"/>
                <a:gd name="connsiteX34" fmla="*/ 191398 w 331788"/>
                <a:gd name="connsiteY34" fmla="*/ 239230 h 330200"/>
                <a:gd name="connsiteX35" fmla="*/ 196506 w 331788"/>
                <a:gd name="connsiteY35" fmla="*/ 233984 h 330200"/>
                <a:gd name="connsiteX36" fmla="*/ 196506 w 331788"/>
                <a:gd name="connsiteY36" fmla="*/ 231361 h 330200"/>
                <a:gd name="connsiteX37" fmla="*/ 192675 w 331788"/>
                <a:gd name="connsiteY37" fmla="*/ 227427 h 330200"/>
                <a:gd name="connsiteX38" fmla="*/ 195229 w 331788"/>
                <a:gd name="connsiteY38" fmla="*/ 222181 h 330200"/>
                <a:gd name="connsiteX39" fmla="*/ 200336 w 331788"/>
                <a:gd name="connsiteY39" fmla="*/ 222181 h 330200"/>
                <a:gd name="connsiteX40" fmla="*/ 201613 w 331788"/>
                <a:gd name="connsiteY40" fmla="*/ 219558 h 330200"/>
                <a:gd name="connsiteX41" fmla="*/ 201613 w 331788"/>
                <a:gd name="connsiteY41" fmla="*/ 211690 h 330200"/>
                <a:gd name="connsiteX42" fmla="*/ 200336 w 331788"/>
                <a:gd name="connsiteY42" fmla="*/ 211690 h 330200"/>
                <a:gd name="connsiteX43" fmla="*/ 195229 w 331788"/>
                <a:gd name="connsiteY43" fmla="*/ 211690 h 330200"/>
                <a:gd name="connsiteX44" fmla="*/ 192675 w 331788"/>
                <a:gd name="connsiteY44" fmla="*/ 203821 h 330200"/>
                <a:gd name="connsiteX45" fmla="*/ 196506 w 331788"/>
                <a:gd name="connsiteY45" fmla="*/ 199887 h 330200"/>
                <a:gd name="connsiteX46" fmla="*/ 196506 w 331788"/>
                <a:gd name="connsiteY46" fmla="*/ 197264 h 330200"/>
                <a:gd name="connsiteX47" fmla="*/ 191398 w 331788"/>
                <a:gd name="connsiteY47" fmla="*/ 192019 h 330200"/>
                <a:gd name="connsiteX48" fmla="*/ 187567 w 331788"/>
                <a:gd name="connsiteY48" fmla="*/ 192019 h 330200"/>
                <a:gd name="connsiteX49" fmla="*/ 185013 w 331788"/>
                <a:gd name="connsiteY49" fmla="*/ 194642 h 330200"/>
                <a:gd name="connsiteX50" fmla="*/ 178629 w 331788"/>
                <a:gd name="connsiteY50" fmla="*/ 192019 h 330200"/>
                <a:gd name="connsiteX51" fmla="*/ 178629 w 331788"/>
                <a:gd name="connsiteY51" fmla="*/ 188084 h 330200"/>
                <a:gd name="connsiteX52" fmla="*/ 176075 w 331788"/>
                <a:gd name="connsiteY52" fmla="*/ 184150 h 330200"/>
                <a:gd name="connsiteX53" fmla="*/ 169690 w 331788"/>
                <a:gd name="connsiteY53" fmla="*/ 184150 h 330200"/>
                <a:gd name="connsiteX54" fmla="*/ 123825 w 331788"/>
                <a:gd name="connsiteY54" fmla="*/ 165100 h 330200"/>
                <a:gd name="connsiteX55" fmla="*/ 123825 w 331788"/>
                <a:gd name="connsiteY55" fmla="*/ 176213 h 330200"/>
                <a:gd name="connsiteX56" fmla="*/ 223838 w 331788"/>
                <a:gd name="connsiteY56" fmla="*/ 176213 h 330200"/>
                <a:gd name="connsiteX57" fmla="*/ 223838 w 331788"/>
                <a:gd name="connsiteY57" fmla="*/ 165100 h 330200"/>
                <a:gd name="connsiteX58" fmla="*/ 123825 w 331788"/>
                <a:gd name="connsiteY58" fmla="*/ 146050 h 330200"/>
                <a:gd name="connsiteX59" fmla="*/ 123825 w 331788"/>
                <a:gd name="connsiteY59" fmla="*/ 155575 h 330200"/>
                <a:gd name="connsiteX60" fmla="*/ 223838 w 331788"/>
                <a:gd name="connsiteY60" fmla="*/ 155575 h 330200"/>
                <a:gd name="connsiteX61" fmla="*/ 223838 w 331788"/>
                <a:gd name="connsiteY61" fmla="*/ 146050 h 330200"/>
                <a:gd name="connsiteX62" fmla="*/ 123825 w 331788"/>
                <a:gd name="connsiteY62" fmla="*/ 131763 h 330200"/>
                <a:gd name="connsiteX63" fmla="*/ 123825 w 331788"/>
                <a:gd name="connsiteY63" fmla="*/ 139701 h 330200"/>
                <a:gd name="connsiteX64" fmla="*/ 166688 w 331788"/>
                <a:gd name="connsiteY64" fmla="*/ 139701 h 330200"/>
                <a:gd name="connsiteX65" fmla="*/ 166688 w 331788"/>
                <a:gd name="connsiteY65" fmla="*/ 131763 h 330200"/>
                <a:gd name="connsiteX66" fmla="*/ 123825 w 331788"/>
                <a:gd name="connsiteY66" fmla="*/ 115888 h 330200"/>
                <a:gd name="connsiteX67" fmla="*/ 123825 w 331788"/>
                <a:gd name="connsiteY67" fmla="*/ 122238 h 330200"/>
                <a:gd name="connsiteX68" fmla="*/ 166688 w 331788"/>
                <a:gd name="connsiteY68" fmla="*/ 122238 h 330200"/>
                <a:gd name="connsiteX69" fmla="*/ 166688 w 331788"/>
                <a:gd name="connsiteY69" fmla="*/ 115888 h 330200"/>
                <a:gd name="connsiteX70" fmla="*/ 179388 w 331788"/>
                <a:gd name="connsiteY70" fmla="*/ 100013 h 330200"/>
                <a:gd name="connsiteX71" fmla="*/ 179388 w 331788"/>
                <a:gd name="connsiteY71" fmla="*/ 139701 h 330200"/>
                <a:gd name="connsiteX72" fmla="*/ 223838 w 331788"/>
                <a:gd name="connsiteY72" fmla="*/ 139701 h 330200"/>
                <a:gd name="connsiteX73" fmla="*/ 223838 w 331788"/>
                <a:gd name="connsiteY73" fmla="*/ 100013 h 330200"/>
                <a:gd name="connsiteX74" fmla="*/ 123825 w 331788"/>
                <a:gd name="connsiteY74" fmla="*/ 100013 h 330200"/>
                <a:gd name="connsiteX75" fmla="*/ 123825 w 331788"/>
                <a:gd name="connsiteY75" fmla="*/ 106363 h 330200"/>
                <a:gd name="connsiteX76" fmla="*/ 166688 w 331788"/>
                <a:gd name="connsiteY76" fmla="*/ 106363 h 330200"/>
                <a:gd name="connsiteX77" fmla="*/ 166688 w 331788"/>
                <a:gd name="connsiteY77" fmla="*/ 100013 h 330200"/>
                <a:gd name="connsiteX78" fmla="*/ 106363 w 331788"/>
                <a:gd name="connsiteY78" fmla="*/ 76200 h 330200"/>
                <a:gd name="connsiteX79" fmla="*/ 238126 w 331788"/>
                <a:gd name="connsiteY79" fmla="*/ 76200 h 330200"/>
                <a:gd name="connsiteX80" fmla="*/ 238126 w 331788"/>
                <a:gd name="connsiteY80" fmla="*/ 254000 h 330200"/>
                <a:gd name="connsiteX81" fmla="*/ 106363 w 331788"/>
                <a:gd name="connsiteY81" fmla="*/ 254000 h 330200"/>
                <a:gd name="connsiteX82" fmla="*/ 103296 w 331788"/>
                <a:gd name="connsiteY82" fmla="*/ 65088 h 330200"/>
                <a:gd name="connsiteX83" fmla="*/ 96838 w 331788"/>
                <a:gd name="connsiteY83" fmla="*/ 71583 h 330200"/>
                <a:gd name="connsiteX84" fmla="*/ 96838 w 331788"/>
                <a:gd name="connsiteY84" fmla="*/ 258619 h 330200"/>
                <a:gd name="connsiteX85" fmla="*/ 103296 w 331788"/>
                <a:gd name="connsiteY85" fmla="*/ 265113 h 330200"/>
                <a:gd name="connsiteX86" fmla="*/ 242781 w 331788"/>
                <a:gd name="connsiteY86" fmla="*/ 265113 h 330200"/>
                <a:gd name="connsiteX87" fmla="*/ 246655 w 331788"/>
                <a:gd name="connsiteY87" fmla="*/ 263814 h 330200"/>
                <a:gd name="connsiteX88" fmla="*/ 247947 w 331788"/>
                <a:gd name="connsiteY88" fmla="*/ 263814 h 330200"/>
                <a:gd name="connsiteX89" fmla="*/ 247947 w 331788"/>
                <a:gd name="connsiteY89" fmla="*/ 262516 h 330200"/>
                <a:gd name="connsiteX90" fmla="*/ 249238 w 331788"/>
                <a:gd name="connsiteY90" fmla="*/ 258619 h 330200"/>
                <a:gd name="connsiteX91" fmla="*/ 249238 w 331788"/>
                <a:gd name="connsiteY91" fmla="*/ 71583 h 330200"/>
                <a:gd name="connsiteX92" fmla="*/ 242781 w 331788"/>
                <a:gd name="connsiteY92" fmla="*/ 65088 h 330200"/>
                <a:gd name="connsiteX93" fmla="*/ 103296 w 331788"/>
                <a:gd name="connsiteY93" fmla="*/ 65088 h 330200"/>
                <a:gd name="connsiteX94" fmla="*/ 165894 w 331788"/>
                <a:gd name="connsiteY94" fmla="*/ 0 h 330200"/>
                <a:gd name="connsiteX95" fmla="*/ 331788 w 331788"/>
                <a:gd name="connsiteY95" fmla="*/ 165100 h 330200"/>
                <a:gd name="connsiteX96" fmla="*/ 165894 w 331788"/>
                <a:gd name="connsiteY96" fmla="*/ 330200 h 330200"/>
                <a:gd name="connsiteX97" fmla="*/ 0 w 331788"/>
                <a:gd name="connsiteY97" fmla="*/ 165100 h 330200"/>
                <a:gd name="connsiteX98" fmla="*/ 165894 w 331788"/>
                <a:gd name="connsiteY98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788" h="330200">
                  <a:moveTo>
                    <a:pt x="173038" y="204788"/>
                  </a:moveTo>
                  <a:cubicBezTo>
                    <a:pt x="180052" y="204788"/>
                    <a:pt x="185738" y="209763"/>
                    <a:pt x="185738" y="215901"/>
                  </a:cubicBezTo>
                  <a:cubicBezTo>
                    <a:pt x="185738" y="222039"/>
                    <a:pt x="180052" y="227014"/>
                    <a:pt x="173038" y="227014"/>
                  </a:cubicBezTo>
                  <a:cubicBezTo>
                    <a:pt x="166024" y="227014"/>
                    <a:pt x="160338" y="222039"/>
                    <a:pt x="160338" y="215901"/>
                  </a:cubicBezTo>
                  <a:cubicBezTo>
                    <a:pt x="160338" y="209763"/>
                    <a:pt x="166024" y="204788"/>
                    <a:pt x="173038" y="204788"/>
                  </a:cubicBezTo>
                  <a:close/>
                  <a:moveTo>
                    <a:pt x="169690" y="184150"/>
                  </a:moveTo>
                  <a:cubicBezTo>
                    <a:pt x="168414" y="184150"/>
                    <a:pt x="165860" y="186773"/>
                    <a:pt x="165860" y="188084"/>
                  </a:cubicBezTo>
                  <a:cubicBezTo>
                    <a:pt x="165860" y="188084"/>
                    <a:pt x="165860" y="188084"/>
                    <a:pt x="165860" y="192019"/>
                  </a:cubicBezTo>
                  <a:cubicBezTo>
                    <a:pt x="165860" y="193330"/>
                    <a:pt x="162029" y="193330"/>
                    <a:pt x="160752" y="194642"/>
                  </a:cubicBezTo>
                  <a:cubicBezTo>
                    <a:pt x="160752" y="194642"/>
                    <a:pt x="160752" y="194642"/>
                    <a:pt x="158198" y="192019"/>
                  </a:cubicBezTo>
                  <a:cubicBezTo>
                    <a:pt x="156921" y="190707"/>
                    <a:pt x="155644" y="190707"/>
                    <a:pt x="154367" y="192019"/>
                  </a:cubicBezTo>
                  <a:cubicBezTo>
                    <a:pt x="154367" y="192019"/>
                    <a:pt x="154367" y="192019"/>
                    <a:pt x="149260" y="197264"/>
                  </a:cubicBezTo>
                  <a:cubicBezTo>
                    <a:pt x="149260" y="198576"/>
                    <a:pt x="149260" y="199887"/>
                    <a:pt x="149260" y="201199"/>
                  </a:cubicBezTo>
                  <a:cubicBezTo>
                    <a:pt x="149260" y="201199"/>
                    <a:pt x="149260" y="201199"/>
                    <a:pt x="153091" y="203821"/>
                  </a:cubicBezTo>
                  <a:cubicBezTo>
                    <a:pt x="151814" y="206444"/>
                    <a:pt x="150537" y="207756"/>
                    <a:pt x="150537" y="211690"/>
                  </a:cubicBezTo>
                  <a:cubicBezTo>
                    <a:pt x="150537" y="211690"/>
                    <a:pt x="150537" y="211690"/>
                    <a:pt x="145429" y="211690"/>
                  </a:cubicBezTo>
                  <a:cubicBezTo>
                    <a:pt x="144152" y="211690"/>
                    <a:pt x="142875" y="210379"/>
                    <a:pt x="142875" y="211690"/>
                  </a:cubicBezTo>
                  <a:cubicBezTo>
                    <a:pt x="142875" y="211690"/>
                    <a:pt x="142875" y="211690"/>
                    <a:pt x="142875" y="219558"/>
                  </a:cubicBezTo>
                  <a:cubicBezTo>
                    <a:pt x="142875" y="220870"/>
                    <a:pt x="144152" y="222181"/>
                    <a:pt x="145429" y="222181"/>
                  </a:cubicBezTo>
                  <a:cubicBezTo>
                    <a:pt x="145429" y="222181"/>
                    <a:pt x="145429" y="222181"/>
                    <a:pt x="150537" y="222181"/>
                  </a:cubicBezTo>
                  <a:cubicBezTo>
                    <a:pt x="150537" y="224804"/>
                    <a:pt x="151814" y="226115"/>
                    <a:pt x="153091" y="227427"/>
                  </a:cubicBezTo>
                  <a:cubicBezTo>
                    <a:pt x="153091" y="227427"/>
                    <a:pt x="153091" y="227427"/>
                    <a:pt x="149260" y="231361"/>
                  </a:cubicBezTo>
                  <a:cubicBezTo>
                    <a:pt x="147983" y="232673"/>
                    <a:pt x="147983" y="233984"/>
                    <a:pt x="149260" y="235295"/>
                  </a:cubicBezTo>
                  <a:cubicBezTo>
                    <a:pt x="149260" y="235295"/>
                    <a:pt x="149260" y="235295"/>
                    <a:pt x="154367" y="239230"/>
                  </a:cubicBezTo>
                  <a:cubicBezTo>
                    <a:pt x="155644" y="240541"/>
                    <a:pt x="156921" y="240541"/>
                    <a:pt x="158198" y="239230"/>
                  </a:cubicBezTo>
                  <a:cubicBezTo>
                    <a:pt x="158198" y="239230"/>
                    <a:pt x="158198" y="239230"/>
                    <a:pt x="160752" y="236607"/>
                  </a:cubicBezTo>
                  <a:cubicBezTo>
                    <a:pt x="162029" y="237918"/>
                    <a:pt x="165860" y="239230"/>
                    <a:pt x="165860" y="239230"/>
                  </a:cubicBezTo>
                  <a:cubicBezTo>
                    <a:pt x="165860" y="239230"/>
                    <a:pt x="165860" y="239230"/>
                    <a:pt x="165860" y="243164"/>
                  </a:cubicBezTo>
                  <a:cubicBezTo>
                    <a:pt x="165860" y="244475"/>
                    <a:pt x="168414" y="244475"/>
                    <a:pt x="169690" y="244475"/>
                  </a:cubicBezTo>
                  <a:cubicBezTo>
                    <a:pt x="169690" y="244475"/>
                    <a:pt x="169690" y="244475"/>
                    <a:pt x="176075" y="244475"/>
                  </a:cubicBezTo>
                  <a:cubicBezTo>
                    <a:pt x="177352" y="244475"/>
                    <a:pt x="178629" y="244475"/>
                    <a:pt x="178629" y="243164"/>
                  </a:cubicBezTo>
                  <a:cubicBezTo>
                    <a:pt x="178629" y="243164"/>
                    <a:pt x="178629" y="243164"/>
                    <a:pt x="178629" y="239230"/>
                  </a:cubicBezTo>
                  <a:cubicBezTo>
                    <a:pt x="182460" y="239230"/>
                    <a:pt x="182460" y="237918"/>
                    <a:pt x="185013" y="236607"/>
                  </a:cubicBezTo>
                  <a:cubicBezTo>
                    <a:pt x="185013" y="236607"/>
                    <a:pt x="185013" y="236607"/>
                    <a:pt x="187567" y="239230"/>
                  </a:cubicBezTo>
                  <a:cubicBezTo>
                    <a:pt x="188844" y="240541"/>
                    <a:pt x="190121" y="240541"/>
                    <a:pt x="191398" y="239230"/>
                  </a:cubicBezTo>
                  <a:cubicBezTo>
                    <a:pt x="191398" y="239230"/>
                    <a:pt x="191398" y="239230"/>
                    <a:pt x="196506" y="233984"/>
                  </a:cubicBezTo>
                  <a:cubicBezTo>
                    <a:pt x="196506" y="233984"/>
                    <a:pt x="196506" y="232673"/>
                    <a:pt x="196506" y="231361"/>
                  </a:cubicBezTo>
                  <a:cubicBezTo>
                    <a:pt x="196506" y="231361"/>
                    <a:pt x="196506" y="231361"/>
                    <a:pt x="192675" y="227427"/>
                  </a:cubicBezTo>
                  <a:cubicBezTo>
                    <a:pt x="193952" y="226115"/>
                    <a:pt x="195229" y="224804"/>
                    <a:pt x="195229" y="222181"/>
                  </a:cubicBezTo>
                  <a:cubicBezTo>
                    <a:pt x="195229" y="222181"/>
                    <a:pt x="195229" y="222181"/>
                    <a:pt x="200336" y="222181"/>
                  </a:cubicBezTo>
                  <a:cubicBezTo>
                    <a:pt x="201613" y="222181"/>
                    <a:pt x="201613" y="220870"/>
                    <a:pt x="201613" y="219558"/>
                  </a:cubicBezTo>
                  <a:lnTo>
                    <a:pt x="201613" y="211690"/>
                  </a:lnTo>
                  <a:cubicBezTo>
                    <a:pt x="201613" y="210379"/>
                    <a:pt x="201613" y="211690"/>
                    <a:pt x="200336" y="211690"/>
                  </a:cubicBezTo>
                  <a:cubicBezTo>
                    <a:pt x="200336" y="211690"/>
                    <a:pt x="200336" y="211690"/>
                    <a:pt x="195229" y="211690"/>
                  </a:cubicBezTo>
                  <a:cubicBezTo>
                    <a:pt x="195229" y="207756"/>
                    <a:pt x="193952" y="206444"/>
                    <a:pt x="192675" y="203821"/>
                  </a:cubicBezTo>
                  <a:cubicBezTo>
                    <a:pt x="192675" y="203821"/>
                    <a:pt x="192675" y="203821"/>
                    <a:pt x="196506" y="199887"/>
                  </a:cubicBezTo>
                  <a:cubicBezTo>
                    <a:pt x="196506" y="199887"/>
                    <a:pt x="196506" y="198576"/>
                    <a:pt x="196506" y="197264"/>
                  </a:cubicBezTo>
                  <a:cubicBezTo>
                    <a:pt x="196506" y="197264"/>
                    <a:pt x="196506" y="197264"/>
                    <a:pt x="191398" y="192019"/>
                  </a:cubicBezTo>
                  <a:cubicBezTo>
                    <a:pt x="190121" y="190707"/>
                    <a:pt x="188844" y="190707"/>
                    <a:pt x="187567" y="192019"/>
                  </a:cubicBezTo>
                  <a:cubicBezTo>
                    <a:pt x="187567" y="192019"/>
                    <a:pt x="187567" y="192019"/>
                    <a:pt x="185013" y="194642"/>
                  </a:cubicBezTo>
                  <a:cubicBezTo>
                    <a:pt x="182460" y="193330"/>
                    <a:pt x="182460" y="193330"/>
                    <a:pt x="178629" y="192019"/>
                  </a:cubicBezTo>
                  <a:cubicBezTo>
                    <a:pt x="178629" y="192019"/>
                    <a:pt x="178629" y="192019"/>
                    <a:pt x="178629" y="188084"/>
                  </a:cubicBezTo>
                  <a:cubicBezTo>
                    <a:pt x="178629" y="186773"/>
                    <a:pt x="177352" y="184150"/>
                    <a:pt x="176075" y="184150"/>
                  </a:cubicBezTo>
                  <a:cubicBezTo>
                    <a:pt x="176075" y="184150"/>
                    <a:pt x="176075" y="184150"/>
                    <a:pt x="169690" y="184150"/>
                  </a:cubicBezTo>
                  <a:close/>
                  <a:moveTo>
                    <a:pt x="123825" y="165100"/>
                  </a:moveTo>
                  <a:lnTo>
                    <a:pt x="123825" y="176213"/>
                  </a:lnTo>
                  <a:lnTo>
                    <a:pt x="223838" y="176213"/>
                  </a:lnTo>
                  <a:lnTo>
                    <a:pt x="223838" y="165100"/>
                  </a:lnTo>
                  <a:close/>
                  <a:moveTo>
                    <a:pt x="123825" y="146050"/>
                  </a:moveTo>
                  <a:lnTo>
                    <a:pt x="123825" y="155575"/>
                  </a:lnTo>
                  <a:lnTo>
                    <a:pt x="223838" y="155575"/>
                  </a:lnTo>
                  <a:lnTo>
                    <a:pt x="223838" y="146050"/>
                  </a:lnTo>
                  <a:close/>
                  <a:moveTo>
                    <a:pt x="123825" y="131763"/>
                  </a:moveTo>
                  <a:lnTo>
                    <a:pt x="123825" y="139701"/>
                  </a:lnTo>
                  <a:lnTo>
                    <a:pt x="166688" y="139701"/>
                  </a:lnTo>
                  <a:lnTo>
                    <a:pt x="166688" y="131763"/>
                  </a:lnTo>
                  <a:close/>
                  <a:moveTo>
                    <a:pt x="123825" y="115888"/>
                  </a:moveTo>
                  <a:lnTo>
                    <a:pt x="123825" y="122238"/>
                  </a:lnTo>
                  <a:lnTo>
                    <a:pt x="166688" y="122238"/>
                  </a:lnTo>
                  <a:lnTo>
                    <a:pt x="166688" y="115888"/>
                  </a:lnTo>
                  <a:close/>
                  <a:moveTo>
                    <a:pt x="179388" y="100013"/>
                  </a:moveTo>
                  <a:lnTo>
                    <a:pt x="179388" y="139701"/>
                  </a:lnTo>
                  <a:lnTo>
                    <a:pt x="223838" y="139701"/>
                  </a:lnTo>
                  <a:lnTo>
                    <a:pt x="223838" y="100013"/>
                  </a:lnTo>
                  <a:close/>
                  <a:moveTo>
                    <a:pt x="123825" y="100013"/>
                  </a:moveTo>
                  <a:lnTo>
                    <a:pt x="123825" y="106363"/>
                  </a:lnTo>
                  <a:lnTo>
                    <a:pt x="166688" y="106363"/>
                  </a:lnTo>
                  <a:lnTo>
                    <a:pt x="166688" y="100013"/>
                  </a:lnTo>
                  <a:close/>
                  <a:moveTo>
                    <a:pt x="106363" y="76200"/>
                  </a:moveTo>
                  <a:lnTo>
                    <a:pt x="238126" y="76200"/>
                  </a:lnTo>
                  <a:lnTo>
                    <a:pt x="238126" y="254000"/>
                  </a:lnTo>
                  <a:lnTo>
                    <a:pt x="106363" y="254000"/>
                  </a:lnTo>
                  <a:close/>
                  <a:moveTo>
                    <a:pt x="103296" y="65088"/>
                  </a:moveTo>
                  <a:cubicBezTo>
                    <a:pt x="99421" y="65088"/>
                    <a:pt x="96838" y="67686"/>
                    <a:pt x="96838" y="71583"/>
                  </a:cubicBezTo>
                  <a:cubicBezTo>
                    <a:pt x="96838" y="71583"/>
                    <a:pt x="96838" y="71583"/>
                    <a:pt x="96838" y="258619"/>
                  </a:cubicBezTo>
                  <a:cubicBezTo>
                    <a:pt x="96838" y="262516"/>
                    <a:pt x="99421" y="265113"/>
                    <a:pt x="103296" y="265113"/>
                  </a:cubicBezTo>
                  <a:cubicBezTo>
                    <a:pt x="103296" y="265113"/>
                    <a:pt x="103296" y="265113"/>
                    <a:pt x="242781" y="265113"/>
                  </a:cubicBezTo>
                  <a:cubicBezTo>
                    <a:pt x="245364" y="265113"/>
                    <a:pt x="246655" y="263814"/>
                    <a:pt x="246655" y="263814"/>
                  </a:cubicBezTo>
                  <a:cubicBezTo>
                    <a:pt x="246655" y="263814"/>
                    <a:pt x="247947" y="263814"/>
                    <a:pt x="247947" y="263814"/>
                  </a:cubicBezTo>
                  <a:cubicBezTo>
                    <a:pt x="247947" y="262516"/>
                    <a:pt x="247947" y="262516"/>
                    <a:pt x="247947" y="262516"/>
                  </a:cubicBezTo>
                  <a:cubicBezTo>
                    <a:pt x="247947" y="262516"/>
                    <a:pt x="249238" y="261217"/>
                    <a:pt x="249238" y="258619"/>
                  </a:cubicBezTo>
                  <a:lnTo>
                    <a:pt x="249238" y="71583"/>
                  </a:lnTo>
                  <a:cubicBezTo>
                    <a:pt x="249238" y="67686"/>
                    <a:pt x="246655" y="65088"/>
                    <a:pt x="242781" y="65088"/>
                  </a:cubicBezTo>
                  <a:cubicBezTo>
                    <a:pt x="242781" y="65088"/>
                    <a:pt x="242781" y="65088"/>
                    <a:pt x="103296" y="65088"/>
                  </a:cubicBezTo>
                  <a:close/>
                  <a:moveTo>
                    <a:pt x="165894" y="0"/>
                  </a:moveTo>
                  <a:cubicBezTo>
                    <a:pt x="257515" y="0"/>
                    <a:pt x="331788" y="73918"/>
                    <a:pt x="331788" y="165100"/>
                  </a:cubicBezTo>
                  <a:cubicBezTo>
                    <a:pt x="331788" y="256282"/>
                    <a:pt x="257515" y="330200"/>
                    <a:pt x="165894" y="330200"/>
                  </a:cubicBezTo>
                  <a:cubicBezTo>
                    <a:pt x="74273" y="330200"/>
                    <a:pt x="0" y="256282"/>
                    <a:pt x="0" y="165100"/>
                  </a:cubicBezTo>
                  <a:cubicBezTo>
                    <a:pt x="0" y="73918"/>
                    <a:pt x="74273" y="0"/>
                    <a:pt x="165894" y="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77838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8711b99-5076-42ab-8052-9c6e5b89f4ee">
            <a:extLst>
              <a:ext uri="{FF2B5EF4-FFF2-40B4-BE49-F238E27FC236}">
                <a16:creationId xmlns:a16="http://schemas.microsoft.com/office/drawing/2014/main" xmlns="" id="{43EC0B9D-23F2-427F-A96C-C8886C2BAEB6}"/>
              </a:ext>
            </a:extLst>
          </p:cNvPr>
          <p:cNvGrpSpPr>
            <a:grpSpLocks noChangeAspect="1"/>
          </p:cNvGrpSpPr>
          <p:nvPr/>
        </p:nvGrpSpPr>
        <p:grpSpPr>
          <a:xfrm>
            <a:off x="421302" y="1642483"/>
            <a:ext cx="11349397" cy="4518112"/>
            <a:chOff x="365149" y="1308654"/>
            <a:chExt cx="11349397" cy="4518112"/>
          </a:xfrm>
        </p:grpSpPr>
        <p:sp>
          <p:nvSpPr>
            <p:cNvPr id="3" name="iS1ide-Arc 12">
              <a:extLst>
                <a:ext uri="{FF2B5EF4-FFF2-40B4-BE49-F238E27FC236}">
                  <a16:creationId xmlns:a16="http://schemas.microsoft.com/office/drawing/2014/main" xmlns="" id="{7B19A821-4C28-4906-8C25-3F540D6C07A6}"/>
                </a:ext>
              </a:extLst>
            </p:cNvPr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" name="Group 1">
              <a:extLst>
                <a:ext uri="{FF2B5EF4-FFF2-40B4-BE49-F238E27FC236}">
                  <a16:creationId xmlns:a16="http://schemas.microsoft.com/office/drawing/2014/main" xmlns="" id="{ADC9E2C2-25C5-454A-A62D-743B076C9D4C}"/>
                </a:ext>
              </a:extLst>
            </p:cNvPr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5" name="iS1ide-Oval 8">
                <a:extLst>
                  <a:ext uri="{FF2B5EF4-FFF2-40B4-BE49-F238E27FC236}">
                    <a16:creationId xmlns:a16="http://schemas.microsoft.com/office/drawing/2014/main" xmlns="" id="{DBC1E670-3507-49E7-807C-7A6D355BAC4A}"/>
                  </a:ext>
                </a:extLst>
              </p:cNvPr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6" name="iS1ide-Oval 9">
                <a:extLst>
                  <a:ext uri="{FF2B5EF4-FFF2-40B4-BE49-F238E27FC236}">
                    <a16:creationId xmlns:a16="http://schemas.microsoft.com/office/drawing/2014/main" xmlns="" id="{628A709D-D39B-4721-AECE-2D667A3FD4D6}"/>
                  </a:ext>
                </a:extLst>
              </p:cNvPr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" name="iS1ide-Oval 10">
                <a:extLst>
                  <a:ext uri="{FF2B5EF4-FFF2-40B4-BE49-F238E27FC236}">
                    <a16:creationId xmlns:a16="http://schemas.microsoft.com/office/drawing/2014/main" xmlns="" id="{5535710B-4AB9-4740-BCFB-56BEBFE584C2}"/>
                  </a:ext>
                </a:extLst>
              </p:cNvPr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4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iS1ide-Arc 11">
                <a:extLst>
                  <a:ext uri="{FF2B5EF4-FFF2-40B4-BE49-F238E27FC236}">
                    <a16:creationId xmlns:a16="http://schemas.microsoft.com/office/drawing/2014/main" xmlns="" id="{3ACFA4EE-F74E-43E4-82DA-6636912114EF}"/>
                  </a:ext>
                </a:extLst>
              </p:cNvPr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" name="iS1ide-Freeform: Shape 15">
                <a:extLst>
                  <a:ext uri="{FF2B5EF4-FFF2-40B4-BE49-F238E27FC236}">
                    <a16:creationId xmlns:a16="http://schemas.microsoft.com/office/drawing/2014/main" xmlns="" id="{652DB46B-0057-4013-B2F6-F6475B919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" name="iS1ide-Freeform: Shape 16">
                <a:extLst>
                  <a:ext uri="{FF2B5EF4-FFF2-40B4-BE49-F238E27FC236}">
                    <a16:creationId xmlns:a16="http://schemas.microsoft.com/office/drawing/2014/main" xmlns="" id="{6C848E96-7CC7-499E-9C2E-C9DABD749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iS1ide-TextBox 22">
                <a:extLst>
                  <a:ext uri="{FF2B5EF4-FFF2-40B4-BE49-F238E27FC236}">
                    <a16:creationId xmlns:a16="http://schemas.microsoft.com/office/drawing/2014/main" xmlns="" id="{D8B5A23C-D57C-4BAB-AA2A-AFCC1C1B9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grpSp>
            <p:nvGrpSpPr>
              <p:cNvPr id="12" name="Group 24">
                <a:extLst>
                  <a:ext uri="{FF2B5EF4-FFF2-40B4-BE49-F238E27FC236}">
                    <a16:creationId xmlns:a16="http://schemas.microsoft.com/office/drawing/2014/main" xmlns="" id="{772D8EB4-792E-4009-9421-AA356377FD30}"/>
                  </a:ext>
                </a:extLst>
              </p:cNvPr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18" name="iS1ide-TextBox 25">
                  <a:extLst>
                    <a:ext uri="{FF2B5EF4-FFF2-40B4-BE49-F238E27FC236}">
                      <a16:creationId xmlns:a16="http://schemas.microsoft.com/office/drawing/2014/main" xmlns="" id="{F39884E8-D1EA-4854-B2EA-23E687683CC2}"/>
                    </a:ext>
                  </a:extLst>
                </p:cNvPr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9" name="iS1ide-TextBox 26">
                  <a:extLst>
                    <a:ext uri="{FF2B5EF4-FFF2-40B4-BE49-F238E27FC236}">
                      <a16:creationId xmlns:a16="http://schemas.microsoft.com/office/drawing/2014/main" xmlns="" id="{4D8D72D3-C41E-408A-86BD-49B21BAABB5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20" name="iS1ide-TextBox 17">
                  <a:extLst>
                    <a:ext uri="{FF2B5EF4-FFF2-40B4-BE49-F238E27FC236}">
                      <a16:creationId xmlns:a16="http://schemas.microsoft.com/office/drawing/2014/main" xmlns="" id="{11B630AB-C199-4EA2-8D1C-B9F720E1FD3B}"/>
                    </a:ext>
                  </a:extLst>
                </p:cNvPr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1" name="iS1ide-TextBox 18">
                  <a:extLst>
                    <a:ext uri="{FF2B5EF4-FFF2-40B4-BE49-F238E27FC236}">
                      <a16:creationId xmlns:a16="http://schemas.microsoft.com/office/drawing/2014/main" xmlns="" id="{F5E32976-CF34-4DB7-BC93-466120BBC85A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3" name="Group 27">
                <a:extLst>
                  <a:ext uri="{FF2B5EF4-FFF2-40B4-BE49-F238E27FC236}">
                    <a16:creationId xmlns:a16="http://schemas.microsoft.com/office/drawing/2014/main" xmlns="" id="{AB7CAE73-3405-4845-BF28-06255F90F7D5}"/>
                  </a:ext>
                </a:extLst>
              </p:cNvPr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14" name="iS1ide-TextBox 28">
                  <a:extLst>
                    <a:ext uri="{FF2B5EF4-FFF2-40B4-BE49-F238E27FC236}">
                      <a16:creationId xmlns:a16="http://schemas.microsoft.com/office/drawing/2014/main" xmlns="" id="{978600CC-F683-4449-BEA5-A47231936523}"/>
                    </a:ext>
                  </a:extLst>
                </p:cNvPr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5" name="iS1ide-TextBox 29">
                  <a:extLst>
                    <a:ext uri="{FF2B5EF4-FFF2-40B4-BE49-F238E27FC236}">
                      <a16:creationId xmlns:a16="http://schemas.microsoft.com/office/drawing/2014/main" xmlns="" id="{16DC8A8C-E157-4D2B-951F-C6563E3F2A2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iS1ide-TextBox 19">
                  <a:extLst>
                    <a:ext uri="{FF2B5EF4-FFF2-40B4-BE49-F238E27FC236}">
                      <a16:creationId xmlns:a16="http://schemas.microsoft.com/office/drawing/2014/main" xmlns="" id="{890B7C4F-0021-4804-86DE-BFC8CA50A3E5}"/>
                    </a:ext>
                  </a:extLst>
                </p:cNvPr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7" name="iS1ide-TextBox 20">
                  <a:extLst>
                    <a:ext uri="{FF2B5EF4-FFF2-40B4-BE49-F238E27FC236}">
                      <a16:creationId xmlns:a16="http://schemas.microsoft.com/office/drawing/2014/main" xmlns="" id="{ABE102BF-1F9E-4F49-994E-DB19636D027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20562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BC921CAA-1372-470F-AADA-F884DCDFC91C}"/>
              </a:ext>
            </a:extLst>
          </p:cNvPr>
          <p:cNvGrpSpPr/>
          <p:nvPr/>
        </p:nvGrpSpPr>
        <p:grpSpPr>
          <a:xfrm>
            <a:off x="1543050" y="2019300"/>
            <a:ext cx="2552700" cy="4067175"/>
            <a:chOff x="1543050" y="2019300"/>
            <a:chExt cx="2552700" cy="4067175"/>
          </a:xfrm>
        </p:grpSpPr>
        <p:sp>
          <p:nvSpPr>
            <p:cNvPr id="7" name="îṣļîḑé-Rounded Rectangle 6">
              <a:extLst>
                <a:ext uri="{FF2B5EF4-FFF2-40B4-BE49-F238E27FC236}">
                  <a16:creationId xmlns:a16="http://schemas.microsoft.com/office/drawing/2014/main" xmlns="" id="{BDE797CD-F9A8-49FF-85A7-97827E36CC3D}"/>
                </a:ext>
              </a:extLst>
            </p:cNvPr>
            <p:cNvSpPr/>
            <p:nvPr/>
          </p:nvSpPr>
          <p:spPr>
            <a:xfrm>
              <a:off x="15430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8" name="îṣļîḑé-Oval 7">
              <a:extLst>
                <a:ext uri="{FF2B5EF4-FFF2-40B4-BE49-F238E27FC236}">
                  <a16:creationId xmlns:a16="http://schemas.microsoft.com/office/drawing/2014/main" xmlns="" id="{9362CE7E-15B4-4E94-9550-EA514B584129}"/>
                </a:ext>
              </a:extLst>
            </p:cNvPr>
            <p:cNvSpPr/>
            <p:nvPr/>
          </p:nvSpPr>
          <p:spPr>
            <a:xfrm>
              <a:off x="1952625" y="2386012"/>
              <a:ext cx="1733550" cy="1733550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Oval 8">
              <a:extLst>
                <a:ext uri="{FF2B5EF4-FFF2-40B4-BE49-F238E27FC236}">
                  <a16:creationId xmlns:a16="http://schemas.microsoft.com/office/drawing/2014/main" xmlns="" id="{93B95010-5CA0-49C7-9687-2F391490FBD2}"/>
                </a:ext>
              </a:extLst>
            </p:cNvPr>
            <p:cNvSpPr/>
            <p:nvPr/>
          </p:nvSpPr>
          <p:spPr>
            <a:xfrm>
              <a:off x="3192463" y="2287588"/>
              <a:ext cx="493712" cy="493712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ṣļîḑé-Rectangle 11">
              <a:extLst>
                <a:ext uri="{FF2B5EF4-FFF2-40B4-BE49-F238E27FC236}">
                  <a16:creationId xmlns:a16="http://schemas.microsoft.com/office/drawing/2014/main" xmlns="" id="{78714031-6049-4254-A162-2A808D7E7FF7}"/>
                </a:ext>
              </a:extLst>
            </p:cNvPr>
            <p:cNvSpPr/>
            <p:nvPr/>
          </p:nvSpPr>
          <p:spPr>
            <a:xfrm>
              <a:off x="20948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FB80CD75-B6D2-4B5B-B28F-7B8ED53AA7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8713" y="2925444"/>
              <a:ext cx="793750" cy="727075"/>
            </a:xfrm>
            <a:custGeom>
              <a:avLst/>
              <a:gdLst>
                <a:gd name="T0" fmla="*/ 239 w 267"/>
                <a:gd name="T1" fmla="*/ 44 h 245"/>
                <a:gd name="T2" fmla="*/ 200 w 267"/>
                <a:gd name="T3" fmla="*/ 44 h 245"/>
                <a:gd name="T4" fmla="*/ 200 w 267"/>
                <a:gd name="T5" fmla="*/ 39 h 245"/>
                <a:gd name="T6" fmla="*/ 161 w 267"/>
                <a:gd name="T7" fmla="*/ 0 h 245"/>
                <a:gd name="T8" fmla="*/ 106 w 267"/>
                <a:gd name="T9" fmla="*/ 0 h 245"/>
                <a:gd name="T10" fmla="*/ 67 w 267"/>
                <a:gd name="T11" fmla="*/ 39 h 245"/>
                <a:gd name="T12" fmla="*/ 67 w 267"/>
                <a:gd name="T13" fmla="*/ 44 h 245"/>
                <a:gd name="T14" fmla="*/ 28 w 267"/>
                <a:gd name="T15" fmla="*/ 44 h 245"/>
                <a:gd name="T16" fmla="*/ 0 w 267"/>
                <a:gd name="T17" fmla="*/ 72 h 245"/>
                <a:gd name="T18" fmla="*/ 0 w 267"/>
                <a:gd name="T19" fmla="*/ 207 h 245"/>
                <a:gd name="T20" fmla="*/ 25 w 267"/>
                <a:gd name="T21" fmla="*/ 235 h 245"/>
                <a:gd name="T22" fmla="*/ 25 w 267"/>
                <a:gd name="T23" fmla="*/ 238 h 245"/>
                <a:gd name="T24" fmla="*/ 33 w 267"/>
                <a:gd name="T25" fmla="*/ 245 h 245"/>
                <a:gd name="T26" fmla="*/ 46 w 267"/>
                <a:gd name="T27" fmla="*/ 245 h 245"/>
                <a:gd name="T28" fmla="*/ 54 w 267"/>
                <a:gd name="T29" fmla="*/ 238 h 245"/>
                <a:gd name="T30" fmla="*/ 53 w 267"/>
                <a:gd name="T31" fmla="*/ 235 h 245"/>
                <a:gd name="T32" fmla="*/ 214 w 267"/>
                <a:gd name="T33" fmla="*/ 235 h 245"/>
                <a:gd name="T34" fmla="*/ 214 w 267"/>
                <a:gd name="T35" fmla="*/ 238 h 245"/>
                <a:gd name="T36" fmla="*/ 221 w 267"/>
                <a:gd name="T37" fmla="*/ 245 h 245"/>
                <a:gd name="T38" fmla="*/ 235 w 267"/>
                <a:gd name="T39" fmla="*/ 245 h 245"/>
                <a:gd name="T40" fmla="*/ 243 w 267"/>
                <a:gd name="T41" fmla="*/ 238 h 245"/>
                <a:gd name="T42" fmla="*/ 242 w 267"/>
                <a:gd name="T43" fmla="*/ 235 h 245"/>
                <a:gd name="T44" fmla="*/ 267 w 267"/>
                <a:gd name="T45" fmla="*/ 207 h 245"/>
                <a:gd name="T46" fmla="*/ 267 w 267"/>
                <a:gd name="T47" fmla="*/ 72 h 245"/>
                <a:gd name="T48" fmla="*/ 239 w 267"/>
                <a:gd name="T49" fmla="*/ 44 h 245"/>
                <a:gd name="T50" fmla="*/ 216 w 267"/>
                <a:gd name="T51" fmla="*/ 53 h 245"/>
                <a:gd name="T52" fmla="*/ 229 w 267"/>
                <a:gd name="T53" fmla="*/ 53 h 245"/>
                <a:gd name="T54" fmla="*/ 229 w 267"/>
                <a:gd name="T55" fmla="*/ 222 h 245"/>
                <a:gd name="T56" fmla="*/ 216 w 267"/>
                <a:gd name="T57" fmla="*/ 222 h 245"/>
                <a:gd name="T58" fmla="*/ 216 w 267"/>
                <a:gd name="T59" fmla="*/ 53 h 245"/>
                <a:gd name="T60" fmla="*/ 89 w 267"/>
                <a:gd name="T61" fmla="*/ 39 h 245"/>
                <a:gd name="T62" fmla="*/ 106 w 267"/>
                <a:gd name="T63" fmla="*/ 21 h 245"/>
                <a:gd name="T64" fmla="*/ 161 w 267"/>
                <a:gd name="T65" fmla="*/ 21 h 245"/>
                <a:gd name="T66" fmla="*/ 179 w 267"/>
                <a:gd name="T67" fmla="*/ 39 h 245"/>
                <a:gd name="T68" fmla="*/ 179 w 267"/>
                <a:gd name="T69" fmla="*/ 44 h 245"/>
                <a:gd name="T70" fmla="*/ 89 w 267"/>
                <a:gd name="T71" fmla="*/ 44 h 245"/>
                <a:gd name="T72" fmla="*/ 89 w 267"/>
                <a:gd name="T73" fmla="*/ 39 h 245"/>
                <a:gd name="T74" fmla="*/ 38 w 267"/>
                <a:gd name="T75" fmla="*/ 53 h 245"/>
                <a:gd name="T76" fmla="*/ 52 w 267"/>
                <a:gd name="T77" fmla="*/ 53 h 245"/>
                <a:gd name="T78" fmla="*/ 52 w 267"/>
                <a:gd name="T79" fmla="*/ 222 h 245"/>
                <a:gd name="T80" fmla="*/ 38 w 267"/>
                <a:gd name="T81" fmla="*/ 222 h 245"/>
                <a:gd name="T82" fmla="*/ 38 w 267"/>
                <a:gd name="T83" fmla="*/ 5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7" h="245">
                  <a:moveTo>
                    <a:pt x="239" y="44"/>
                  </a:moveTo>
                  <a:cubicBezTo>
                    <a:pt x="200" y="44"/>
                    <a:pt x="200" y="44"/>
                    <a:pt x="200" y="44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200" y="17"/>
                    <a:pt x="182" y="0"/>
                    <a:pt x="16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85" y="0"/>
                    <a:pt x="67" y="17"/>
                    <a:pt x="67" y="39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13" y="44"/>
                    <a:pt x="0" y="56"/>
                    <a:pt x="0" y="72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22"/>
                    <a:pt x="11" y="234"/>
                    <a:pt x="25" y="235"/>
                  </a:cubicBezTo>
                  <a:cubicBezTo>
                    <a:pt x="25" y="236"/>
                    <a:pt x="25" y="237"/>
                    <a:pt x="25" y="238"/>
                  </a:cubicBezTo>
                  <a:cubicBezTo>
                    <a:pt x="25" y="242"/>
                    <a:pt x="28" y="245"/>
                    <a:pt x="33" y="245"/>
                  </a:cubicBezTo>
                  <a:cubicBezTo>
                    <a:pt x="46" y="245"/>
                    <a:pt x="46" y="245"/>
                    <a:pt x="46" y="245"/>
                  </a:cubicBezTo>
                  <a:cubicBezTo>
                    <a:pt x="50" y="245"/>
                    <a:pt x="54" y="242"/>
                    <a:pt x="54" y="238"/>
                  </a:cubicBezTo>
                  <a:cubicBezTo>
                    <a:pt x="54" y="237"/>
                    <a:pt x="54" y="236"/>
                    <a:pt x="53" y="235"/>
                  </a:cubicBezTo>
                  <a:cubicBezTo>
                    <a:pt x="214" y="235"/>
                    <a:pt x="214" y="235"/>
                    <a:pt x="214" y="235"/>
                  </a:cubicBezTo>
                  <a:cubicBezTo>
                    <a:pt x="214" y="236"/>
                    <a:pt x="214" y="237"/>
                    <a:pt x="214" y="238"/>
                  </a:cubicBezTo>
                  <a:cubicBezTo>
                    <a:pt x="214" y="242"/>
                    <a:pt x="217" y="245"/>
                    <a:pt x="221" y="245"/>
                  </a:cubicBezTo>
                  <a:cubicBezTo>
                    <a:pt x="235" y="245"/>
                    <a:pt x="235" y="245"/>
                    <a:pt x="235" y="245"/>
                  </a:cubicBezTo>
                  <a:cubicBezTo>
                    <a:pt x="239" y="245"/>
                    <a:pt x="243" y="242"/>
                    <a:pt x="243" y="238"/>
                  </a:cubicBezTo>
                  <a:cubicBezTo>
                    <a:pt x="243" y="237"/>
                    <a:pt x="242" y="236"/>
                    <a:pt x="242" y="235"/>
                  </a:cubicBezTo>
                  <a:cubicBezTo>
                    <a:pt x="256" y="234"/>
                    <a:pt x="267" y="222"/>
                    <a:pt x="267" y="207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7" y="56"/>
                    <a:pt x="255" y="44"/>
                    <a:pt x="239" y="44"/>
                  </a:cubicBezTo>
                  <a:close/>
                  <a:moveTo>
                    <a:pt x="216" y="53"/>
                  </a:moveTo>
                  <a:cubicBezTo>
                    <a:pt x="229" y="53"/>
                    <a:pt x="229" y="53"/>
                    <a:pt x="229" y="53"/>
                  </a:cubicBezTo>
                  <a:cubicBezTo>
                    <a:pt x="229" y="222"/>
                    <a:pt x="229" y="222"/>
                    <a:pt x="229" y="222"/>
                  </a:cubicBezTo>
                  <a:cubicBezTo>
                    <a:pt x="216" y="222"/>
                    <a:pt x="216" y="222"/>
                    <a:pt x="216" y="222"/>
                  </a:cubicBezTo>
                  <a:lnTo>
                    <a:pt x="216" y="53"/>
                  </a:lnTo>
                  <a:close/>
                  <a:moveTo>
                    <a:pt x="89" y="39"/>
                  </a:moveTo>
                  <a:cubicBezTo>
                    <a:pt x="89" y="29"/>
                    <a:pt x="97" y="21"/>
                    <a:pt x="106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71" y="21"/>
                    <a:pt x="179" y="29"/>
                    <a:pt x="179" y="3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89" y="44"/>
                    <a:pt x="89" y="44"/>
                    <a:pt x="89" y="44"/>
                  </a:cubicBezTo>
                  <a:lnTo>
                    <a:pt x="89" y="39"/>
                  </a:lnTo>
                  <a:close/>
                  <a:moveTo>
                    <a:pt x="38" y="53"/>
                  </a:moveTo>
                  <a:cubicBezTo>
                    <a:pt x="52" y="53"/>
                    <a:pt x="52" y="53"/>
                    <a:pt x="52" y="53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38" y="222"/>
                    <a:pt x="38" y="222"/>
                    <a:pt x="38" y="222"/>
                  </a:cubicBezTo>
                  <a:lnTo>
                    <a:pt x="38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DB119725-8645-4F82-A013-CCF3DA8797EB}"/>
              </a:ext>
            </a:extLst>
          </p:cNvPr>
          <p:cNvGrpSpPr/>
          <p:nvPr/>
        </p:nvGrpSpPr>
        <p:grpSpPr>
          <a:xfrm>
            <a:off x="8096250" y="2019300"/>
            <a:ext cx="2552700" cy="4067175"/>
            <a:chOff x="8096250" y="2019300"/>
            <a:chExt cx="2552700" cy="4067175"/>
          </a:xfrm>
        </p:grpSpPr>
        <p:sp>
          <p:nvSpPr>
            <p:cNvPr id="3" name="îṣļîḑé-Rounded Rectangle 2">
              <a:extLst>
                <a:ext uri="{FF2B5EF4-FFF2-40B4-BE49-F238E27FC236}">
                  <a16:creationId xmlns:a16="http://schemas.microsoft.com/office/drawing/2014/main" xmlns="" id="{FF84E841-E821-48F9-BFEF-F900C581311F}"/>
                </a:ext>
              </a:extLst>
            </p:cNvPr>
            <p:cNvSpPr/>
            <p:nvPr/>
          </p:nvSpPr>
          <p:spPr>
            <a:xfrm>
              <a:off x="80962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4" name="îṣļîḑé-Oval 3">
              <a:extLst>
                <a:ext uri="{FF2B5EF4-FFF2-40B4-BE49-F238E27FC236}">
                  <a16:creationId xmlns:a16="http://schemas.microsoft.com/office/drawing/2014/main" xmlns="" id="{EE68848F-34E2-418D-A54B-F09E9C44BB71}"/>
                </a:ext>
              </a:extLst>
            </p:cNvPr>
            <p:cNvSpPr/>
            <p:nvPr/>
          </p:nvSpPr>
          <p:spPr>
            <a:xfrm>
              <a:off x="8505825" y="2386012"/>
              <a:ext cx="1733550" cy="1733550"/>
            </a:xfrm>
            <a:prstGeom prst="ellipse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ṣļîḑé-Oval 10">
              <a:extLst>
                <a:ext uri="{FF2B5EF4-FFF2-40B4-BE49-F238E27FC236}">
                  <a16:creationId xmlns:a16="http://schemas.microsoft.com/office/drawing/2014/main" xmlns="" id="{01CE501B-8F29-41F3-BB5A-32709A753818}"/>
                </a:ext>
              </a:extLst>
            </p:cNvPr>
            <p:cNvSpPr/>
            <p:nvPr/>
          </p:nvSpPr>
          <p:spPr>
            <a:xfrm>
              <a:off x="9745663" y="2287588"/>
              <a:ext cx="493712" cy="49371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ṣļîḑé-Rectangle 13">
              <a:extLst>
                <a:ext uri="{FF2B5EF4-FFF2-40B4-BE49-F238E27FC236}">
                  <a16:creationId xmlns:a16="http://schemas.microsoft.com/office/drawing/2014/main" xmlns="" id="{6A4FC339-101E-4BD6-B962-E05DB312C275}"/>
                </a:ext>
              </a:extLst>
            </p:cNvPr>
            <p:cNvSpPr/>
            <p:nvPr/>
          </p:nvSpPr>
          <p:spPr>
            <a:xfrm>
              <a:off x="86480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E14BF0CD-0417-4A87-9B96-DB816BF93E07}"/>
                </a:ext>
              </a:extLst>
            </p:cNvPr>
            <p:cNvGrpSpPr/>
            <p:nvPr/>
          </p:nvGrpSpPr>
          <p:grpSpPr>
            <a:xfrm>
              <a:off x="8935244" y="2837656"/>
              <a:ext cx="874713" cy="830263"/>
              <a:chOff x="10437813" y="4480719"/>
              <a:chExt cx="874713" cy="830263"/>
            </a:xfrm>
            <a:solidFill>
              <a:schemeClr val="bg1"/>
            </a:solidFill>
          </p:grpSpPr>
          <p:sp>
            <p:nvSpPr>
              <p:cNvPr id="25" name="Freeform 72">
                <a:extLst>
                  <a:ext uri="{FF2B5EF4-FFF2-40B4-BE49-F238E27FC236}">
                    <a16:creationId xmlns:a16="http://schemas.microsoft.com/office/drawing/2014/main" xmlns="" id="{1BD686D8-DA4B-4BDD-B2E8-EE667332BFB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18776" y="4582319"/>
                <a:ext cx="715963" cy="728663"/>
              </a:xfrm>
              <a:custGeom>
                <a:avLst/>
                <a:gdLst>
                  <a:gd name="T0" fmla="*/ 241 w 241"/>
                  <a:gd name="T1" fmla="*/ 117 h 245"/>
                  <a:gd name="T2" fmla="*/ 120 w 241"/>
                  <a:gd name="T3" fmla="*/ 0 h 245"/>
                  <a:gd name="T4" fmla="*/ 0 w 241"/>
                  <a:gd name="T5" fmla="*/ 117 h 245"/>
                  <a:gd name="T6" fmla="*/ 46 w 241"/>
                  <a:gd name="T7" fmla="*/ 209 h 245"/>
                  <a:gd name="T8" fmla="*/ 31 w 241"/>
                  <a:gd name="T9" fmla="*/ 232 h 245"/>
                  <a:gd name="T10" fmla="*/ 33 w 241"/>
                  <a:gd name="T11" fmla="*/ 244 h 245"/>
                  <a:gd name="T12" fmla="*/ 38 w 241"/>
                  <a:gd name="T13" fmla="*/ 245 h 245"/>
                  <a:gd name="T14" fmla="*/ 45 w 241"/>
                  <a:gd name="T15" fmla="*/ 241 h 245"/>
                  <a:gd name="T16" fmla="*/ 60 w 241"/>
                  <a:gd name="T17" fmla="*/ 218 h 245"/>
                  <a:gd name="T18" fmla="*/ 120 w 241"/>
                  <a:gd name="T19" fmla="*/ 234 h 245"/>
                  <a:gd name="T20" fmla="*/ 181 w 241"/>
                  <a:gd name="T21" fmla="*/ 218 h 245"/>
                  <a:gd name="T22" fmla="*/ 196 w 241"/>
                  <a:gd name="T23" fmla="*/ 241 h 245"/>
                  <a:gd name="T24" fmla="*/ 203 w 241"/>
                  <a:gd name="T25" fmla="*/ 245 h 245"/>
                  <a:gd name="T26" fmla="*/ 208 w 241"/>
                  <a:gd name="T27" fmla="*/ 244 h 245"/>
                  <a:gd name="T28" fmla="*/ 210 w 241"/>
                  <a:gd name="T29" fmla="*/ 232 h 245"/>
                  <a:gd name="T30" fmla="*/ 195 w 241"/>
                  <a:gd name="T31" fmla="*/ 209 h 245"/>
                  <a:gd name="T32" fmla="*/ 241 w 241"/>
                  <a:gd name="T33" fmla="*/ 117 h 245"/>
                  <a:gd name="T34" fmla="*/ 120 w 241"/>
                  <a:gd name="T35" fmla="*/ 198 h 245"/>
                  <a:gd name="T36" fmla="*/ 37 w 241"/>
                  <a:gd name="T37" fmla="*/ 117 h 245"/>
                  <a:gd name="T38" fmla="*/ 120 w 241"/>
                  <a:gd name="T39" fmla="*/ 37 h 245"/>
                  <a:gd name="T40" fmla="*/ 203 w 241"/>
                  <a:gd name="T41" fmla="*/ 117 h 245"/>
                  <a:gd name="T42" fmla="*/ 120 w 241"/>
                  <a:gd name="T43" fmla="*/ 198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1" h="245">
                    <a:moveTo>
                      <a:pt x="241" y="117"/>
                    </a:moveTo>
                    <a:cubicBezTo>
                      <a:pt x="241" y="53"/>
                      <a:pt x="187" y="0"/>
                      <a:pt x="120" y="0"/>
                    </a:cubicBezTo>
                    <a:cubicBezTo>
                      <a:pt x="54" y="0"/>
                      <a:pt x="0" y="53"/>
                      <a:pt x="0" y="117"/>
                    </a:cubicBezTo>
                    <a:cubicBezTo>
                      <a:pt x="0" y="154"/>
                      <a:pt x="18" y="187"/>
                      <a:pt x="46" y="209"/>
                    </a:cubicBezTo>
                    <a:cubicBezTo>
                      <a:pt x="31" y="232"/>
                      <a:pt x="31" y="232"/>
                      <a:pt x="31" y="232"/>
                    </a:cubicBezTo>
                    <a:cubicBezTo>
                      <a:pt x="28" y="236"/>
                      <a:pt x="29" y="241"/>
                      <a:pt x="33" y="244"/>
                    </a:cubicBezTo>
                    <a:cubicBezTo>
                      <a:pt x="35" y="245"/>
                      <a:pt x="36" y="245"/>
                      <a:pt x="38" y="245"/>
                    </a:cubicBezTo>
                    <a:cubicBezTo>
                      <a:pt x="41" y="245"/>
                      <a:pt x="43" y="244"/>
                      <a:pt x="45" y="241"/>
                    </a:cubicBezTo>
                    <a:cubicBezTo>
                      <a:pt x="60" y="218"/>
                      <a:pt x="60" y="218"/>
                      <a:pt x="60" y="218"/>
                    </a:cubicBezTo>
                    <a:cubicBezTo>
                      <a:pt x="78" y="228"/>
                      <a:pt x="98" y="234"/>
                      <a:pt x="120" y="234"/>
                    </a:cubicBezTo>
                    <a:cubicBezTo>
                      <a:pt x="142" y="234"/>
                      <a:pt x="163" y="228"/>
                      <a:pt x="181" y="218"/>
                    </a:cubicBezTo>
                    <a:cubicBezTo>
                      <a:pt x="196" y="241"/>
                      <a:pt x="196" y="241"/>
                      <a:pt x="196" y="241"/>
                    </a:cubicBezTo>
                    <a:cubicBezTo>
                      <a:pt x="197" y="244"/>
                      <a:pt x="200" y="245"/>
                      <a:pt x="203" y="245"/>
                    </a:cubicBezTo>
                    <a:cubicBezTo>
                      <a:pt x="205" y="245"/>
                      <a:pt x="206" y="245"/>
                      <a:pt x="208" y="244"/>
                    </a:cubicBezTo>
                    <a:cubicBezTo>
                      <a:pt x="212" y="241"/>
                      <a:pt x="213" y="236"/>
                      <a:pt x="210" y="232"/>
                    </a:cubicBezTo>
                    <a:cubicBezTo>
                      <a:pt x="195" y="209"/>
                      <a:pt x="195" y="209"/>
                      <a:pt x="195" y="209"/>
                    </a:cubicBezTo>
                    <a:cubicBezTo>
                      <a:pt x="223" y="187"/>
                      <a:pt x="241" y="154"/>
                      <a:pt x="241" y="117"/>
                    </a:cubicBezTo>
                    <a:close/>
                    <a:moveTo>
                      <a:pt x="120" y="198"/>
                    </a:moveTo>
                    <a:cubicBezTo>
                      <a:pt x="75" y="198"/>
                      <a:pt x="37" y="162"/>
                      <a:pt x="37" y="117"/>
                    </a:cubicBezTo>
                    <a:cubicBezTo>
                      <a:pt x="37" y="73"/>
                      <a:pt x="75" y="37"/>
                      <a:pt x="120" y="37"/>
                    </a:cubicBezTo>
                    <a:cubicBezTo>
                      <a:pt x="166" y="37"/>
                      <a:pt x="203" y="73"/>
                      <a:pt x="203" y="117"/>
                    </a:cubicBezTo>
                    <a:cubicBezTo>
                      <a:pt x="203" y="162"/>
                      <a:pt x="166" y="198"/>
                      <a:pt x="12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73">
                <a:extLst>
                  <a:ext uri="{FF2B5EF4-FFF2-40B4-BE49-F238E27FC236}">
                    <a16:creationId xmlns:a16="http://schemas.microsoft.com/office/drawing/2014/main" xmlns="" id="{37561A60-E418-449D-9788-366AB981AA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37813" y="4480719"/>
                <a:ext cx="309563" cy="288925"/>
              </a:xfrm>
              <a:custGeom>
                <a:avLst/>
                <a:gdLst>
                  <a:gd name="T0" fmla="*/ 102 w 104"/>
                  <a:gd name="T1" fmla="*/ 19 h 97"/>
                  <a:gd name="T2" fmla="*/ 93 w 104"/>
                  <a:gd name="T3" fmla="*/ 17 h 97"/>
                  <a:gd name="T4" fmla="*/ 25 w 104"/>
                  <a:gd name="T5" fmla="*/ 17 h 97"/>
                  <a:gd name="T6" fmla="*/ 14 w 104"/>
                  <a:gd name="T7" fmla="*/ 83 h 97"/>
                  <a:gd name="T8" fmla="*/ 14 w 104"/>
                  <a:gd name="T9" fmla="*/ 93 h 97"/>
                  <a:gd name="T10" fmla="*/ 25 w 104"/>
                  <a:gd name="T11" fmla="*/ 94 h 97"/>
                  <a:gd name="T12" fmla="*/ 101 w 104"/>
                  <a:gd name="T13" fmla="*/ 30 h 97"/>
                  <a:gd name="T14" fmla="*/ 102 w 104"/>
                  <a:gd name="T15" fmla="*/ 1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102" y="19"/>
                    </a:moveTo>
                    <a:cubicBezTo>
                      <a:pt x="99" y="16"/>
                      <a:pt x="96" y="16"/>
                      <a:pt x="93" y="17"/>
                    </a:cubicBezTo>
                    <a:cubicBezTo>
                      <a:pt x="74" y="0"/>
                      <a:pt x="45" y="0"/>
                      <a:pt x="25" y="17"/>
                    </a:cubicBezTo>
                    <a:cubicBezTo>
                      <a:pt x="5" y="34"/>
                      <a:pt x="0" y="62"/>
                      <a:pt x="14" y="83"/>
                    </a:cubicBezTo>
                    <a:cubicBezTo>
                      <a:pt x="12" y="86"/>
                      <a:pt x="12" y="90"/>
                      <a:pt x="14" y="93"/>
                    </a:cubicBezTo>
                    <a:cubicBezTo>
                      <a:pt x="17" y="96"/>
                      <a:pt x="22" y="97"/>
                      <a:pt x="25" y="94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104" y="27"/>
                      <a:pt x="104" y="23"/>
                      <a:pt x="10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74">
                <a:extLst>
                  <a:ext uri="{FF2B5EF4-FFF2-40B4-BE49-F238E27FC236}">
                    <a16:creationId xmlns:a16="http://schemas.microsoft.com/office/drawing/2014/main" xmlns="" id="{1C186484-220C-4753-9888-6ACCE17E7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02963" y="4480719"/>
                <a:ext cx="309563" cy="288925"/>
              </a:xfrm>
              <a:custGeom>
                <a:avLst/>
                <a:gdLst>
                  <a:gd name="T0" fmla="*/ 80 w 104"/>
                  <a:gd name="T1" fmla="*/ 17 h 97"/>
                  <a:gd name="T2" fmla="*/ 12 w 104"/>
                  <a:gd name="T3" fmla="*/ 17 h 97"/>
                  <a:gd name="T4" fmla="*/ 3 w 104"/>
                  <a:gd name="T5" fmla="*/ 19 h 97"/>
                  <a:gd name="T6" fmla="*/ 4 w 104"/>
                  <a:gd name="T7" fmla="*/ 30 h 97"/>
                  <a:gd name="T8" fmla="*/ 80 w 104"/>
                  <a:gd name="T9" fmla="*/ 94 h 97"/>
                  <a:gd name="T10" fmla="*/ 91 w 104"/>
                  <a:gd name="T11" fmla="*/ 93 h 97"/>
                  <a:gd name="T12" fmla="*/ 91 w 104"/>
                  <a:gd name="T13" fmla="*/ 83 h 97"/>
                  <a:gd name="T14" fmla="*/ 80 w 104"/>
                  <a:gd name="T15" fmla="*/ 1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80" y="17"/>
                    </a:moveTo>
                    <a:cubicBezTo>
                      <a:pt x="60" y="0"/>
                      <a:pt x="31" y="0"/>
                      <a:pt x="12" y="17"/>
                    </a:cubicBezTo>
                    <a:cubicBezTo>
                      <a:pt x="9" y="16"/>
                      <a:pt x="5" y="16"/>
                      <a:pt x="3" y="19"/>
                    </a:cubicBezTo>
                    <a:cubicBezTo>
                      <a:pt x="0" y="23"/>
                      <a:pt x="1" y="27"/>
                      <a:pt x="4" y="30"/>
                    </a:cubicBezTo>
                    <a:cubicBezTo>
                      <a:pt x="80" y="94"/>
                      <a:pt x="80" y="94"/>
                      <a:pt x="80" y="94"/>
                    </a:cubicBezTo>
                    <a:cubicBezTo>
                      <a:pt x="83" y="97"/>
                      <a:pt x="88" y="96"/>
                      <a:pt x="91" y="93"/>
                    </a:cubicBezTo>
                    <a:cubicBezTo>
                      <a:pt x="93" y="90"/>
                      <a:pt x="93" y="86"/>
                      <a:pt x="91" y="83"/>
                    </a:cubicBezTo>
                    <a:cubicBezTo>
                      <a:pt x="104" y="62"/>
                      <a:pt x="100" y="34"/>
                      <a:pt x="8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75">
                <a:extLst>
                  <a:ext uri="{FF2B5EF4-FFF2-40B4-BE49-F238E27FC236}">
                    <a16:creationId xmlns:a16="http://schemas.microsoft.com/office/drawing/2014/main" xmlns="" id="{58DE6144-A2BC-462C-A4D4-94AD64F07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80713" y="4707731"/>
                <a:ext cx="119063" cy="376238"/>
              </a:xfrm>
              <a:custGeom>
                <a:avLst/>
                <a:gdLst>
                  <a:gd name="T0" fmla="*/ 32 w 40"/>
                  <a:gd name="T1" fmla="*/ 0 h 127"/>
                  <a:gd name="T2" fmla="*/ 32 w 40"/>
                  <a:gd name="T3" fmla="*/ 0 h 127"/>
                  <a:gd name="T4" fmla="*/ 23 w 40"/>
                  <a:gd name="T5" fmla="*/ 9 h 127"/>
                  <a:gd name="T6" fmla="*/ 22 w 40"/>
                  <a:gd name="T7" fmla="*/ 73 h 127"/>
                  <a:gd name="T8" fmla="*/ 2 w 40"/>
                  <a:gd name="T9" fmla="*/ 115 h 127"/>
                  <a:gd name="T10" fmla="*/ 6 w 40"/>
                  <a:gd name="T11" fmla="*/ 126 h 127"/>
                  <a:gd name="T12" fmla="*/ 10 w 40"/>
                  <a:gd name="T13" fmla="*/ 127 h 127"/>
                  <a:gd name="T14" fmla="*/ 18 w 40"/>
                  <a:gd name="T15" fmla="*/ 122 h 127"/>
                  <a:gd name="T16" fmla="*/ 39 w 40"/>
                  <a:gd name="T17" fmla="*/ 79 h 127"/>
                  <a:gd name="T18" fmla="*/ 39 w 40"/>
                  <a:gd name="T19" fmla="*/ 75 h 127"/>
                  <a:gd name="T20" fmla="*/ 40 w 40"/>
                  <a:gd name="T21" fmla="*/ 9 h 127"/>
                  <a:gd name="T22" fmla="*/ 32 w 40"/>
                  <a:gd name="T23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0" h="127"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27" y="0"/>
                      <a:pt x="23" y="4"/>
                      <a:pt x="23" y="9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2" y="115"/>
                      <a:pt x="2" y="115"/>
                      <a:pt x="2" y="115"/>
                    </a:cubicBezTo>
                    <a:cubicBezTo>
                      <a:pt x="0" y="119"/>
                      <a:pt x="2" y="124"/>
                      <a:pt x="6" y="126"/>
                    </a:cubicBezTo>
                    <a:cubicBezTo>
                      <a:pt x="7" y="127"/>
                      <a:pt x="9" y="127"/>
                      <a:pt x="10" y="127"/>
                    </a:cubicBezTo>
                    <a:cubicBezTo>
                      <a:pt x="13" y="127"/>
                      <a:pt x="16" y="125"/>
                      <a:pt x="18" y="122"/>
                    </a:cubicBezTo>
                    <a:cubicBezTo>
                      <a:pt x="39" y="79"/>
                      <a:pt x="39" y="79"/>
                      <a:pt x="39" y="79"/>
                    </a:cubicBezTo>
                    <a:cubicBezTo>
                      <a:pt x="39" y="78"/>
                      <a:pt x="39" y="77"/>
                      <a:pt x="39" y="7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40" y="4"/>
                      <a:pt x="37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0660A537-1EB3-4B60-A27E-BA7701F0DC7C}"/>
              </a:ext>
            </a:extLst>
          </p:cNvPr>
          <p:cNvGrpSpPr/>
          <p:nvPr/>
        </p:nvGrpSpPr>
        <p:grpSpPr>
          <a:xfrm>
            <a:off x="4819650" y="2019300"/>
            <a:ext cx="2552700" cy="4067175"/>
            <a:chOff x="4819650" y="2019300"/>
            <a:chExt cx="2552700" cy="4067175"/>
          </a:xfrm>
        </p:grpSpPr>
        <p:sp>
          <p:nvSpPr>
            <p:cNvPr id="5" name="îṣļîḑé-Rounded Rectangle 4">
              <a:extLst>
                <a:ext uri="{FF2B5EF4-FFF2-40B4-BE49-F238E27FC236}">
                  <a16:creationId xmlns:a16="http://schemas.microsoft.com/office/drawing/2014/main" xmlns="" id="{AB5D6459-1019-446A-9C6C-4D9BF01E4509}"/>
                </a:ext>
              </a:extLst>
            </p:cNvPr>
            <p:cNvSpPr/>
            <p:nvPr/>
          </p:nvSpPr>
          <p:spPr>
            <a:xfrm>
              <a:off x="48196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6" name="îṣļîḑé-Oval 5">
              <a:extLst>
                <a:ext uri="{FF2B5EF4-FFF2-40B4-BE49-F238E27FC236}">
                  <a16:creationId xmlns:a16="http://schemas.microsoft.com/office/drawing/2014/main" xmlns="" id="{05619E04-294A-4B72-85EC-858710444A5B}"/>
                </a:ext>
              </a:extLst>
            </p:cNvPr>
            <p:cNvSpPr/>
            <p:nvPr/>
          </p:nvSpPr>
          <p:spPr>
            <a:xfrm>
              <a:off x="5229225" y="2386012"/>
              <a:ext cx="1733550" cy="1733550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Oval 9">
              <a:extLst>
                <a:ext uri="{FF2B5EF4-FFF2-40B4-BE49-F238E27FC236}">
                  <a16:creationId xmlns:a16="http://schemas.microsoft.com/office/drawing/2014/main" xmlns="" id="{BBA9D7ED-746C-446E-BB85-24D31490C706}"/>
                </a:ext>
              </a:extLst>
            </p:cNvPr>
            <p:cNvSpPr/>
            <p:nvPr/>
          </p:nvSpPr>
          <p:spPr>
            <a:xfrm>
              <a:off x="6469063" y="2287588"/>
              <a:ext cx="493712" cy="49371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:a16="http://schemas.microsoft.com/office/drawing/2014/main" xmlns="" id="{CDD48C23-C049-46DF-89CA-B661CE13D2AF}"/>
                </a:ext>
              </a:extLst>
            </p:cNvPr>
            <p:cNvSpPr/>
            <p:nvPr/>
          </p:nvSpPr>
          <p:spPr>
            <a:xfrm>
              <a:off x="53714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1BBA4142-7827-4539-B045-BAF8F3B77C39}"/>
                </a:ext>
              </a:extLst>
            </p:cNvPr>
            <p:cNvGrpSpPr/>
            <p:nvPr/>
          </p:nvGrpSpPr>
          <p:grpSpPr>
            <a:xfrm>
              <a:off x="5684838" y="2891631"/>
              <a:ext cx="822325" cy="722313"/>
              <a:chOff x="7545388" y="1652587"/>
              <a:chExt cx="822325" cy="722313"/>
            </a:xfrm>
            <a:solidFill>
              <a:schemeClr val="bg1"/>
            </a:solidFill>
          </p:grpSpPr>
          <p:sp>
            <p:nvSpPr>
              <p:cNvPr id="30" name="Freeform 58">
                <a:extLst>
                  <a:ext uri="{FF2B5EF4-FFF2-40B4-BE49-F238E27FC236}">
                    <a16:creationId xmlns:a16="http://schemas.microsoft.com/office/drawing/2014/main" xmlns="" id="{0C59E37D-690D-4740-B7F7-5CB4442F9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3988" y="2282825"/>
                <a:ext cx="365125" cy="92075"/>
              </a:xfrm>
              <a:custGeom>
                <a:avLst/>
                <a:gdLst>
                  <a:gd name="T0" fmla="*/ 106 w 120"/>
                  <a:gd name="T1" fmla="*/ 11 h 30"/>
                  <a:gd name="T2" fmla="*/ 97 w 120"/>
                  <a:gd name="T3" fmla="*/ 11 h 30"/>
                  <a:gd name="T4" fmla="*/ 97 w 120"/>
                  <a:gd name="T5" fmla="*/ 0 h 30"/>
                  <a:gd name="T6" fmla="*/ 23 w 120"/>
                  <a:gd name="T7" fmla="*/ 0 h 30"/>
                  <a:gd name="T8" fmla="*/ 23 w 120"/>
                  <a:gd name="T9" fmla="*/ 11 h 30"/>
                  <a:gd name="T10" fmla="*/ 14 w 120"/>
                  <a:gd name="T11" fmla="*/ 11 h 30"/>
                  <a:gd name="T12" fmla="*/ 0 w 120"/>
                  <a:gd name="T13" fmla="*/ 30 h 30"/>
                  <a:gd name="T14" fmla="*/ 120 w 120"/>
                  <a:gd name="T15" fmla="*/ 30 h 30"/>
                  <a:gd name="T16" fmla="*/ 106 w 120"/>
                  <a:gd name="T17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30">
                    <a:moveTo>
                      <a:pt x="106" y="11"/>
                    </a:moveTo>
                    <a:cubicBezTo>
                      <a:pt x="97" y="11"/>
                      <a:pt x="97" y="11"/>
                      <a:pt x="97" y="11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6" y="11"/>
                      <a:pt x="0" y="20"/>
                      <a:pt x="0" y="30"/>
                    </a:cubicBezTo>
                    <a:cubicBezTo>
                      <a:pt x="120" y="30"/>
                      <a:pt x="120" y="30"/>
                      <a:pt x="120" y="30"/>
                    </a:cubicBezTo>
                    <a:cubicBezTo>
                      <a:pt x="120" y="20"/>
                      <a:pt x="114" y="11"/>
                      <a:pt x="10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59">
                <a:extLst>
                  <a:ext uri="{FF2B5EF4-FFF2-40B4-BE49-F238E27FC236}">
                    <a16:creationId xmlns:a16="http://schemas.microsoft.com/office/drawing/2014/main" xmlns="" id="{72F68E90-FC33-4E20-B342-864B9AD3CA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45388" y="1652587"/>
                <a:ext cx="822325" cy="612775"/>
              </a:xfrm>
              <a:custGeom>
                <a:avLst/>
                <a:gdLst>
                  <a:gd name="T0" fmla="*/ 251 w 270"/>
                  <a:gd name="T1" fmla="*/ 0 h 201"/>
                  <a:gd name="T2" fmla="*/ 19 w 270"/>
                  <a:gd name="T3" fmla="*/ 0 h 201"/>
                  <a:gd name="T4" fmla="*/ 0 w 270"/>
                  <a:gd name="T5" fmla="*/ 19 h 201"/>
                  <a:gd name="T6" fmla="*/ 0 w 270"/>
                  <a:gd name="T7" fmla="*/ 183 h 201"/>
                  <a:gd name="T8" fmla="*/ 19 w 270"/>
                  <a:gd name="T9" fmla="*/ 201 h 201"/>
                  <a:gd name="T10" fmla="*/ 251 w 270"/>
                  <a:gd name="T11" fmla="*/ 201 h 201"/>
                  <a:gd name="T12" fmla="*/ 270 w 270"/>
                  <a:gd name="T13" fmla="*/ 183 h 201"/>
                  <a:gd name="T14" fmla="*/ 270 w 270"/>
                  <a:gd name="T15" fmla="*/ 19 h 201"/>
                  <a:gd name="T16" fmla="*/ 251 w 270"/>
                  <a:gd name="T17" fmla="*/ 0 h 201"/>
                  <a:gd name="T18" fmla="*/ 135 w 270"/>
                  <a:gd name="T19" fmla="*/ 183 h 201"/>
                  <a:gd name="T20" fmla="*/ 128 w 270"/>
                  <a:gd name="T21" fmla="*/ 176 h 201"/>
                  <a:gd name="T22" fmla="*/ 135 w 270"/>
                  <a:gd name="T23" fmla="*/ 169 h 201"/>
                  <a:gd name="T24" fmla="*/ 142 w 270"/>
                  <a:gd name="T25" fmla="*/ 176 h 201"/>
                  <a:gd name="T26" fmla="*/ 135 w 270"/>
                  <a:gd name="T27" fmla="*/ 183 h 201"/>
                  <a:gd name="T28" fmla="*/ 254 w 270"/>
                  <a:gd name="T29" fmla="*/ 146 h 201"/>
                  <a:gd name="T30" fmla="*/ 252 w 270"/>
                  <a:gd name="T31" fmla="*/ 148 h 201"/>
                  <a:gd name="T32" fmla="*/ 18 w 270"/>
                  <a:gd name="T33" fmla="*/ 148 h 201"/>
                  <a:gd name="T34" fmla="*/ 16 w 270"/>
                  <a:gd name="T35" fmla="*/ 146 h 201"/>
                  <a:gd name="T36" fmla="*/ 16 w 270"/>
                  <a:gd name="T37" fmla="*/ 20 h 201"/>
                  <a:gd name="T38" fmla="*/ 18 w 270"/>
                  <a:gd name="T39" fmla="*/ 18 h 201"/>
                  <a:gd name="T40" fmla="*/ 252 w 270"/>
                  <a:gd name="T41" fmla="*/ 18 h 201"/>
                  <a:gd name="T42" fmla="*/ 254 w 270"/>
                  <a:gd name="T43" fmla="*/ 20 h 201"/>
                  <a:gd name="T44" fmla="*/ 254 w 270"/>
                  <a:gd name="T45" fmla="*/ 146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0" h="201">
                    <a:moveTo>
                      <a:pt x="251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19"/>
                    </a:cubicBezTo>
                    <a:cubicBezTo>
                      <a:pt x="0" y="183"/>
                      <a:pt x="0" y="183"/>
                      <a:pt x="0" y="183"/>
                    </a:cubicBezTo>
                    <a:cubicBezTo>
                      <a:pt x="0" y="193"/>
                      <a:pt x="9" y="201"/>
                      <a:pt x="19" y="201"/>
                    </a:cubicBezTo>
                    <a:cubicBezTo>
                      <a:pt x="251" y="201"/>
                      <a:pt x="251" y="201"/>
                      <a:pt x="251" y="201"/>
                    </a:cubicBezTo>
                    <a:cubicBezTo>
                      <a:pt x="261" y="201"/>
                      <a:pt x="270" y="193"/>
                      <a:pt x="270" y="183"/>
                    </a:cubicBezTo>
                    <a:cubicBezTo>
                      <a:pt x="270" y="19"/>
                      <a:pt x="270" y="19"/>
                      <a:pt x="270" y="19"/>
                    </a:cubicBezTo>
                    <a:cubicBezTo>
                      <a:pt x="270" y="9"/>
                      <a:pt x="261" y="0"/>
                      <a:pt x="251" y="0"/>
                    </a:cubicBezTo>
                    <a:close/>
                    <a:moveTo>
                      <a:pt x="135" y="183"/>
                    </a:moveTo>
                    <a:cubicBezTo>
                      <a:pt x="131" y="183"/>
                      <a:pt x="128" y="180"/>
                      <a:pt x="128" y="176"/>
                    </a:cubicBezTo>
                    <a:cubicBezTo>
                      <a:pt x="128" y="172"/>
                      <a:pt x="131" y="169"/>
                      <a:pt x="135" y="169"/>
                    </a:cubicBezTo>
                    <a:cubicBezTo>
                      <a:pt x="139" y="169"/>
                      <a:pt x="142" y="172"/>
                      <a:pt x="142" y="176"/>
                    </a:cubicBezTo>
                    <a:cubicBezTo>
                      <a:pt x="142" y="180"/>
                      <a:pt x="139" y="183"/>
                      <a:pt x="135" y="183"/>
                    </a:cubicBezTo>
                    <a:close/>
                    <a:moveTo>
                      <a:pt x="254" y="146"/>
                    </a:moveTo>
                    <a:cubicBezTo>
                      <a:pt x="254" y="147"/>
                      <a:pt x="253" y="148"/>
                      <a:pt x="252" y="148"/>
                    </a:cubicBezTo>
                    <a:cubicBezTo>
                      <a:pt x="18" y="148"/>
                      <a:pt x="18" y="148"/>
                      <a:pt x="18" y="148"/>
                    </a:cubicBezTo>
                    <a:cubicBezTo>
                      <a:pt x="17" y="148"/>
                      <a:pt x="16" y="147"/>
                      <a:pt x="16" y="146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7" y="18"/>
                      <a:pt x="18" y="18"/>
                    </a:cubicBezTo>
                    <a:cubicBezTo>
                      <a:pt x="252" y="18"/>
                      <a:pt x="252" y="18"/>
                      <a:pt x="252" y="18"/>
                    </a:cubicBezTo>
                    <a:cubicBezTo>
                      <a:pt x="253" y="18"/>
                      <a:pt x="254" y="19"/>
                      <a:pt x="254" y="20"/>
                    </a:cubicBezTo>
                    <a:lnTo>
                      <a:pt x="254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0">
                <a:extLst>
                  <a:ext uri="{FF2B5EF4-FFF2-40B4-BE49-F238E27FC236}">
                    <a16:creationId xmlns:a16="http://schemas.microsoft.com/office/drawing/2014/main" xmlns="" id="{319DC678-80AB-4EB0-AE51-A6C84BE46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34313" y="1828800"/>
                <a:ext cx="244475" cy="115888"/>
              </a:xfrm>
              <a:custGeom>
                <a:avLst/>
                <a:gdLst>
                  <a:gd name="T0" fmla="*/ 4 w 80"/>
                  <a:gd name="T1" fmla="*/ 20 h 38"/>
                  <a:gd name="T2" fmla="*/ 4 w 80"/>
                  <a:gd name="T3" fmla="*/ 34 h 38"/>
                  <a:gd name="T4" fmla="*/ 11 w 80"/>
                  <a:gd name="T5" fmla="*/ 37 h 38"/>
                  <a:gd name="T6" fmla="*/ 18 w 80"/>
                  <a:gd name="T7" fmla="*/ 34 h 38"/>
                  <a:gd name="T8" fmla="*/ 62 w 80"/>
                  <a:gd name="T9" fmla="*/ 34 h 38"/>
                  <a:gd name="T10" fmla="*/ 76 w 80"/>
                  <a:gd name="T11" fmla="*/ 34 h 38"/>
                  <a:gd name="T12" fmla="*/ 76 w 80"/>
                  <a:gd name="T13" fmla="*/ 20 h 38"/>
                  <a:gd name="T14" fmla="*/ 4 w 80"/>
                  <a:gd name="T15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38">
                    <a:moveTo>
                      <a:pt x="4" y="20"/>
                    </a:moveTo>
                    <a:cubicBezTo>
                      <a:pt x="0" y="24"/>
                      <a:pt x="0" y="30"/>
                      <a:pt x="4" y="34"/>
                    </a:cubicBezTo>
                    <a:cubicBezTo>
                      <a:pt x="6" y="36"/>
                      <a:pt x="8" y="37"/>
                      <a:pt x="11" y="37"/>
                    </a:cubicBezTo>
                    <a:cubicBezTo>
                      <a:pt x="13" y="37"/>
                      <a:pt x="16" y="36"/>
                      <a:pt x="18" y="34"/>
                    </a:cubicBezTo>
                    <a:cubicBezTo>
                      <a:pt x="30" y="22"/>
                      <a:pt x="50" y="22"/>
                      <a:pt x="62" y="34"/>
                    </a:cubicBezTo>
                    <a:cubicBezTo>
                      <a:pt x="66" y="38"/>
                      <a:pt x="72" y="38"/>
                      <a:pt x="76" y="34"/>
                    </a:cubicBezTo>
                    <a:cubicBezTo>
                      <a:pt x="80" y="30"/>
                      <a:pt x="80" y="24"/>
                      <a:pt x="76" y="20"/>
                    </a:cubicBezTo>
                    <a:cubicBezTo>
                      <a:pt x="56" y="0"/>
                      <a:pt x="24" y="0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61">
                <a:extLst>
                  <a:ext uri="{FF2B5EF4-FFF2-40B4-BE49-F238E27FC236}">
                    <a16:creationId xmlns:a16="http://schemas.microsoft.com/office/drawing/2014/main" xmlns="" id="{5A6E0A34-8D3F-40E4-A94D-6121F5735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61288" y="1744662"/>
                <a:ext cx="390525" cy="127000"/>
              </a:xfrm>
              <a:custGeom>
                <a:avLst/>
                <a:gdLst>
                  <a:gd name="T0" fmla="*/ 64 w 128"/>
                  <a:gd name="T1" fmla="*/ 0 h 42"/>
                  <a:gd name="T2" fmla="*/ 4 w 128"/>
                  <a:gd name="T3" fmla="*/ 24 h 42"/>
                  <a:gd name="T4" fmla="*/ 4 w 128"/>
                  <a:gd name="T5" fmla="*/ 39 h 42"/>
                  <a:gd name="T6" fmla="*/ 18 w 128"/>
                  <a:gd name="T7" fmla="*/ 39 h 42"/>
                  <a:gd name="T8" fmla="*/ 64 w 128"/>
                  <a:gd name="T9" fmla="*/ 20 h 42"/>
                  <a:gd name="T10" fmla="*/ 110 w 128"/>
                  <a:gd name="T11" fmla="*/ 39 h 42"/>
                  <a:gd name="T12" fmla="*/ 117 w 128"/>
                  <a:gd name="T13" fmla="*/ 41 h 42"/>
                  <a:gd name="T14" fmla="*/ 124 w 128"/>
                  <a:gd name="T15" fmla="*/ 39 h 42"/>
                  <a:gd name="T16" fmla="*/ 124 w 128"/>
                  <a:gd name="T17" fmla="*/ 24 h 42"/>
                  <a:gd name="T18" fmla="*/ 64 w 128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42">
                    <a:moveTo>
                      <a:pt x="64" y="0"/>
                    </a:moveTo>
                    <a:cubicBezTo>
                      <a:pt x="41" y="0"/>
                      <a:pt x="20" y="8"/>
                      <a:pt x="4" y="24"/>
                    </a:cubicBezTo>
                    <a:cubicBezTo>
                      <a:pt x="0" y="28"/>
                      <a:pt x="0" y="35"/>
                      <a:pt x="4" y="39"/>
                    </a:cubicBezTo>
                    <a:cubicBezTo>
                      <a:pt x="8" y="42"/>
                      <a:pt x="14" y="42"/>
                      <a:pt x="18" y="39"/>
                    </a:cubicBezTo>
                    <a:cubicBezTo>
                      <a:pt x="30" y="26"/>
                      <a:pt x="47" y="20"/>
                      <a:pt x="64" y="20"/>
                    </a:cubicBezTo>
                    <a:cubicBezTo>
                      <a:pt x="81" y="20"/>
                      <a:pt x="97" y="26"/>
                      <a:pt x="110" y="39"/>
                    </a:cubicBezTo>
                    <a:cubicBezTo>
                      <a:pt x="112" y="41"/>
                      <a:pt x="114" y="41"/>
                      <a:pt x="117" y="41"/>
                    </a:cubicBezTo>
                    <a:cubicBezTo>
                      <a:pt x="119" y="41"/>
                      <a:pt x="122" y="41"/>
                      <a:pt x="124" y="39"/>
                    </a:cubicBezTo>
                    <a:cubicBezTo>
                      <a:pt x="128" y="35"/>
                      <a:pt x="128" y="28"/>
                      <a:pt x="124" y="24"/>
                    </a:cubicBezTo>
                    <a:cubicBezTo>
                      <a:pt x="108" y="8"/>
                      <a:pt x="87" y="0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62">
                <a:extLst>
                  <a:ext uri="{FF2B5EF4-FFF2-40B4-BE49-F238E27FC236}">
                    <a16:creationId xmlns:a16="http://schemas.microsoft.com/office/drawing/2014/main" xmlns="" id="{579EDCCD-74D4-4ECB-B919-12F933CE2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07338" y="1954212"/>
                <a:ext cx="104775" cy="100013"/>
              </a:xfrm>
              <a:custGeom>
                <a:avLst/>
                <a:gdLst>
                  <a:gd name="T0" fmla="*/ 6 w 34"/>
                  <a:gd name="T1" fmla="*/ 6 h 33"/>
                  <a:gd name="T2" fmla="*/ 6 w 34"/>
                  <a:gd name="T3" fmla="*/ 27 h 33"/>
                  <a:gd name="T4" fmla="*/ 28 w 34"/>
                  <a:gd name="T5" fmla="*/ 27 h 33"/>
                  <a:gd name="T6" fmla="*/ 28 w 34"/>
                  <a:gd name="T7" fmla="*/ 6 h 33"/>
                  <a:gd name="T8" fmla="*/ 6 w 34"/>
                  <a:gd name="T9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3">
                    <a:moveTo>
                      <a:pt x="6" y="6"/>
                    </a:moveTo>
                    <a:cubicBezTo>
                      <a:pt x="0" y="12"/>
                      <a:pt x="0" y="21"/>
                      <a:pt x="6" y="27"/>
                    </a:cubicBezTo>
                    <a:cubicBezTo>
                      <a:pt x="12" y="33"/>
                      <a:pt x="22" y="33"/>
                      <a:pt x="28" y="27"/>
                    </a:cubicBezTo>
                    <a:cubicBezTo>
                      <a:pt x="34" y="21"/>
                      <a:pt x="34" y="12"/>
                      <a:pt x="28" y="6"/>
                    </a:cubicBezTo>
                    <a:cubicBezTo>
                      <a:pt x="22" y="0"/>
                      <a:pt x="12" y="0"/>
                      <a:pt x="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79260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21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1ide-Rectangle 2">
            <a:extLst>
              <a:ext uri="{FF2B5EF4-FFF2-40B4-BE49-F238E27FC236}">
                <a16:creationId xmlns:a16="http://schemas.microsoft.com/office/drawing/2014/main" xmlns="" id="{0319ECF2-33D6-44B7-B1E7-73954D062F63}"/>
              </a:ext>
            </a:extLst>
          </p:cNvPr>
          <p:cNvSpPr/>
          <p:nvPr/>
        </p:nvSpPr>
        <p:spPr>
          <a:xfrm>
            <a:off x="4466551" y="2136722"/>
            <a:ext cx="3258911" cy="258455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iS1ide-Oval 5">
            <a:extLst>
              <a:ext uri="{FF2B5EF4-FFF2-40B4-BE49-F238E27FC236}">
                <a16:creationId xmlns:a16="http://schemas.microsoft.com/office/drawing/2014/main" xmlns="" id="{146C2B9A-89F0-4799-9A23-94A659F37183}"/>
              </a:ext>
            </a:extLst>
          </p:cNvPr>
          <p:cNvSpPr>
            <a:spLocks noChangeAspect="1"/>
          </p:cNvSpPr>
          <p:nvPr/>
        </p:nvSpPr>
        <p:spPr>
          <a:xfrm>
            <a:off x="5721402" y="2496761"/>
            <a:ext cx="749217" cy="749217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iS1ide-Freeform: Shape 4">
            <a:extLst>
              <a:ext uri="{FF2B5EF4-FFF2-40B4-BE49-F238E27FC236}">
                <a16:creationId xmlns:a16="http://schemas.microsoft.com/office/drawing/2014/main" xmlns="" id="{83C87141-947A-4A31-A001-8F7C05865656}"/>
              </a:ext>
            </a:extLst>
          </p:cNvPr>
          <p:cNvSpPr>
            <a:spLocks/>
          </p:cNvSpPr>
          <p:nvPr/>
        </p:nvSpPr>
        <p:spPr bwMode="auto">
          <a:xfrm>
            <a:off x="5930901" y="2735104"/>
            <a:ext cx="336188" cy="272531"/>
          </a:xfrm>
          <a:custGeom>
            <a:avLst/>
            <a:gdLst>
              <a:gd name="T0" fmla="*/ 68 w 186"/>
              <a:gd name="T1" fmla="*/ 84 h 151"/>
              <a:gd name="T2" fmla="*/ 118 w 186"/>
              <a:gd name="T3" fmla="*/ 84 h 151"/>
              <a:gd name="T4" fmla="*/ 93 w 186"/>
              <a:gd name="T5" fmla="*/ 101 h 151"/>
              <a:gd name="T6" fmla="*/ 93 w 186"/>
              <a:gd name="T7" fmla="*/ 67 h 151"/>
              <a:gd name="T8" fmla="*/ 93 w 186"/>
              <a:gd name="T9" fmla="*/ 101 h 151"/>
              <a:gd name="T10" fmla="*/ 114 w 186"/>
              <a:gd name="T11" fmla="*/ 25 h 151"/>
              <a:gd name="T12" fmla="*/ 114 w 186"/>
              <a:gd name="T13" fmla="*/ 16 h 151"/>
              <a:gd name="T14" fmla="*/ 68 w 186"/>
              <a:gd name="T15" fmla="*/ 21 h 151"/>
              <a:gd name="T16" fmla="*/ 156 w 186"/>
              <a:gd name="T17" fmla="*/ 33 h 151"/>
              <a:gd name="T18" fmla="*/ 156 w 186"/>
              <a:gd name="T19" fmla="*/ 59 h 151"/>
              <a:gd name="T20" fmla="*/ 156 w 186"/>
              <a:gd name="T21" fmla="*/ 33 h 151"/>
              <a:gd name="T22" fmla="*/ 152 w 186"/>
              <a:gd name="T23" fmla="*/ 46 h 151"/>
              <a:gd name="T24" fmla="*/ 160 w 186"/>
              <a:gd name="T25" fmla="*/ 46 h 151"/>
              <a:gd name="T26" fmla="*/ 169 w 186"/>
              <a:gd name="T27" fmla="*/ 16 h 151"/>
              <a:gd name="T28" fmla="*/ 122 w 186"/>
              <a:gd name="T29" fmla="*/ 0 h 151"/>
              <a:gd name="T30" fmla="*/ 63 w 186"/>
              <a:gd name="T31" fmla="*/ 0 h 151"/>
              <a:gd name="T32" fmla="*/ 17 w 186"/>
              <a:gd name="T33" fmla="*/ 16 h 151"/>
              <a:gd name="T34" fmla="*/ 0 w 186"/>
              <a:gd name="T35" fmla="*/ 135 h 151"/>
              <a:gd name="T36" fmla="*/ 169 w 186"/>
              <a:gd name="T37" fmla="*/ 151 h 151"/>
              <a:gd name="T38" fmla="*/ 186 w 186"/>
              <a:gd name="T39" fmla="*/ 33 h 151"/>
              <a:gd name="T40" fmla="*/ 177 w 186"/>
              <a:gd name="T41" fmla="*/ 101 h 151"/>
              <a:gd name="T42" fmla="*/ 137 w 186"/>
              <a:gd name="T43" fmla="*/ 109 h 151"/>
              <a:gd name="T44" fmla="*/ 177 w 186"/>
              <a:gd name="T45" fmla="*/ 135 h 151"/>
              <a:gd name="T46" fmla="*/ 17 w 186"/>
              <a:gd name="T47" fmla="*/ 143 h 151"/>
              <a:gd name="T48" fmla="*/ 9 w 186"/>
              <a:gd name="T49" fmla="*/ 109 h 151"/>
              <a:gd name="T50" fmla="*/ 45 w 186"/>
              <a:gd name="T51" fmla="*/ 101 h 151"/>
              <a:gd name="T52" fmla="*/ 9 w 186"/>
              <a:gd name="T53" fmla="*/ 33 h 151"/>
              <a:gd name="T54" fmla="*/ 34 w 186"/>
              <a:gd name="T55" fmla="*/ 25 h 151"/>
              <a:gd name="T56" fmla="*/ 93 w 186"/>
              <a:gd name="T57" fmla="*/ 8 h 151"/>
              <a:gd name="T58" fmla="*/ 152 w 186"/>
              <a:gd name="T59" fmla="*/ 25 h 151"/>
              <a:gd name="T60" fmla="*/ 177 w 186"/>
              <a:gd name="T61" fmla="*/ 33 h 151"/>
              <a:gd name="T62" fmla="*/ 156 w 186"/>
              <a:gd name="T63" fmla="*/ 67 h 151"/>
              <a:gd name="T64" fmla="*/ 156 w 186"/>
              <a:gd name="T65" fmla="*/ 75 h 151"/>
              <a:gd name="T66" fmla="*/ 156 w 186"/>
              <a:gd name="T67" fmla="*/ 67 h 151"/>
              <a:gd name="T68" fmla="*/ 51 w 186"/>
              <a:gd name="T69" fmla="*/ 84 h 151"/>
              <a:gd name="T70" fmla="*/ 135 w 186"/>
              <a:gd name="T71" fmla="*/ 84 h 151"/>
              <a:gd name="T72" fmla="*/ 93 w 186"/>
              <a:gd name="T73" fmla="*/ 118 h 151"/>
              <a:gd name="T74" fmla="*/ 93 w 186"/>
              <a:gd name="T75" fmla="*/ 50 h 151"/>
              <a:gd name="T76" fmla="*/ 93 w 186"/>
              <a:gd name="T77" fmla="*/ 11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6" h="151">
                <a:moveTo>
                  <a:pt x="93" y="59"/>
                </a:moveTo>
                <a:cubicBezTo>
                  <a:pt x="79" y="59"/>
                  <a:pt x="68" y="70"/>
                  <a:pt x="68" y="84"/>
                </a:cubicBezTo>
                <a:cubicBezTo>
                  <a:pt x="68" y="98"/>
                  <a:pt x="79" y="109"/>
                  <a:pt x="93" y="109"/>
                </a:cubicBezTo>
                <a:cubicBezTo>
                  <a:pt x="107" y="109"/>
                  <a:pt x="118" y="98"/>
                  <a:pt x="118" y="84"/>
                </a:cubicBezTo>
                <a:cubicBezTo>
                  <a:pt x="118" y="70"/>
                  <a:pt x="107" y="59"/>
                  <a:pt x="93" y="59"/>
                </a:cubicBezTo>
                <a:close/>
                <a:moveTo>
                  <a:pt x="93" y="101"/>
                </a:moveTo>
                <a:cubicBezTo>
                  <a:pt x="84" y="101"/>
                  <a:pt x="76" y="93"/>
                  <a:pt x="76" y="84"/>
                </a:cubicBezTo>
                <a:cubicBezTo>
                  <a:pt x="76" y="75"/>
                  <a:pt x="84" y="67"/>
                  <a:pt x="93" y="67"/>
                </a:cubicBezTo>
                <a:cubicBezTo>
                  <a:pt x="102" y="67"/>
                  <a:pt x="110" y="75"/>
                  <a:pt x="110" y="84"/>
                </a:cubicBezTo>
                <a:cubicBezTo>
                  <a:pt x="110" y="93"/>
                  <a:pt x="102" y="101"/>
                  <a:pt x="93" y="101"/>
                </a:cubicBezTo>
                <a:close/>
                <a:moveTo>
                  <a:pt x="72" y="25"/>
                </a:moveTo>
                <a:cubicBezTo>
                  <a:pt x="114" y="25"/>
                  <a:pt x="114" y="25"/>
                  <a:pt x="114" y="25"/>
                </a:cubicBezTo>
                <a:cubicBezTo>
                  <a:pt x="116" y="25"/>
                  <a:pt x="118" y="23"/>
                  <a:pt x="118" y="21"/>
                </a:cubicBezTo>
                <a:cubicBezTo>
                  <a:pt x="118" y="18"/>
                  <a:pt x="116" y="16"/>
                  <a:pt x="114" y="16"/>
                </a:cubicBezTo>
                <a:cubicBezTo>
                  <a:pt x="72" y="16"/>
                  <a:pt x="72" y="16"/>
                  <a:pt x="72" y="16"/>
                </a:cubicBezTo>
                <a:cubicBezTo>
                  <a:pt x="70" y="16"/>
                  <a:pt x="68" y="18"/>
                  <a:pt x="68" y="21"/>
                </a:cubicBezTo>
                <a:cubicBezTo>
                  <a:pt x="68" y="23"/>
                  <a:pt x="70" y="25"/>
                  <a:pt x="72" y="25"/>
                </a:cubicBezTo>
                <a:close/>
                <a:moveTo>
                  <a:pt x="156" y="33"/>
                </a:moveTo>
                <a:cubicBezTo>
                  <a:pt x="149" y="33"/>
                  <a:pt x="144" y="39"/>
                  <a:pt x="144" y="46"/>
                </a:cubicBezTo>
                <a:cubicBezTo>
                  <a:pt x="144" y="53"/>
                  <a:pt x="149" y="59"/>
                  <a:pt x="156" y="59"/>
                </a:cubicBezTo>
                <a:cubicBezTo>
                  <a:pt x="163" y="59"/>
                  <a:pt x="169" y="53"/>
                  <a:pt x="169" y="46"/>
                </a:cubicBezTo>
                <a:cubicBezTo>
                  <a:pt x="169" y="39"/>
                  <a:pt x="163" y="33"/>
                  <a:pt x="156" y="33"/>
                </a:cubicBezTo>
                <a:close/>
                <a:moveTo>
                  <a:pt x="156" y="50"/>
                </a:moveTo>
                <a:cubicBezTo>
                  <a:pt x="154" y="50"/>
                  <a:pt x="152" y="48"/>
                  <a:pt x="152" y="46"/>
                </a:cubicBezTo>
                <a:cubicBezTo>
                  <a:pt x="152" y="44"/>
                  <a:pt x="154" y="42"/>
                  <a:pt x="156" y="42"/>
                </a:cubicBezTo>
                <a:cubicBezTo>
                  <a:pt x="159" y="42"/>
                  <a:pt x="160" y="44"/>
                  <a:pt x="160" y="46"/>
                </a:cubicBezTo>
                <a:cubicBezTo>
                  <a:pt x="160" y="48"/>
                  <a:pt x="159" y="50"/>
                  <a:pt x="156" y="50"/>
                </a:cubicBezTo>
                <a:close/>
                <a:moveTo>
                  <a:pt x="169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39" y="16"/>
                  <a:pt x="139" y="0"/>
                  <a:pt x="122" y="0"/>
                </a:cubicBezTo>
                <a:cubicBezTo>
                  <a:pt x="106" y="0"/>
                  <a:pt x="93" y="0"/>
                  <a:pt x="93" y="0"/>
                </a:cubicBezTo>
                <a:cubicBezTo>
                  <a:pt x="93" y="0"/>
                  <a:pt x="80" y="0"/>
                  <a:pt x="63" y="0"/>
                </a:cubicBezTo>
                <a:cubicBezTo>
                  <a:pt x="47" y="0"/>
                  <a:pt x="47" y="16"/>
                  <a:pt x="34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8" y="16"/>
                  <a:pt x="0" y="24"/>
                  <a:pt x="0" y="33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8" y="151"/>
                  <a:pt x="17" y="15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78" y="151"/>
                  <a:pt x="186" y="144"/>
                  <a:pt x="186" y="135"/>
                </a:cubicBezTo>
                <a:cubicBezTo>
                  <a:pt x="186" y="33"/>
                  <a:pt x="186" y="33"/>
                  <a:pt x="186" y="33"/>
                </a:cubicBezTo>
                <a:cubicBezTo>
                  <a:pt x="186" y="24"/>
                  <a:pt x="178" y="16"/>
                  <a:pt x="169" y="16"/>
                </a:cubicBezTo>
                <a:close/>
                <a:moveTo>
                  <a:pt x="177" y="101"/>
                </a:moveTo>
                <a:cubicBezTo>
                  <a:pt x="141" y="101"/>
                  <a:pt x="141" y="101"/>
                  <a:pt x="141" y="101"/>
                </a:cubicBezTo>
                <a:cubicBezTo>
                  <a:pt x="140" y="104"/>
                  <a:pt x="138" y="107"/>
                  <a:pt x="137" y="109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7" y="135"/>
                  <a:pt x="177" y="135"/>
                  <a:pt x="177" y="135"/>
                </a:cubicBezTo>
                <a:cubicBezTo>
                  <a:pt x="177" y="139"/>
                  <a:pt x="174" y="143"/>
                  <a:pt x="169" y="143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2" y="143"/>
                  <a:pt x="9" y="139"/>
                  <a:pt x="9" y="135"/>
                </a:cubicBezTo>
                <a:cubicBezTo>
                  <a:pt x="9" y="109"/>
                  <a:pt x="9" y="109"/>
                  <a:pt x="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8" y="107"/>
                  <a:pt x="46" y="104"/>
                  <a:pt x="45" y="101"/>
                </a:cubicBezTo>
                <a:cubicBezTo>
                  <a:pt x="9" y="101"/>
                  <a:pt x="9" y="101"/>
                  <a:pt x="9" y="101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29"/>
                  <a:pt x="12" y="25"/>
                  <a:pt x="17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51" y="25"/>
                  <a:pt x="51" y="8"/>
                  <a:pt x="63" y="8"/>
                </a:cubicBezTo>
                <a:cubicBezTo>
                  <a:pt x="72" y="8"/>
                  <a:pt x="93" y="8"/>
                  <a:pt x="93" y="8"/>
                </a:cubicBezTo>
                <a:cubicBezTo>
                  <a:pt x="93" y="8"/>
                  <a:pt x="114" y="8"/>
                  <a:pt x="122" y="8"/>
                </a:cubicBezTo>
                <a:cubicBezTo>
                  <a:pt x="135" y="8"/>
                  <a:pt x="135" y="25"/>
                  <a:pt x="152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74" y="25"/>
                  <a:pt x="177" y="29"/>
                  <a:pt x="177" y="33"/>
                </a:cubicBezTo>
                <a:lnTo>
                  <a:pt x="177" y="101"/>
                </a:lnTo>
                <a:close/>
                <a:moveTo>
                  <a:pt x="156" y="67"/>
                </a:moveTo>
                <a:cubicBezTo>
                  <a:pt x="154" y="67"/>
                  <a:pt x="152" y="69"/>
                  <a:pt x="152" y="71"/>
                </a:cubicBezTo>
                <a:cubicBezTo>
                  <a:pt x="152" y="74"/>
                  <a:pt x="154" y="75"/>
                  <a:pt x="156" y="75"/>
                </a:cubicBezTo>
                <a:cubicBezTo>
                  <a:pt x="159" y="75"/>
                  <a:pt x="160" y="74"/>
                  <a:pt x="160" y="71"/>
                </a:cubicBezTo>
                <a:cubicBezTo>
                  <a:pt x="160" y="69"/>
                  <a:pt x="159" y="67"/>
                  <a:pt x="156" y="67"/>
                </a:cubicBezTo>
                <a:close/>
                <a:moveTo>
                  <a:pt x="93" y="42"/>
                </a:moveTo>
                <a:cubicBezTo>
                  <a:pt x="70" y="42"/>
                  <a:pt x="51" y="61"/>
                  <a:pt x="51" y="84"/>
                </a:cubicBezTo>
                <a:cubicBezTo>
                  <a:pt x="51" y="107"/>
                  <a:pt x="70" y="126"/>
                  <a:pt x="93" y="126"/>
                </a:cubicBezTo>
                <a:cubicBezTo>
                  <a:pt x="116" y="126"/>
                  <a:pt x="135" y="107"/>
                  <a:pt x="135" y="84"/>
                </a:cubicBezTo>
                <a:cubicBezTo>
                  <a:pt x="135" y="61"/>
                  <a:pt x="116" y="42"/>
                  <a:pt x="93" y="42"/>
                </a:cubicBezTo>
                <a:close/>
                <a:moveTo>
                  <a:pt x="93" y="118"/>
                </a:moveTo>
                <a:cubicBezTo>
                  <a:pt x="74" y="118"/>
                  <a:pt x="59" y="103"/>
                  <a:pt x="59" y="84"/>
                </a:cubicBezTo>
                <a:cubicBezTo>
                  <a:pt x="59" y="65"/>
                  <a:pt x="74" y="50"/>
                  <a:pt x="93" y="50"/>
                </a:cubicBezTo>
                <a:cubicBezTo>
                  <a:pt x="112" y="50"/>
                  <a:pt x="127" y="65"/>
                  <a:pt x="127" y="84"/>
                </a:cubicBezTo>
                <a:cubicBezTo>
                  <a:pt x="127" y="103"/>
                  <a:pt x="112" y="118"/>
                  <a:pt x="93" y="1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iS1ide-Rectangle 6">
            <a:extLst>
              <a:ext uri="{FF2B5EF4-FFF2-40B4-BE49-F238E27FC236}">
                <a16:creationId xmlns:a16="http://schemas.microsoft.com/office/drawing/2014/main" xmlns="" id="{F407187E-E123-4187-B62B-B310C841EFDE}"/>
              </a:ext>
            </a:extLst>
          </p:cNvPr>
          <p:cNvSpPr/>
          <p:nvPr/>
        </p:nvSpPr>
        <p:spPr>
          <a:xfrm>
            <a:off x="719143" y="2136722"/>
            <a:ext cx="3747405" cy="258455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iS1ide-Rectangle 7">
            <a:extLst>
              <a:ext uri="{FF2B5EF4-FFF2-40B4-BE49-F238E27FC236}">
                <a16:creationId xmlns:a16="http://schemas.microsoft.com/office/drawing/2014/main" xmlns="" id="{E2151797-ADF6-425A-846B-EA8F958865D7}"/>
              </a:ext>
            </a:extLst>
          </p:cNvPr>
          <p:cNvSpPr/>
          <p:nvPr/>
        </p:nvSpPr>
        <p:spPr>
          <a:xfrm>
            <a:off x="7725458" y="2136722"/>
            <a:ext cx="3747405" cy="258455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iS1ide-TextBox 12">
            <a:extLst>
              <a:ext uri="{FF2B5EF4-FFF2-40B4-BE49-F238E27FC236}">
                <a16:creationId xmlns:a16="http://schemas.microsoft.com/office/drawing/2014/main" xmlns="" id="{E9F1A57B-2239-4229-B459-DAB63C3BEC81}"/>
              </a:ext>
            </a:extLst>
          </p:cNvPr>
          <p:cNvSpPr txBox="1"/>
          <p:nvPr/>
        </p:nvSpPr>
        <p:spPr>
          <a:xfrm>
            <a:off x="4660745" y="3484312"/>
            <a:ext cx="2870523" cy="28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none" lIns="72000" tIns="0" rIns="72000" bIns="0" anchor="b" anchorCtr="0">
            <a:normAutofit/>
          </a:bodyPr>
          <a:lstStyle/>
          <a:p>
            <a:pPr algn="ctr"/>
            <a:r>
              <a:rPr lang="zh-CN" altLang="en-US" sz="1600" b="1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9" name="iS1ide-TextBox 14">
            <a:extLst>
              <a:ext uri="{FF2B5EF4-FFF2-40B4-BE49-F238E27FC236}">
                <a16:creationId xmlns:a16="http://schemas.microsoft.com/office/drawing/2014/main" xmlns="" id="{456717B7-76F6-43AF-82EE-1FA19CEE5734}"/>
              </a:ext>
            </a:extLst>
          </p:cNvPr>
          <p:cNvSpPr txBox="1"/>
          <p:nvPr/>
        </p:nvSpPr>
        <p:spPr>
          <a:xfrm>
            <a:off x="4660745" y="3767334"/>
            <a:ext cx="2870523" cy="62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square" lIns="72000" tIns="0" rIns="72000" bIns="0" anchor="t" anchorCtr="0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17" name="íṡľíḍè-文本框 12">
            <a:extLst>
              <a:ext uri="{FF2B5EF4-FFF2-40B4-BE49-F238E27FC236}">
                <a16:creationId xmlns:a16="http://schemas.microsoft.com/office/drawing/2014/main" xmlns="" id="{35D71E7D-CDD9-4A6E-9C8E-02D60788BE4F}"/>
              </a:ext>
            </a:extLst>
          </p:cNvPr>
          <p:cNvSpPr txBox="1">
            <a:spLocks/>
          </p:cNvSpPr>
          <p:nvPr/>
        </p:nvSpPr>
        <p:spPr>
          <a:xfrm>
            <a:off x="1561864" y="5202146"/>
            <a:ext cx="9068272" cy="812800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单击要填充的形状；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在“格式”选项卡上的“形状样式”组中，单击“形状填充”旁边的箭头，然后单击「图片或纹理填充」。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找到包含需要使用的图片的文件夹，单击该图片，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/>
            </a:r>
            <a:b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然后单击“插入”。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使用图片工具“裁剪”下拉菜单中的「填充」可对图片进行调整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16133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4d5f7cc-512c-484a-a96f-27485b77b350">
            <a:extLst>
              <a:ext uri="{FF2B5EF4-FFF2-40B4-BE49-F238E27FC236}">
                <a16:creationId xmlns:a16="http://schemas.microsoft.com/office/drawing/2014/main" xmlns="" id="{5D349390-C4FE-47A8-907D-8F8918257C83}"/>
              </a:ext>
            </a:extLst>
          </p:cNvPr>
          <p:cNvGrpSpPr>
            <a:grpSpLocks noChangeAspect="1"/>
          </p:cNvGrpSpPr>
          <p:nvPr/>
        </p:nvGrpSpPr>
        <p:grpSpPr>
          <a:xfrm>
            <a:off x="711509" y="1595426"/>
            <a:ext cx="10768982" cy="4339961"/>
            <a:chOff x="711509" y="1595426"/>
            <a:chExt cx="10768982" cy="4339961"/>
          </a:xfrm>
        </p:grpSpPr>
        <p:grpSp>
          <p:nvGrpSpPr>
            <p:cNvPr id="3" name="Group 10">
              <a:extLst>
                <a:ext uri="{FF2B5EF4-FFF2-40B4-BE49-F238E27FC236}">
                  <a16:creationId xmlns:a16="http://schemas.microsoft.com/office/drawing/2014/main" xmlns="" id="{1ECEED8F-2194-4E8F-936B-C1CA94E201A2}"/>
                </a:ext>
              </a:extLst>
            </p:cNvPr>
            <p:cNvGrpSpPr/>
            <p:nvPr/>
          </p:nvGrpSpPr>
          <p:grpSpPr>
            <a:xfrm>
              <a:off x="4103340" y="1595426"/>
              <a:ext cx="3949088" cy="3404387"/>
              <a:chOff x="3201302" y="899607"/>
              <a:chExt cx="5868190" cy="5058785"/>
            </a:xfrm>
          </p:grpSpPr>
          <p:sp>
            <p:nvSpPr>
              <p:cNvPr id="35" name="îṣļîḑé-Hexagon 23">
                <a:extLst>
                  <a:ext uri="{FF2B5EF4-FFF2-40B4-BE49-F238E27FC236}">
                    <a16:creationId xmlns:a16="http://schemas.microsoft.com/office/drawing/2014/main" xmlns="" id="{94E06454-C80D-4A4D-A21D-A8ED9843D413}"/>
                  </a:ext>
                </a:extLst>
              </p:cNvPr>
              <p:cNvSpPr/>
              <p:nvPr/>
            </p:nvSpPr>
            <p:spPr>
              <a:xfrm>
                <a:off x="3201302" y="899607"/>
                <a:ext cx="5868190" cy="5058785"/>
              </a:xfrm>
              <a:prstGeom prst="hexagon">
                <a:avLst/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ṣļîḑé-Hexagon 24">
                <a:extLst>
                  <a:ext uri="{FF2B5EF4-FFF2-40B4-BE49-F238E27FC236}">
                    <a16:creationId xmlns:a16="http://schemas.microsoft.com/office/drawing/2014/main" xmlns="" id="{44E952CC-625F-435A-83D7-0D26B34DA3F6}"/>
                  </a:ext>
                </a:extLst>
              </p:cNvPr>
              <p:cNvSpPr/>
              <p:nvPr/>
            </p:nvSpPr>
            <p:spPr>
              <a:xfrm>
                <a:off x="3261655" y="954122"/>
                <a:ext cx="5741712" cy="4949753"/>
              </a:xfrm>
              <a:prstGeom prst="hexagon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2794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ṣļîḑé-Hexagon 25">
                <a:extLst>
                  <a:ext uri="{FF2B5EF4-FFF2-40B4-BE49-F238E27FC236}">
                    <a16:creationId xmlns:a16="http://schemas.microsoft.com/office/drawing/2014/main" xmlns="" id="{D1233348-9CDD-488F-ACCF-F334B261DA56}"/>
                  </a:ext>
                </a:extLst>
              </p:cNvPr>
              <p:cNvSpPr/>
              <p:nvPr/>
            </p:nvSpPr>
            <p:spPr>
              <a:xfrm>
                <a:off x="3835952" y="1449206"/>
                <a:ext cx="4593122" cy="3959588"/>
              </a:xfrm>
              <a:prstGeom prst="hexag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38" name="Group 26">
                <a:extLst>
                  <a:ext uri="{FF2B5EF4-FFF2-40B4-BE49-F238E27FC236}">
                    <a16:creationId xmlns:a16="http://schemas.microsoft.com/office/drawing/2014/main" xmlns="" id="{7436BBC6-162D-47D6-8269-51F48BF66950}"/>
                  </a:ext>
                </a:extLst>
              </p:cNvPr>
              <p:cNvGrpSpPr/>
              <p:nvPr/>
            </p:nvGrpSpPr>
            <p:grpSpPr>
              <a:xfrm>
                <a:off x="4456573" y="1977072"/>
                <a:ext cx="3351879" cy="2889551"/>
                <a:chOff x="6542627" y="2673048"/>
                <a:chExt cx="3351879" cy="2889551"/>
              </a:xfrm>
            </p:grpSpPr>
            <p:sp>
              <p:nvSpPr>
                <p:cNvPr id="50" name="îṣļîḑé-Hexagon 38">
                  <a:extLst>
                    <a:ext uri="{FF2B5EF4-FFF2-40B4-BE49-F238E27FC236}">
                      <a16:creationId xmlns:a16="http://schemas.microsoft.com/office/drawing/2014/main" xmlns="" id="{4065F62B-C9D1-4453-B171-20F22B4F8A94}"/>
                    </a:ext>
                  </a:extLst>
                </p:cNvPr>
                <p:cNvSpPr/>
                <p:nvPr/>
              </p:nvSpPr>
              <p:spPr>
                <a:xfrm>
                  <a:off x="6542627" y="2673048"/>
                  <a:ext cx="3351879" cy="2889551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îṣļîḑé-Hexagon 39">
                  <a:extLst>
                    <a:ext uri="{FF2B5EF4-FFF2-40B4-BE49-F238E27FC236}">
                      <a16:creationId xmlns:a16="http://schemas.microsoft.com/office/drawing/2014/main" xmlns="" id="{09FDB1F1-E9FC-40AF-B140-158BA875FFAB}"/>
                    </a:ext>
                  </a:extLst>
                </p:cNvPr>
                <p:cNvSpPr/>
                <p:nvPr/>
              </p:nvSpPr>
              <p:spPr>
                <a:xfrm>
                  <a:off x="6590331" y="2714174"/>
                  <a:ext cx="3256469" cy="2807303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BABABA"/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9" name="íṩľíḍè-Freeform: Shape 27">
                <a:extLst>
                  <a:ext uri="{FF2B5EF4-FFF2-40B4-BE49-F238E27FC236}">
                    <a16:creationId xmlns:a16="http://schemas.microsoft.com/office/drawing/2014/main" xmlns="" id="{14D86473-C293-4EB0-8DB6-6BD596027268}"/>
                  </a:ext>
                </a:extLst>
              </p:cNvPr>
              <p:cNvSpPr/>
              <p:nvPr/>
            </p:nvSpPr>
            <p:spPr>
              <a:xfrm>
                <a:off x="4826000" y="4866622"/>
                <a:ext cx="2609850" cy="542172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íṩľíḍè-Freeform: Shape 28">
                <a:extLst>
                  <a:ext uri="{FF2B5EF4-FFF2-40B4-BE49-F238E27FC236}">
                    <a16:creationId xmlns:a16="http://schemas.microsoft.com/office/drawing/2014/main" xmlns="" id="{4FE6B2F8-7AEF-4BD5-9BBF-A8296208A8F8}"/>
                  </a:ext>
                </a:extLst>
              </p:cNvPr>
              <p:cNvSpPr/>
              <p:nvPr/>
            </p:nvSpPr>
            <p:spPr>
              <a:xfrm rot="10800000">
                <a:off x="4827588" y="1449203"/>
                <a:ext cx="2609850" cy="5350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íṩľíḍè-Freeform: Shape 29">
                <a:extLst>
                  <a:ext uri="{FF2B5EF4-FFF2-40B4-BE49-F238E27FC236}">
                    <a16:creationId xmlns:a16="http://schemas.microsoft.com/office/drawing/2014/main" xmlns="" id="{46500BFA-8D8E-4555-9EB4-8E5005ADE709}"/>
                  </a:ext>
                </a:extLst>
              </p:cNvPr>
              <p:cNvSpPr/>
              <p:nvPr/>
            </p:nvSpPr>
            <p:spPr>
              <a:xfrm rot="17784389">
                <a:off x="6571574" y="4011542"/>
                <a:ext cx="2221547" cy="5669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5917" h="526131">
                    <a:moveTo>
                      <a:pt x="373820" y="3099"/>
                    </a:moveTo>
                    <a:lnTo>
                      <a:pt x="2225147" y="0"/>
                    </a:lnTo>
                    <a:lnTo>
                      <a:pt x="2555917" y="526131"/>
                    </a:lnTo>
                    <a:lnTo>
                      <a:pt x="-1" y="519334"/>
                    </a:lnTo>
                    <a:lnTo>
                      <a:pt x="373820" y="3099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íṩľíḍè-Freeform: Shape 30">
                <a:extLst>
                  <a:ext uri="{FF2B5EF4-FFF2-40B4-BE49-F238E27FC236}">
                    <a16:creationId xmlns:a16="http://schemas.microsoft.com/office/drawing/2014/main" xmlns="" id="{7CBECFB7-3FAD-4A5C-AFAD-E7C103CFC556}"/>
                  </a:ext>
                </a:extLst>
              </p:cNvPr>
              <p:cNvSpPr/>
              <p:nvPr/>
            </p:nvSpPr>
            <p:spPr>
              <a:xfrm rot="3802620">
                <a:off x="3469479" y="4015237"/>
                <a:ext cx="2218358" cy="55842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2247" h="525262">
                    <a:moveTo>
                      <a:pt x="322366" y="0"/>
                    </a:moveTo>
                    <a:lnTo>
                      <a:pt x="2183493" y="862"/>
                    </a:lnTo>
                    <a:lnTo>
                      <a:pt x="2552247" y="525262"/>
                    </a:lnTo>
                    <a:lnTo>
                      <a:pt x="0" y="522206"/>
                    </a:lnTo>
                    <a:lnTo>
                      <a:pt x="322366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íṩľíḍè-Freeform: Shape 31">
                <a:extLst>
                  <a:ext uri="{FF2B5EF4-FFF2-40B4-BE49-F238E27FC236}">
                    <a16:creationId xmlns:a16="http://schemas.microsoft.com/office/drawing/2014/main" xmlns="" id="{DF475413-8B4D-4C12-B703-5532D61FC45C}"/>
                  </a:ext>
                </a:extLst>
              </p:cNvPr>
              <p:cNvSpPr/>
              <p:nvPr/>
            </p:nvSpPr>
            <p:spPr>
              <a:xfrm rot="14644702">
                <a:off x="6575886" y="2270565"/>
                <a:ext cx="2231104" cy="575834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66913" h="537441">
                    <a:moveTo>
                      <a:pt x="327827" y="3173"/>
                    </a:moveTo>
                    <a:lnTo>
                      <a:pt x="2187322" y="0"/>
                    </a:lnTo>
                    <a:lnTo>
                      <a:pt x="2566913" y="512510"/>
                    </a:lnTo>
                    <a:lnTo>
                      <a:pt x="0" y="537441"/>
                    </a:lnTo>
                    <a:lnTo>
                      <a:pt x="327827" y="317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ṩľíḍè-Freeform: Shape 32">
                <a:extLst>
                  <a:ext uri="{FF2B5EF4-FFF2-40B4-BE49-F238E27FC236}">
                    <a16:creationId xmlns:a16="http://schemas.microsoft.com/office/drawing/2014/main" xmlns="" id="{FB7156E0-4EC8-4450-8897-701381579196}"/>
                  </a:ext>
                </a:extLst>
              </p:cNvPr>
              <p:cNvSpPr/>
              <p:nvPr/>
            </p:nvSpPr>
            <p:spPr>
              <a:xfrm rot="7047957">
                <a:off x="3464215" y="2272221"/>
                <a:ext cx="2224598" cy="581887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9427" h="540021">
                    <a:moveTo>
                      <a:pt x="369826" y="23014"/>
                    </a:moveTo>
                    <a:lnTo>
                      <a:pt x="2235062" y="0"/>
                    </a:lnTo>
                    <a:lnTo>
                      <a:pt x="2559427" y="508268"/>
                    </a:lnTo>
                    <a:lnTo>
                      <a:pt x="0" y="540021"/>
                    </a:lnTo>
                    <a:lnTo>
                      <a:pt x="369826" y="2301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ṩľíḍè-Freeform: Shape 33">
                <a:extLst>
                  <a:ext uri="{FF2B5EF4-FFF2-40B4-BE49-F238E27FC236}">
                    <a16:creationId xmlns:a16="http://schemas.microsoft.com/office/drawing/2014/main" xmlns="" id="{567174A1-679E-43A8-AB91-897AF1141015}"/>
                  </a:ext>
                </a:extLst>
              </p:cNvPr>
              <p:cNvSpPr/>
              <p:nvPr/>
            </p:nvSpPr>
            <p:spPr>
              <a:xfrm>
                <a:off x="4500562" y="5408794"/>
                <a:ext cx="3268663" cy="497463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75892 w 2536492"/>
                  <a:gd name="connsiteY0" fmla="*/ 0 h 496524"/>
                  <a:gd name="connsiteX1" fmla="*/ 2187242 w 2536492"/>
                  <a:gd name="connsiteY1" fmla="*/ 0 h 496524"/>
                  <a:gd name="connsiteX2" fmla="*/ 2536492 w 2536492"/>
                  <a:gd name="connsiteY2" fmla="*/ 496524 h 496524"/>
                  <a:gd name="connsiteX3" fmla="*/ 0 w 2536492"/>
                  <a:gd name="connsiteY3" fmla="*/ 496524 h 496524"/>
                  <a:gd name="connsiteX4" fmla="*/ 275892 w 2536492"/>
                  <a:gd name="connsiteY4" fmla="*/ 0 h 496524"/>
                  <a:gd name="connsiteX0" fmla="*/ 222216 w 2482816"/>
                  <a:gd name="connsiteY0" fmla="*/ 0 h 496524"/>
                  <a:gd name="connsiteX1" fmla="*/ 2133566 w 2482816"/>
                  <a:gd name="connsiteY1" fmla="*/ 0 h 496524"/>
                  <a:gd name="connsiteX2" fmla="*/ 2482816 w 2482816"/>
                  <a:gd name="connsiteY2" fmla="*/ 496524 h 496524"/>
                  <a:gd name="connsiteX3" fmla="*/ 0 w 2482816"/>
                  <a:gd name="connsiteY3" fmla="*/ 486971 h 496524"/>
                  <a:gd name="connsiteX4" fmla="*/ 222216 w 2482816"/>
                  <a:gd name="connsiteY4" fmla="*/ 0 h 496524"/>
                  <a:gd name="connsiteX0" fmla="*/ 243686 w 2504286"/>
                  <a:gd name="connsiteY0" fmla="*/ 0 h 496524"/>
                  <a:gd name="connsiteX1" fmla="*/ 2155036 w 2504286"/>
                  <a:gd name="connsiteY1" fmla="*/ 0 h 496524"/>
                  <a:gd name="connsiteX2" fmla="*/ 2504286 w 2504286"/>
                  <a:gd name="connsiteY2" fmla="*/ 496524 h 496524"/>
                  <a:gd name="connsiteX3" fmla="*/ 0 w 2504286"/>
                  <a:gd name="connsiteY3" fmla="*/ 494136 h 496524"/>
                  <a:gd name="connsiteX4" fmla="*/ 243686 w 2504286"/>
                  <a:gd name="connsiteY4" fmla="*/ 0 h 496524"/>
                  <a:gd name="connsiteX0" fmla="*/ 245476 w 2506076"/>
                  <a:gd name="connsiteY0" fmla="*/ 0 h 496524"/>
                  <a:gd name="connsiteX1" fmla="*/ 2156826 w 2506076"/>
                  <a:gd name="connsiteY1" fmla="*/ 0 h 496524"/>
                  <a:gd name="connsiteX2" fmla="*/ 2506076 w 2506076"/>
                  <a:gd name="connsiteY2" fmla="*/ 496524 h 496524"/>
                  <a:gd name="connsiteX3" fmla="*/ 0 w 2506076"/>
                  <a:gd name="connsiteY3" fmla="*/ 494136 h 496524"/>
                  <a:gd name="connsiteX4" fmla="*/ 245476 w 2506076"/>
                  <a:gd name="connsiteY4" fmla="*/ 0 h 496524"/>
                  <a:gd name="connsiteX0" fmla="*/ 245476 w 2506076"/>
                  <a:gd name="connsiteY0" fmla="*/ 0 h 498913"/>
                  <a:gd name="connsiteX1" fmla="*/ 2156826 w 2506076"/>
                  <a:gd name="connsiteY1" fmla="*/ 0 h 498913"/>
                  <a:gd name="connsiteX2" fmla="*/ 2506076 w 2506076"/>
                  <a:gd name="connsiteY2" fmla="*/ 496524 h 498913"/>
                  <a:gd name="connsiteX3" fmla="*/ 0 w 2506076"/>
                  <a:gd name="connsiteY3" fmla="*/ 498913 h 498913"/>
                  <a:gd name="connsiteX4" fmla="*/ 245476 w 2506076"/>
                  <a:gd name="connsiteY4" fmla="*/ 0 h 498913"/>
                  <a:gd name="connsiteX0" fmla="*/ 245476 w 2457768"/>
                  <a:gd name="connsiteY0" fmla="*/ 0 h 498913"/>
                  <a:gd name="connsiteX1" fmla="*/ 2156826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3345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6923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5979"/>
                  <a:gd name="connsiteY0" fmla="*/ 0 h 498913"/>
                  <a:gd name="connsiteX1" fmla="*/ 2206923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  <a:gd name="connsiteX0" fmla="*/ 245476 w 2455979"/>
                  <a:gd name="connsiteY0" fmla="*/ 0 h 498913"/>
                  <a:gd name="connsiteX1" fmla="*/ 2203345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55979" h="498913">
                    <a:moveTo>
                      <a:pt x="245476" y="0"/>
                    </a:moveTo>
                    <a:lnTo>
                      <a:pt x="2203345" y="0"/>
                    </a:lnTo>
                    <a:lnTo>
                      <a:pt x="2455979" y="496524"/>
                    </a:lnTo>
                    <a:lnTo>
                      <a:pt x="0" y="498913"/>
                    </a:lnTo>
                    <a:lnTo>
                      <a:pt x="2454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íṩľíḍè-Freeform: Shape 34">
                <a:extLst>
                  <a:ext uri="{FF2B5EF4-FFF2-40B4-BE49-F238E27FC236}">
                    <a16:creationId xmlns:a16="http://schemas.microsoft.com/office/drawing/2014/main" xmlns="" id="{7B662467-1648-4473-B03A-3F67BEF684B1}"/>
                  </a:ext>
                </a:extLst>
              </p:cNvPr>
              <p:cNvSpPr/>
              <p:nvPr/>
            </p:nvSpPr>
            <p:spPr>
              <a:xfrm rot="17784389">
                <a:off x="6767957" y="4292452"/>
                <a:ext cx="2767991" cy="52534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240185 w 2422282"/>
                  <a:gd name="connsiteY0" fmla="*/ 3099 h 526131"/>
                  <a:gd name="connsiteX1" fmla="*/ 2091512 w 2422282"/>
                  <a:gd name="connsiteY1" fmla="*/ 0 h 526131"/>
                  <a:gd name="connsiteX2" fmla="*/ 2422282 w 2422282"/>
                  <a:gd name="connsiteY2" fmla="*/ 526131 h 526131"/>
                  <a:gd name="connsiteX3" fmla="*/ 0 w 2422282"/>
                  <a:gd name="connsiteY3" fmla="*/ 474659 h 526131"/>
                  <a:gd name="connsiteX4" fmla="*/ 240185 w 2422282"/>
                  <a:gd name="connsiteY4" fmla="*/ 3099 h 526131"/>
                  <a:gd name="connsiteX0" fmla="*/ 258661 w 2440758"/>
                  <a:gd name="connsiteY0" fmla="*/ 3099 h 526131"/>
                  <a:gd name="connsiteX1" fmla="*/ 2109988 w 2440758"/>
                  <a:gd name="connsiteY1" fmla="*/ 0 h 526131"/>
                  <a:gd name="connsiteX2" fmla="*/ 2440758 w 2440758"/>
                  <a:gd name="connsiteY2" fmla="*/ 526131 h 526131"/>
                  <a:gd name="connsiteX3" fmla="*/ 0 w 2440758"/>
                  <a:gd name="connsiteY3" fmla="*/ 516882 h 526131"/>
                  <a:gd name="connsiteX4" fmla="*/ 258661 w 2440758"/>
                  <a:gd name="connsiteY4" fmla="*/ 3099 h 526131"/>
                  <a:gd name="connsiteX0" fmla="*/ 258661 w 2440758"/>
                  <a:gd name="connsiteY0" fmla="*/ 0 h 523032"/>
                  <a:gd name="connsiteX1" fmla="*/ 2163878 w 2440758"/>
                  <a:gd name="connsiteY1" fmla="*/ 1300 h 523032"/>
                  <a:gd name="connsiteX2" fmla="*/ 2440758 w 2440758"/>
                  <a:gd name="connsiteY2" fmla="*/ 523032 h 523032"/>
                  <a:gd name="connsiteX3" fmla="*/ 0 w 2440758"/>
                  <a:gd name="connsiteY3" fmla="*/ 513783 h 523032"/>
                  <a:gd name="connsiteX4" fmla="*/ 258661 w 2440758"/>
                  <a:gd name="connsiteY4" fmla="*/ 0 h 523032"/>
                  <a:gd name="connsiteX0" fmla="*/ 258661 w 2384432"/>
                  <a:gd name="connsiteY0" fmla="*/ 0 h 513783"/>
                  <a:gd name="connsiteX1" fmla="*/ 2163878 w 2384432"/>
                  <a:gd name="connsiteY1" fmla="*/ 1300 h 513783"/>
                  <a:gd name="connsiteX2" fmla="*/ 2384432 w 2384432"/>
                  <a:gd name="connsiteY2" fmla="*/ 512987 h 513783"/>
                  <a:gd name="connsiteX3" fmla="*/ 0 w 2384432"/>
                  <a:gd name="connsiteY3" fmla="*/ 513783 h 513783"/>
                  <a:gd name="connsiteX4" fmla="*/ 258661 w 2384432"/>
                  <a:gd name="connsiteY4" fmla="*/ 0 h 513783"/>
                  <a:gd name="connsiteX0" fmla="*/ 258661 w 2388087"/>
                  <a:gd name="connsiteY0" fmla="*/ 0 h 521454"/>
                  <a:gd name="connsiteX1" fmla="*/ 2163878 w 2388087"/>
                  <a:gd name="connsiteY1" fmla="*/ 1300 h 521454"/>
                  <a:gd name="connsiteX2" fmla="*/ 2388087 w 2388087"/>
                  <a:gd name="connsiteY2" fmla="*/ 521454 h 521454"/>
                  <a:gd name="connsiteX3" fmla="*/ 0 w 2388087"/>
                  <a:gd name="connsiteY3" fmla="*/ 513783 h 521454"/>
                  <a:gd name="connsiteX4" fmla="*/ 258661 w 2388087"/>
                  <a:gd name="connsiteY4" fmla="*/ 0 h 521454"/>
                  <a:gd name="connsiteX0" fmla="*/ 258661 w 2388088"/>
                  <a:gd name="connsiteY0" fmla="*/ 0 h 521454"/>
                  <a:gd name="connsiteX1" fmla="*/ 2163878 w 2388088"/>
                  <a:gd name="connsiteY1" fmla="*/ 1300 h 521454"/>
                  <a:gd name="connsiteX2" fmla="*/ 2388088 w 2388088"/>
                  <a:gd name="connsiteY2" fmla="*/ 521454 h 521454"/>
                  <a:gd name="connsiteX3" fmla="*/ 0 w 2388088"/>
                  <a:gd name="connsiteY3" fmla="*/ 513783 h 521454"/>
                  <a:gd name="connsiteX4" fmla="*/ 258661 w 2388088"/>
                  <a:gd name="connsiteY4" fmla="*/ 0 h 521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8088" h="521454">
                    <a:moveTo>
                      <a:pt x="258661" y="0"/>
                    </a:moveTo>
                    <a:lnTo>
                      <a:pt x="2163878" y="1300"/>
                    </a:lnTo>
                    <a:lnTo>
                      <a:pt x="2388088" y="521454"/>
                    </a:lnTo>
                    <a:lnTo>
                      <a:pt x="0" y="513783"/>
                    </a:lnTo>
                    <a:lnTo>
                      <a:pt x="25866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íṩľíḍè-Freeform: Shape 35">
                <a:extLst>
                  <a:ext uri="{FF2B5EF4-FFF2-40B4-BE49-F238E27FC236}">
                    <a16:creationId xmlns:a16="http://schemas.microsoft.com/office/drawing/2014/main" xmlns="" id="{C4EAB8C0-DE11-419F-B5BA-A6A6ED8EAE9F}"/>
                  </a:ext>
                </a:extLst>
              </p:cNvPr>
              <p:cNvSpPr/>
              <p:nvPr/>
            </p:nvSpPr>
            <p:spPr>
              <a:xfrm rot="3802620">
                <a:off x="2726743" y="4291144"/>
                <a:ext cx="2762753" cy="518588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  <a:gd name="connsiteX0" fmla="*/ 268392 w 2498273"/>
                  <a:gd name="connsiteY0" fmla="*/ 0 h 525262"/>
                  <a:gd name="connsiteX1" fmla="*/ 2129519 w 2498273"/>
                  <a:gd name="connsiteY1" fmla="*/ 862 h 525262"/>
                  <a:gd name="connsiteX2" fmla="*/ 2498273 w 2498273"/>
                  <a:gd name="connsiteY2" fmla="*/ 525262 h 525262"/>
                  <a:gd name="connsiteX3" fmla="*/ 0 w 2498273"/>
                  <a:gd name="connsiteY3" fmla="*/ 522260 h 525262"/>
                  <a:gd name="connsiteX4" fmla="*/ 268392 w 2498273"/>
                  <a:gd name="connsiteY4" fmla="*/ 0 h 525262"/>
                  <a:gd name="connsiteX0" fmla="*/ 264077 w 2493958"/>
                  <a:gd name="connsiteY0" fmla="*/ 0 h 525262"/>
                  <a:gd name="connsiteX1" fmla="*/ 2125204 w 2493958"/>
                  <a:gd name="connsiteY1" fmla="*/ 862 h 525262"/>
                  <a:gd name="connsiteX2" fmla="*/ 2493958 w 2493958"/>
                  <a:gd name="connsiteY2" fmla="*/ 525262 h 525262"/>
                  <a:gd name="connsiteX3" fmla="*/ 0 w 2493958"/>
                  <a:gd name="connsiteY3" fmla="*/ 524435 h 525262"/>
                  <a:gd name="connsiteX4" fmla="*/ 264077 w 2493958"/>
                  <a:gd name="connsiteY4" fmla="*/ 0 h 525262"/>
                  <a:gd name="connsiteX0" fmla="*/ 264077 w 2509505"/>
                  <a:gd name="connsiteY0" fmla="*/ 919 h 526181"/>
                  <a:gd name="connsiteX1" fmla="*/ 2509505 w 2509505"/>
                  <a:gd name="connsiteY1" fmla="*/ 1 h 526181"/>
                  <a:gd name="connsiteX2" fmla="*/ 2493958 w 2509505"/>
                  <a:gd name="connsiteY2" fmla="*/ 526181 h 526181"/>
                  <a:gd name="connsiteX3" fmla="*/ 0 w 2509505"/>
                  <a:gd name="connsiteY3" fmla="*/ 525354 h 526181"/>
                  <a:gd name="connsiteX4" fmla="*/ 264077 w 2509505"/>
                  <a:gd name="connsiteY4" fmla="*/ 919 h 526181"/>
                  <a:gd name="connsiteX0" fmla="*/ 264077 w 2800531"/>
                  <a:gd name="connsiteY0" fmla="*/ 918 h 528663"/>
                  <a:gd name="connsiteX1" fmla="*/ 2509505 w 2800531"/>
                  <a:gd name="connsiteY1" fmla="*/ 0 h 528663"/>
                  <a:gd name="connsiteX2" fmla="*/ 2800531 w 2800531"/>
                  <a:gd name="connsiteY2" fmla="*/ 528663 h 528663"/>
                  <a:gd name="connsiteX3" fmla="*/ 0 w 2800531"/>
                  <a:gd name="connsiteY3" fmla="*/ 525353 h 528663"/>
                  <a:gd name="connsiteX4" fmla="*/ 264077 w 2800531"/>
                  <a:gd name="connsiteY4" fmla="*/ 918 h 528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00531" h="528663">
                    <a:moveTo>
                      <a:pt x="264077" y="918"/>
                    </a:moveTo>
                    <a:lnTo>
                      <a:pt x="2509505" y="0"/>
                    </a:lnTo>
                    <a:lnTo>
                      <a:pt x="2800531" y="528663"/>
                    </a:lnTo>
                    <a:lnTo>
                      <a:pt x="0" y="525353"/>
                    </a:lnTo>
                    <a:lnTo>
                      <a:pt x="264077" y="91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>
                <a:innerShdw blurRad="279400" dist="50800" dir="81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íṩľíḍè-Freeform: Shape 36">
                <a:extLst>
                  <a:ext uri="{FF2B5EF4-FFF2-40B4-BE49-F238E27FC236}">
                    <a16:creationId xmlns:a16="http://schemas.microsoft.com/office/drawing/2014/main" xmlns="" id="{2CDD3DCF-94E7-4E23-A9AE-9E48E04A04BD}"/>
                  </a:ext>
                </a:extLst>
              </p:cNvPr>
              <p:cNvSpPr/>
              <p:nvPr/>
            </p:nvSpPr>
            <p:spPr>
              <a:xfrm rot="7047957">
                <a:off x="2726087" y="2026742"/>
                <a:ext cx="2780391" cy="567545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50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48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19318"/>
                  <a:gd name="connsiteY0" fmla="*/ 23014 h 540021"/>
                  <a:gd name="connsiteX1" fmla="*/ 2235062 w 2519318"/>
                  <a:gd name="connsiteY1" fmla="*/ 0 h 540021"/>
                  <a:gd name="connsiteX2" fmla="*/ 2519318 w 2519318"/>
                  <a:gd name="connsiteY2" fmla="*/ 506816 h 540021"/>
                  <a:gd name="connsiteX3" fmla="*/ 0 w 2519318"/>
                  <a:gd name="connsiteY3" fmla="*/ 540021 h 540021"/>
                  <a:gd name="connsiteX4" fmla="*/ 369826 w 2519318"/>
                  <a:gd name="connsiteY4" fmla="*/ 23014 h 540021"/>
                  <a:gd name="connsiteX0" fmla="*/ 369826 w 2521439"/>
                  <a:gd name="connsiteY0" fmla="*/ 23014 h 540021"/>
                  <a:gd name="connsiteX1" fmla="*/ 2235062 w 2521439"/>
                  <a:gd name="connsiteY1" fmla="*/ 0 h 540021"/>
                  <a:gd name="connsiteX2" fmla="*/ 2521439 w 2521439"/>
                  <a:gd name="connsiteY2" fmla="*/ 500723 h 540021"/>
                  <a:gd name="connsiteX3" fmla="*/ 0 w 2521439"/>
                  <a:gd name="connsiteY3" fmla="*/ 540021 h 540021"/>
                  <a:gd name="connsiteX4" fmla="*/ 369826 w 2521439"/>
                  <a:gd name="connsiteY4" fmla="*/ 23014 h 540021"/>
                  <a:gd name="connsiteX0" fmla="*/ 1 w 2603248"/>
                  <a:gd name="connsiteY0" fmla="*/ 47648 h 540021"/>
                  <a:gd name="connsiteX1" fmla="*/ 2316871 w 2603248"/>
                  <a:gd name="connsiteY1" fmla="*/ 0 h 540021"/>
                  <a:gd name="connsiteX2" fmla="*/ 2603248 w 2603248"/>
                  <a:gd name="connsiteY2" fmla="*/ 500723 h 540021"/>
                  <a:gd name="connsiteX3" fmla="*/ 81809 w 2603248"/>
                  <a:gd name="connsiteY3" fmla="*/ 540021 h 540021"/>
                  <a:gd name="connsiteX4" fmla="*/ 1 w 2603248"/>
                  <a:gd name="connsiteY4" fmla="*/ 47648 h 540021"/>
                  <a:gd name="connsiteX0" fmla="*/ 0 w 2609786"/>
                  <a:gd name="connsiteY0" fmla="*/ 55825 h 540021"/>
                  <a:gd name="connsiteX1" fmla="*/ 2323409 w 2609786"/>
                  <a:gd name="connsiteY1" fmla="*/ 0 h 540021"/>
                  <a:gd name="connsiteX2" fmla="*/ 2609786 w 2609786"/>
                  <a:gd name="connsiteY2" fmla="*/ 500723 h 540021"/>
                  <a:gd name="connsiteX3" fmla="*/ 88347 w 2609786"/>
                  <a:gd name="connsiteY3" fmla="*/ 540021 h 540021"/>
                  <a:gd name="connsiteX4" fmla="*/ 0 w 2609786"/>
                  <a:gd name="connsiteY4" fmla="*/ 55825 h 540021"/>
                  <a:gd name="connsiteX0" fmla="*/ 301264 w 2911050"/>
                  <a:gd name="connsiteY0" fmla="*/ 55825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01264 w 2911050"/>
                  <a:gd name="connsiteY4" fmla="*/ 55825 h 545581"/>
                  <a:gd name="connsiteX0" fmla="*/ 298968 w 2911050"/>
                  <a:gd name="connsiteY0" fmla="*/ 51816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298968 w 2911050"/>
                  <a:gd name="connsiteY4" fmla="*/ 51816 h 545581"/>
                  <a:gd name="connsiteX0" fmla="*/ 311159 w 2911050"/>
                  <a:gd name="connsiteY0" fmla="*/ 48611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1159 w 2911050"/>
                  <a:gd name="connsiteY4" fmla="*/ 48611 h 545581"/>
                  <a:gd name="connsiteX0" fmla="*/ 314429 w 2911050"/>
                  <a:gd name="connsiteY0" fmla="*/ 44523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4429 w 2911050"/>
                  <a:gd name="connsiteY4" fmla="*/ 44523 h 545581"/>
                  <a:gd name="connsiteX0" fmla="*/ 312308 w 2908929"/>
                  <a:gd name="connsiteY0" fmla="*/ 44523 h 539490"/>
                  <a:gd name="connsiteX1" fmla="*/ 2622552 w 2908929"/>
                  <a:gd name="connsiteY1" fmla="*/ 0 h 539490"/>
                  <a:gd name="connsiteX2" fmla="*/ 2908929 w 2908929"/>
                  <a:gd name="connsiteY2" fmla="*/ 500723 h 539490"/>
                  <a:gd name="connsiteX3" fmla="*/ 0 w 2908929"/>
                  <a:gd name="connsiteY3" fmla="*/ 539490 h 539490"/>
                  <a:gd name="connsiteX4" fmla="*/ 312308 w 2908929"/>
                  <a:gd name="connsiteY4" fmla="*/ 44523 h 539490"/>
                  <a:gd name="connsiteX0" fmla="*/ 309038 w 2905659"/>
                  <a:gd name="connsiteY0" fmla="*/ 44523 h 535401"/>
                  <a:gd name="connsiteX1" fmla="*/ 2619282 w 2905659"/>
                  <a:gd name="connsiteY1" fmla="*/ 0 h 535401"/>
                  <a:gd name="connsiteX2" fmla="*/ 2905659 w 2905659"/>
                  <a:gd name="connsiteY2" fmla="*/ 500723 h 535401"/>
                  <a:gd name="connsiteX3" fmla="*/ 0 w 2905659"/>
                  <a:gd name="connsiteY3" fmla="*/ 535401 h 535401"/>
                  <a:gd name="connsiteX4" fmla="*/ 309038 w 2905659"/>
                  <a:gd name="connsiteY4" fmla="*/ 44523 h 535401"/>
                  <a:gd name="connsiteX0" fmla="*/ 310100 w 2906721"/>
                  <a:gd name="connsiteY0" fmla="*/ 44523 h 538447"/>
                  <a:gd name="connsiteX1" fmla="*/ 2620344 w 2906721"/>
                  <a:gd name="connsiteY1" fmla="*/ 0 h 538447"/>
                  <a:gd name="connsiteX2" fmla="*/ 2906721 w 2906721"/>
                  <a:gd name="connsiteY2" fmla="*/ 500723 h 538447"/>
                  <a:gd name="connsiteX3" fmla="*/ 0 w 2906721"/>
                  <a:gd name="connsiteY3" fmla="*/ 538447 h 538447"/>
                  <a:gd name="connsiteX4" fmla="*/ 310100 w 2906721"/>
                  <a:gd name="connsiteY4" fmla="*/ 44523 h 538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6721" h="538447">
                    <a:moveTo>
                      <a:pt x="310100" y="44523"/>
                    </a:moveTo>
                    <a:lnTo>
                      <a:pt x="2620344" y="0"/>
                    </a:lnTo>
                    <a:lnTo>
                      <a:pt x="2906721" y="500723"/>
                    </a:lnTo>
                    <a:lnTo>
                      <a:pt x="0" y="538447"/>
                    </a:lnTo>
                    <a:lnTo>
                      <a:pt x="310100" y="4452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ṩľíḍè-Freeform: Shape 37">
                <a:extLst>
                  <a:ext uri="{FF2B5EF4-FFF2-40B4-BE49-F238E27FC236}">
                    <a16:creationId xmlns:a16="http://schemas.microsoft.com/office/drawing/2014/main" xmlns="" id="{19080347-35A4-454D-9612-65D99A15B2B1}"/>
                  </a:ext>
                </a:extLst>
              </p:cNvPr>
              <p:cNvSpPr/>
              <p:nvPr/>
            </p:nvSpPr>
            <p:spPr>
              <a:xfrm rot="10800000">
                <a:off x="4508769" y="953327"/>
                <a:ext cx="3259661" cy="497556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55685 w 2516285"/>
                  <a:gd name="connsiteY0" fmla="*/ 0 h 496524"/>
                  <a:gd name="connsiteX1" fmla="*/ 2167035 w 2516285"/>
                  <a:gd name="connsiteY1" fmla="*/ 0 h 496524"/>
                  <a:gd name="connsiteX2" fmla="*/ 2516285 w 2516285"/>
                  <a:gd name="connsiteY2" fmla="*/ 496524 h 496524"/>
                  <a:gd name="connsiteX3" fmla="*/ 0 w 2516285"/>
                  <a:gd name="connsiteY3" fmla="*/ 490207 h 496524"/>
                  <a:gd name="connsiteX4" fmla="*/ 255685 w 2516285"/>
                  <a:gd name="connsiteY4" fmla="*/ 0 h 496524"/>
                  <a:gd name="connsiteX0" fmla="*/ 269329 w 2529929"/>
                  <a:gd name="connsiteY0" fmla="*/ 0 h 496524"/>
                  <a:gd name="connsiteX1" fmla="*/ 2180679 w 2529929"/>
                  <a:gd name="connsiteY1" fmla="*/ 0 h 496524"/>
                  <a:gd name="connsiteX2" fmla="*/ 2529929 w 2529929"/>
                  <a:gd name="connsiteY2" fmla="*/ 496524 h 496524"/>
                  <a:gd name="connsiteX3" fmla="*/ 0 w 2529929"/>
                  <a:gd name="connsiteY3" fmla="*/ 494945 h 496524"/>
                  <a:gd name="connsiteX4" fmla="*/ 269329 w 2529929"/>
                  <a:gd name="connsiteY4" fmla="*/ 0 h 496524"/>
                  <a:gd name="connsiteX0" fmla="*/ 273228 w 2533828"/>
                  <a:gd name="connsiteY0" fmla="*/ 0 h 496524"/>
                  <a:gd name="connsiteX1" fmla="*/ 2184578 w 2533828"/>
                  <a:gd name="connsiteY1" fmla="*/ 0 h 496524"/>
                  <a:gd name="connsiteX2" fmla="*/ 2533828 w 2533828"/>
                  <a:gd name="connsiteY2" fmla="*/ 496524 h 496524"/>
                  <a:gd name="connsiteX3" fmla="*/ 0 w 2533828"/>
                  <a:gd name="connsiteY3" fmla="*/ 494945 h 496524"/>
                  <a:gd name="connsiteX4" fmla="*/ 273228 w 2533828"/>
                  <a:gd name="connsiteY4" fmla="*/ 0 h 496524"/>
                  <a:gd name="connsiteX0" fmla="*/ 273228 w 2668328"/>
                  <a:gd name="connsiteY0" fmla="*/ 0 h 494945"/>
                  <a:gd name="connsiteX1" fmla="*/ 2184578 w 2668328"/>
                  <a:gd name="connsiteY1" fmla="*/ 0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0 h 494945"/>
                  <a:gd name="connsiteX1" fmla="*/ 2406794 w 2668328"/>
                  <a:gd name="connsiteY1" fmla="*/ 2369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1 h 494946"/>
                  <a:gd name="connsiteX1" fmla="*/ 2402896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  <a:gd name="connsiteX0" fmla="*/ 273228 w 2668328"/>
                  <a:gd name="connsiteY0" fmla="*/ 2370 h 497315"/>
                  <a:gd name="connsiteX1" fmla="*/ 2406794 w 2668328"/>
                  <a:gd name="connsiteY1" fmla="*/ 0 h 497315"/>
                  <a:gd name="connsiteX2" fmla="*/ 2668328 w 2668328"/>
                  <a:gd name="connsiteY2" fmla="*/ 496525 h 497315"/>
                  <a:gd name="connsiteX3" fmla="*/ 0 w 2668328"/>
                  <a:gd name="connsiteY3" fmla="*/ 497315 h 497315"/>
                  <a:gd name="connsiteX4" fmla="*/ 273228 w 2668328"/>
                  <a:gd name="connsiteY4" fmla="*/ 2370 h 497315"/>
                  <a:gd name="connsiteX0" fmla="*/ 273228 w 2668328"/>
                  <a:gd name="connsiteY0" fmla="*/ 1 h 494946"/>
                  <a:gd name="connsiteX1" fmla="*/ 2404845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8328" h="494946">
                    <a:moveTo>
                      <a:pt x="273228" y="1"/>
                    </a:moveTo>
                    <a:lnTo>
                      <a:pt x="2404845" y="0"/>
                    </a:lnTo>
                    <a:lnTo>
                      <a:pt x="2668328" y="494156"/>
                    </a:lnTo>
                    <a:lnTo>
                      <a:pt x="0" y="494946"/>
                    </a:lnTo>
                    <a:lnTo>
                      <a:pt x="273228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1">
              <a:extLst>
                <a:ext uri="{FF2B5EF4-FFF2-40B4-BE49-F238E27FC236}">
                  <a16:creationId xmlns:a16="http://schemas.microsoft.com/office/drawing/2014/main" xmlns="" id="{EE7FA941-A734-452D-BE37-A42CC1CA5ED9}"/>
                </a:ext>
              </a:extLst>
            </p:cNvPr>
            <p:cNvGrpSpPr/>
            <p:nvPr/>
          </p:nvGrpSpPr>
          <p:grpSpPr>
            <a:xfrm rot="17930019">
              <a:off x="7160966" y="3506178"/>
              <a:ext cx="827336" cy="1151770"/>
              <a:chOff x="5590218" y="4773226"/>
              <a:chExt cx="1075248" cy="1496900"/>
            </a:xfrm>
          </p:grpSpPr>
          <p:sp>
            <p:nvSpPr>
              <p:cNvPr id="33" name="íṩľíḍè-Isosceles Triangle 21">
                <a:extLst>
                  <a:ext uri="{FF2B5EF4-FFF2-40B4-BE49-F238E27FC236}">
                    <a16:creationId xmlns:a16="http://schemas.microsoft.com/office/drawing/2014/main" xmlns="" id="{EA6AA9E7-1365-472D-B2F7-B40667298AF9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íṩľíḍè-Isosceles Triangle 22">
                <a:extLst>
                  <a:ext uri="{FF2B5EF4-FFF2-40B4-BE49-F238E27FC236}">
                    <a16:creationId xmlns:a16="http://schemas.microsoft.com/office/drawing/2014/main" xmlns="" id="{9CCA6564-B2FA-4943-9BDB-F401F6AE1694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3D3D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12">
              <a:extLst>
                <a:ext uri="{FF2B5EF4-FFF2-40B4-BE49-F238E27FC236}">
                  <a16:creationId xmlns:a16="http://schemas.microsoft.com/office/drawing/2014/main" xmlns="" id="{6DD0DC06-6EE7-4EE0-9FAA-262147508658}"/>
                </a:ext>
              </a:extLst>
            </p:cNvPr>
            <p:cNvGrpSpPr/>
            <p:nvPr/>
          </p:nvGrpSpPr>
          <p:grpSpPr>
            <a:xfrm rot="14765595">
              <a:off x="7191428" y="2013561"/>
              <a:ext cx="827336" cy="1151770"/>
              <a:chOff x="5590218" y="4773226"/>
              <a:chExt cx="1075248" cy="1496900"/>
            </a:xfrm>
          </p:grpSpPr>
          <p:sp>
            <p:nvSpPr>
              <p:cNvPr id="31" name="íṩľíḍè-Isosceles Triangle 19">
                <a:extLst>
                  <a:ext uri="{FF2B5EF4-FFF2-40B4-BE49-F238E27FC236}">
                    <a16:creationId xmlns:a16="http://schemas.microsoft.com/office/drawing/2014/main" xmlns="" id="{86F66CD1-BF6C-48F4-9E37-F47170860A07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Isosceles Triangle 20">
                <a:extLst>
                  <a:ext uri="{FF2B5EF4-FFF2-40B4-BE49-F238E27FC236}">
                    <a16:creationId xmlns:a16="http://schemas.microsoft.com/office/drawing/2014/main" xmlns="" id="{A7C802D1-188F-4294-9457-632D57D04293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2E3E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3">
              <a:extLst>
                <a:ext uri="{FF2B5EF4-FFF2-40B4-BE49-F238E27FC236}">
                  <a16:creationId xmlns:a16="http://schemas.microsoft.com/office/drawing/2014/main" xmlns="" id="{E74B4F70-4242-466C-9C11-F704B769124C}"/>
                </a:ext>
              </a:extLst>
            </p:cNvPr>
            <p:cNvGrpSpPr/>
            <p:nvPr/>
          </p:nvGrpSpPr>
          <p:grpSpPr>
            <a:xfrm rot="3811807">
              <a:off x="4173235" y="3514205"/>
              <a:ext cx="827336" cy="1151770"/>
              <a:chOff x="5590218" y="4773226"/>
              <a:chExt cx="1075248" cy="1496900"/>
            </a:xfrm>
          </p:grpSpPr>
          <p:sp>
            <p:nvSpPr>
              <p:cNvPr id="29" name="íṩľíḍè-Isosceles Triangle 17">
                <a:extLst>
                  <a:ext uri="{FF2B5EF4-FFF2-40B4-BE49-F238E27FC236}">
                    <a16:creationId xmlns:a16="http://schemas.microsoft.com/office/drawing/2014/main" xmlns="" id="{5CDC2A46-CAEB-409F-9279-E4F005014AF6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Isosceles Triangle 18">
                <a:extLst>
                  <a:ext uri="{FF2B5EF4-FFF2-40B4-BE49-F238E27FC236}">
                    <a16:creationId xmlns:a16="http://schemas.microsoft.com/office/drawing/2014/main" xmlns="" id="{DD3449AA-F13E-4169-A371-27C6FC1EDCD9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4E5E6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">
              <a:extLst>
                <a:ext uri="{FF2B5EF4-FFF2-40B4-BE49-F238E27FC236}">
                  <a16:creationId xmlns:a16="http://schemas.microsoft.com/office/drawing/2014/main" xmlns="" id="{41286ADD-EDB7-40EB-97AD-1411C430EADC}"/>
                </a:ext>
              </a:extLst>
            </p:cNvPr>
            <p:cNvGrpSpPr/>
            <p:nvPr/>
          </p:nvGrpSpPr>
          <p:grpSpPr>
            <a:xfrm rot="7044390">
              <a:off x="4174040" y="1940801"/>
              <a:ext cx="827336" cy="1151770"/>
              <a:chOff x="5590218" y="4773226"/>
              <a:chExt cx="1075248" cy="1496900"/>
            </a:xfrm>
          </p:grpSpPr>
          <p:sp>
            <p:nvSpPr>
              <p:cNvPr id="27" name="íṩľíḍè-Isosceles Triangle 15">
                <a:extLst>
                  <a:ext uri="{FF2B5EF4-FFF2-40B4-BE49-F238E27FC236}">
                    <a16:creationId xmlns:a16="http://schemas.microsoft.com/office/drawing/2014/main" xmlns="" id="{E3E26709-A07F-4CE1-9C10-EE748F940A1F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Isosceles Triangle 16">
                <a:extLst>
                  <a:ext uri="{FF2B5EF4-FFF2-40B4-BE49-F238E27FC236}">
                    <a16:creationId xmlns:a16="http://schemas.microsoft.com/office/drawing/2014/main" xmlns="" id="{2116CB16-CB39-4A7D-A056-D04B5ED72C56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F0F1F1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5">
              <a:extLst>
                <a:ext uri="{FF2B5EF4-FFF2-40B4-BE49-F238E27FC236}">
                  <a16:creationId xmlns:a16="http://schemas.microsoft.com/office/drawing/2014/main" xmlns="" id="{C87F7A2B-5394-4154-B990-590CD6C1ECD5}"/>
                </a:ext>
              </a:extLst>
            </p:cNvPr>
            <p:cNvGrpSpPr/>
            <p:nvPr/>
          </p:nvGrpSpPr>
          <p:grpSpPr>
            <a:xfrm>
              <a:off x="5863828" y="2795406"/>
              <a:ext cx="464344" cy="464344"/>
              <a:chOff x="7287419" y="2577307"/>
              <a:chExt cx="464344" cy="464344"/>
            </a:xfrm>
            <a:solidFill>
              <a:schemeClr val="tx1"/>
            </a:solidFill>
          </p:grpSpPr>
          <p:sp>
            <p:nvSpPr>
              <p:cNvPr id="24" name="íṩľíḍè-Freeform: Shape 7">
                <a:extLst>
                  <a:ext uri="{FF2B5EF4-FFF2-40B4-BE49-F238E27FC236}">
                    <a16:creationId xmlns:a16="http://schemas.microsoft.com/office/drawing/2014/main" xmlns="" id="{2C2CC6F7-52D9-4925-8A0E-398D5905F3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ṩľíḍè-Freeform: Shape 8">
                <a:extLst>
                  <a:ext uri="{FF2B5EF4-FFF2-40B4-BE49-F238E27FC236}">
                    <a16:creationId xmlns:a16="http://schemas.microsoft.com/office/drawing/2014/main" xmlns="" id="{FC704B63-B933-4CEA-A0A5-1422E14DE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9">
                <a:extLst>
                  <a:ext uri="{FF2B5EF4-FFF2-40B4-BE49-F238E27FC236}">
                    <a16:creationId xmlns:a16="http://schemas.microsoft.com/office/drawing/2014/main" xmlns="" id="{B1BE3305-073F-423F-9603-161E6AC3C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íṩľíḍè-TextBox 6">
              <a:extLst>
                <a:ext uri="{FF2B5EF4-FFF2-40B4-BE49-F238E27FC236}">
                  <a16:creationId xmlns:a16="http://schemas.microsoft.com/office/drawing/2014/main" xmlns="" id="{34C50252-368A-4EFD-B2E4-18B9E3EA251B}"/>
                </a:ext>
              </a:extLst>
            </p:cNvPr>
            <p:cNvSpPr txBox="1"/>
            <p:nvPr/>
          </p:nvSpPr>
          <p:spPr>
            <a:xfrm>
              <a:off x="5239716" y="3410419"/>
              <a:ext cx="1723549" cy="40011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2000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0" name="Group 4">
              <a:extLst>
                <a:ext uri="{FF2B5EF4-FFF2-40B4-BE49-F238E27FC236}">
                  <a16:creationId xmlns:a16="http://schemas.microsoft.com/office/drawing/2014/main" xmlns="" id="{AADE18C9-5F8C-4536-80A9-ACB8E2C6E3FD}"/>
                </a:ext>
              </a:extLst>
            </p:cNvPr>
            <p:cNvGrpSpPr/>
            <p:nvPr/>
          </p:nvGrpSpPr>
          <p:grpSpPr>
            <a:xfrm>
              <a:off x="8368478" y="1882697"/>
              <a:ext cx="3104385" cy="1013483"/>
              <a:chOff x="8368478" y="1882697"/>
              <a:chExt cx="3104385" cy="1013483"/>
            </a:xfrm>
          </p:grpSpPr>
          <p:sp>
            <p:nvSpPr>
              <p:cNvPr id="22" name="íṩľíḍè-TextBox 41">
                <a:extLst>
                  <a:ext uri="{FF2B5EF4-FFF2-40B4-BE49-F238E27FC236}">
                    <a16:creationId xmlns:a16="http://schemas.microsoft.com/office/drawing/2014/main" xmlns="" id="{7D3550DB-811E-4971-AECE-8DDADFF2996B}"/>
                  </a:ext>
                </a:extLst>
              </p:cNvPr>
              <p:cNvSpPr txBox="1"/>
              <p:nvPr/>
            </p:nvSpPr>
            <p:spPr>
              <a:xfrm>
                <a:off x="8368478" y="1882697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3" name="íṩľíḍè-Rectangle 42">
                <a:extLst>
                  <a:ext uri="{FF2B5EF4-FFF2-40B4-BE49-F238E27FC236}">
                    <a16:creationId xmlns:a16="http://schemas.microsoft.com/office/drawing/2014/main" xmlns="" id="{A9D0701E-53AD-4FFF-BA5F-A756DC8CFE16}"/>
                  </a:ext>
                </a:extLst>
              </p:cNvPr>
              <p:cNvSpPr/>
              <p:nvPr/>
            </p:nvSpPr>
            <p:spPr>
              <a:xfrm>
                <a:off x="8368478" y="2282807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0">
              <a:extLst>
                <a:ext uri="{FF2B5EF4-FFF2-40B4-BE49-F238E27FC236}">
                  <a16:creationId xmlns:a16="http://schemas.microsoft.com/office/drawing/2014/main" xmlns="" id="{FCEFEBD4-A4C9-4F10-9DA9-B0742259D1CB}"/>
                </a:ext>
              </a:extLst>
            </p:cNvPr>
            <p:cNvGrpSpPr/>
            <p:nvPr/>
          </p:nvGrpSpPr>
          <p:grpSpPr>
            <a:xfrm>
              <a:off x="8368478" y="3886710"/>
              <a:ext cx="3104385" cy="1013483"/>
              <a:chOff x="8368478" y="3886710"/>
              <a:chExt cx="3104385" cy="1013483"/>
            </a:xfrm>
          </p:grpSpPr>
          <p:sp>
            <p:nvSpPr>
              <p:cNvPr id="20" name="íṩľíḍè-TextBox 44">
                <a:extLst>
                  <a:ext uri="{FF2B5EF4-FFF2-40B4-BE49-F238E27FC236}">
                    <a16:creationId xmlns:a16="http://schemas.microsoft.com/office/drawing/2014/main" xmlns="" id="{6EAF0074-932F-4206-A576-4EB49BC383FF}"/>
                  </a:ext>
                </a:extLst>
              </p:cNvPr>
              <p:cNvSpPr txBox="1"/>
              <p:nvPr/>
            </p:nvSpPr>
            <p:spPr>
              <a:xfrm>
                <a:off x="8368478" y="3886710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1" name="íṩľíḍè-Rectangle 45">
                <a:extLst>
                  <a:ext uri="{FF2B5EF4-FFF2-40B4-BE49-F238E27FC236}">
                    <a16:creationId xmlns:a16="http://schemas.microsoft.com/office/drawing/2014/main" xmlns="" id="{F04752E5-6FA8-402E-AE7A-CC4146CD8253}"/>
                  </a:ext>
                </a:extLst>
              </p:cNvPr>
              <p:cNvSpPr/>
              <p:nvPr/>
            </p:nvSpPr>
            <p:spPr>
              <a:xfrm>
                <a:off x="8368478" y="4286820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2" name="Group 1">
              <a:extLst>
                <a:ext uri="{FF2B5EF4-FFF2-40B4-BE49-F238E27FC236}">
                  <a16:creationId xmlns:a16="http://schemas.microsoft.com/office/drawing/2014/main" xmlns="" id="{849225C4-3748-4B78-9095-50CCDFBC299E}"/>
                </a:ext>
              </a:extLst>
            </p:cNvPr>
            <p:cNvGrpSpPr/>
            <p:nvPr/>
          </p:nvGrpSpPr>
          <p:grpSpPr>
            <a:xfrm>
              <a:off x="719667" y="1881028"/>
              <a:ext cx="3104385" cy="1013483"/>
              <a:chOff x="719667" y="1881028"/>
              <a:chExt cx="3104385" cy="1013483"/>
            </a:xfrm>
          </p:grpSpPr>
          <p:sp>
            <p:nvSpPr>
              <p:cNvPr id="18" name="íṩľíḍè-TextBox 47">
                <a:extLst>
                  <a:ext uri="{FF2B5EF4-FFF2-40B4-BE49-F238E27FC236}">
                    <a16:creationId xmlns:a16="http://schemas.microsoft.com/office/drawing/2014/main" xmlns="" id="{93BBE0DD-93BC-4458-B9F9-FECA921F8EAC}"/>
                  </a:ext>
                </a:extLst>
              </p:cNvPr>
              <p:cNvSpPr txBox="1"/>
              <p:nvPr/>
            </p:nvSpPr>
            <p:spPr>
              <a:xfrm>
                <a:off x="719667" y="1881028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6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9" name="íṩľíḍè-Rectangle 48">
                <a:extLst>
                  <a:ext uri="{FF2B5EF4-FFF2-40B4-BE49-F238E27FC236}">
                    <a16:creationId xmlns:a16="http://schemas.microsoft.com/office/drawing/2014/main" xmlns="" id="{F81F7656-60D0-4D00-B3C8-42E7488B5AD4}"/>
                  </a:ext>
                </a:extLst>
              </p:cNvPr>
              <p:cNvSpPr/>
              <p:nvPr/>
            </p:nvSpPr>
            <p:spPr>
              <a:xfrm>
                <a:off x="719667" y="2281138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3" name="Group 3">
              <a:extLst>
                <a:ext uri="{FF2B5EF4-FFF2-40B4-BE49-F238E27FC236}">
                  <a16:creationId xmlns:a16="http://schemas.microsoft.com/office/drawing/2014/main" xmlns="" id="{4C6F9B94-3E29-43F7-9661-08417B5B6F2D}"/>
                </a:ext>
              </a:extLst>
            </p:cNvPr>
            <p:cNvGrpSpPr/>
            <p:nvPr/>
          </p:nvGrpSpPr>
          <p:grpSpPr>
            <a:xfrm>
              <a:off x="719667" y="3889735"/>
              <a:ext cx="3104385" cy="1013483"/>
              <a:chOff x="719667" y="3889735"/>
              <a:chExt cx="3104385" cy="1013483"/>
            </a:xfrm>
          </p:grpSpPr>
          <p:sp>
            <p:nvSpPr>
              <p:cNvPr id="16" name="íṩľíḍè-TextBox 50">
                <a:extLst>
                  <a:ext uri="{FF2B5EF4-FFF2-40B4-BE49-F238E27FC236}">
                    <a16:creationId xmlns:a16="http://schemas.microsoft.com/office/drawing/2014/main" xmlns="" id="{AB2EAD3F-FF40-4802-8A3F-6E2248011F3B}"/>
                  </a:ext>
                </a:extLst>
              </p:cNvPr>
              <p:cNvSpPr txBox="1"/>
              <p:nvPr/>
            </p:nvSpPr>
            <p:spPr>
              <a:xfrm>
                <a:off x="719667" y="3889735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5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7" name="íṩľíḍè-Rectangle 51">
                <a:extLst>
                  <a:ext uri="{FF2B5EF4-FFF2-40B4-BE49-F238E27FC236}">
                    <a16:creationId xmlns:a16="http://schemas.microsoft.com/office/drawing/2014/main" xmlns="" id="{F2BC580D-7B4E-4CB8-BEE3-6A598ABC26D4}"/>
                  </a:ext>
                </a:extLst>
              </p:cNvPr>
              <p:cNvSpPr/>
              <p:nvPr/>
            </p:nvSpPr>
            <p:spPr>
              <a:xfrm>
                <a:off x="719667" y="4289845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sp>
          <p:nvSpPr>
            <p:cNvPr id="14" name="íṩľíḍè-Rectangle 52">
              <a:extLst>
                <a:ext uri="{FF2B5EF4-FFF2-40B4-BE49-F238E27FC236}">
                  <a16:creationId xmlns:a16="http://schemas.microsoft.com/office/drawing/2014/main" xmlns="" id="{D119786A-ADA5-421C-BB1E-334A855C0EF9}"/>
                </a:ext>
              </a:extLst>
            </p:cNvPr>
            <p:cNvSpPr/>
            <p:nvPr/>
          </p:nvSpPr>
          <p:spPr>
            <a:xfrm>
              <a:off x="711509" y="5558361"/>
              <a:ext cx="10768982" cy="37702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  <p:cxnSp>
          <p:nvCxnSpPr>
            <p:cNvPr id="15" name="íṩľíḍè-Straight Connector 53">
              <a:extLst>
                <a:ext uri="{FF2B5EF4-FFF2-40B4-BE49-F238E27FC236}">
                  <a16:creationId xmlns:a16="http://schemas.microsoft.com/office/drawing/2014/main" xmlns="" id="{E486626B-DB84-4FE9-BBA9-D74FD77FA34C}"/>
                </a:ext>
              </a:extLst>
            </p:cNvPr>
            <p:cNvCxnSpPr/>
            <p:nvPr/>
          </p:nvCxnSpPr>
          <p:spPr>
            <a:xfrm>
              <a:off x="719667" y="5320638"/>
              <a:ext cx="10753196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4862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公司团队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56321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086cdaa-01db-4197-84fe-e9915ad9ba64">
            <a:extLst>
              <a:ext uri="{FF2B5EF4-FFF2-40B4-BE49-F238E27FC236}">
                <a16:creationId xmlns:a16="http://schemas.microsoft.com/office/drawing/2014/main" xmlns="" id="{19DB0A02-90F5-4687-83D7-7DC308620D51}"/>
              </a:ext>
            </a:extLst>
          </p:cNvPr>
          <p:cNvGrpSpPr>
            <a:grpSpLocks noChangeAspect="1"/>
          </p:cNvGrpSpPr>
          <p:nvPr/>
        </p:nvGrpSpPr>
        <p:grpSpPr>
          <a:xfrm>
            <a:off x="1193800" y="2094244"/>
            <a:ext cx="9804400" cy="3467186"/>
            <a:chOff x="1193800" y="2094244"/>
            <a:chExt cx="9804400" cy="3467186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xmlns="" id="{58B2A26A-31D6-49B6-B7F7-A81C8A4D336D}"/>
                </a:ext>
              </a:extLst>
            </p:cNvPr>
            <p:cNvGrpSpPr/>
            <p:nvPr/>
          </p:nvGrpSpPr>
          <p:grpSpPr>
            <a:xfrm>
              <a:off x="1479550" y="2094244"/>
              <a:ext cx="9213850" cy="927740"/>
              <a:chOff x="839692" y="2560760"/>
              <a:chExt cx="10493566" cy="927740"/>
            </a:xfrm>
          </p:grpSpPr>
          <p:grpSp>
            <p:nvGrpSpPr>
              <p:cNvPr id="16" name="Group 9">
                <a:extLst>
                  <a:ext uri="{FF2B5EF4-FFF2-40B4-BE49-F238E27FC236}">
                    <a16:creationId xmlns:a16="http://schemas.microsoft.com/office/drawing/2014/main" xmlns="" id="{624BBB4F-D8D5-41DC-9F53-240A97E1815B}"/>
                  </a:ext>
                </a:extLst>
              </p:cNvPr>
              <p:cNvGrpSpPr/>
              <p:nvPr/>
            </p:nvGrpSpPr>
            <p:grpSpPr>
              <a:xfrm>
                <a:off x="371391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6" name="îŝḷîḓé-TextBox 10">
                  <a:extLst>
                    <a:ext uri="{FF2B5EF4-FFF2-40B4-BE49-F238E27FC236}">
                      <a16:creationId xmlns:a16="http://schemas.microsoft.com/office/drawing/2014/main" xmlns="" id="{522B6D1F-CE23-4D66-A0F0-EF45C8C8A09B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7" name="îŝḷîḓé-Rectangle 11">
                  <a:extLst>
                    <a:ext uri="{FF2B5EF4-FFF2-40B4-BE49-F238E27FC236}">
                      <a16:creationId xmlns:a16="http://schemas.microsoft.com/office/drawing/2014/main" xmlns="" id="{1C2828F2-EBFE-43E0-9032-D425982A744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7" name="Group 12">
                <a:extLst>
                  <a:ext uri="{FF2B5EF4-FFF2-40B4-BE49-F238E27FC236}">
                    <a16:creationId xmlns:a16="http://schemas.microsoft.com/office/drawing/2014/main" xmlns="" id="{05AFC2FD-10E7-4989-9729-59687162A58E}"/>
                  </a:ext>
                </a:extLst>
              </p:cNvPr>
              <p:cNvGrpSpPr/>
              <p:nvPr/>
            </p:nvGrpSpPr>
            <p:grpSpPr>
              <a:xfrm>
                <a:off x="6456335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4" name="îŝḷîḓé-TextBox 13">
                  <a:extLst>
                    <a:ext uri="{FF2B5EF4-FFF2-40B4-BE49-F238E27FC236}">
                      <a16:creationId xmlns:a16="http://schemas.microsoft.com/office/drawing/2014/main" xmlns="" id="{27179A89-E3EA-46D2-BFD3-54B8DCD92575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5" name="îŝḷîḓé-Rectangle 14">
                  <a:extLst>
                    <a:ext uri="{FF2B5EF4-FFF2-40B4-BE49-F238E27FC236}">
                      <a16:creationId xmlns:a16="http://schemas.microsoft.com/office/drawing/2014/main" xmlns="" id="{38D91EF7-723B-423E-8518-9E66CE51D1C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8" name="Group 15">
                <a:extLst>
                  <a:ext uri="{FF2B5EF4-FFF2-40B4-BE49-F238E27FC236}">
                    <a16:creationId xmlns:a16="http://schemas.microsoft.com/office/drawing/2014/main" xmlns="" id="{ABE87EE0-5550-46C0-B94E-5FB429A360DC}"/>
                  </a:ext>
                </a:extLst>
              </p:cNvPr>
              <p:cNvGrpSpPr/>
              <p:nvPr/>
            </p:nvGrpSpPr>
            <p:grpSpPr>
              <a:xfrm>
                <a:off x="931228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2" name="îŝḷîḓé-TextBox 16">
                  <a:extLst>
                    <a:ext uri="{FF2B5EF4-FFF2-40B4-BE49-F238E27FC236}">
                      <a16:creationId xmlns:a16="http://schemas.microsoft.com/office/drawing/2014/main" xmlns="" id="{F0403130-AD19-47CF-9637-C19EE087019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3" name="îŝḷîḓé-Rectangle 17">
                  <a:extLst>
                    <a:ext uri="{FF2B5EF4-FFF2-40B4-BE49-F238E27FC236}">
                      <a16:creationId xmlns:a16="http://schemas.microsoft.com/office/drawing/2014/main" xmlns="" id="{383AD2E3-7138-4171-8530-954C9706713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9" name="Group 22">
                <a:extLst>
                  <a:ext uri="{FF2B5EF4-FFF2-40B4-BE49-F238E27FC236}">
                    <a16:creationId xmlns:a16="http://schemas.microsoft.com/office/drawing/2014/main" xmlns="" id="{7FBD8A98-17D7-4AE8-918A-6CC7A5BFCEA2}"/>
                  </a:ext>
                </a:extLst>
              </p:cNvPr>
              <p:cNvGrpSpPr/>
              <p:nvPr/>
            </p:nvGrpSpPr>
            <p:grpSpPr>
              <a:xfrm>
                <a:off x="83969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0" name="îŝḷîḓé-TextBox 24">
                  <a:extLst>
                    <a:ext uri="{FF2B5EF4-FFF2-40B4-BE49-F238E27FC236}">
                      <a16:creationId xmlns:a16="http://schemas.microsoft.com/office/drawing/2014/main" xmlns="" id="{355EFB29-F4C8-4DDA-9F73-FD7646EBC8D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1" name="iS1ide-Rectangle 28">
                  <a:extLst>
                    <a:ext uri="{FF2B5EF4-FFF2-40B4-BE49-F238E27FC236}">
                      <a16:creationId xmlns:a16="http://schemas.microsoft.com/office/drawing/2014/main" xmlns="" id="{E5A4A6AB-FD1A-4771-A4D7-A265A03520E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4" name="iS1ide-Straight Connector 27">
              <a:extLst>
                <a:ext uri="{FF2B5EF4-FFF2-40B4-BE49-F238E27FC236}">
                  <a16:creationId xmlns:a16="http://schemas.microsoft.com/office/drawing/2014/main" xmlns="" id="{0BB2B252-1F2B-4054-8A88-3BC003EC691B}"/>
                </a:ext>
              </a:extLst>
            </p:cNvPr>
            <p:cNvCxnSpPr/>
            <p:nvPr/>
          </p:nvCxnSpPr>
          <p:spPr>
            <a:xfrm flipV="1">
              <a:off x="2672120" y="3140968"/>
              <a:ext cx="0" cy="84206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iS1ide-Freeform: Shape 18">
              <a:extLst>
                <a:ext uri="{FF2B5EF4-FFF2-40B4-BE49-F238E27FC236}">
                  <a16:creationId xmlns:a16="http://schemas.microsoft.com/office/drawing/2014/main" xmlns="" id="{C814025F-89F7-4050-85F4-4E8108D836C4}"/>
                </a:ext>
              </a:extLst>
            </p:cNvPr>
            <p:cNvSpPr/>
            <p:nvPr/>
          </p:nvSpPr>
          <p:spPr>
            <a:xfrm flipV="1">
              <a:off x="1193800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Freeform: Shape 19">
              <a:extLst>
                <a:ext uri="{FF2B5EF4-FFF2-40B4-BE49-F238E27FC236}">
                  <a16:creationId xmlns:a16="http://schemas.microsoft.com/office/drawing/2014/main" xmlns="" id="{F51F70A4-C02A-4EB7-8718-ED93915C05F7}"/>
                </a:ext>
              </a:extLst>
            </p:cNvPr>
            <p:cNvSpPr/>
            <p:nvPr/>
          </p:nvSpPr>
          <p:spPr>
            <a:xfrm flipV="1">
              <a:off x="3459819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Freeform: Shape 20">
              <a:extLst>
                <a:ext uri="{FF2B5EF4-FFF2-40B4-BE49-F238E27FC236}">
                  <a16:creationId xmlns:a16="http://schemas.microsoft.com/office/drawing/2014/main" xmlns="" id="{578386E9-6CB0-49C6-A041-E1747B578E00}"/>
                </a:ext>
              </a:extLst>
            </p:cNvPr>
            <p:cNvSpPr/>
            <p:nvPr/>
          </p:nvSpPr>
          <p:spPr>
            <a:xfrm flipV="1">
              <a:off x="5725836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21">
              <a:extLst>
                <a:ext uri="{FF2B5EF4-FFF2-40B4-BE49-F238E27FC236}">
                  <a16:creationId xmlns:a16="http://schemas.microsoft.com/office/drawing/2014/main" xmlns="" id="{7AFE1F2D-7703-41FD-A0E8-202973C07C0F}"/>
                </a:ext>
              </a:extLst>
            </p:cNvPr>
            <p:cNvSpPr/>
            <p:nvPr/>
          </p:nvSpPr>
          <p:spPr>
            <a:xfrm flipV="1">
              <a:off x="7991855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9" name="iS1ide-Straight Connector 23">
              <a:extLst>
                <a:ext uri="{FF2B5EF4-FFF2-40B4-BE49-F238E27FC236}">
                  <a16:creationId xmlns:a16="http://schemas.microsoft.com/office/drawing/2014/main" xmlns="" id="{46E28B76-AECD-4C28-8FD3-446156ADCA16}"/>
                </a:ext>
              </a:extLst>
            </p:cNvPr>
            <p:cNvCxnSpPr/>
            <p:nvPr/>
          </p:nvCxnSpPr>
          <p:spPr>
            <a:xfrm flipV="1">
              <a:off x="7183676" y="3140968"/>
              <a:ext cx="0" cy="842068"/>
            </a:xfrm>
            <a:prstGeom prst="line">
              <a:avLst/>
            </a:prstGeom>
            <a:ln w="12700"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iS1ide-Straight Connector 25">
              <a:extLst>
                <a:ext uri="{FF2B5EF4-FFF2-40B4-BE49-F238E27FC236}">
                  <a16:creationId xmlns:a16="http://schemas.microsoft.com/office/drawing/2014/main" xmlns="" id="{34595725-62C2-4798-A326-6C21096AB3CC}"/>
                </a:ext>
              </a:extLst>
            </p:cNvPr>
            <p:cNvCxnSpPr/>
            <p:nvPr/>
          </p:nvCxnSpPr>
          <p:spPr>
            <a:xfrm flipV="1">
              <a:off x="9504561" y="3140968"/>
              <a:ext cx="0" cy="842068"/>
            </a:xfrm>
            <a:prstGeom prst="line">
              <a:avLst/>
            </a:prstGeom>
            <a:ln w="12700">
              <a:solidFill>
                <a:schemeClr val="accent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iS1ide-Straight Connector 26">
              <a:extLst>
                <a:ext uri="{FF2B5EF4-FFF2-40B4-BE49-F238E27FC236}">
                  <a16:creationId xmlns:a16="http://schemas.microsoft.com/office/drawing/2014/main" xmlns="" id="{8BA26E75-7E70-4A5B-8BE3-CCE6523CD467}"/>
                </a:ext>
              </a:extLst>
            </p:cNvPr>
            <p:cNvCxnSpPr/>
            <p:nvPr/>
          </p:nvCxnSpPr>
          <p:spPr>
            <a:xfrm flipV="1">
              <a:off x="4993005" y="3140968"/>
              <a:ext cx="0" cy="842068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iS1ide-Freeform: Shape 85">
              <a:extLst>
                <a:ext uri="{FF2B5EF4-FFF2-40B4-BE49-F238E27FC236}">
                  <a16:creationId xmlns:a16="http://schemas.microsoft.com/office/drawing/2014/main" xmlns="" id="{72E3AADE-45C7-42AF-8A02-35DB7F0563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494" y="4522241"/>
              <a:ext cx="509753" cy="43077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S1ide-Freeform: Shape 86">
              <a:extLst>
                <a:ext uri="{FF2B5EF4-FFF2-40B4-BE49-F238E27FC236}">
                  <a16:creationId xmlns:a16="http://schemas.microsoft.com/office/drawing/2014/main" xmlns="" id="{8A607D0A-DE17-4DA2-8F9B-1EE46A35794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11876" y="4487110"/>
              <a:ext cx="592896" cy="501040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S1ide-Freeform: Shape 87">
              <a:extLst>
                <a:ext uri="{FF2B5EF4-FFF2-40B4-BE49-F238E27FC236}">
                  <a16:creationId xmlns:a16="http://schemas.microsoft.com/office/drawing/2014/main" xmlns="" id="{4C8300AE-C5EB-4DBF-A785-28B281DFA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11" y="4498130"/>
              <a:ext cx="566817" cy="47900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Freeform: Shape 88">
              <a:extLst>
                <a:ext uri="{FF2B5EF4-FFF2-40B4-BE49-F238E27FC236}">
                  <a16:creationId xmlns:a16="http://schemas.microsoft.com/office/drawing/2014/main" xmlns="" id="{D597DB54-7492-4152-BA73-E695945642B4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2885" y="4482298"/>
              <a:ext cx="604285" cy="51066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5963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8066064-0b4e-4747-9412-2aa624795e92">
            <a:extLst>
              <a:ext uri="{FF2B5EF4-FFF2-40B4-BE49-F238E27FC236}">
                <a16:creationId xmlns:a16="http://schemas.microsoft.com/office/drawing/2014/main" xmlns="" id="{035A22B0-8202-4EA4-B316-E68B1304E288}"/>
              </a:ext>
            </a:extLst>
          </p:cNvPr>
          <p:cNvGrpSpPr>
            <a:grpSpLocks noChangeAspect="1"/>
          </p:cNvGrpSpPr>
          <p:nvPr/>
        </p:nvGrpSpPr>
        <p:grpSpPr>
          <a:xfrm>
            <a:off x="1243299" y="1819284"/>
            <a:ext cx="9761597" cy="3907530"/>
            <a:chOff x="1243299" y="1819284"/>
            <a:chExt cx="9761597" cy="3907530"/>
          </a:xfrm>
        </p:grpSpPr>
        <p:sp>
          <p:nvSpPr>
            <p:cNvPr id="3" name="íṡľíḍè-Oval 60">
              <a:extLst>
                <a:ext uri="{FF2B5EF4-FFF2-40B4-BE49-F238E27FC236}">
                  <a16:creationId xmlns:a16="http://schemas.microsoft.com/office/drawing/2014/main" xmlns="" id="{3CB3C678-D888-4C0C-88FB-C72ACAD2E008}"/>
                </a:ext>
              </a:extLst>
            </p:cNvPr>
            <p:cNvSpPr/>
            <p:nvPr/>
          </p:nvSpPr>
          <p:spPr bwMode="auto">
            <a:xfrm>
              <a:off x="6644826" y="4137559"/>
              <a:ext cx="1589256" cy="15892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Oval 61">
              <a:extLst>
                <a:ext uri="{FF2B5EF4-FFF2-40B4-BE49-F238E27FC236}">
                  <a16:creationId xmlns:a16="http://schemas.microsoft.com/office/drawing/2014/main" xmlns="" id="{4BA95BD8-38D8-4417-927D-3FD36F94E3C1}"/>
                </a:ext>
              </a:extLst>
            </p:cNvPr>
            <p:cNvSpPr/>
            <p:nvPr/>
          </p:nvSpPr>
          <p:spPr bwMode="auto">
            <a:xfrm>
              <a:off x="4014113" y="4137559"/>
              <a:ext cx="1589256" cy="15892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íṡľíḍè-Oval 62">
              <a:extLst>
                <a:ext uri="{FF2B5EF4-FFF2-40B4-BE49-F238E27FC236}">
                  <a16:creationId xmlns:a16="http://schemas.microsoft.com/office/drawing/2014/main" xmlns="" id="{F5E5BF7C-E404-4911-8565-CEB9F0845A4E}"/>
                </a:ext>
              </a:extLst>
            </p:cNvPr>
            <p:cNvSpPr/>
            <p:nvPr/>
          </p:nvSpPr>
          <p:spPr bwMode="auto">
            <a:xfrm>
              <a:off x="6644826" y="1819284"/>
              <a:ext cx="1589256" cy="15892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Oval 63">
              <a:extLst>
                <a:ext uri="{FF2B5EF4-FFF2-40B4-BE49-F238E27FC236}">
                  <a16:creationId xmlns:a16="http://schemas.microsoft.com/office/drawing/2014/main" xmlns="" id="{E367A55F-AF21-4739-B233-634B9299F594}"/>
                </a:ext>
              </a:extLst>
            </p:cNvPr>
            <p:cNvSpPr/>
            <p:nvPr/>
          </p:nvSpPr>
          <p:spPr bwMode="auto">
            <a:xfrm>
              <a:off x="4014113" y="1819284"/>
              <a:ext cx="1589256" cy="15892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íṡľíḍè-Oval 64">
              <a:extLst>
                <a:ext uri="{FF2B5EF4-FFF2-40B4-BE49-F238E27FC236}">
                  <a16:creationId xmlns:a16="http://schemas.microsoft.com/office/drawing/2014/main" xmlns="" id="{96A55846-9A23-414A-994E-AD91D0CAF98E}"/>
                </a:ext>
              </a:extLst>
            </p:cNvPr>
            <p:cNvSpPr/>
            <p:nvPr/>
          </p:nvSpPr>
          <p:spPr bwMode="auto">
            <a:xfrm>
              <a:off x="4953698" y="2591675"/>
              <a:ext cx="2340799" cy="2340799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65">
              <a:extLst>
                <a:ext uri="{FF2B5EF4-FFF2-40B4-BE49-F238E27FC236}">
                  <a16:creationId xmlns:a16="http://schemas.microsoft.com/office/drawing/2014/main" xmlns="" id="{C295736D-7A6A-468B-9541-210660AFDF45}"/>
                </a:ext>
              </a:extLst>
            </p:cNvPr>
            <p:cNvGrpSpPr/>
            <p:nvPr/>
          </p:nvGrpSpPr>
          <p:grpSpPr>
            <a:xfrm>
              <a:off x="5628553" y="3065475"/>
              <a:ext cx="991105" cy="1393202"/>
              <a:chOff x="1939926" y="1295399"/>
              <a:chExt cx="277813" cy="390525"/>
            </a:xfrm>
            <a:solidFill>
              <a:schemeClr val="bg1"/>
            </a:solidFill>
          </p:grpSpPr>
          <p:sp>
            <p:nvSpPr>
              <p:cNvPr id="51" name="íṡľíḍè-Oval 66">
                <a:extLst>
                  <a:ext uri="{FF2B5EF4-FFF2-40B4-BE49-F238E27FC236}">
                    <a16:creationId xmlns:a16="http://schemas.microsoft.com/office/drawing/2014/main" xmlns="" id="{9EED8E1E-3161-4B89-9AFD-E46621EB3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7238" y="1295399"/>
                <a:ext cx="100013" cy="1016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íṡľíḍè-Freeform: Shape 67">
                <a:extLst>
                  <a:ext uri="{FF2B5EF4-FFF2-40B4-BE49-F238E27FC236}">
                    <a16:creationId xmlns:a16="http://schemas.microsoft.com/office/drawing/2014/main" xmlns="" id="{0960E5D0-C267-49C2-A102-17CB61EB8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1201" y="1412874"/>
                <a:ext cx="195263" cy="109538"/>
              </a:xfrm>
              <a:custGeom>
                <a:avLst/>
                <a:gdLst/>
                <a:ahLst/>
                <a:cxnLst>
                  <a:cxn ang="0">
                    <a:pos x="51" y="35"/>
                  </a:cxn>
                  <a:cxn ang="0">
                    <a:pos x="44" y="42"/>
                  </a:cxn>
                  <a:cxn ang="0">
                    <a:pos x="41" y="42"/>
                  </a:cxn>
                  <a:cxn ang="0">
                    <a:pos x="34" y="35"/>
                  </a:cxn>
                  <a:cxn ang="0">
                    <a:pos x="33" y="32"/>
                  </a:cxn>
                  <a:cxn ang="0">
                    <a:pos x="37" y="14"/>
                  </a:cxn>
                  <a:cxn ang="0">
                    <a:pos x="37" y="12"/>
                  </a:cxn>
                  <a:cxn ang="0">
                    <a:pos x="37" y="8"/>
                  </a:cxn>
                  <a:cxn ang="0">
                    <a:pos x="38" y="7"/>
                  </a:cxn>
                  <a:cxn ang="0">
                    <a:pos x="47" y="7"/>
                  </a:cxn>
                  <a:cxn ang="0">
                    <a:pos x="48" y="8"/>
                  </a:cxn>
                  <a:cxn ang="0">
                    <a:pos x="48" y="12"/>
                  </a:cxn>
                  <a:cxn ang="0">
                    <a:pos x="48" y="14"/>
                  </a:cxn>
                  <a:cxn ang="0">
                    <a:pos x="52" y="32"/>
                  </a:cxn>
                  <a:cxn ang="0">
                    <a:pos x="51" y="35"/>
                  </a:cxn>
                  <a:cxn ang="0">
                    <a:pos x="84" y="46"/>
                  </a:cxn>
                  <a:cxn ang="0">
                    <a:pos x="70" y="7"/>
                  </a:cxn>
                  <a:cxn ang="0">
                    <a:pos x="60" y="0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15" y="7"/>
                  </a:cxn>
                  <a:cxn ang="0">
                    <a:pos x="0" y="46"/>
                  </a:cxn>
                  <a:cxn ang="0">
                    <a:pos x="2" y="48"/>
                  </a:cxn>
                  <a:cxn ang="0">
                    <a:pos x="13" y="48"/>
                  </a:cxn>
                  <a:cxn ang="0">
                    <a:pos x="16" y="46"/>
                  </a:cxn>
                  <a:cxn ang="0">
                    <a:pos x="23" y="28"/>
                  </a:cxn>
                  <a:cxn ang="0">
                    <a:pos x="23" y="28"/>
                  </a:cxn>
                  <a:cxn ang="0">
                    <a:pos x="24" y="46"/>
                  </a:cxn>
                  <a:cxn ang="0">
                    <a:pos x="26" y="48"/>
                  </a:cxn>
                  <a:cxn ang="0">
                    <a:pos x="61" y="48"/>
                  </a:cxn>
                  <a:cxn ang="0">
                    <a:pos x="63" y="45"/>
                  </a:cxn>
                  <a:cxn ang="0">
                    <a:pos x="63" y="28"/>
                  </a:cxn>
                  <a:cxn ang="0">
                    <a:pos x="64" y="27"/>
                  </a:cxn>
                  <a:cxn ang="0">
                    <a:pos x="71" y="46"/>
                  </a:cxn>
                  <a:cxn ang="0">
                    <a:pos x="73" y="48"/>
                  </a:cxn>
                  <a:cxn ang="0">
                    <a:pos x="82" y="48"/>
                  </a:cxn>
                  <a:cxn ang="0">
                    <a:pos x="84" y="46"/>
                  </a:cxn>
                </a:cxnLst>
                <a:rect l="0" t="0" r="r" b="b"/>
                <a:pathLst>
                  <a:path w="85" h="48">
                    <a:moveTo>
                      <a:pt x="51" y="35"/>
                    </a:moveTo>
                    <a:cubicBezTo>
                      <a:pt x="44" y="42"/>
                      <a:pt x="44" y="42"/>
                      <a:pt x="44" y="42"/>
                    </a:cubicBezTo>
                    <a:cubicBezTo>
                      <a:pt x="43" y="42"/>
                      <a:pt x="42" y="42"/>
                      <a:pt x="41" y="4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4"/>
                      <a:pt x="33" y="33"/>
                      <a:pt x="33" y="32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3"/>
                      <a:pt x="37" y="13"/>
                      <a:pt x="37" y="12"/>
                    </a:cubicBezTo>
                    <a:cubicBezTo>
                      <a:pt x="37" y="11"/>
                      <a:pt x="37" y="8"/>
                      <a:pt x="37" y="8"/>
                    </a:cubicBezTo>
                    <a:cubicBezTo>
                      <a:pt x="37" y="8"/>
                      <a:pt x="37" y="7"/>
                      <a:pt x="3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8" y="8"/>
                      <a:pt x="48" y="8"/>
                    </a:cubicBezTo>
                    <a:cubicBezTo>
                      <a:pt x="48" y="8"/>
                      <a:pt x="48" y="11"/>
                      <a:pt x="48" y="12"/>
                    </a:cubicBezTo>
                    <a:cubicBezTo>
                      <a:pt x="48" y="13"/>
                      <a:pt x="48" y="13"/>
                      <a:pt x="48" y="14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2" y="33"/>
                      <a:pt x="52" y="34"/>
                      <a:pt x="51" y="35"/>
                    </a:cubicBezTo>
                    <a:moveTo>
                      <a:pt x="84" y="46"/>
                    </a:moveTo>
                    <a:cubicBezTo>
                      <a:pt x="70" y="7"/>
                      <a:pt x="70" y="7"/>
                      <a:pt x="70" y="7"/>
                    </a:cubicBezTo>
                    <a:cubicBezTo>
                      <a:pt x="69" y="6"/>
                      <a:pt x="66" y="0"/>
                      <a:pt x="60" y="0"/>
                    </a:cubicBezTo>
                    <a:cubicBezTo>
                      <a:pt x="59" y="0"/>
                      <a:pt x="27" y="0"/>
                      <a:pt x="2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8" y="0"/>
                      <a:pt x="15" y="6"/>
                      <a:pt x="15" y="7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0" y="48"/>
                      <a:pt x="2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5" y="48"/>
                      <a:pt x="16" y="46"/>
                      <a:pt x="16" y="4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8"/>
                      <a:pt x="23" y="25"/>
                      <a:pt x="23" y="28"/>
                    </a:cubicBezTo>
                    <a:cubicBezTo>
                      <a:pt x="23" y="31"/>
                      <a:pt x="23" y="41"/>
                      <a:pt x="24" y="46"/>
                    </a:cubicBezTo>
                    <a:cubicBezTo>
                      <a:pt x="24" y="47"/>
                      <a:pt x="24" y="48"/>
                      <a:pt x="2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4" y="48"/>
                      <a:pt x="63" y="47"/>
                      <a:pt x="63" y="45"/>
                    </a:cubicBezTo>
                    <a:cubicBezTo>
                      <a:pt x="63" y="40"/>
                      <a:pt x="63" y="31"/>
                      <a:pt x="63" y="28"/>
                    </a:cubicBezTo>
                    <a:cubicBezTo>
                      <a:pt x="63" y="26"/>
                      <a:pt x="64" y="27"/>
                      <a:pt x="64" y="27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8"/>
                      <a:pt x="73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5" y="48"/>
                      <a:pt x="85" y="47"/>
                      <a:pt x="84" y="4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íṡľíḍè-Freeform: Shape 68">
                <a:extLst>
                  <a:ext uri="{FF2B5EF4-FFF2-40B4-BE49-F238E27FC236}">
                    <a16:creationId xmlns:a16="http://schemas.microsoft.com/office/drawing/2014/main" xmlns="" id="{04563F55-1028-4C86-8E9C-559F28568C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9926" y="1541461"/>
                <a:ext cx="277813" cy="144463"/>
              </a:xfrm>
              <a:custGeom>
                <a:avLst/>
                <a:gdLst/>
                <a:ahLst/>
                <a:cxnLst>
                  <a:cxn ang="0">
                    <a:pos x="119" y="8"/>
                  </a:cxn>
                  <a:cxn ang="0">
                    <a:pos x="114" y="0"/>
                  </a:cxn>
                  <a:cxn ang="0">
                    <a:pos x="7" y="0"/>
                  </a:cxn>
                  <a:cxn ang="0">
                    <a:pos x="2" y="8"/>
                  </a:cxn>
                  <a:cxn ang="0">
                    <a:pos x="5" y="17"/>
                  </a:cxn>
                  <a:cxn ang="0">
                    <a:pos x="12" y="25"/>
                  </a:cxn>
                  <a:cxn ang="0">
                    <a:pos x="17" y="32"/>
                  </a:cxn>
                  <a:cxn ang="0">
                    <a:pos x="22" y="56"/>
                  </a:cxn>
                  <a:cxn ang="0">
                    <a:pos x="31" y="63"/>
                  </a:cxn>
                  <a:cxn ang="0">
                    <a:pos x="90" y="63"/>
                  </a:cxn>
                  <a:cxn ang="0">
                    <a:pos x="99" y="56"/>
                  </a:cxn>
                  <a:cxn ang="0">
                    <a:pos x="104" y="32"/>
                  </a:cxn>
                  <a:cxn ang="0">
                    <a:pos x="109" y="25"/>
                  </a:cxn>
                  <a:cxn ang="0">
                    <a:pos x="115" y="17"/>
                  </a:cxn>
                  <a:cxn ang="0">
                    <a:pos x="119" y="8"/>
                  </a:cxn>
                </a:cxnLst>
                <a:rect l="0" t="0" r="r" b="b"/>
                <a:pathLst>
                  <a:path w="121" h="63">
                    <a:moveTo>
                      <a:pt x="119" y="8"/>
                    </a:moveTo>
                    <a:cubicBezTo>
                      <a:pt x="121" y="4"/>
                      <a:pt x="118" y="0"/>
                      <a:pt x="1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2" y="0"/>
                      <a:pt x="0" y="4"/>
                      <a:pt x="2" y="8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7" y="21"/>
                      <a:pt x="10" y="25"/>
                      <a:pt x="12" y="25"/>
                    </a:cubicBezTo>
                    <a:cubicBezTo>
                      <a:pt x="14" y="25"/>
                      <a:pt x="16" y="28"/>
                      <a:pt x="17" y="32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60"/>
                      <a:pt x="26" y="63"/>
                      <a:pt x="31" y="63"/>
                    </a:cubicBezTo>
                    <a:cubicBezTo>
                      <a:pt x="90" y="63"/>
                      <a:pt x="90" y="63"/>
                      <a:pt x="90" y="63"/>
                    </a:cubicBezTo>
                    <a:cubicBezTo>
                      <a:pt x="94" y="63"/>
                      <a:pt x="98" y="60"/>
                      <a:pt x="99" y="5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8"/>
                      <a:pt x="107" y="25"/>
                      <a:pt x="109" y="25"/>
                    </a:cubicBezTo>
                    <a:cubicBezTo>
                      <a:pt x="111" y="25"/>
                      <a:pt x="114" y="21"/>
                      <a:pt x="115" y="17"/>
                    </a:cubicBezTo>
                    <a:lnTo>
                      <a:pt x="119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69">
              <a:extLst>
                <a:ext uri="{FF2B5EF4-FFF2-40B4-BE49-F238E27FC236}">
                  <a16:creationId xmlns:a16="http://schemas.microsoft.com/office/drawing/2014/main" xmlns="" id="{0DE4CB6D-2E00-4CEA-9435-9AEB3B0EB1E4}"/>
                </a:ext>
              </a:extLst>
            </p:cNvPr>
            <p:cNvGrpSpPr/>
            <p:nvPr/>
          </p:nvGrpSpPr>
          <p:grpSpPr>
            <a:xfrm>
              <a:off x="7059605" y="4715135"/>
              <a:ext cx="759666" cy="434095"/>
              <a:chOff x="3654425" y="2386013"/>
              <a:chExt cx="288926" cy="165100"/>
            </a:xfrm>
            <a:solidFill>
              <a:schemeClr val="bg1"/>
            </a:solidFill>
          </p:grpSpPr>
          <p:sp>
            <p:nvSpPr>
              <p:cNvPr id="48" name="íṡľíḍè-Freeform: Shape 70">
                <a:extLst>
                  <a:ext uri="{FF2B5EF4-FFF2-40B4-BE49-F238E27FC236}">
                    <a16:creationId xmlns:a16="http://schemas.microsoft.com/office/drawing/2014/main" xmlns="" id="{5C9DED17-4FCF-40C4-AB70-8FBC75B91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975" y="2386013"/>
                <a:ext cx="123825" cy="165100"/>
              </a:xfrm>
              <a:custGeom>
                <a:avLst/>
                <a:gdLst>
                  <a:gd name="T0" fmla="*/ 28 w 71"/>
                  <a:gd name="T1" fmla="*/ 45 h 95"/>
                  <a:gd name="T2" fmla="*/ 0 w 71"/>
                  <a:gd name="T3" fmla="*/ 92 h 95"/>
                  <a:gd name="T4" fmla="*/ 0 w 71"/>
                  <a:gd name="T5" fmla="*/ 95 h 95"/>
                  <a:gd name="T6" fmla="*/ 71 w 71"/>
                  <a:gd name="T7" fmla="*/ 95 h 95"/>
                  <a:gd name="T8" fmla="*/ 71 w 71"/>
                  <a:gd name="T9" fmla="*/ 92 h 95"/>
                  <a:gd name="T10" fmla="*/ 43 w 71"/>
                  <a:gd name="T11" fmla="*/ 45 h 95"/>
                  <a:gd name="T12" fmla="*/ 59 w 71"/>
                  <a:gd name="T13" fmla="*/ 23 h 95"/>
                  <a:gd name="T14" fmla="*/ 36 w 71"/>
                  <a:gd name="T15" fmla="*/ 0 h 95"/>
                  <a:gd name="T16" fmla="*/ 12 w 71"/>
                  <a:gd name="T17" fmla="*/ 23 h 95"/>
                  <a:gd name="T18" fmla="*/ 28 w 71"/>
                  <a:gd name="T19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95">
                    <a:moveTo>
                      <a:pt x="28" y="45"/>
                    </a:moveTo>
                    <a:cubicBezTo>
                      <a:pt x="12" y="49"/>
                      <a:pt x="0" y="69"/>
                      <a:pt x="0" y="92"/>
                    </a:cubicBezTo>
                    <a:cubicBezTo>
                      <a:pt x="0" y="93"/>
                      <a:pt x="0" y="94"/>
                      <a:pt x="0" y="95"/>
                    </a:cubicBezTo>
                    <a:cubicBezTo>
                      <a:pt x="71" y="95"/>
                      <a:pt x="71" y="95"/>
                      <a:pt x="71" y="95"/>
                    </a:cubicBezTo>
                    <a:cubicBezTo>
                      <a:pt x="71" y="94"/>
                      <a:pt x="71" y="93"/>
                      <a:pt x="71" y="92"/>
                    </a:cubicBezTo>
                    <a:cubicBezTo>
                      <a:pt x="71" y="69"/>
                      <a:pt x="59" y="49"/>
                      <a:pt x="43" y="45"/>
                    </a:cubicBezTo>
                    <a:cubicBezTo>
                      <a:pt x="53" y="41"/>
                      <a:pt x="59" y="33"/>
                      <a:pt x="59" y="23"/>
                    </a:cubicBezTo>
                    <a:cubicBezTo>
                      <a:pt x="59" y="10"/>
                      <a:pt x="49" y="0"/>
                      <a:pt x="36" y="0"/>
                    </a:cubicBezTo>
                    <a:cubicBezTo>
                      <a:pt x="23" y="0"/>
                      <a:pt x="12" y="10"/>
                      <a:pt x="12" y="23"/>
                    </a:cubicBezTo>
                    <a:cubicBezTo>
                      <a:pt x="12" y="33"/>
                      <a:pt x="19" y="41"/>
                      <a:pt x="2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ṡľíḍè-Freeform: Shape 71">
                <a:extLst>
                  <a:ext uri="{FF2B5EF4-FFF2-40B4-BE49-F238E27FC236}">
                    <a16:creationId xmlns:a16="http://schemas.microsoft.com/office/drawing/2014/main" xmlns="" id="{B14C1035-CE4B-43DB-A0ED-3021416FE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4425" y="2398713"/>
                <a:ext cx="92075" cy="138113"/>
              </a:xfrm>
              <a:custGeom>
                <a:avLst/>
                <a:gdLst>
                  <a:gd name="T0" fmla="*/ 24 w 53"/>
                  <a:gd name="T1" fmla="*/ 38 h 80"/>
                  <a:gd name="T2" fmla="*/ 0 w 53"/>
                  <a:gd name="T3" fmla="*/ 78 h 80"/>
                  <a:gd name="T4" fmla="*/ 0 w 53"/>
                  <a:gd name="T5" fmla="*/ 80 h 80"/>
                  <a:gd name="T6" fmla="*/ 43 w 53"/>
                  <a:gd name="T7" fmla="*/ 80 h 80"/>
                  <a:gd name="T8" fmla="*/ 52 w 53"/>
                  <a:gd name="T9" fmla="*/ 52 h 80"/>
                  <a:gd name="T10" fmla="*/ 53 w 53"/>
                  <a:gd name="T11" fmla="*/ 51 h 80"/>
                  <a:gd name="T12" fmla="*/ 37 w 53"/>
                  <a:gd name="T13" fmla="*/ 38 h 80"/>
                  <a:gd name="T14" fmla="*/ 50 w 53"/>
                  <a:gd name="T15" fmla="*/ 20 h 80"/>
                  <a:gd name="T16" fmla="*/ 30 w 53"/>
                  <a:gd name="T17" fmla="*/ 0 h 80"/>
                  <a:gd name="T18" fmla="*/ 11 w 53"/>
                  <a:gd name="T19" fmla="*/ 20 h 80"/>
                  <a:gd name="T20" fmla="*/ 24 w 53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0">
                    <a:moveTo>
                      <a:pt x="24" y="38"/>
                    </a:moveTo>
                    <a:cubicBezTo>
                      <a:pt x="11" y="42"/>
                      <a:pt x="0" y="58"/>
                      <a:pt x="0" y="78"/>
                    </a:cubicBezTo>
                    <a:cubicBezTo>
                      <a:pt x="0" y="79"/>
                      <a:pt x="0" y="79"/>
                      <a:pt x="0" y="80"/>
                    </a:cubicBezTo>
                    <a:cubicBezTo>
                      <a:pt x="43" y="80"/>
                      <a:pt x="43" y="80"/>
                      <a:pt x="43" y="80"/>
                    </a:cubicBezTo>
                    <a:cubicBezTo>
                      <a:pt x="44" y="70"/>
                      <a:pt x="47" y="60"/>
                      <a:pt x="52" y="52"/>
                    </a:cubicBezTo>
                    <a:cubicBezTo>
                      <a:pt x="52" y="51"/>
                      <a:pt x="53" y="51"/>
                      <a:pt x="53" y="51"/>
                    </a:cubicBezTo>
                    <a:cubicBezTo>
                      <a:pt x="49" y="44"/>
                      <a:pt x="43" y="40"/>
                      <a:pt x="37" y="38"/>
                    </a:cubicBezTo>
                    <a:cubicBezTo>
                      <a:pt x="45" y="35"/>
                      <a:pt x="50" y="28"/>
                      <a:pt x="50" y="20"/>
                    </a:cubicBezTo>
                    <a:cubicBezTo>
                      <a:pt x="50" y="9"/>
                      <a:pt x="41" y="0"/>
                      <a:pt x="30" y="0"/>
                    </a:cubicBezTo>
                    <a:cubicBezTo>
                      <a:pt x="20" y="0"/>
                      <a:pt x="11" y="9"/>
                      <a:pt x="11" y="20"/>
                    </a:cubicBezTo>
                    <a:cubicBezTo>
                      <a:pt x="11" y="28"/>
                      <a:pt x="16" y="35"/>
                      <a:pt x="2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íṡľíḍè-Freeform: Shape 72">
                <a:extLst>
                  <a:ext uri="{FF2B5EF4-FFF2-40B4-BE49-F238E27FC236}">
                    <a16:creationId xmlns:a16="http://schemas.microsoft.com/office/drawing/2014/main" xmlns="" id="{E9D63F43-C73B-45BF-B4DD-2797A68DB3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863" y="2398713"/>
                <a:ext cx="90488" cy="138113"/>
              </a:xfrm>
              <a:custGeom>
                <a:avLst/>
                <a:gdLst>
                  <a:gd name="T0" fmla="*/ 16 w 52"/>
                  <a:gd name="T1" fmla="*/ 38 h 80"/>
                  <a:gd name="T2" fmla="*/ 0 w 52"/>
                  <a:gd name="T3" fmla="*/ 51 h 80"/>
                  <a:gd name="T4" fmla="*/ 0 w 52"/>
                  <a:gd name="T5" fmla="*/ 52 h 80"/>
                  <a:gd name="T6" fmla="*/ 9 w 52"/>
                  <a:gd name="T7" fmla="*/ 80 h 80"/>
                  <a:gd name="T8" fmla="*/ 52 w 52"/>
                  <a:gd name="T9" fmla="*/ 80 h 80"/>
                  <a:gd name="T10" fmla="*/ 52 w 52"/>
                  <a:gd name="T11" fmla="*/ 78 h 80"/>
                  <a:gd name="T12" fmla="*/ 28 w 52"/>
                  <a:gd name="T13" fmla="*/ 38 h 80"/>
                  <a:gd name="T14" fmla="*/ 42 w 52"/>
                  <a:gd name="T15" fmla="*/ 20 h 80"/>
                  <a:gd name="T16" fmla="*/ 22 w 52"/>
                  <a:gd name="T17" fmla="*/ 0 h 80"/>
                  <a:gd name="T18" fmla="*/ 2 w 52"/>
                  <a:gd name="T19" fmla="*/ 20 h 80"/>
                  <a:gd name="T20" fmla="*/ 16 w 52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80">
                    <a:moveTo>
                      <a:pt x="16" y="38"/>
                    </a:moveTo>
                    <a:cubicBezTo>
                      <a:pt x="9" y="40"/>
                      <a:pt x="4" y="44"/>
                      <a:pt x="0" y="51"/>
                    </a:cubicBezTo>
                    <a:cubicBezTo>
                      <a:pt x="0" y="51"/>
                      <a:pt x="0" y="51"/>
                      <a:pt x="0" y="52"/>
                    </a:cubicBezTo>
                    <a:cubicBezTo>
                      <a:pt x="6" y="60"/>
                      <a:pt x="8" y="70"/>
                      <a:pt x="9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2" y="79"/>
                      <a:pt x="52" y="79"/>
                      <a:pt x="52" y="78"/>
                    </a:cubicBezTo>
                    <a:cubicBezTo>
                      <a:pt x="52" y="58"/>
                      <a:pt x="42" y="42"/>
                      <a:pt x="28" y="38"/>
                    </a:cubicBezTo>
                    <a:cubicBezTo>
                      <a:pt x="36" y="35"/>
                      <a:pt x="42" y="28"/>
                      <a:pt x="42" y="20"/>
                    </a:cubicBezTo>
                    <a:cubicBezTo>
                      <a:pt x="42" y="9"/>
                      <a:pt x="33" y="0"/>
                      <a:pt x="22" y="0"/>
                    </a:cubicBezTo>
                    <a:cubicBezTo>
                      <a:pt x="11" y="0"/>
                      <a:pt x="2" y="9"/>
                      <a:pt x="2" y="20"/>
                    </a:cubicBezTo>
                    <a:cubicBezTo>
                      <a:pt x="2" y="28"/>
                      <a:pt x="8" y="35"/>
                      <a:pt x="1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73">
              <a:extLst>
                <a:ext uri="{FF2B5EF4-FFF2-40B4-BE49-F238E27FC236}">
                  <a16:creationId xmlns:a16="http://schemas.microsoft.com/office/drawing/2014/main" xmlns="" id="{49FD86E7-E3EE-4D0E-9AF0-197E2CFC5EBA}"/>
                </a:ext>
              </a:extLst>
            </p:cNvPr>
            <p:cNvGrpSpPr/>
            <p:nvPr/>
          </p:nvGrpSpPr>
          <p:grpSpPr>
            <a:xfrm>
              <a:off x="4574999" y="4562799"/>
              <a:ext cx="467486" cy="738797"/>
              <a:chOff x="4197350" y="2614613"/>
              <a:chExt cx="177800" cy="280988"/>
            </a:xfrm>
            <a:solidFill>
              <a:schemeClr val="bg1"/>
            </a:solidFill>
          </p:grpSpPr>
          <p:sp>
            <p:nvSpPr>
              <p:cNvPr id="43" name="íṡľíḍè-Freeform: Shape 74">
                <a:extLst>
                  <a:ext uri="{FF2B5EF4-FFF2-40B4-BE49-F238E27FC236}">
                    <a16:creationId xmlns:a16="http://schemas.microsoft.com/office/drawing/2014/main" xmlns="" id="{7B5EBCA0-AEE2-4C04-B9E7-51FBCB884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513" y="2614613"/>
                <a:ext cx="117475" cy="68263"/>
              </a:xfrm>
              <a:custGeom>
                <a:avLst/>
                <a:gdLst>
                  <a:gd name="T0" fmla="*/ 14 w 68"/>
                  <a:gd name="T1" fmla="*/ 18 h 40"/>
                  <a:gd name="T2" fmla="*/ 1 w 68"/>
                  <a:gd name="T3" fmla="*/ 23 h 40"/>
                  <a:gd name="T4" fmla="*/ 21 w 68"/>
                  <a:gd name="T5" fmla="*/ 40 h 40"/>
                  <a:gd name="T6" fmla="*/ 46 w 68"/>
                  <a:gd name="T7" fmla="*/ 40 h 40"/>
                  <a:gd name="T8" fmla="*/ 68 w 68"/>
                  <a:gd name="T9" fmla="*/ 25 h 40"/>
                  <a:gd name="T10" fmla="*/ 62 w 68"/>
                  <a:gd name="T11" fmla="*/ 26 h 40"/>
                  <a:gd name="T12" fmla="*/ 56 w 68"/>
                  <a:gd name="T13" fmla="*/ 0 h 40"/>
                  <a:gd name="T14" fmla="*/ 37 w 68"/>
                  <a:gd name="T15" fmla="*/ 16 h 40"/>
                  <a:gd name="T16" fmla="*/ 17 w 68"/>
                  <a:gd name="T17" fmla="*/ 5 h 40"/>
                  <a:gd name="T18" fmla="*/ 14 w 68"/>
                  <a:gd name="T19" fmla="*/ 1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0">
                    <a:moveTo>
                      <a:pt x="14" y="18"/>
                    </a:moveTo>
                    <a:cubicBezTo>
                      <a:pt x="10" y="22"/>
                      <a:pt x="2" y="20"/>
                      <a:pt x="1" y="23"/>
                    </a:cubicBezTo>
                    <a:cubicBezTo>
                      <a:pt x="0" y="29"/>
                      <a:pt x="18" y="38"/>
                      <a:pt x="21" y="40"/>
                    </a:cubicBezTo>
                    <a:cubicBezTo>
                      <a:pt x="30" y="40"/>
                      <a:pt x="38" y="40"/>
                      <a:pt x="46" y="40"/>
                    </a:cubicBezTo>
                    <a:cubicBezTo>
                      <a:pt x="56" y="37"/>
                      <a:pt x="63" y="32"/>
                      <a:pt x="68" y="25"/>
                    </a:cubicBezTo>
                    <a:cubicBezTo>
                      <a:pt x="66" y="26"/>
                      <a:pt x="64" y="26"/>
                      <a:pt x="62" y="26"/>
                    </a:cubicBezTo>
                    <a:cubicBezTo>
                      <a:pt x="43" y="26"/>
                      <a:pt x="63" y="1"/>
                      <a:pt x="56" y="0"/>
                    </a:cubicBezTo>
                    <a:cubicBezTo>
                      <a:pt x="48" y="0"/>
                      <a:pt x="50" y="11"/>
                      <a:pt x="37" y="16"/>
                    </a:cubicBezTo>
                    <a:cubicBezTo>
                      <a:pt x="33" y="18"/>
                      <a:pt x="23" y="5"/>
                      <a:pt x="17" y="5"/>
                    </a:cubicBezTo>
                    <a:cubicBezTo>
                      <a:pt x="12" y="5"/>
                      <a:pt x="17" y="15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ṡľíḍè-Freeform: Shape 75">
                <a:extLst>
                  <a:ext uri="{FF2B5EF4-FFF2-40B4-BE49-F238E27FC236}">
                    <a16:creationId xmlns:a16="http://schemas.microsoft.com/office/drawing/2014/main" xmlns="" id="{9BC2CBE9-004B-4680-90E2-5466D31B65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2686050"/>
                <a:ext cx="39688" cy="9525"/>
              </a:xfrm>
              <a:custGeom>
                <a:avLst/>
                <a:gdLst>
                  <a:gd name="T0" fmla="*/ 18 w 23"/>
                  <a:gd name="T1" fmla="*/ 0 h 5"/>
                  <a:gd name="T2" fmla="*/ 4 w 23"/>
                  <a:gd name="T3" fmla="*/ 0 h 5"/>
                  <a:gd name="T4" fmla="*/ 0 w 23"/>
                  <a:gd name="T5" fmla="*/ 2 h 5"/>
                  <a:gd name="T6" fmla="*/ 0 w 23"/>
                  <a:gd name="T7" fmla="*/ 2 h 5"/>
                  <a:gd name="T8" fmla="*/ 0 w 23"/>
                  <a:gd name="T9" fmla="*/ 3 h 5"/>
                  <a:gd name="T10" fmla="*/ 0 w 23"/>
                  <a:gd name="T11" fmla="*/ 4 h 5"/>
                  <a:gd name="T12" fmla="*/ 1 w 23"/>
                  <a:gd name="T13" fmla="*/ 4 h 5"/>
                  <a:gd name="T14" fmla="*/ 3 w 23"/>
                  <a:gd name="T15" fmla="*/ 5 h 5"/>
                  <a:gd name="T16" fmla="*/ 20 w 23"/>
                  <a:gd name="T17" fmla="*/ 5 h 5"/>
                  <a:gd name="T18" fmla="*/ 22 w 23"/>
                  <a:gd name="T19" fmla="*/ 4 h 5"/>
                  <a:gd name="T20" fmla="*/ 23 w 23"/>
                  <a:gd name="T21" fmla="*/ 3 h 5"/>
                  <a:gd name="T22" fmla="*/ 23 w 23"/>
                  <a:gd name="T23" fmla="*/ 2 h 5"/>
                  <a:gd name="T24" fmla="*/ 22 w 23"/>
                  <a:gd name="T25" fmla="*/ 2 h 5"/>
                  <a:gd name="T26" fmla="*/ 22 w 23"/>
                  <a:gd name="T27" fmla="*/ 1 h 5"/>
                  <a:gd name="T28" fmla="*/ 18 w 23"/>
                  <a:gd name="T2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2" y="4"/>
                      <a:pt x="22" y="4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1" y="1"/>
                      <a:pt x="20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ṡľíḍè-Freeform: Shape 76">
                <a:extLst>
                  <a:ext uri="{FF2B5EF4-FFF2-40B4-BE49-F238E27FC236}">
                    <a16:creationId xmlns:a16="http://schemas.microsoft.com/office/drawing/2014/main" xmlns="" id="{60816D27-D99B-46BE-95E5-E2290A734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7350" y="2697163"/>
                <a:ext cx="177800" cy="198438"/>
              </a:xfrm>
              <a:custGeom>
                <a:avLst/>
                <a:gdLst>
                  <a:gd name="T0" fmla="*/ 48 w 103"/>
                  <a:gd name="T1" fmla="*/ 24 h 114"/>
                  <a:gd name="T2" fmla="*/ 48 w 103"/>
                  <a:gd name="T3" fmla="*/ 17 h 114"/>
                  <a:gd name="T4" fmla="*/ 57 w 103"/>
                  <a:gd name="T5" fmla="*/ 17 h 114"/>
                  <a:gd name="T6" fmla="*/ 57 w 103"/>
                  <a:gd name="T7" fmla="*/ 24 h 114"/>
                  <a:gd name="T8" fmla="*/ 75 w 103"/>
                  <a:gd name="T9" fmla="*/ 32 h 114"/>
                  <a:gd name="T10" fmla="*/ 65 w 103"/>
                  <a:gd name="T11" fmla="*/ 43 h 114"/>
                  <a:gd name="T12" fmla="*/ 56 w 103"/>
                  <a:gd name="T13" fmla="*/ 38 h 114"/>
                  <a:gd name="T14" fmla="*/ 56 w 103"/>
                  <a:gd name="T15" fmla="*/ 53 h 114"/>
                  <a:gd name="T16" fmla="*/ 77 w 103"/>
                  <a:gd name="T17" fmla="*/ 74 h 114"/>
                  <a:gd name="T18" fmla="*/ 72 w 103"/>
                  <a:gd name="T19" fmla="*/ 87 h 114"/>
                  <a:gd name="T20" fmla="*/ 56 w 103"/>
                  <a:gd name="T21" fmla="*/ 95 h 114"/>
                  <a:gd name="T22" fmla="*/ 56 w 103"/>
                  <a:gd name="T23" fmla="*/ 103 h 114"/>
                  <a:gd name="T24" fmla="*/ 48 w 103"/>
                  <a:gd name="T25" fmla="*/ 103 h 114"/>
                  <a:gd name="T26" fmla="*/ 48 w 103"/>
                  <a:gd name="T27" fmla="*/ 95 h 114"/>
                  <a:gd name="T28" fmla="*/ 46 w 103"/>
                  <a:gd name="T29" fmla="*/ 95 h 114"/>
                  <a:gd name="T30" fmla="*/ 35 w 103"/>
                  <a:gd name="T31" fmla="*/ 92 h 114"/>
                  <a:gd name="T32" fmla="*/ 25 w 103"/>
                  <a:gd name="T33" fmla="*/ 85 h 114"/>
                  <a:gd name="T34" fmla="*/ 34 w 103"/>
                  <a:gd name="T35" fmla="*/ 74 h 114"/>
                  <a:gd name="T36" fmla="*/ 48 w 103"/>
                  <a:gd name="T37" fmla="*/ 82 h 114"/>
                  <a:gd name="T38" fmla="*/ 48 w 103"/>
                  <a:gd name="T39" fmla="*/ 65 h 114"/>
                  <a:gd name="T40" fmla="*/ 33 w 103"/>
                  <a:gd name="T41" fmla="*/ 57 h 114"/>
                  <a:gd name="T42" fmla="*/ 28 w 103"/>
                  <a:gd name="T43" fmla="*/ 44 h 114"/>
                  <a:gd name="T44" fmla="*/ 33 w 103"/>
                  <a:gd name="T45" fmla="*/ 30 h 114"/>
                  <a:gd name="T46" fmla="*/ 48 w 103"/>
                  <a:gd name="T47" fmla="*/ 24 h 114"/>
                  <a:gd name="T48" fmla="*/ 64 w 103"/>
                  <a:gd name="T49" fmla="*/ 0 h 114"/>
                  <a:gd name="T50" fmla="*/ 39 w 103"/>
                  <a:gd name="T51" fmla="*/ 0 h 114"/>
                  <a:gd name="T52" fmla="*/ 0 w 103"/>
                  <a:gd name="T53" fmla="*/ 83 h 114"/>
                  <a:gd name="T54" fmla="*/ 4 w 103"/>
                  <a:gd name="T55" fmla="*/ 101 h 114"/>
                  <a:gd name="T56" fmla="*/ 52 w 103"/>
                  <a:gd name="T57" fmla="*/ 114 h 114"/>
                  <a:gd name="T58" fmla="*/ 99 w 103"/>
                  <a:gd name="T59" fmla="*/ 101 h 114"/>
                  <a:gd name="T60" fmla="*/ 103 w 103"/>
                  <a:gd name="T61" fmla="*/ 83 h 114"/>
                  <a:gd name="T62" fmla="*/ 101 w 103"/>
                  <a:gd name="T63" fmla="*/ 56 h 114"/>
                  <a:gd name="T64" fmla="*/ 64 w 103"/>
                  <a:gd name="T65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3" h="114">
                    <a:moveTo>
                      <a:pt x="48" y="24"/>
                    </a:moveTo>
                    <a:cubicBezTo>
                      <a:pt x="48" y="17"/>
                      <a:pt x="48" y="17"/>
                      <a:pt x="48" y="17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64" y="25"/>
                      <a:pt x="70" y="27"/>
                      <a:pt x="75" y="32"/>
                    </a:cubicBezTo>
                    <a:cubicBezTo>
                      <a:pt x="65" y="43"/>
                      <a:pt x="65" y="43"/>
                      <a:pt x="65" y="43"/>
                    </a:cubicBezTo>
                    <a:cubicBezTo>
                      <a:pt x="62" y="41"/>
                      <a:pt x="59" y="39"/>
                      <a:pt x="56" y="38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70" y="56"/>
                      <a:pt x="77" y="64"/>
                      <a:pt x="77" y="74"/>
                    </a:cubicBezTo>
                    <a:cubicBezTo>
                      <a:pt x="77" y="79"/>
                      <a:pt x="75" y="84"/>
                      <a:pt x="72" y="87"/>
                    </a:cubicBezTo>
                    <a:cubicBezTo>
                      <a:pt x="68" y="91"/>
                      <a:pt x="63" y="93"/>
                      <a:pt x="56" y="95"/>
                    </a:cubicBezTo>
                    <a:cubicBezTo>
                      <a:pt x="56" y="103"/>
                      <a:pt x="56" y="103"/>
                      <a:pt x="56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8" y="95"/>
                      <a:pt x="48" y="95"/>
                      <a:pt x="48" y="95"/>
                    </a:cubicBezTo>
                    <a:cubicBezTo>
                      <a:pt x="46" y="95"/>
                      <a:pt x="46" y="95"/>
                      <a:pt x="46" y="95"/>
                    </a:cubicBezTo>
                    <a:cubicBezTo>
                      <a:pt x="43" y="95"/>
                      <a:pt x="39" y="94"/>
                      <a:pt x="35" y="92"/>
                    </a:cubicBezTo>
                    <a:cubicBezTo>
                      <a:pt x="30" y="90"/>
                      <a:pt x="27" y="88"/>
                      <a:pt x="25" y="85"/>
                    </a:cubicBezTo>
                    <a:cubicBezTo>
                      <a:pt x="34" y="74"/>
                      <a:pt x="34" y="74"/>
                      <a:pt x="34" y="74"/>
                    </a:cubicBezTo>
                    <a:cubicBezTo>
                      <a:pt x="38" y="78"/>
                      <a:pt x="42" y="81"/>
                      <a:pt x="48" y="82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1" y="63"/>
                      <a:pt x="36" y="61"/>
                      <a:pt x="33" y="57"/>
                    </a:cubicBezTo>
                    <a:cubicBezTo>
                      <a:pt x="30" y="53"/>
                      <a:pt x="28" y="49"/>
                      <a:pt x="28" y="44"/>
                    </a:cubicBezTo>
                    <a:cubicBezTo>
                      <a:pt x="28" y="38"/>
                      <a:pt x="29" y="34"/>
                      <a:pt x="33" y="30"/>
                    </a:cubicBezTo>
                    <a:cubicBezTo>
                      <a:pt x="36" y="26"/>
                      <a:pt x="41" y="24"/>
                      <a:pt x="48" y="24"/>
                    </a:cubicBezTo>
                    <a:close/>
                    <a:moveTo>
                      <a:pt x="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4" y="16"/>
                      <a:pt x="0" y="48"/>
                      <a:pt x="0" y="83"/>
                    </a:cubicBezTo>
                    <a:cubicBezTo>
                      <a:pt x="0" y="91"/>
                      <a:pt x="1" y="99"/>
                      <a:pt x="4" y="101"/>
                    </a:cubicBezTo>
                    <a:cubicBezTo>
                      <a:pt x="12" y="109"/>
                      <a:pt x="32" y="114"/>
                      <a:pt x="52" y="114"/>
                    </a:cubicBezTo>
                    <a:cubicBezTo>
                      <a:pt x="71" y="114"/>
                      <a:pt x="91" y="109"/>
                      <a:pt x="99" y="101"/>
                    </a:cubicBezTo>
                    <a:cubicBezTo>
                      <a:pt x="102" y="99"/>
                      <a:pt x="103" y="91"/>
                      <a:pt x="103" y="83"/>
                    </a:cubicBezTo>
                    <a:cubicBezTo>
                      <a:pt x="103" y="74"/>
                      <a:pt x="102" y="64"/>
                      <a:pt x="101" y="56"/>
                    </a:cubicBezTo>
                    <a:cubicBezTo>
                      <a:pt x="96" y="28"/>
                      <a:pt x="92" y="13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îŝḷîḓé-Freeform: Shape 77">
                <a:extLst>
                  <a:ext uri="{FF2B5EF4-FFF2-40B4-BE49-F238E27FC236}">
                    <a16:creationId xmlns:a16="http://schemas.microsoft.com/office/drawing/2014/main" xmlns="" id="{64EF6470-6C36-486B-AFFA-1472C0021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1963" y="2762250"/>
                <a:ext cx="7938" cy="22225"/>
              </a:xfrm>
              <a:custGeom>
                <a:avLst/>
                <a:gdLst>
                  <a:gd name="T0" fmla="*/ 5 w 5"/>
                  <a:gd name="T1" fmla="*/ 0 h 12"/>
                  <a:gd name="T2" fmla="*/ 0 w 5"/>
                  <a:gd name="T3" fmla="*/ 6 h 12"/>
                  <a:gd name="T4" fmla="*/ 5 w 5"/>
                  <a:gd name="T5" fmla="*/ 12 h 12"/>
                  <a:gd name="T6" fmla="*/ 5 w 5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2">
                    <a:moveTo>
                      <a:pt x="5" y="0"/>
                    </a:moveTo>
                    <a:cubicBezTo>
                      <a:pt x="1" y="1"/>
                      <a:pt x="0" y="3"/>
                      <a:pt x="0" y="6"/>
                    </a:cubicBezTo>
                    <a:cubicBezTo>
                      <a:pt x="0" y="9"/>
                      <a:pt x="1" y="11"/>
                      <a:pt x="5" y="12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îŝḷîḓé-Freeform: Shape 78">
                <a:extLst>
                  <a:ext uri="{FF2B5EF4-FFF2-40B4-BE49-F238E27FC236}">
                    <a16:creationId xmlns:a16="http://schemas.microsoft.com/office/drawing/2014/main" xmlns="" id="{C6518A96-D6EA-44E7-9B96-2EE5B0D36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4188" y="2814638"/>
                <a:ext cx="9525" cy="22225"/>
              </a:xfrm>
              <a:custGeom>
                <a:avLst/>
                <a:gdLst>
                  <a:gd name="T0" fmla="*/ 0 w 6"/>
                  <a:gd name="T1" fmla="*/ 0 h 13"/>
                  <a:gd name="T2" fmla="*/ 0 w 6"/>
                  <a:gd name="T3" fmla="*/ 13 h 13"/>
                  <a:gd name="T4" fmla="*/ 6 w 6"/>
                  <a:gd name="T5" fmla="*/ 6 h 13"/>
                  <a:gd name="T6" fmla="*/ 0 w 6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3">
                    <a:moveTo>
                      <a:pt x="0" y="0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4" y="12"/>
                      <a:pt x="6" y="10"/>
                      <a:pt x="6" y="6"/>
                    </a:cubicBezTo>
                    <a:cubicBezTo>
                      <a:pt x="6" y="3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79">
              <a:extLst>
                <a:ext uri="{FF2B5EF4-FFF2-40B4-BE49-F238E27FC236}">
                  <a16:creationId xmlns:a16="http://schemas.microsoft.com/office/drawing/2014/main" xmlns="" id="{1B500B98-1448-4A6B-9AE2-41A3732FB5A5}"/>
                </a:ext>
              </a:extLst>
            </p:cNvPr>
            <p:cNvGrpSpPr/>
            <p:nvPr/>
          </p:nvGrpSpPr>
          <p:grpSpPr>
            <a:xfrm>
              <a:off x="4481080" y="2252814"/>
              <a:ext cx="655318" cy="722093"/>
              <a:chOff x="3371850" y="1820863"/>
              <a:chExt cx="249238" cy="274638"/>
            </a:xfrm>
            <a:solidFill>
              <a:schemeClr val="bg1"/>
            </a:solidFill>
          </p:grpSpPr>
          <p:sp>
            <p:nvSpPr>
              <p:cNvPr id="29" name="îŝḷîḓé-Freeform: Shape 80">
                <a:extLst>
                  <a:ext uri="{FF2B5EF4-FFF2-40B4-BE49-F238E27FC236}">
                    <a16:creationId xmlns:a16="http://schemas.microsoft.com/office/drawing/2014/main" xmlns="" id="{56B971C8-AA1B-43BD-BEC0-388626502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988" y="1943100"/>
                <a:ext cx="38100" cy="11113"/>
              </a:xfrm>
              <a:custGeom>
                <a:avLst/>
                <a:gdLst>
                  <a:gd name="T0" fmla="*/ 21 w 22"/>
                  <a:gd name="T1" fmla="*/ 1 h 7"/>
                  <a:gd name="T2" fmla="*/ 19 w 22"/>
                  <a:gd name="T3" fmla="*/ 0 h 7"/>
                  <a:gd name="T4" fmla="*/ 4 w 22"/>
                  <a:gd name="T5" fmla="*/ 0 h 7"/>
                  <a:gd name="T6" fmla="*/ 1 w 22"/>
                  <a:gd name="T7" fmla="*/ 1 h 7"/>
                  <a:gd name="T8" fmla="*/ 0 w 22"/>
                  <a:gd name="T9" fmla="*/ 3 h 7"/>
                  <a:gd name="T10" fmla="*/ 1 w 22"/>
                  <a:gd name="T11" fmla="*/ 6 h 7"/>
                  <a:gd name="T12" fmla="*/ 4 w 22"/>
                  <a:gd name="T13" fmla="*/ 7 h 7"/>
                  <a:gd name="T14" fmla="*/ 19 w 22"/>
                  <a:gd name="T15" fmla="*/ 7 h 7"/>
                  <a:gd name="T16" fmla="*/ 21 w 22"/>
                  <a:gd name="T17" fmla="*/ 6 h 7"/>
                  <a:gd name="T18" fmla="*/ 22 w 22"/>
                  <a:gd name="T19" fmla="*/ 3 h 7"/>
                  <a:gd name="T20" fmla="*/ 21 w 22"/>
                  <a:gd name="T2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7">
                    <a:moveTo>
                      <a:pt x="21" y="1"/>
                    </a:moveTo>
                    <a:cubicBezTo>
                      <a:pt x="21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1" y="6"/>
                      <a:pt x="21" y="6"/>
                    </a:cubicBezTo>
                    <a:cubicBezTo>
                      <a:pt x="22" y="5"/>
                      <a:pt x="22" y="4"/>
                      <a:pt x="22" y="3"/>
                    </a:cubicBezTo>
                    <a:cubicBezTo>
                      <a:pt x="22" y="2"/>
                      <a:pt x="22" y="1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îŝḷîḓé-Freeform: Shape 81">
                <a:extLst>
                  <a:ext uri="{FF2B5EF4-FFF2-40B4-BE49-F238E27FC236}">
                    <a16:creationId xmlns:a16="http://schemas.microsoft.com/office/drawing/2014/main" xmlns="" id="{3D5B8F32-D35C-47FF-A9B7-B59660913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885950"/>
                <a:ext cx="34925" cy="25400"/>
              </a:xfrm>
              <a:custGeom>
                <a:avLst/>
                <a:gdLst>
                  <a:gd name="T0" fmla="*/ 4 w 21"/>
                  <a:gd name="T1" fmla="*/ 15 h 15"/>
                  <a:gd name="T2" fmla="*/ 6 w 21"/>
                  <a:gd name="T3" fmla="*/ 14 h 15"/>
                  <a:gd name="T4" fmla="*/ 19 w 21"/>
                  <a:gd name="T5" fmla="*/ 7 h 15"/>
                  <a:gd name="T6" fmla="*/ 19 w 21"/>
                  <a:gd name="T7" fmla="*/ 6 h 15"/>
                  <a:gd name="T8" fmla="*/ 19 w 21"/>
                  <a:gd name="T9" fmla="*/ 6 h 15"/>
                  <a:gd name="T10" fmla="*/ 20 w 21"/>
                  <a:gd name="T11" fmla="*/ 2 h 15"/>
                  <a:gd name="T12" fmla="*/ 18 w 21"/>
                  <a:gd name="T13" fmla="*/ 0 h 15"/>
                  <a:gd name="T14" fmla="*/ 15 w 21"/>
                  <a:gd name="T15" fmla="*/ 1 h 15"/>
                  <a:gd name="T16" fmla="*/ 2 w 21"/>
                  <a:gd name="T17" fmla="*/ 8 h 15"/>
                  <a:gd name="T18" fmla="*/ 1 w 21"/>
                  <a:gd name="T19" fmla="*/ 9 h 15"/>
                  <a:gd name="T20" fmla="*/ 1 w 21"/>
                  <a:gd name="T21" fmla="*/ 13 h 15"/>
                  <a:gd name="T22" fmla="*/ 4 w 21"/>
                  <a:gd name="T23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" h="15">
                    <a:moveTo>
                      <a:pt x="4" y="15"/>
                    </a:moveTo>
                    <a:cubicBezTo>
                      <a:pt x="4" y="15"/>
                      <a:pt x="5" y="15"/>
                      <a:pt x="6" y="14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1" y="3"/>
                      <a:pt x="20" y="2"/>
                    </a:cubicBezTo>
                    <a:cubicBezTo>
                      <a:pt x="19" y="1"/>
                      <a:pt x="19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1" y="13"/>
                    </a:cubicBezTo>
                    <a:cubicBezTo>
                      <a:pt x="1" y="14"/>
                      <a:pt x="3" y="15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îŝḷîḓé-Freeform: Shape 82">
                <a:extLst>
                  <a:ext uri="{FF2B5EF4-FFF2-40B4-BE49-F238E27FC236}">
                    <a16:creationId xmlns:a16="http://schemas.microsoft.com/office/drawing/2014/main" xmlns="" id="{ADAEE221-105B-4EC5-BAFE-275D4720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125" y="1836738"/>
                <a:ext cx="25400" cy="36513"/>
              </a:xfrm>
              <a:custGeom>
                <a:avLst/>
                <a:gdLst>
                  <a:gd name="T0" fmla="*/ 13 w 15"/>
                  <a:gd name="T1" fmla="*/ 1 h 21"/>
                  <a:gd name="T2" fmla="*/ 9 w 15"/>
                  <a:gd name="T3" fmla="*/ 2 h 21"/>
                  <a:gd name="T4" fmla="*/ 8 w 15"/>
                  <a:gd name="T5" fmla="*/ 2 h 21"/>
                  <a:gd name="T6" fmla="*/ 1 w 15"/>
                  <a:gd name="T7" fmla="*/ 15 h 21"/>
                  <a:gd name="T8" fmla="*/ 2 w 15"/>
                  <a:gd name="T9" fmla="*/ 20 h 21"/>
                  <a:gd name="T10" fmla="*/ 4 w 15"/>
                  <a:gd name="T11" fmla="*/ 21 h 21"/>
                  <a:gd name="T12" fmla="*/ 7 w 15"/>
                  <a:gd name="T13" fmla="*/ 20 h 21"/>
                  <a:gd name="T14" fmla="*/ 7 w 15"/>
                  <a:gd name="T15" fmla="*/ 19 h 21"/>
                  <a:gd name="T16" fmla="*/ 15 w 15"/>
                  <a:gd name="T17" fmla="*/ 6 h 21"/>
                  <a:gd name="T18" fmla="*/ 13 w 15"/>
                  <a:gd name="T1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21">
                    <a:moveTo>
                      <a:pt x="13" y="1"/>
                    </a:moveTo>
                    <a:cubicBezTo>
                      <a:pt x="12" y="0"/>
                      <a:pt x="10" y="0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7"/>
                      <a:pt x="1" y="19"/>
                      <a:pt x="2" y="20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5" y="21"/>
                      <a:pt x="6" y="20"/>
                      <a:pt x="7" y="20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5" y="2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îŝḷîḓé-Freeform: Shape 83">
                <a:extLst>
                  <a:ext uri="{FF2B5EF4-FFF2-40B4-BE49-F238E27FC236}">
                    <a16:creationId xmlns:a16="http://schemas.microsoft.com/office/drawing/2014/main" xmlns="" id="{7A5BB295-8713-4BB4-8978-5A1705061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613" y="1884363"/>
                <a:ext cx="36513" cy="25400"/>
              </a:xfrm>
              <a:custGeom>
                <a:avLst/>
                <a:gdLst>
                  <a:gd name="T0" fmla="*/ 3 w 21"/>
                  <a:gd name="T1" fmla="*/ 7 h 15"/>
                  <a:gd name="T2" fmla="*/ 16 w 21"/>
                  <a:gd name="T3" fmla="*/ 14 h 15"/>
                  <a:gd name="T4" fmla="*/ 17 w 21"/>
                  <a:gd name="T5" fmla="*/ 15 h 15"/>
                  <a:gd name="T6" fmla="*/ 20 w 21"/>
                  <a:gd name="T7" fmla="*/ 14 h 15"/>
                  <a:gd name="T8" fmla="*/ 20 w 21"/>
                  <a:gd name="T9" fmla="*/ 13 h 15"/>
                  <a:gd name="T10" fmla="*/ 19 w 21"/>
                  <a:gd name="T11" fmla="*/ 8 h 15"/>
                  <a:gd name="T12" fmla="*/ 6 w 21"/>
                  <a:gd name="T13" fmla="*/ 0 h 15"/>
                  <a:gd name="T14" fmla="*/ 2 w 21"/>
                  <a:gd name="T15" fmla="*/ 1 h 15"/>
                  <a:gd name="T16" fmla="*/ 1 w 21"/>
                  <a:gd name="T17" fmla="*/ 2 h 15"/>
                  <a:gd name="T18" fmla="*/ 3 w 21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3" y="7"/>
                    </a:move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7" y="15"/>
                      <a:pt x="17" y="15"/>
                    </a:cubicBezTo>
                    <a:cubicBezTo>
                      <a:pt x="18" y="15"/>
                      <a:pt x="19" y="14"/>
                      <a:pt x="20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1"/>
                      <a:pt x="21" y="9"/>
                      <a:pt x="19" y="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3" y="0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1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îŝḷîḓé-Freeform: Shape 84">
                <a:extLst>
                  <a:ext uri="{FF2B5EF4-FFF2-40B4-BE49-F238E27FC236}">
                    <a16:creationId xmlns:a16="http://schemas.microsoft.com/office/drawing/2014/main" xmlns="" id="{5C17AAE5-CB5C-4D8B-9F1A-E426C0B027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982788"/>
                <a:ext cx="34925" cy="25400"/>
              </a:xfrm>
              <a:custGeom>
                <a:avLst/>
                <a:gdLst>
                  <a:gd name="T0" fmla="*/ 19 w 21"/>
                  <a:gd name="T1" fmla="*/ 8 h 15"/>
                  <a:gd name="T2" fmla="*/ 6 w 21"/>
                  <a:gd name="T3" fmla="*/ 1 h 15"/>
                  <a:gd name="T4" fmla="*/ 1 w 21"/>
                  <a:gd name="T5" fmla="*/ 1 h 15"/>
                  <a:gd name="T6" fmla="*/ 1 w 21"/>
                  <a:gd name="T7" fmla="*/ 2 h 15"/>
                  <a:gd name="T8" fmla="*/ 2 w 21"/>
                  <a:gd name="T9" fmla="*/ 7 h 15"/>
                  <a:gd name="T10" fmla="*/ 15 w 21"/>
                  <a:gd name="T11" fmla="*/ 15 h 15"/>
                  <a:gd name="T12" fmla="*/ 17 w 21"/>
                  <a:gd name="T13" fmla="*/ 15 h 15"/>
                  <a:gd name="T14" fmla="*/ 19 w 21"/>
                  <a:gd name="T15" fmla="*/ 14 h 15"/>
                  <a:gd name="T16" fmla="*/ 20 w 21"/>
                  <a:gd name="T17" fmla="*/ 13 h 15"/>
                  <a:gd name="T18" fmla="*/ 19 w 21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19" y="8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4" y="0"/>
                      <a:pt x="3" y="0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0" y="6"/>
                      <a:pt x="2" y="7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5"/>
                      <a:pt x="19" y="15"/>
                      <a:pt x="19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2"/>
                      <a:pt x="20" y="9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îŝḷîḓé-Freeform: Shape 85">
                <a:extLst>
                  <a:ext uri="{FF2B5EF4-FFF2-40B4-BE49-F238E27FC236}">
                    <a16:creationId xmlns:a16="http://schemas.microsoft.com/office/drawing/2014/main" xmlns="" id="{354CA193-84CA-4FB1-A8A5-5EB057B22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200" y="1985963"/>
                <a:ext cx="34925" cy="26988"/>
              </a:xfrm>
              <a:custGeom>
                <a:avLst/>
                <a:gdLst>
                  <a:gd name="T0" fmla="*/ 17 w 20"/>
                  <a:gd name="T1" fmla="*/ 0 h 15"/>
                  <a:gd name="T2" fmla="*/ 15 w 20"/>
                  <a:gd name="T3" fmla="*/ 1 h 15"/>
                  <a:gd name="T4" fmla="*/ 2 w 20"/>
                  <a:gd name="T5" fmla="*/ 8 h 15"/>
                  <a:gd name="T6" fmla="*/ 1 w 20"/>
                  <a:gd name="T7" fmla="*/ 9 h 15"/>
                  <a:gd name="T8" fmla="*/ 0 w 20"/>
                  <a:gd name="T9" fmla="*/ 13 h 15"/>
                  <a:gd name="T10" fmla="*/ 4 w 20"/>
                  <a:gd name="T11" fmla="*/ 15 h 15"/>
                  <a:gd name="T12" fmla="*/ 5 w 20"/>
                  <a:gd name="T13" fmla="*/ 14 h 15"/>
                  <a:gd name="T14" fmla="*/ 18 w 20"/>
                  <a:gd name="T15" fmla="*/ 7 h 15"/>
                  <a:gd name="T16" fmla="*/ 19 w 20"/>
                  <a:gd name="T17" fmla="*/ 6 h 15"/>
                  <a:gd name="T18" fmla="*/ 20 w 20"/>
                  <a:gd name="T19" fmla="*/ 2 h 15"/>
                  <a:gd name="T20" fmla="*/ 17 w 20"/>
                  <a:gd name="T2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15">
                    <a:moveTo>
                      <a:pt x="17" y="0"/>
                    </a:move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1" y="14"/>
                      <a:pt x="2" y="15"/>
                      <a:pt x="4" y="15"/>
                    </a:cubicBezTo>
                    <a:cubicBezTo>
                      <a:pt x="4" y="15"/>
                      <a:pt x="5" y="15"/>
                      <a:pt x="5" y="14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3"/>
                      <a:pt x="20" y="2"/>
                    </a:cubicBezTo>
                    <a:cubicBezTo>
                      <a:pt x="19" y="1"/>
                      <a:pt x="18" y="1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îŝḷîḓé-Freeform: Shape 86">
                <a:extLst>
                  <a:ext uri="{FF2B5EF4-FFF2-40B4-BE49-F238E27FC236}">
                    <a16:creationId xmlns:a16="http://schemas.microsoft.com/office/drawing/2014/main" xmlns="" id="{0D1370A5-0B72-4070-BC72-3ED8124EF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1063" y="1835150"/>
                <a:ext cx="26988" cy="34925"/>
              </a:xfrm>
              <a:custGeom>
                <a:avLst/>
                <a:gdLst>
                  <a:gd name="T0" fmla="*/ 7 w 15"/>
                  <a:gd name="T1" fmla="*/ 2 h 20"/>
                  <a:gd name="T2" fmla="*/ 4 w 15"/>
                  <a:gd name="T3" fmla="*/ 0 h 20"/>
                  <a:gd name="T4" fmla="*/ 2 w 15"/>
                  <a:gd name="T5" fmla="*/ 1 h 20"/>
                  <a:gd name="T6" fmla="*/ 1 w 15"/>
                  <a:gd name="T7" fmla="*/ 1 h 20"/>
                  <a:gd name="T8" fmla="*/ 0 w 15"/>
                  <a:gd name="T9" fmla="*/ 6 h 20"/>
                  <a:gd name="T10" fmla="*/ 8 w 15"/>
                  <a:gd name="T11" fmla="*/ 19 h 20"/>
                  <a:gd name="T12" fmla="*/ 11 w 15"/>
                  <a:gd name="T13" fmla="*/ 20 h 20"/>
                  <a:gd name="T14" fmla="*/ 13 w 15"/>
                  <a:gd name="T15" fmla="*/ 20 h 20"/>
                  <a:gd name="T16" fmla="*/ 14 w 15"/>
                  <a:gd name="T17" fmla="*/ 19 h 20"/>
                  <a:gd name="T18" fmla="*/ 14 w 15"/>
                  <a:gd name="T19" fmla="*/ 15 h 20"/>
                  <a:gd name="T20" fmla="*/ 7 w 15"/>
                  <a:gd name="T21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20">
                    <a:moveTo>
                      <a:pt x="7" y="2"/>
                    </a:moveTo>
                    <a:cubicBezTo>
                      <a:pt x="6" y="1"/>
                      <a:pt x="5" y="1"/>
                      <a:pt x="4" y="0"/>
                    </a:cubicBezTo>
                    <a:cubicBezTo>
                      <a:pt x="4" y="0"/>
                      <a:pt x="3" y="0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1" y="20"/>
                    </a:cubicBezTo>
                    <a:cubicBezTo>
                      <a:pt x="12" y="20"/>
                      <a:pt x="12" y="20"/>
                      <a:pt x="13" y="20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5" y="18"/>
                      <a:pt x="15" y="16"/>
                      <a:pt x="14" y="15"/>
                    </a:cubicBezTo>
                    <a:lnTo>
                      <a:pt x="7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ŝḷîḓé-Freeform: Shape 87">
                <a:extLst>
                  <a:ext uri="{FF2B5EF4-FFF2-40B4-BE49-F238E27FC236}">
                    <a16:creationId xmlns:a16="http://schemas.microsoft.com/office/drawing/2014/main" xmlns="" id="{A8B4E23C-F9F8-44F3-A68E-176BEE3AA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9325" y="1820863"/>
                <a:ext cx="12700" cy="38100"/>
              </a:xfrm>
              <a:custGeom>
                <a:avLst/>
                <a:gdLst>
                  <a:gd name="T0" fmla="*/ 3 w 7"/>
                  <a:gd name="T1" fmla="*/ 0 h 22"/>
                  <a:gd name="T2" fmla="*/ 1 w 7"/>
                  <a:gd name="T3" fmla="*/ 1 h 22"/>
                  <a:gd name="T4" fmla="*/ 0 w 7"/>
                  <a:gd name="T5" fmla="*/ 4 h 22"/>
                  <a:gd name="T6" fmla="*/ 0 w 7"/>
                  <a:gd name="T7" fmla="*/ 19 h 22"/>
                  <a:gd name="T8" fmla="*/ 3 w 7"/>
                  <a:gd name="T9" fmla="*/ 22 h 22"/>
                  <a:gd name="T10" fmla="*/ 6 w 7"/>
                  <a:gd name="T11" fmla="*/ 21 h 22"/>
                  <a:gd name="T12" fmla="*/ 7 w 7"/>
                  <a:gd name="T13" fmla="*/ 19 h 22"/>
                  <a:gd name="T14" fmla="*/ 7 w 7"/>
                  <a:gd name="T15" fmla="*/ 3 h 22"/>
                  <a:gd name="T16" fmla="*/ 3 w 7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22">
                    <a:moveTo>
                      <a:pt x="3" y="0"/>
                    </a:moveTo>
                    <a:cubicBezTo>
                      <a:pt x="2" y="0"/>
                      <a:pt x="1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6" y="21"/>
                    </a:cubicBezTo>
                    <a:cubicBezTo>
                      <a:pt x="6" y="20"/>
                      <a:pt x="7" y="19"/>
                      <a:pt x="7" y="1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ŝḷîḓé-Freeform: Shape 88">
                <a:extLst>
                  <a:ext uri="{FF2B5EF4-FFF2-40B4-BE49-F238E27FC236}">
                    <a16:creationId xmlns:a16="http://schemas.microsoft.com/office/drawing/2014/main" xmlns="" id="{2FC4DDEC-A097-4DA7-BC88-610D937B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850" y="1943100"/>
                <a:ext cx="38100" cy="11113"/>
              </a:xfrm>
              <a:custGeom>
                <a:avLst/>
                <a:gdLst>
                  <a:gd name="T0" fmla="*/ 21 w 22"/>
                  <a:gd name="T1" fmla="*/ 6 h 7"/>
                  <a:gd name="T2" fmla="*/ 22 w 22"/>
                  <a:gd name="T3" fmla="*/ 4 h 7"/>
                  <a:gd name="T4" fmla="*/ 21 w 22"/>
                  <a:gd name="T5" fmla="*/ 1 h 7"/>
                  <a:gd name="T6" fmla="*/ 19 w 22"/>
                  <a:gd name="T7" fmla="*/ 0 h 7"/>
                  <a:gd name="T8" fmla="*/ 4 w 22"/>
                  <a:gd name="T9" fmla="*/ 0 h 7"/>
                  <a:gd name="T10" fmla="*/ 1 w 22"/>
                  <a:gd name="T11" fmla="*/ 1 h 7"/>
                  <a:gd name="T12" fmla="*/ 0 w 22"/>
                  <a:gd name="T13" fmla="*/ 4 h 7"/>
                  <a:gd name="T14" fmla="*/ 4 w 22"/>
                  <a:gd name="T15" fmla="*/ 7 h 7"/>
                  <a:gd name="T16" fmla="*/ 19 w 22"/>
                  <a:gd name="T17" fmla="*/ 7 h 7"/>
                  <a:gd name="T18" fmla="*/ 21 w 22"/>
                  <a:gd name="T1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7">
                    <a:moveTo>
                      <a:pt x="21" y="6"/>
                    </a:moveTo>
                    <a:cubicBezTo>
                      <a:pt x="22" y="5"/>
                      <a:pt x="22" y="5"/>
                      <a:pt x="22" y="4"/>
                    </a:cubicBezTo>
                    <a:cubicBezTo>
                      <a:pt x="22" y="3"/>
                      <a:pt x="22" y="2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0" y="7"/>
                      <a:pt x="2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îŝḷîḓé-Freeform: Shape 89">
                <a:extLst>
                  <a:ext uri="{FF2B5EF4-FFF2-40B4-BE49-F238E27FC236}">
                    <a16:creationId xmlns:a16="http://schemas.microsoft.com/office/drawing/2014/main" xmlns="" id="{5131CBA8-C498-459A-B931-58DB0CBA2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100" y="2044700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0 w 34"/>
                  <a:gd name="T3" fmla="*/ 7 h 9"/>
                  <a:gd name="T4" fmla="*/ 3 w 34"/>
                  <a:gd name="T5" fmla="*/ 7 h 9"/>
                  <a:gd name="T6" fmla="*/ 0 w 34"/>
                  <a:gd name="T7" fmla="*/ 3 h 9"/>
                  <a:gd name="T8" fmla="*/ 5 w 34"/>
                  <a:gd name="T9" fmla="*/ 0 h 9"/>
                  <a:gd name="T10" fmla="*/ 29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0" y="7"/>
                    </a:cubicBezTo>
                    <a:cubicBezTo>
                      <a:pt x="22" y="9"/>
                      <a:pt x="12" y="9"/>
                      <a:pt x="3" y="7"/>
                    </a:cubicBezTo>
                    <a:cubicBezTo>
                      <a:pt x="1" y="7"/>
                      <a:pt x="0" y="5"/>
                      <a:pt x="0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1"/>
                      <a:pt x="21" y="1"/>
                      <a:pt x="29" y="0"/>
                    </a:cubicBezTo>
                    <a:cubicBezTo>
                      <a:pt x="31" y="0"/>
                      <a:pt x="33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îŝḷîḓé-Freeform: Shape 90">
                <a:extLst>
                  <a:ext uri="{FF2B5EF4-FFF2-40B4-BE49-F238E27FC236}">
                    <a16:creationId xmlns:a16="http://schemas.microsoft.com/office/drawing/2014/main" xmlns="" id="{D11197A0-EB36-4198-B9D5-7FEF94BD9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58988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îŝḷîḓé-Freeform: Shape 91">
                <a:extLst>
                  <a:ext uri="{FF2B5EF4-FFF2-40B4-BE49-F238E27FC236}">
                    <a16:creationId xmlns:a16="http://schemas.microsoft.com/office/drawing/2014/main" xmlns="" id="{C03DEDEB-A2D4-43E2-BE43-025846E4C5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73275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îŝḷîḓé-Freeform: Shape 92">
                <a:extLst>
                  <a:ext uri="{FF2B5EF4-FFF2-40B4-BE49-F238E27FC236}">
                    <a16:creationId xmlns:a16="http://schemas.microsoft.com/office/drawing/2014/main" xmlns="" id="{F70874A1-725A-42EA-AC83-BB49E3DCC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8213" y="2084388"/>
                <a:ext cx="33338" cy="11113"/>
              </a:xfrm>
              <a:custGeom>
                <a:avLst/>
                <a:gdLst>
                  <a:gd name="T0" fmla="*/ 19 w 19"/>
                  <a:gd name="T1" fmla="*/ 2 h 6"/>
                  <a:gd name="T2" fmla="*/ 17 w 19"/>
                  <a:gd name="T3" fmla="*/ 5 h 6"/>
                  <a:gd name="T4" fmla="*/ 2 w 19"/>
                  <a:gd name="T5" fmla="*/ 5 h 6"/>
                  <a:gd name="T6" fmla="*/ 0 w 19"/>
                  <a:gd name="T7" fmla="*/ 2 h 6"/>
                  <a:gd name="T8" fmla="*/ 2 w 19"/>
                  <a:gd name="T9" fmla="*/ 0 h 6"/>
                  <a:gd name="T10" fmla="*/ 16 w 19"/>
                  <a:gd name="T11" fmla="*/ 0 h 6"/>
                  <a:gd name="T12" fmla="*/ 19 w 19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6">
                    <a:moveTo>
                      <a:pt x="19" y="2"/>
                    </a:moveTo>
                    <a:cubicBezTo>
                      <a:pt x="19" y="3"/>
                      <a:pt x="18" y="5"/>
                      <a:pt x="17" y="5"/>
                    </a:cubicBezTo>
                    <a:cubicBezTo>
                      <a:pt x="12" y="6"/>
                      <a:pt x="7" y="6"/>
                      <a:pt x="2" y="5"/>
                    </a:cubicBezTo>
                    <a:cubicBezTo>
                      <a:pt x="0" y="5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7" y="1"/>
                      <a:pt x="12" y="1"/>
                      <a:pt x="16" y="0"/>
                    </a:cubicBezTo>
                    <a:cubicBezTo>
                      <a:pt x="18" y="0"/>
                      <a:pt x="19" y="1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îŝḷîḓé-Freeform: Shape 93">
                <a:extLst>
                  <a:ext uri="{FF2B5EF4-FFF2-40B4-BE49-F238E27FC236}">
                    <a16:creationId xmlns:a16="http://schemas.microsoft.com/office/drawing/2014/main" xmlns="" id="{798BB8F5-3205-4B7B-A35D-019217773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888" y="1866900"/>
                <a:ext cx="157163" cy="179388"/>
              </a:xfrm>
              <a:custGeom>
                <a:avLst/>
                <a:gdLst>
                  <a:gd name="T0" fmla="*/ 45 w 90"/>
                  <a:gd name="T1" fmla="*/ 0 h 104"/>
                  <a:gd name="T2" fmla="*/ 0 w 90"/>
                  <a:gd name="T3" fmla="*/ 45 h 104"/>
                  <a:gd name="T4" fmla="*/ 27 w 90"/>
                  <a:gd name="T5" fmla="*/ 99 h 104"/>
                  <a:gd name="T6" fmla="*/ 63 w 90"/>
                  <a:gd name="T7" fmla="*/ 99 h 104"/>
                  <a:gd name="T8" fmla="*/ 90 w 90"/>
                  <a:gd name="T9" fmla="*/ 45 h 104"/>
                  <a:gd name="T10" fmla="*/ 45 w 90"/>
                  <a:gd name="T11" fmla="*/ 0 h 104"/>
                  <a:gd name="T12" fmla="*/ 76 w 90"/>
                  <a:gd name="T13" fmla="*/ 40 h 104"/>
                  <a:gd name="T14" fmla="*/ 76 w 90"/>
                  <a:gd name="T15" fmla="*/ 40 h 104"/>
                  <a:gd name="T16" fmla="*/ 63 w 90"/>
                  <a:gd name="T17" fmla="*/ 20 h 104"/>
                  <a:gd name="T18" fmla="*/ 61 w 90"/>
                  <a:gd name="T19" fmla="*/ 15 h 104"/>
                  <a:gd name="T20" fmla="*/ 66 w 90"/>
                  <a:gd name="T21" fmla="*/ 14 h 104"/>
                  <a:gd name="T22" fmla="*/ 83 w 90"/>
                  <a:gd name="T23" fmla="*/ 36 h 104"/>
                  <a:gd name="T24" fmla="*/ 80 w 90"/>
                  <a:gd name="T25" fmla="*/ 42 h 104"/>
                  <a:gd name="T26" fmla="*/ 76 w 90"/>
                  <a:gd name="T27" fmla="*/ 4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104">
                    <a:moveTo>
                      <a:pt x="45" y="0"/>
                    </a:moveTo>
                    <a:cubicBezTo>
                      <a:pt x="20" y="0"/>
                      <a:pt x="0" y="20"/>
                      <a:pt x="0" y="45"/>
                    </a:cubicBezTo>
                    <a:cubicBezTo>
                      <a:pt x="0" y="64"/>
                      <a:pt x="20" y="84"/>
                      <a:pt x="27" y="99"/>
                    </a:cubicBezTo>
                    <a:cubicBezTo>
                      <a:pt x="29" y="103"/>
                      <a:pt x="62" y="104"/>
                      <a:pt x="63" y="99"/>
                    </a:cubicBezTo>
                    <a:cubicBezTo>
                      <a:pt x="68" y="88"/>
                      <a:pt x="90" y="64"/>
                      <a:pt x="90" y="45"/>
                    </a:cubicBezTo>
                    <a:cubicBezTo>
                      <a:pt x="90" y="20"/>
                      <a:pt x="70" y="0"/>
                      <a:pt x="45" y="0"/>
                    </a:cubicBezTo>
                    <a:close/>
                    <a:moveTo>
                      <a:pt x="76" y="40"/>
                    </a:moveTo>
                    <a:cubicBezTo>
                      <a:pt x="76" y="40"/>
                      <a:pt x="76" y="40"/>
                      <a:pt x="76" y="40"/>
                    </a:cubicBezTo>
                    <a:cubicBezTo>
                      <a:pt x="74" y="31"/>
                      <a:pt x="69" y="24"/>
                      <a:pt x="63" y="20"/>
                    </a:cubicBezTo>
                    <a:cubicBezTo>
                      <a:pt x="61" y="19"/>
                      <a:pt x="61" y="17"/>
                      <a:pt x="61" y="15"/>
                    </a:cubicBezTo>
                    <a:cubicBezTo>
                      <a:pt x="62" y="14"/>
                      <a:pt x="64" y="13"/>
                      <a:pt x="66" y="14"/>
                    </a:cubicBezTo>
                    <a:cubicBezTo>
                      <a:pt x="73" y="18"/>
                      <a:pt x="80" y="25"/>
                      <a:pt x="83" y="36"/>
                    </a:cubicBezTo>
                    <a:cubicBezTo>
                      <a:pt x="83" y="38"/>
                      <a:pt x="82" y="41"/>
                      <a:pt x="80" y="42"/>
                    </a:cubicBezTo>
                    <a:cubicBezTo>
                      <a:pt x="79" y="43"/>
                      <a:pt x="77" y="42"/>
                      <a:pt x="7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94">
              <a:extLst>
                <a:ext uri="{FF2B5EF4-FFF2-40B4-BE49-F238E27FC236}">
                  <a16:creationId xmlns:a16="http://schemas.microsoft.com/office/drawing/2014/main" xmlns="" id="{626F5D5F-D139-406C-877C-8A6D381ADCED}"/>
                </a:ext>
              </a:extLst>
            </p:cNvPr>
            <p:cNvGrpSpPr/>
            <p:nvPr/>
          </p:nvGrpSpPr>
          <p:grpSpPr>
            <a:xfrm>
              <a:off x="7067967" y="2252862"/>
              <a:ext cx="742970" cy="722100"/>
              <a:chOff x="4713288" y="2643188"/>
              <a:chExt cx="282575" cy="274638"/>
            </a:xfrm>
            <a:solidFill>
              <a:schemeClr val="bg1"/>
            </a:solidFill>
          </p:grpSpPr>
          <p:sp>
            <p:nvSpPr>
              <p:cNvPr id="25" name="îŝḷîḓé-Freeform: Shape 95">
                <a:extLst>
                  <a:ext uri="{FF2B5EF4-FFF2-40B4-BE49-F238E27FC236}">
                    <a16:creationId xmlns:a16="http://schemas.microsoft.com/office/drawing/2014/main" xmlns="" id="{7DC966EF-6C34-4B62-9F17-CAA27AC91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5363" y="2643188"/>
                <a:ext cx="190500" cy="187325"/>
              </a:xfrm>
              <a:custGeom>
                <a:avLst/>
                <a:gdLst>
                  <a:gd name="T0" fmla="*/ 55 w 110"/>
                  <a:gd name="T1" fmla="*/ 16 h 108"/>
                  <a:gd name="T2" fmla="*/ 92 w 110"/>
                  <a:gd name="T3" fmla="*/ 54 h 108"/>
                  <a:gd name="T4" fmla="*/ 55 w 110"/>
                  <a:gd name="T5" fmla="*/ 92 h 108"/>
                  <a:gd name="T6" fmla="*/ 17 w 110"/>
                  <a:gd name="T7" fmla="*/ 54 h 108"/>
                  <a:gd name="T8" fmla="*/ 55 w 110"/>
                  <a:gd name="T9" fmla="*/ 16 h 108"/>
                  <a:gd name="T10" fmla="*/ 90 w 110"/>
                  <a:gd name="T11" fmla="*/ 19 h 108"/>
                  <a:gd name="T12" fmla="*/ 19 w 110"/>
                  <a:gd name="T13" fmla="*/ 19 h 108"/>
                  <a:gd name="T14" fmla="*/ 19 w 110"/>
                  <a:gd name="T15" fmla="*/ 89 h 108"/>
                  <a:gd name="T16" fmla="*/ 90 w 110"/>
                  <a:gd name="T17" fmla="*/ 89 h 108"/>
                  <a:gd name="T18" fmla="*/ 90 w 110"/>
                  <a:gd name="T19" fmla="*/ 19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0" h="108">
                    <a:moveTo>
                      <a:pt x="55" y="16"/>
                    </a:moveTo>
                    <a:cubicBezTo>
                      <a:pt x="76" y="16"/>
                      <a:pt x="92" y="33"/>
                      <a:pt x="92" y="54"/>
                    </a:cubicBezTo>
                    <a:cubicBezTo>
                      <a:pt x="92" y="75"/>
                      <a:pt x="76" y="92"/>
                      <a:pt x="55" y="92"/>
                    </a:cubicBezTo>
                    <a:cubicBezTo>
                      <a:pt x="34" y="92"/>
                      <a:pt x="17" y="75"/>
                      <a:pt x="17" y="54"/>
                    </a:cubicBezTo>
                    <a:cubicBezTo>
                      <a:pt x="17" y="33"/>
                      <a:pt x="34" y="16"/>
                      <a:pt x="55" y="16"/>
                    </a:cubicBezTo>
                    <a:close/>
                    <a:moveTo>
                      <a:pt x="90" y="19"/>
                    </a:moveTo>
                    <a:cubicBezTo>
                      <a:pt x="71" y="0"/>
                      <a:pt x="39" y="0"/>
                      <a:pt x="19" y="19"/>
                    </a:cubicBezTo>
                    <a:cubicBezTo>
                      <a:pt x="0" y="38"/>
                      <a:pt x="0" y="70"/>
                      <a:pt x="19" y="89"/>
                    </a:cubicBezTo>
                    <a:cubicBezTo>
                      <a:pt x="39" y="108"/>
                      <a:pt x="71" y="108"/>
                      <a:pt x="90" y="89"/>
                    </a:cubicBezTo>
                    <a:cubicBezTo>
                      <a:pt x="110" y="70"/>
                      <a:pt x="110" y="38"/>
                      <a:pt x="9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îŝḷîḓé-Freeform: Shape 96">
                <a:extLst>
                  <a:ext uri="{FF2B5EF4-FFF2-40B4-BE49-F238E27FC236}">
                    <a16:creationId xmlns:a16="http://schemas.microsoft.com/office/drawing/2014/main" xmlns="" id="{6E075553-759E-4BCA-A015-3291417DB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5" y="2790825"/>
                <a:ext cx="39688" cy="39688"/>
              </a:xfrm>
              <a:custGeom>
                <a:avLst/>
                <a:gdLst>
                  <a:gd name="T0" fmla="*/ 12 w 23"/>
                  <a:gd name="T1" fmla="*/ 23 h 23"/>
                  <a:gd name="T2" fmla="*/ 23 w 23"/>
                  <a:gd name="T3" fmla="*/ 12 h 23"/>
                  <a:gd name="T4" fmla="*/ 17 w 23"/>
                  <a:gd name="T5" fmla="*/ 7 h 23"/>
                  <a:gd name="T6" fmla="*/ 11 w 23"/>
                  <a:gd name="T7" fmla="*/ 0 h 23"/>
                  <a:gd name="T8" fmla="*/ 0 w 23"/>
                  <a:gd name="T9" fmla="*/ 11 h 23"/>
                  <a:gd name="T10" fmla="*/ 12 w 23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1" y="11"/>
                      <a:pt x="19" y="9"/>
                      <a:pt x="17" y="7"/>
                    </a:cubicBezTo>
                    <a:cubicBezTo>
                      <a:pt x="15" y="5"/>
                      <a:pt x="13" y="2"/>
                      <a:pt x="11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1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îŝḷîḓé-Freeform: Shape 97">
                <a:extLst>
                  <a:ext uri="{FF2B5EF4-FFF2-40B4-BE49-F238E27FC236}">
                    <a16:creationId xmlns:a16="http://schemas.microsoft.com/office/drawing/2014/main" xmlns="" id="{1D7B87C1-8933-42DE-80B6-7D5D71B1A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88" y="2811463"/>
                <a:ext cx="109538" cy="106363"/>
              </a:xfrm>
              <a:custGeom>
                <a:avLst/>
                <a:gdLst>
                  <a:gd name="T0" fmla="*/ 4 w 63"/>
                  <a:gd name="T1" fmla="*/ 43 h 61"/>
                  <a:gd name="T2" fmla="*/ 4 w 63"/>
                  <a:gd name="T3" fmla="*/ 57 h 61"/>
                  <a:gd name="T4" fmla="*/ 19 w 63"/>
                  <a:gd name="T5" fmla="*/ 57 h 61"/>
                  <a:gd name="T6" fmla="*/ 63 w 63"/>
                  <a:gd name="T7" fmla="*/ 14 h 61"/>
                  <a:gd name="T8" fmla="*/ 48 w 63"/>
                  <a:gd name="T9" fmla="*/ 0 h 61"/>
                  <a:gd name="T10" fmla="*/ 4 w 63"/>
                  <a:gd name="T11" fmla="*/ 4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61">
                    <a:moveTo>
                      <a:pt x="4" y="43"/>
                    </a:moveTo>
                    <a:cubicBezTo>
                      <a:pt x="0" y="47"/>
                      <a:pt x="0" y="53"/>
                      <a:pt x="4" y="57"/>
                    </a:cubicBezTo>
                    <a:cubicBezTo>
                      <a:pt x="8" y="61"/>
                      <a:pt x="15" y="61"/>
                      <a:pt x="19" y="57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48" y="0"/>
                      <a:pt x="48" y="0"/>
                      <a:pt x="48" y="0"/>
                    </a:cubicBezTo>
                    <a:lnTo>
                      <a:pt x="4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îŝḷîḓé-Freeform: Shape 110">
                <a:extLst>
                  <a:ext uri="{FF2B5EF4-FFF2-40B4-BE49-F238E27FC236}">
                    <a16:creationId xmlns:a16="http://schemas.microsoft.com/office/drawing/2014/main" xmlns="" id="{830D9D49-9B99-4916-AB4E-93A874C8A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1563" y="2757488"/>
                <a:ext cx="63500" cy="33338"/>
              </a:xfrm>
              <a:custGeom>
                <a:avLst/>
                <a:gdLst>
                  <a:gd name="T0" fmla="*/ 14 w 37"/>
                  <a:gd name="T1" fmla="*/ 19 h 19"/>
                  <a:gd name="T2" fmla="*/ 3 w 37"/>
                  <a:gd name="T3" fmla="*/ 17 h 19"/>
                  <a:gd name="T4" fmla="*/ 3 w 37"/>
                  <a:gd name="T5" fmla="*/ 17 h 19"/>
                  <a:gd name="T6" fmla="*/ 1 w 37"/>
                  <a:gd name="T7" fmla="*/ 12 h 19"/>
                  <a:gd name="T8" fmla="*/ 5 w 37"/>
                  <a:gd name="T9" fmla="*/ 10 h 19"/>
                  <a:gd name="T10" fmla="*/ 14 w 37"/>
                  <a:gd name="T11" fmla="*/ 12 h 19"/>
                  <a:gd name="T12" fmla="*/ 30 w 37"/>
                  <a:gd name="T13" fmla="*/ 2 h 19"/>
                  <a:gd name="T14" fmla="*/ 34 w 37"/>
                  <a:gd name="T15" fmla="*/ 0 h 19"/>
                  <a:gd name="T16" fmla="*/ 36 w 37"/>
                  <a:gd name="T17" fmla="*/ 5 h 19"/>
                  <a:gd name="T18" fmla="*/ 14 w 37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19">
                    <a:moveTo>
                      <a:pt x="14" y="19"/>
                    </a:moveTo>
                    <a:cubicBezTo>
                      <a:pt x="10" y="19"/>
                      <a:pt x="7" y="18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1" y="16"/>
                      <a:pt x="0" y="14"/>
                      <a:pt x="1" y="12"/>
                    </a:cubicBezTo>
                    <a:cubicBezTo>
                      <a:pt x="2" y="11"/>
                      <a:pt x="4" y="10"/>
                      <a:pt x="5" y="10"/>
                    </a:cubicBezTo>
                    <a:cubicBezTo>
                      <a:pt x="8" y="12"/>
                      <a:pt x="11" y="12"/>
                      <a:pt x="14" y="12"/>
                    </a:cubicBezTo>
                    <a:cubicBezTo>
                      <a:pt x="21" y="12"/>
                      <a:pt x="28" y="8"/>
                      <a:pt x="30" y="2"/>
                    </a:cubicBezTo>
                    <a:cubicBezTo>
                      <a:pt x="31" y="0"/>
                      <a:pt x="33" y="0"/>
                      <a:pt x="34" y="0"/>
                    </a:cubicBezTo>
                    <a:cubicBezTo>
                      <a:pt x="36" y="1"/>
                      <a:pt x="37" y="3"/>
                      <a:pt x="36" y="5"/>
                    </a:cubicBezTo>
                    <a:cubicBezTo>
                      <a:pt x="33" y="14"/>
                      <a:pt x="24" y="19"/>
                      <a:pt x="1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4">
              <a:extLst>
                <a:ext uri="{FF2B5EF4-FFF2-40B4-BE49-F238E27FC236}">
                  <a16:creationId xmlns:a16="http://schemas.microsoft.com/office/drawing/2014/main" xmlns="" id="{2C8FA06C-AABA-4E5B-BEAD-7F747CA41C4E}"/>
                </a:ext>
              </a:extLst>
            </p:cNvPr>
            <p:cNvGrpSpPr/>
            <p:nvPr/>
          </p:nvGrpSpPr>
          <p:grpSpPr>
            <a:xfrm>
              <a:off x="8234082" y="4616353"/>
              <a:ext cx="2770814" cy="661719"/>
              <a:chOff x="8536589" y="4349138"/>
              <a:chExt cx="2770814" cy="661719"/>
            </a:xfrm>
          </p:grpSpPr>
          <p:sp>
            <p:nvSpPr>
              <p:cNvPr id="23" name="îŝḷîḓé-TextBox 48">
                <a:extLst>
                  <a:ext uri="{FF2B5EF4-FFF2-40B4-BE49-F238E27FC236}">
                    <a16:creationId xmlns:a16="http://schemas.microsoft.com/office/drawing/2014/main" xmlns="" id="{6E32A9F7-D5F2-4702-B732-4D88A9E013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4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îŝḷîḓé-TextBox 49">
                <a:extLst>
                  <a:ext uri="{FF2B5EF4-FFF2-40B4-BE49-F238E27FC236}">
                    <a16:creationId xmlns:a16="http://schemas.microsoft.com/office/drawing/2014/main" xmlns="" id="{3658A0DE-60F8-4BFE-B393-DFCD3AA47DB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4" name="Group 3">
              <a:extLst>
                <a:ext uri="{FF2B5EF4-FFF2-40B4-BE49-F238E27FC236}">
                  <a16:creationId xmlns:a16="http://schemas.microsoft.com/office/drawing/2014/main" xmlns="" id="{31649D0D-B836-407C-8300-2818AF8681B7}"/>
                </a:ext>
              </a:extLst>
            </p:cNvPr>
            <p:cNvGrpSpPr/>
            <p:nvPr/>
          </p:nvGrpSpPr>
          <p:grpSpPr>
            <a:xfrm>
              <a:off x="8234082" y="2255707"/>
              <a:ext cx="2770814" cy="661719"/>
              <a:chOff x="8536589" y="2141057"/>
              <a:chExt cx="2770814" cy="661719"/>
            </a:xfrm>
          </p:grpSpPr>
          <p:sp>
            <p:nvSpPr>
              <p:cNvPr id="21" name="îŝḷîḓé-TextBox 50">
                <a:extLst>
                  <a:ext uri="{FF2B5EF4-FFF2-40B4-BE49-F238E27FC236}">
                    <a16:creationId xmlns:a16="http://schemas.microsoft.com/office/drawing/2014/main" xmlns="" id="{EE700AED-BAFD-42CD-967A-CCA747AC874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3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îŝḷîḓé-TextBox 51">
                <a:extLst>
                  <a:ext uri="{FF2B5EF4-FFF2-40B4-BE49-F238E27FC236}">
                    <a16:creationId xmlns:a16="http://schemas.microsoft.com/office/drawing/2014/main" xmlns="" id="{93747157-2E0C-4AF7-8547-EF260B90E56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5" name="Group 2">
              <a:extLst>
                <a:ext uri="{FF2B5EF4-FFF2-40B4-BE49-F238E27FC236}">
                  <a16:creationId xmlns:a16="http://schemas.microsoft.com/office/drawing/2014/main" xmlns="" id="{9C7A70F7-8BD1-4D07-BE93-BCE83E52D836}"/>
                </a:ext>
              </a:extLst>
            </p:cNvPr>
            <p:cNvGrpSpPr/>
            <p:nvPr/>
          </p:nvGrpSpPr>
          <p:grpSpPr>
            <a:xfrm>
              <a:off x="1243299" y="4616353"/>
              <a:ext cx="2770814" cy="661719"/>
              <a:chOff x="802148" y="4349138"/>
              <a:chExt cx="2770814" cy="661719"/>
            </a:xfrm>
          </p:grpSpPr>
          <p:sp>
            <p:nvSpPr>
              <p:cNvPr id="19" name="îŝḷîḓé-TextBox 52">
                <a:extLst>
                  <a:ext uri="{FF2B5EF4-FFF2-40B4-BE49-F238E27FC236}">
                    <a16:creationId xmlns:a16="http://schemas.microsoft.com/office/drawing/2014/main" xmlns="" id="{7F80D079-5F42-4C4A-B57F-FF31B14C53F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5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îŝḷîḓé-TextBox 53">
                <a:extLst>
                  <a:ext uri="{FF2B5EF4-FFF2-40B4-BE49-F238E27FC236}">
                    <a16:creationId xmlns:a16="http://schemas.microsoft.com/office/drawing/2014/main" xmlns="" id="{FA512D9B-793B-45E8-BB2B-040819FEB17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1">
              <a:extLst>
                <a:ext uri="{FF2B5EF4-FFF2-40B4-BE49-F238E27FC236}">
                  <a16:creationId xmlns:a16="http://schemas.microsoft.com/office/drawing/2014/main" xmlns="" id="{9D683599-AB6E-4A3B-91B5-849CBD521257}"/>
                </a:ext>
              </a:extLst>
            </p:cNvPr>
            <p:cNvGrpSpPr/>
            <p:nvPr/>
          </p:nvGrpSpPr>
          <p:grpSpPr>
            <a:xfrm>
              <a:off x="1243299" y="2255707"/>
              <a:ext cx="2770814" cy="661719"/>
              <a:chOff x="802148" y="2141057"/>
              <a:chExt cx="2770814" cy="661719"/>
            </a:xfrm>
          </p:grpSpPr>
          <p:sp>
            <p:nvSpPr>
              <p:cNvPr id="17" name="îŝḷîḓé-TextBox 54">
                <a:extLst>
                  <a:ext uri="{FF2B5EF4-FFF2-40B4-BE49-F238E27FC236}">
                    <a16:creationId xmlns:a16="http://schemas.microsoft.com/office/drawing/2014/main" xmlns="" id="{BAB05DFD-580E-4814-8B8C-1F927C7D6F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îŝḷîḓé-TextBox 55">
                <a:extLst>
                  <a:ext uri="{FF2B5EF4-FFF2-40B4-BE49-F238E27FC236}">
                    <a16:creationId xmlns:a16="http://schemas.microsoft.com/office/drawing/2014/main" xmlns="" id="{94691851-51D8-4E33-8D46-5DAF95D3DDA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833902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2423eb35-cf63-4c82-bb56-a82ce45bbff5">
            <a:extLst>
              <a:ext uri="{FF2B5EF4-FFF2-40B4-BE49-F238E27FC236}">
                <a16:creationId xmlns:a16="http://schemas.microsoft.com/office/drawing/2014/main" xmlns="" id="{E6C001CE-52FB-43B4-A65A-2D410280E229}"/>
              </a:ext>
            </a:extLst>
          </p:cNvPr>
          <p:cNvGrpSpPr>
            <a:grpSpLocks noChangeAspect="1"/>
          </p:cNvGrpSpPr>
          <p:nvPr/>
        </p:nvGrpSpPr>
        <p:grpSpPr>
          <a:xfrm>
            <a:off x="822324" y="2171700"/>
            <a:ext cx="10547351" cy="3637602"/>
            <a:chOff x="822324" y="2171700"/>
            <a:chExt cx="10547351" cy="3637602"/>
          </a:xfrm>
        </p:grpSpPr>
        <p:sp>
          <p:nvSpPr>
            <p:cNvPr id="3" name="îṣļîḑé-Rectangle 2">
              <a:extLst>
                <a:ext uri="{FF2B5EF4-FFF2-40B4-BE49-F238E27FC236}">
                  <a16:creationId xmlns:a16="http://schemas.microsoft.com/office/drawing/2014/main" xmlns="" id="{73393008-5FDA-474B-B6D1-583B1E484BBA}"/>
                </a:ext>
              </a:extLst>
            </p:cNvPr>
            <p:cNvSpPr/>
            <p:nvPr/>
          </p:nvSpPr>
          <p:spPr>
            <a:xfrm>
              <a:off x="4681585" y="2171700"/>
              <a:ext cx="2828830" cy="1981200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îṣļîḑé-Parallelogram 3">
              <a:extLst>
                <a:ext uri="{FF2B5EF4-FFF2-40B4-BE49-F238E27FC236}">
                  <a16:creationId xmlns:a16="http://schemas.microsoft.com/office/drawing/2014/main" xmlns="" id="{46EDB08F-FE34-4641-8560-D1051D9499A2}"/>
                </a:ext>
              </a:extLst>
            </p:cNvPr>
            <p:cNvSpPr/>
            <p:nvPr/>
          </p:nvSpPr>
          <p:spPr>
            <a:xfrm rot="5400000">
              <a:off x="6567872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îṣļîḑé-Parallelogram 4">
              <a:extLst>
                <a:ext uri="{FF2B5EF4-FFF2-40B4-BE49-F238E27FC236}">
                  <a16:creationId xmlns:a16="http://schemas.microsoft.com/office/drawing/2014/main" xmlns="" id="{5AF99194-8CA1-49E3-AA0E-DA52FFF7FE12}"/>
                </a:ext>
              </a:extLst>
            </p:cNvPr>
            <p:cNvSpPr/>
            <p:nvPr/>
          </p:nvSpPr>
          <p:spPr>
            <a:xfrm rot="16200000" flipV="1">
              <a:off x="3223826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îṣļîḑé-Rectangle 5">
              <a:extLst>
                <a:ext uri="{FF2B5EF4-FFF2-40B4-BE49-F238E27FC236}">
                  <a16:creationId xmlns:a16="http://schemas.microsoft.com/office/drawing/2014/main" xmlns="" id="{979C23E3-FB84-4CB2-9C74-077DF5572BF7}"/>
                </a:ext>
              </a:extLst>
            </p:cNvPr>
            <p:cNvSpPr/>
            <p:nvPr/>
          </p:nvSpPr>
          <p:spPr>
            <a:xfrm>
              <a:off x="8025629" y="2628903"/>
              <a:ext cx="2828830" cy="1943100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îṣļîḑé-Parallelogram 6">
              <a:extLst>
                <a:ext uri="{FF2B5EF4-FFF2-40B4-BE49-F238E27FC236}">
                  <a16:creationId xmlns:a16="http://schemas.microsoft.com/office/drawing/2014/main" xmlns="" id="{1475E617-09BD-40C7-B9D3-A7C3940858C9}"/>
                </a:ext>
              </a:extLst>
            </p:cNvPr>
            <p:cNvSpPr/>
            <p:nvPr/>
          </p:nvSpPr>
          <p:spPr>
            <a:xfrm rot="5400000">
              <a:off x="9911917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3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îṣļîḑé-Rectangle 7">
              <a:extLst>
                <a:ext uri="{FF2B5EF4-FFF2-40B4-BE49-F238E27FC236}">
                  <a16:creationId xmlns:a16="http://schemas.microsoft.com/office/drawing/2014/main" xmlns="" id="{4FEBFAC8-E1DA-4157-8F95-1FA9BD51D923}"/>
                </a:ext>
              </a:extLst>
            </p:cNvPr>
            <p:cNvSpPr/>
            <p:nvPr/>
          </p:nvSpPr>
          <p:spPr>
            <a:xfrm>
              <a:off x="1337540" y="2628903"/>
              <a:ext cx="2828830" cy="1943100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Parallelogram 8">
              <a:extLst>
                <a:ext uri="{FF2B5EF4-FFF2-40B4-BE49-F238E27FC236}">
                  <a16:creationId xmlns:a16="http://schemas.microsoft.com/office/drawing/2014/main" xmlns="" id="{9CE6EDF1-C7FD-4F3E-B76F-260AA9969DD5}"/>
                </a:ext>
              </a:extLst>
            </p:cNvPr>
            <p:cNvSpPr/>
            <p:nvPr/>
          </p:nvSpPr>
          <p:spPr>
            <a:xfrm rot="16200000" flipV="1">
              <a:off x="-120219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文本框 10">
              <a:extLst>
                <a:ext uri="{FF2B5EF4-FFF2-40B4-BE49-F238E27FC236}">
                  <a16:creationId xmlns:a16="http://schemas.microsoft.com/office/drawing/2014/main" xmlns="" id="{94ACE463-6135-4A69-B60B-5A49847C73B2}"/>
                </a:ext>
              </a:extLst>
            </p:cNvPr>
            <p:cNvSpPr txBox="1"/>
            <p:nvPr/>
          </p:nvSpPr>
          <p:spPr>
            <a:xfrm>
              <a:off x="5085513" y="3271936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1" name="îṣļîḑé-Rectangle 10">
              <a:extLst>
                <a:ext uri="{FF2B5EF4-FFF2-40B4-BE49-F238E27FC236}">
                  <a16:creationId xmlns:a16="http://schemas.microsoft.com/office/drawing/2014/main" xmlns="" id="{85D8B907-3FAB-40EE-9CE8-A391B105BFE7}"/>
                </a:ext>
              </a:extLst>
            </p:cNvPr>
            <p:cNvSpPr/>
            <p:nvPr/>
          </p:nvSpPr>
          <p:spPr>
            <a:xfrm>
              <a:off x="5085512" y="2970842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2" name="îṣļîḑé-文本框 15">
              <a:extLst>
                <a:ext uri="{FF2B5EF4-FFF2-40B4-BE49-F238E27FC236}">
                  <a16:creationId xmlns:a16="http://schemas.microsoft.com/office/drawing/2014/main" xmlns="" id="{942AAAE1-B37C-408F-BE65-745F1B1E8843}"/>
                </a:ext>
              </a:extLst>
            </p:cNvPr>
            <p:cNvSpPr txBox="1"/>
            <p:nvPr/>
          </p:nvSpPr>
          <p:spPr>
            <a:xfrm>
              <a:off x="8514470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:a16="http://schemas.microsoft.com/office/drawing/2014/main" xmlns="" id="{0CBF6004-54CE-40CB-A406-E039039149B7}"/>
                </a:ext>
              </a:extLst>
            </p:cNvPr>
            <p:cNvSpPr/>
            <p:nvPr/>
          </p:nvSpPr>
          <p:spPr>
            <a:xfrm>
              <a:off x="8514469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4" name="îṣļîḑé-Freeform 13">
              <a:extLst>
                <a:ext uri="{FF2B5EF4-FFF2-40B4-BE49-F238E27FC236}">
                  <a16:creationId xmlns:a16="http://schemas.microsoft.com/office/drawing/2014/main" xmlns="" id="{6EB54AEC-7373-40A3-8A3E-46E639626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609" y="2806094"/>
              <a:ext cx="601048" cy="494012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îṣļîḑé-Freeform 14">
              <a:extLst>
                <a:ext uri="{FF2B5EF4-FFF2-40B4-BE49-F238E27FC236}">
                  <a16:creationId xmlns:a16="http://schemas.microsoft.com/office/drawing/2014/main" xmlns="" id="{A6B9CCEE-0ED9-47B2-B529-F144BFA089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25723" y="2368512"/>
              <a:ext cx="540552" cy="539984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îṣļîḑé-Freeform 15">
              <a:extLst>
                <a:ext uri="{FF2B5EF4-FFF2-40B4-BE49-F238E27FC236}">
                  <a16:creationId xmlns:a16="http://schemas.microsoft.com/office/drawing/2014/main" xmlns="" id="{BB6C54E7-2EA3-46C2-A65B-09823988D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9343" y="2809948"/>
              <a:ext cx="487208" cy="48630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îṣļîḑé-文本框 17">
              <a:extLst>
                <a:ext uri="{FF2B5EF4-FFF2-40B4-BE49-F238E27FC236}">
                  <a16:creationId xmlns:a16="http://schemas.microsoft.com/office/drawing/2014/main" xmlns="" id="{20443034-88D4-4FEB-8205-1A6A18714DB0}"/>
                </a:ext>
              </a:extLst>
            </p:cNvPr>
            <p:cNvSpPr txBox="1"/>
            <p:nvPr/>
          </p:nvSpPr>
          <p:spPr>
            <a:xfrm>
              <a:off x="1573324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îṣļîḑé-Rectangle 17">
              <a:extLst>
                <a:ext uri="{FF2B5EF4-FFF2-40B4-BE49-F238E27FC236}">
                  <a16:creationId xmlns:a16="http://schemas.microsoft.com/office/drawing/2014/main" xmlns="" id="{1815182B-4989-4447-B006-379B780777EE}"/>
                </a:ext>
              </a:extLst>
            </p:cNvPr>
            <p:cNvSpPr/>
            <p:nvPr/>
          </p:nvSpPr>
          <p:spPr>
            <a:xfrm>
              <a:off x="1573323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9AEDEC59-1E42-4187-8CF0-B9D1B69BCB91}"/>
                </a:ext>
              </a:extLst>
            </p:cNvPr>
            <p:cNvGrpSpPr/>
            <p:nvPr/>
          </p:nvGrpSpPr>
          <p:grpSpPr>
            <a:xfrm>
              <a:off x="1770324" y="4952042"/>
              <a:ext cx="8651351" cy="857260"/>
              <a:chOff x="1768931" y="4705020"/>
              <a:chExt cx="8651351" cy="857260"/>
            </a:xfrm>
          </p:grpSpPr>
          <p:grpSp>
            <p:nvGrpSpPr>
              <p:cNvPr id="20" name="组合 19">
                <a:extLst>
                  <a:ext uri="{FF2B5EF4-FFF2-40B4-BE49-F238E27FC236}">
                    <a16:creationId xmlns:a16="http://schemas.microsoft.com/office/drawing/2014/main" xmlns="" id="{6902E8F3-9E8E-4F37-9C10-4864D460632A}"/>
                  </a:ext>
                </a:extLst>
              </p:cNvPr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7" name="îṣļîḑé-文本框 27">
                  <a:extLst>
                    <a:ext uri="{FF2B5EF4-FFF2-40B4-BE49-F238E27FC236}">
                      <a16:creationId xmlns:a16="http://schemas.microsoft.com/office/drawing/2014/main" xmlns="" id="{677A6041-45AC-4951-8E32-087883F8DB7C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8" name="îṣļîḑé-文本框 28">
                  <a:extLst>
                    <a:ext uri="{FF2B5EF4-FFF2-40B4-BE49-F238E27FC236}">
                      <a16:creationId xmlns:a16="http://schemas.microsoft.com/office/drawing/2014/main" xmlns="" id="{2A07888F-4045-43FA-BB20-ABCC234B1F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="" id="{B3352FB3-6A04-4CE3-A5D5-903080B8E0C1}"/>
                  </a:ext>
                </a:extLst>
              </p:cNvPr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5" name="îṣļîḑé-文本框 25">
                  <a:extLst>
                    <a:ext uri="{FF2B5EF4-FFF2-40B4-BE49-F238E27FC236}">
                      <a16:creationId xmlns:a16="http://schemas.microsoft.com/office/drawing/2014/main" xmlns="" id="{B7834C51-D644-4F69-8403-38B82677741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6" name="îṣļîḑé-文本框 26">
                  <a:extLst>
                    <a:ext uri="{FF2B5EF4-FFF2-40B4-BE49-F238E27FC236}">
                      <a16:creationId xmlns:a16="http://schemas.microsoft.com/office/drawing/2014/main" xmlns="" id="{A3B19BD2-CAFA-4FED-B80E-7C524A73390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xmlns="" id="{B649D489-8D14-436F-99AF-421185514784}"/>
                  </a:ext>
                </a:extLst>
              </p:cNvPr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3" name="îṣļîḑé-文本框 23">
                  <a:extLst>
                    <a:ext uri="{FF2B5EF4-FFF2-40B4-BE49-F238E27FC236}">
                      <a16:creationId xmlns:a16="http://schemas.microsoft.com/office/drawing/2014/main" xmlns="" id="{53E80CF2-CA05-477D-BD64-BECD3BDC189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4" name="îṣļîḑé-文本框 24">
                  <a:extLst>
                    <a:ext uri="{FF2B5EF4-FFF2-40B4-BE49-F238E27FC236}">
                      <a16:creationId xmlns:a16="http://schemas.microsoft.com/office/drawing/2014/main" xmlns="" id="{CDC22BD5-30CE-402E-8124-E5179893D10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5137731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9c545fc-501a-4c84-96b4-155e0cd2b054">
            <a:extLst>
              <a:ext uri="{FF2B5EF4-FFF2-40B4-BE49-F238E27FC236}">
                <a16:creationId xmlns:a16="http://schemas.microsoft.com/office/drawing/2014/main" xmlns="" id="{ED614B62-C6A5-4BA2-9583-506B8FFC252C}"/>
              </a:ext>
            </a:extLst>
          </p:cNvPr>
          <p:cNvGrpSpPr>
            <a:grpSpLocks noChangeAspect="1"/>
          </p:cNvGrpSpPr>
          <p:nvPr/>
        </p:nvGrpSpPr>
        <p:grpSpPr>
          <a:xfrm>
            <a:off x="741933" y="2346088"/>
            <a:ext cx="10708134" cy="3077680"/>
            <a:chOff x="741933" y="1863488"/>
            <a:chExt cx="10708134" cy="307768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652813D5-311B-4E4F-ABC2-B43406EFB596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is1ide-Rectangle 24">
                <a:extLst>
                  <a:ext uri="{FF2B5EF4-FFF2-40B4-BE49-F238E27FC236}">
                    <a16:creationId xmlns:a16="http://schemas.microsoft.com/office/drawing/2014/main" xmlns="" id="{0C545BBC-DBC8-4357-AAA3-57A6A6A17AB9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6" name="组合 25">
                <a:extLst>
                  <a:ext uri="{FF2B5EF4-FFF2-40B4-BE49-F238E27FC236}">
                    <a16:creationId xmlns:a16="http://schemas.microsoft.com/office/drawing/2014/main" xmlns="" id="{D14554C1-ECCE-4FC6-B1A0-D8E3BABF047D}"/>
                  </a:ext>
                </a:extLst>
              </p:cNvPr>
              <p:cNvGrpSpPr/>
              <p:nvPr/>
            </p:nvGrpSpPr>
            <p:grpSpPr>
              <a:xfrm>
                <a:off x="851582" y="2754673"/>
                <a:ext cx="2110432" cy="1555823"/>
                <a:chOff x="1033240" y="2654312"/>
                <a:chExt cx="2110432" cy="1555823"/>
              </a:xfrm>
            </p:grpSpPr>
            <p:sp>
              <p:nvSpPr>
                <p:cNvPr id="28" name="is1ide-Rectangle 30">
                  <a:extLst>
                    <a:ext uri="{FF2B5EF4-FFF2-40B4-BE49-F238E27FC236}">
                      <a16:creationId xmlns:a16="http://schemas.microsoft.com/office/drawing/2014/main" xmlns="" id="{5F82B7FF-DC6E-4633-A998-9D935CE638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3240" y="365273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rIns="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is1ide-TextBox 31">
                  <a:extLst>
                    <a:ext uri="{FF2B5EF4-FFF2-40B4-BE49-F238E27FC236}">
                      <a16:creationId xmlns:a16="http://schemas.microsoft.com/office/drawing/2014/main" xmlns="" id="{2EDA0593-5183-4BD3-B909-ADEA8BF4ECD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033240" y="330159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is1ide-Freeform 14">
                  <a:extLst>
                    <a:ext uri="{FF2B5EF4-FFF2-40B4-BE49-F238E27FC236}">
                      <a16:creationId xmlns:a16="http://schemas.microsoft.com/office/drawing/2014/main" xmlns="" id="{2FAB01E2-4250-4529-A077-B15785D286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7916" y="2654312"/>
                  <a:ext cx="461080" cy="439730"/>
                </a:xfrm>
                <a:custGeom>
                  <a:avLst/>
                  <a:gdLst>
                    <a:gd name="connsiteX0" fmla="*/ 315778 w 607639"/>
                    <a:gd name="connsiteY0" fmla="*/ 173080 h 579502"/>
                    <a:gd name="connsiteX1" fmla="*/ 315778 w 607639"/>
                    <a:gd name="connsiteY1" fmla="*/ 266058 h 579502"/>
                    <a:gd name="connsiteX2" fmla="*/ 303493 w 607639"/>
                    <a:gd name="connsiteY2" fmla="*/ 278325 h 579502"/>
                    <a:gd name="connsiteX3" fmla="*/ 210375 w 607639"/>
                    <a:gd name="connsiteY3" fmla="*/ 278325 h 579502"/>
                    <a:gd name="connsiteX4" fmla="*/ 303493 w 607639"/>
                    <a:gd name="connsiteY4" fmla="*/ 359925 h 579502"/>
                    <a:gd name="connsiteX5" fmla="*/ 397500 w 607639"/>
                    <a:gd name="connsiteY5" fmla="*/ 266058 h 579502"/>
                    <a:gd name="connsiteX6" fmla="*/ 315778 w 607639"/>
                    <a:gd name="connsiteY6" fmla="*/ 173080 h 579502"/>
                    <a:gd name="connsiteX7" fmla="*/ 249814 w 607639"/>
                    <a:gd name="connsiteY7" fmla="*/ 160816 h 579502"/>
                    <a:gd name="connsiteX8" fmla="*/ 198110 w 607639"/>
                    <a:gd name="connsiteY8" fmla="*/ 212449 h 579502"/>
                    <a:gd name="connsiteX9" fmla="*/ 249814 w 607639"/>
                    <a:gd name="connsiteY9" fmla="*/ 212449 h 579502"/>
                    <a:gd name="connsiteX10" fmla="*/ 303493 w 607639"/>
                    <a:gd name="connsiteY10" fmla="*/ 147835 h 579502"/>
                    <a:gd name="connsiteX11" fmla="*/ 421981 w 607639"/>
                    <a:gd name="connsiteY11" fmla="*/ 266058 h 579502"/>
                    <a:gd name="connsiteX12" fmla="*/ 303493 w 607639"/>
                    <a:gd name="connsiteY12" fmla="*/ 384370 h 579502"/>
                    <a:gd name="connsiteX13" fmla="*/ 185093 w 607639"/>
                    <a:gd name="connsiteY13" fmla="*/ 266058 h 579502"/>
                    <a:gd name="connsiteX14" fmla="*/ 197289 w 607639"/>
                    <a:gd name="connsiteY14" fmla="*/ 253880 h 579502"/>
                    <a:gd name="connsiteX15" fmla="*/ 291297 w 607639"/>
                    <a:gd name="connsiteY15" fmla="*/ 253880 h 579502"/>
                    <a:gd name="connsiteX16" fmla="*/ 291297 w 607639"/>
                    <a:gd name="connsiteY16" fmla="*/ 160013 h 579502"/>
                    <a:gd name="connsiteX17" fmla="*/ 303493 w 607639"/>
                    <a:gd name="connsiteY17" fmla="*/ 147835 h 579502"/>
                    <a:gd name="connsiteX18" fmla="*/ 262095 w 607639"/>
                    <a:gd name="connsiteY18" fmla="*/ 135133 h 579502"/>
                    <a:gd name="connsiteX19" fmla="*/ 274287 w 607639"/>
                    <a:gd name="connsiteY19" fmla="*/ 147397 h 579502"/>
                    <a:gd name="connsiteX20" fmla="*/ 274287 w 607639"/>
                    <a:gd name="connsiteY20" fmla="*/ 224713 h 579502"/>
                    <a:gd name="connsiteX21" fmla="*/ 262095 w 607639"/>
                    <a:gd name="connsiteY21" fmla="*/ 236888 h 579502"/>
                    <a:gd name="connsiteX22" fmla="*/ 184672 w 607639"/>
                    <a:gd name="connsiteY22" fmla="*/ 236888 h 579502"/>
                    <a:gd name="connsiteX23" fmla="*/ 172391 w 607639"/>
                    <a:gd name="connsiteY23" fmla="*/ 224713 h 579502"/>
                    <a:gd name="connsiteX24" fmla="*/ 262095 w 607639"/>
                    <a:gd name="connsiteY24" fmla="*/ 135133 h 579502"/>
                    <a:gd name="connsiteX25" fmla="*/ 58120 w 607639"/>
                    <a:gd name="connsiteY25" fmla="*/ 108514 h 579502"/>
                    <a:gd name="connsiteX26" fmla="*/ 58120 w 607639"/>
                    <a:gd name="connsiteY26" fmla="*/ 413970 h 579502"/>
                    <a:gd name="connsiteX27" fmla="*/ 549430 w 607639"/>
                    <a:gd name="connsiteY27" fmla="*/ 413970 h 579502"/>
                    <a:gd name="connsiteX28" fmla="*/ 549430 w 607639"/>
                    <a:gd name="connsiteY28" fmla="*/ 108514 h 579502"/>
                    <a:gd name="connsiteX29" fmla="*/ 27236 w 607639"/>
                    <a:gd name="connsiteY29" fmla="*/ 56079 h 579502"/>
                    <a:gd name="connsiteX30" fmla="*/ 27236 w 607639"/>
                    <a:gd name="connsiteY30" fmla="*/ 81319 h 579502"/>
                    <a:gd name="connsiteX31" fmla="*/ 580403 w 607639"/>
                    <a:gd name="connsiteY31" fmla="*/ 81319 h 579502"/>
                    <a:gd name="connsiteX32" fmla="*/ 580403 w 607639"/>
                    <a:gd name="connsiteY32" fmla="*/ 56079 h 579502"/>
                    <a:gd name="connsiteX33" fmla="*/ 303775 w 607639"/>
                    <a:gd name="connsiteY33" fmla="*/ 0 h 579502"/>
                    <a:gd name="connsiteX34" fmla="*/ 317393 w 607639"/>
                    <a:gd name="connsiteY34" fmla="*/ 13597 h 579502"/>
                    <a:gd name="connsiteX35" fmla="*/ 317393 w 607639"/>
                    <a:gd name="connsiteY35" fmla="*/ 28884 h 579502"/>
                    <a:gd name="connsiteX36" fmla="*/ 580403 w 607639"/>
                    <a:gd name="connsiteY36" fmla="*/ 28884 h 579502"/>
                    <a:gd name="connsiteX37" fmla="*/ 607639 w 607639"/>
                    <a:gd name="connsiteY37" fmla="*/ 56079 h 579502"/>
                    <a:gd name="connsiteX38" fmla="*/ 607639 w 607639"/>
                    <a:gd name="connsiteY38" fmla="*/ 81319 h 579502"/>
                    <a:gd name="connsiteX39" fmla="*/ 580403 w 607639"/>
                    <a:gd name="connsiteY39" fmla="*/ 108514 h 579502"/>
                    <a:gd name="connsiteX40" fmla="*/ 576665 w 607639"/>
                    <a:gd name="connsiteY40" fmla="*/ 108514 h 579502"/>
                    <a:gd name="connsiteX41" fmla="*/ 576665 w 607639"/>
                    <a:gd name="connsiteY41" fmla="*/ 413970 h 579502"/>
                    <a:gd name="connsiteX42" fmla="*/ 549430 w 607639"/>
                    <a:gd name="connsiteY42" fmla="*/ 441165 h 579502"/>
                    <a:gd name="connsiteX43" fmla="*/ 317393 w 607639"/>
                    <a:gd name="connsiteY43" fmla="*/ 441165 h 579502"/>
                    <a:gd name="connsiteX44" fmla="*/ 317393 w 607639"/>
                    <a:gd name="connsiteY44" fmla="*/ 481069 h 579502"/>
                    <a:gd name="connsiteX45" fmla="*/ 418236 w 607639"/>
                    <a:gd name="connsiteY45" fmla="*/ 554923 h 579502"/>
                    <a:gd name="connsiteX46" fmla="*/ 421173 w 607639"/>
                    <a:gd name="connsiteY46" fmla="*/ 573942 h 579502"/>
                    <a:gd name="connsiteX47" fmla="*/ 410225 w 607639"/>
                    <a:gd name="connsiteY47" fmla="*/ 579452 h 579502"/>
                    <a:gd name="connsiteX48" fmla="*/ 402215 w 607639"/>
                    <a:gd name="connsiteY48" fmla="*/ 576874 h 579502"/>
                    <a:gd name="connsiteX49" fmla="*/ 317393 w 607639"/>
                    <a:gd name="connsiteY49" fmla="*/ 514752 h 579502"/>
                    <a:gd name="connsiteX50" fmla="*/ 317393 w 607639"/>
                    <a:gd name="connsiteY50" fmla="*/ 565854 h 579502"/>
                    <a:gd name="connsiteX51" fmla="*/ 303775 w 607639"/>
                    <a:gd name="connsiteY51" fmla="*/ 579452 h 579502"/>
                    <a:gd name="connsiteX52" fmla="*/ 290157 w 607639"/>
                    <a:gd name="connsiteY52" fmla="*/ 565854 h 579502"/>
                    <a:gd name="connsiteX53" fmla="*/ 290157 w 607639"/>
                    <a:gd name="connsiteY53" fmla="*/ 514752 h 579502"/>
                    <a:gd name="connsiteX54" fmla="*/ 205424 w 607639"/>
                    <a:gd name="connsiteY54" fmla="*/ 576874 h 579502"/>
                    <a:gd name="connsiteX55" fmla="*/ 186377 w 607639"/>
                    <a:gd name="connsiteY55" fmla="*/ 573942 h 579502"/>
                    <a:gd name="connsiteX56" fmla="*/ 189314 w 607639"/>
                    <a:gd name="connsiteY56" fmla="*/ 554923 h 579502"/>
                    <a:gd name="connsiteX57" fmla="*/ 290157 w 607639"/>
                    <a:gd name="connsiteY57" fmla="*/ 481069 h 579502"/>
                    <a:gd name="connsiteX58" fmla="*/ 290157 w 607639"/>
                    <a:gd name="connsiteY58" fmla="*/ 441165 h 579502"/>
                    <a:gd name="connsiteX59" fmla="*/ 58120 w 607639"/>
                    <a:gd name="connsiteY59" fmla="*/ 441165 h 579502"/>
                    <a:gd name="connsiteX60" fmla="*/ 30885 w 607639"/>
                    <a:gd name="connsiteY60" fmla="*/ 413970 h 579502"/>
                    <a:gd name="connsiteX61" fmla="*/ 30885 w 607639"/>
                    <a:gd name="connsiteY61" fmla="*/ 108514 h 579502"/>
                    <a:gd name="connsiteX62" fmla="*/ 27236 w 607639"/>
                    <a:gd name="connsiteY62" fmla="*/ 108514 h 579502"/>
                    <a:gd name="connsiteX63" fmla="*/ 0 w 607639"/>
                    <a:gd name="connsiteY63" fmla="*/ 81319 h 579502"/>
                    <a:gd name="connsiteX64" fmla="*/ 0 w 607639"/>
                    <a:gd name="connsiteY64" fmla="*/ 56079 h 579502"/>
                    <a:gd name="connsiteX65" fmla="*/ 27236 w 607639"/>
                    <a:gd name="connsiteY65" fmla="*/ 28884 h 579502"/>
                    <a:gd name="connsiteX66" fmla="*/ 290157 w 607639"/>
                    <a:gd name="connsiteY66" fmla="*/ 28884 h 579502"/>
                    <a:gd name="connsiteX67" fmla="*/ 290157 w 607639"/>
                    <a:gd name="connsiteY67" fmla="*/ 13597 h 579502"/>
                    <a:gd name="connsiteX68" fmla="*/ 303775 w 607639"/>
                    <a:gd name="connsiteY68" fmla="*/ 0 h 5795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607639" h="579502">
                      <a:moveTo>
                        <a:pt x="315778" y="173080"/>
                      </a:moveTo>
                      <a:lnTo>
                        <a:pt x="315778" y="266058"/>
                      </a:lnTo>
                      <a:cubicBezTo>
                        <a:pt x="315778" y="272814"/>
                        <a:pt x="310258" y="278325"/>
                        <a:pt x="303493" y="278325"/>
                      </a:cubicBezTo>
                      <a:lnTo>
                        <a:pt x="210375" y="278325"/>
                      </a:lnTo>
                      <a:cubicBezTo>
                        <a:pt x="216429" y="324281"/>
                        <a:pt x="255866" y="359925"/>
                        <a:pt x="303493" y="359925"/>
                      </a:cubicBezTo>
                      <a:cubicBezTo>
                        <a:pt x="355303" y="359925"/>
                        <a:pt x="397500" y="317792"/>
                        <a:pt x="397500" y="266058"/>
                      </a:cubicBezTo>
                      <a:cubicBezTo>
                        <a:pt x="397500" y="218502"/>
                        <a:pt x="361802" y="179124"/>
                        <a:pt x="315778" y="173080"/>
                      </a:cubicBezTo>
                      <a:close/>
                      <a:moveTo>
                        <a:pt x="249814" y="160816"/>
                      </a:moveTo>
                      <a:cubicBezTo>
                        <a:pt x="223740" y="165793"/>
                        <a:pt x="203093" y="186410"/>
                        <a:pt x="198110" y="212449"/>
                      </a:cubicBezTo>
                      <a:lnTo>
                        <a:pt x="249814" y="212449"/>
                      </a:lnTo>
                      <a:close/>
                      <a:moveTo>
                        <a:pt x="303493" y="147835"/>
                      </a:moveTo>
                      <a:cubicBezTo>
                        <a:pt x="368835" y="147835"/>
                        <a:pt x="421981" y="200902"/>
                        <a:pt x="421981" y="266058"/>
                      </a:cubicBezTo>
                      <a:cubicBezTo>
                        <a:pt x="421981" y="331303"/>
                        <a:pt x="368835" y="384370"/>
                        <a:pt x="303493" y="384370"/>
                      </a:cubicBezTo>
                      <a:cubicBezTo>
                        <a:pt x="238239" y="384370"/>
                        <a:pt x="185093" y="331303"/>
                        <a:pt x="185093" y="266058"/>
                      </a:cubicBezTo>
                      <a:cubicBezTo>
                        <a:pt x="185093" y="259303"/>
                        <a:pt x="190523" y="253880"/>
                        <a:pt x="197289" y="253880"/>
                      </a:cubicBezTo>
                      <a:lnTo>
                        <a:pt x="291297" y="253880"/>
                      </a:lnTo>
                      <a:lnTo>
                        <a:pt x="291297" y="160013"/>
                      </a:lnTo>
                      <a:cubicBezTo>
                        <a:pt x="291297" y="153257"/>
                        <a:pt x="296727" y="147835"/>
                        <a:pt x="303493" y="147835"/>
                      </a:cubicBezTo>
                      <a:close/>
                      <a:moveTo>
                        <a:pt x="262095" y="135133"/>
                      </a:moveTo>
                      <a:cubicBezTo>
                        <a:pt x="268859" y="135133"/>
                        <a:pt x="274287" y="140643"/>
                        <a:pt x="274287" y="147397"/>
                      </a:cubicBezTo>
                      <a:lnTo>
                        <a:pt x="274287" y="224713"/>
                      </a:lnTo>
                      <a:cubicBezTo>
                        <a:pt x="274287" y="231467"/>
                        <a:pt x="268859" y="236888"/>
                        <a:pt x="262095" y="236888"/>
                      </a:cubicBezTo>
                      <a:lnTo>
                        <a:pt x="184672" y="236888"/>
                      </a:lnTo>
                      <a:cubicBezTo>
                        <a:pt x="177909" y="236888"/>
                        <a:pt x="172391" y="231467"/>
                        <a:pt x="172391" y="224713"/>
                      </a:cubicBezTo>
                      <a:cubicBezTo>
                        <a:pt x="172391" y="175302"/>
                        <a:pt x="212616" y="135133"/>
                        <a:pt x="262095" y="135133"/>
                      </a:cubicBezTo>
                      <a:close/>
                      <a:moveTo>
                        <a:pt x="58120" y="108514"/>
                      </a:moveTo>
                      <a:lnTo>
                        <a:pt x="58120" y="413970"/>
                      </a:lnTo>
                      <a:lnTo>
                        <a:pt x="549430" y="413970"/>
                      </a:lnTo>
                      <a:lnTo>
                        <a:pt x="549430" y="108514"/>
                      </a:lnTo>
                      <a:close/>
                      <a:moveTo>
                        <a:pt x="27236" y="56079"/>
                      </a:moveTo>
                      <a:lnTo>
                        <a:pt x="27236" y="81319"/>
                      </a:lnTo>
                      <a:lnTo>
                        <a:pt x="580403" y="81319"/>
                      </a:lnTo>
                      <a:lnTo>
                        <a:pt x="580403" y="56079"/>
                      </a:lnTo>
                      <a:close/>
                      <a:moveTo>
                        <a:pt x="303775" y="0"/>
                      </a:moveTo>
                      <a:cubicBezTo>
                        <a:pt x="311341" y="0"/>
                        <a:pt x="317393" y="6132"/>
                        <a:pt x="317393" y="13597"/>
                      </a:cubicBezTo>
                      <a:lnTo>
                        <a:pt x="317393" y="28884"/>
                      </a:lnTo>
                      <a:lnTo>
                        <a:pt x="580403" y="28884"/>
                      </a:lnTo>
                      <a:cubicBezTo>
                        <a:pt x="595356" y="28884"/>
                        <a:pt x="607639" y="41148"/>
                        <a:pt x="607639" y="56079"/>
                      </a:cubicBezTo>
                      <a:lnTo>
                        <a:pt x="607639" y="81319"/>
                      </a:lnTo>
                      <a:cubicBezTo>
                        <a:pt x="607639" y="96338"/>
                        <a:pt x="595356" y="108514"/>
                        <a:pt x="580403" y="108514"/>
                      </a:cubicBezTo>
                      <a:lnTo>
                        <a:pt x="576665" y="108514"/>
                      </a:lnTo>
                      <a:lnTo>
                        <a:pt x="576665" y="413970"/>
                      </a:lnTo>
                      <a:cubicBezTo>
                        <a:pt x="576665" y="428990"/>
                        <a:pt x="564472" y="441165"/>
                        <a:pt x="549430" y="441165"/>
                      </a:cubicBezTo>
                      <a:lnTo>
                        <a:pt x="317393" y="441165"/>
                      </a:lnTo>
                      <a:lnTo>
                        <a:pt x="317393" y="481069"/>
                      </a:lnTo>
                      <a:lnTo>
                        <a:pt x="418236" y="554923"/>
                      </a:lnTo>
                      <a:cubicBezTo>
                        <a:pt x="424377" y="559366"/>
                        <a:pt x="425623" y="567898"/>
                        <a:pt x="421173" y="573942"/>
                      </a:cubicBezTo>
                      <a:cubicBezTo>
                        <a:pt x="418503" y="577585"/>
                        <a:pt x="414409" y="579452"/>
                        <a:pt x="410225" y="579452"/>
                      </a:cubicBezTo>
                      <a:cubicBezTo>
                        <a:pt x="407466" y="579452"/>
                        <a:pt x="404618" y="578652"/>
                        <a:pt x="402215" y="576874"/>
                      </a:cubicBezTo>
                      <a:lnTo>
                        <a:pt x="317393" y="514752"/>
                      </a:lnTo>
                      <a:lnTo>
                        <a:pt x="317393" y="565854"/>
                      </a:lnTo>
                      <a:cubicBezTo>
                        <a:pt x="317393" y="573408"/>
                        <a:pt x="311341" y="579452"/>
                        <a:pt x="303775" y="579452"/>
                      </a:cubicBezTo>
                      <a:cubicBezTo>
                        <a:pt x="296299" y="579452"/>
                        <a:pt x="290157" y="573408"/>
                        <a:pt x="290157" y="565854"/>
                      </a:cubicBezTo>
                      <a:lnTo>
                        <a:pt x="290157" y="514752"/>
                      </a:lnTo>
                      <a:lnTo>
                        <a:pt x="205424" y="576874"/>
                      </a:lnTo>
                      <a:cubicBezTo>
                        <a:pt x="199372" y="581318"/>
                        <a:pt x="190827" y="579985"/>
                        <a:pt x="186377" y="573942"/>
                      </a:cubicBezTo>
                      <a:cubicBezTo>
                        <a:pt x="181927" y="567898"/>
                        <a:pt x="183262" y="559366"/>
                        <a:pt x="189314" y="554923"/>
                      </a:cubicBezTo>
                      <a:lnTo>
                        <a:pt x="290157" y="481069"/>
                      </a:lnTo>
                      <a:lnTo>
                        <a:pt x="290157" y="441165"/>
                      </a:lnTo>
                      <a:lnTo>
                        <a:pt x="58120" y="441165"/>
                      </a:lnTo>
                      <a:cubicBezTo>
                        <a:pt x="43167" y="441165"/>
                        <a:pt x="30885" y="428990"/>
                        <a:pt x="30885" y="413970"/>
                      </a:cubicBezTo>
                      <a:lnTo>
                        <a:pt x="30885" y="108514"/>
                      </a:lnTo>
                      <a:lnTo>
                        <a:pt x="27236" y="108514"/>
                      </a:lnTo>
                      <a:cubicBezTo>
                        <a:pt x="12194" y="108514"/>
                        <a:pt x="0" y="96338"/>
                        <a:pt x="0" y="81319"/>
                      </a:cubicBezTo>
                      <a:lnTo>
                        <a:pt x="0" y="56079"/>
                      </a:lnTo>
                      <a:cubicBezTo>
                        <a:pt x="0" y="41148"/>
                        <a:pt x="12194" y="28884"/>
                        <a:pt x="27236" y="28884"/>
                      </a:cubicBezTo>
                      <a:lnTo>
                        <a:pt x="290157" y="28884"/>
                      </a:lnTo>
                      <a:lnTo>
                        <a:pt x="290157" y="13597"/>
                      </a:lnTo>
                      <a:cubicBezTo>
                        <a:pt x="290157" y="6132"/>
                        <a:pt x="296299" y="0"/>
                        <a:pt x="30377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7" name="is1ide-Rectangle 26">
                <a:extLst>
                  <a:ext uri="{FF2B5EF4-FFF2-40B4-BE49-F238E27FC236}">
                    <a16:creationId xmlns:a16="http://schemas.microsoft.com/office/drawing/2014/main" xmlns="" id="{EA161436-04CB-4895-92E3-4C9D0FFCFCF8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0A99040E-6852-42D5-826F-2433E9EB423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is1ide-Rectangle 18">
                <a:extLst>
                  <a:ext uri="{FF2B5EF4-FFF2-40B4-BE49-F238E27FC236}">
                    <a16:creationId xmlns:a16="http://schemas.microsoft.com/office/drawing/2014/main" xmlns="" id="{C58D571D-B6A1-4ADF-9D3E-0B4EB8E19C8A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1ide-Rectangle 19">
                <a:extLst>
                  <a:ext uri="{FF2B5EF4-FFF2-40B4-BE49-F238E27FC236}">
                    <a16:creationId xmlns:a16="http://schemas.microsoft.com/office/drawing/2014/main" xmlns="" id="{B0437F4C-B31F-4B94-932F-4D9B6932CDD6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="" id="{D852A450-8485-4C63-9894-9510CA4EF28B}"/>
                  </a:ext>
                </a:extLst>
              </p:cNvPr>
              <p:cNvGrpSpPr/>
              <p:nvPr/>
            </p:nvGrpSpPr>
            <p:grpSpPr>
              <a:xfrm>
                <a:off x="3541353" y="2754673"/>
                <a:ext cx="2110432" cy="1610431"/>
                <a:chOff x="3697536" y="2654312"/>
                <a:chExt cx="2110432" cy="1610431"/>
              </a:xfrm>
            </p:grpSpPr>
            <p:sp>
              <p:nvSpPr>
                <p:cNvPr id="22" name="is1ide-Rectangle 30">
                  <a:extLst>
                    <a:ext uri="{FF2B5EF4-FFF2-40B4-BE49-F238E27FC236}">
                      <a16:creationId xmlns:a16="http://schemas.microsoft.com/office/drawing/2014/main" xmlns="" id="{E9BCE583-5149-4E99-8D92-1F4F0D9DA0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7536" y="3707344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is1ide-TextBox 31">
                  <a:extLst>
                    <a:ext uri="{FF2B5EF4-FFF2-40B4-BE49-F238E27FC236}">
                      <a16:creationId xmlns:a16="http://schemas.microsoft.com/office/drawing/2014/main" xmlns="" id="{305E7DF3-F8B3-4CC9-896A-804CD32ACD8B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3697536" y="3356205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is1ide-Freeform 14">
                  <a:extLst>
                    <a:ext uri="{FF2B5EF4-FFF2-40B4-BE49-F238E27FC236}">
                      <a16:creationId xmlns:a16="http://schemas.microsoft.com/office/drawing/2014/main" xmlns="" id="{D329A704-F241-4F32-8B2C-94C78534AF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22212" y="2654312"/>
                  <a:ext cx="461080" cy="460328"/>
                </a:xfrm>
                <a:custGeom>
                  <a:avLst/>
                  <a:gdLst>
                    <a:gd name="connsiteX0" fmla="*/ 139649 w 606580"/>
                    <a:gd name="connsiteY0" fmla="*/ 323260 h 605592"/>
                    <a:gd name="connsiteX1" fmla="*/ 274852 w 606580"/>
                    <a:gd name="connsiteY1" fmla="*/ 323260 h 605592"/>
                    <a:gd name="connsiteX2" fmla="*/ 274852 w 606580"/>
                    <a:gd name="connsiteY2" fmla="*/ 349440 h 605592"/>
                    <a:gd name="connsiteX3" fmla="*/ 139649 w 606580"/>
                    <a:gd name="connsiteY3" fmla="*/ 349440 h 605592"/>
                    <a:gd name="connsiteX4" fmla="*/ 66294 w 606580"/>
                    <a:gd name="connsiteY4" fmla="*/ 26233 h 605592"/>
                    <a:gd name="connsiteX5" fmla="*/ 66294 w 606580"/>
                    <a:gd name="connsiteY5" fmla="*/ 375703 h 605592"/>
                    <a:gd name="connsiteX6" fmla="*/ 540286 w 606580"/>
                    <a:gd name="connsiteY6" fmla="*/ 375703 h 605592"/>
                    <a:gd name="connsiteX7" fmla="*/ 540286 w 606580"/>
                    <a:gd name="connsiteY7" fmla="*/ 26233 h 605592"/>
                    <a:gd name="connsiteX8" fmla="*/ 39925 w 606580"/>
                    <a:gd name="connsiteY8" fmla="*/ 0 h 605592"/>
                    <a:gd name="connsiteX9" fmla="*/ 566655 w 606580"/>
                    <a:gd name="connsiteY9" fmla="*/ 0 h 605592"/>
                    <a:gd name="connsiteX10" fmla="*/ 566655 w 606580"/>
                    <a:gd name="connsiteY10" fmla="*/ 375703 h 605592"/>
                    <a:gd name="connsiteX11" fmla="*/ 606580 w 606580"/>
                    <a:gd name="connsiteY11" fmla="*/ 375703 h 605592"/>
                    <a:gd name="connsiteX12" fmla="*/ 606580 w 606580"/>
                    <a:gd name="connsiteY12" fmla="*/ 401936 h 605592"/>
                    <a:gd name="connsiteX13" fmla="*/ 373716 w 606580"/>
                    <a:gd name="connsiteY13" fmla="*/ 401936 h 605592"/>
                    <a:gd name="connsiteX14" fmla="*/ 413269 w 606580"/>
                    <a:gd name="connsiteY14" fmla="*/ 600587 h 605592"/>
                    <a:gd name="connsiteX15" fmla="*/ 387364 w 606580"/>
                    <a:gd name="connsiteY15" fmla="*/ 605592 h 605592"/>
                    <a:gd name="connsiteX16" fmla="*/ 346790 w 606580"/>
                    <a:gd name="connsiteY16" fmla="*/ 401936 h 605592"/>
                    <a:gd name="connsiteX17" fmla="*/ 316521 w 606580"/>
                    <a:gd name="connsiteY17" fmla="*/ 401936 h 605592"/>
                    <a:gd name="connsiteX18" fmla="*/ 316521 w 606580"/>
                    <a:gd name="connsiteY18" fmla="*/ 551828 h 605592"/>
                    <a:gd name="connsiteX19" fmla="*/ 290059 w 606580"/>
                    <a:gd name="connsiteY19" fmla="*/ 551828 h 605592"/>
                    <a:gd name="connsiteX20" fmla="*/ 290059 w 606580"/>
                    <a:gd name="connsiteY20" fmla="*/ 401936 h 605592"/>
                    <a:gd name="connsiteX21" fmla="*/ 247163 w 606580"/>
                    <a:gd name="connsiteY21" fmla="*/ 401936 h 605592"/>
                    <a:gd name="connsiteX22" fmla="*/ 206588 w 606580"/>
                    <a:gd name="connsiteY22" fmla="*/ 605592 h 605592"/>
                    <a:gd name="connsiteX23" fmla="*/ 180591 w 606580"/>
                    <a:gd name="connsiteY23" fmla="*/ 600494 h 605592"/>
                    <a:gd name="connsiteX24" fmla="*/ 220237 w 606580"/>
                    <a:gd name="connsiteY24" fmla="*/ 401936 h 605592"/>
                    <a:gd name="connsiteX25" fmla="*/ 0 w 606580"/>
                    <a:gd name="connsiteY25" fmla="*/ 401936 h 605592"/>
                    <a:gd name="connsiteX26" fmla="*/ 0 w 606580"/>
                    <a:gd name="connsiteY26" fmla="*/ 375703 h 605592"/>
                    <a:gd name="connsiteX27" fmla="*/ 39925 w 606580"/>
                    <a:gd name="connsiteY27" fmla="*/ 375703 h 605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606580" h="605592">
                      <a:moveTo>
                        <a:pt x="139649" y="323260"/>
                      </a:moveTo>
                      <a:lnTo>
                        <a:pt x="274852" y="323260"/>
                      </a:lnTo>
                      <a:lnTo>
                        <a:pt x="274852" y="349440"/>
                      </a:lnTo>
                      <a:lnTo>
                        <a:pt x="139649" y="349440"/>
                      </a:lnTo>
                      <a:close/>
                      <a:moveTo>
                        <a:pt x="66294" y="26233"/>
                      </a:moveTo>
                      <a:lnTo>
                        <a:pt x="66294" y="375703"/>
                      </a:lnTo>
                      <a:lnTo>
                        <a:pt x="540286" y="375703"/>
                      </a:lnTo>
                      <a:lnTo>
                        <a:pt x="540286" y="26233"/>
                      </a:lnTo>
                      <a:close/>
                      <a:moveTo>
                        <a:pt x="39925" y="0"/>
                      </a:moveTo>
                      <a:lnTo>
                        <a:pt x="566655" y="0"/>
                      </a:lnTo>
                      <a:lnTo>
                        <a:pt x="566655" y="375703"/>
                      </a:lnTo>
                      <a:lnTo>
                        <a:pt x="606580" y="375703"/>
                      </a:lnTo>
                      <a:lnTo>
                        <a:pt x="606580" y="401936"/>
                      </a:lnTo>
                      <a:lnTo>
                        <a:pt x="373716" y="401936"/>
                      </a:lnTo>
                      <a:lnTo>
                        <a:pt x="413269" y="600587"/>
                      </a:lnTo>
                      <a:lnTo>
                        <a:pt x="387364" y="605592"/>
                      </a:lnTo>
                      <a:lnTo>
                        <a:pt x="346790" y="401936"/>
                      </a:lnTo>
                      <a:lnTo>
                        <a:pt x="316521" y="401936"/>
                      </a:lnTo>
                      <a:lnTo>
                        <a:pt x="316521" y="551828"/>
                      </a:lnTo>
                      <a:lnTo>
                        <a:pt x="290059" y="551828"/>
                      </a:lnTo>
                      <a:lnTo>
                        <a:pt x="290059" y="401936"/>
                      </a:lnTo>
                      <a:lnTo>
                        <a:pt x="247163" y="401936"/>
                      </a:lnTo>
                      <a:lnTo>
                        <a:pt x="206588" y="605592"/>
                      </a:lnTo>
                      <a:lnTo>
                        <a:pt x="180591" y="600494"/>
                      </a:lnTo>
                      <a:lnTo>
                        <a:pt x="220237" y="401936"/>
                      </a:lnTo>
                      <a:lnTo>
                        <a:pt x="0" y="401936"/>
                      </a:lnTo>
                      <a:lnTo>
                        <a:pt x="0" y="375703"/>
                      </a:lnTo>
                      <a:lnTo>
                        <a:pt x="39925" y="375703"/>
                      </a:ln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CDC706E1-8935-4970-A993-E100F9B6BA8F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is1ide-Rectangle 12">
                <a:extLst>
                  <a:ext uri="{FF2B5EF4-FFF2-40B4-BE49-F238E27FC236}">
                    <a16:creationId xmlns:a16="http://schemas.microsoft.com/office/drawing/2014/main" xmlns="" id="{82CCEFA7-BA86-4DA3-897A-A94A8A03AB51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is1ide-Rectangle 13">
                <a:extLst>
                  <a:ext uri="{FF2B5EF4-FFF2-40B4-BE49-F238E27FC236}">
                    <a16:creationId xmlns:a16="http://schemas.microsoft.com/office/drawing/2014/main" xmlns="" id="{AE9E9106-C092-4DBB-BE8C-D371BD2ED861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5F873E9C-8614-49C7-9296-BD338BAF6F65}"/>
                  </a:ext>
                </a:extLst>
              </p:cNvPr>
              <p:cNvGrpSpPr/>
              <p:nvPr/>
            </p:nvGrpSpPr>
            <p:grpSpPr>
              <a:xfrm>
                <a:off x="6284321" y="2754673"/>
                <a:ext cx="2110432" cy="1551685"/>
                <a:chOff x="6361832" y="2654312"/>
                <a:chExt cx="2110432" cy="1551685"/>
              </a:xfrm>
            </p:grpSpPr>
            <p:sp>
              <p:nvSpPr>
                <p:cNvPr id="16" name="is1ide-Rectangle 30">
                  <a:extLst>
                    <a:ext uri="{FF2B5EF4-FFF2-40B4-BE49-F238E27FC236}">
                      <a16:creationId xmlns:a16="http://schemas.microsoft.com/office/drawing/2014/main" xmlns="" id="{FE5E3EBC-E9CF-48B7-B255-212EFAB535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61832" y="3648598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" name="is1ide-TextBox 31">
                  <a:extLst>
                    <a:ext uri="{FF2B5EF4-FFF2-40B4-BE49-F238E27FC236}">
                      <a16:creationId xmlns:a16="http://schemas.microsoft.com/office/drawing/2014/main" xmlns="" id="{2D3506B6-835D-4D96-91AB-D383464AB8E3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6361832" y="3297459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" name="ïşḻïďê-Freeform 14">
                  <a:extLst>
                    <a:ext uri="{FF2B5EF4-FFF2-40B4-BE49-F238E27FC236}">
                      <a16:creationId xmlns:a16="http://schemas.microsoft.com/office/drawing/2014/main" xmlns="" id="{28E14949-9BFA-4374-9DD4-66F3B7A436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86508" y="2654312"/>
                  <a:ext cx="461080" cy="460374"/>
                </a:xfrm>
                <a:custGeom>
                  <a:avLst/>
                  <a:gdLst>
                    <a:gd name="connsiteX0" fmla="*/ 424725 w 607004"/>
                    <a:gd name="connsiteY0" fmla="*/ 67461 h 606075"/>
                    <a:gd name="connsiteX1" fmla="*/ 522693 w 607004"/>
                    <a:gd name="connsiteY1" fmla="*/ 67461 h 606075"/>
                    <a:gd name="connsiteX2" fmla="*/ 539544 w 607004"/>
                    <a:gd name="connsiteY2" fmla="*/ 84287 h 606075"/>
                    <a:gd name="connsiteX3" fmla="*/ 539544 w 607004"/>
                    <a:gd name="connsiteY3" fmla="*/ 182109 h 606075"/>
                    <a:gd name="connsiteX4" fmla="*/ 522693 w 607004"/>
                    <a:gd name="connsiteY4" fmla="*/ 198935 h 606075"/>
                    <a:gd name="connsiteX5" fmla="*/ 505843 w 607004"/>
                    <a:gd name="connsiteY5" fmla="*/ 182109 h 606075"/>
                    <a:gd name="connsiteX6" fmla="*/ 505843 w 607004"/>
                    <a:gd name="connsiteY6" fmla="*/ 124830 h 606075"/>
                    <a:gd name="connsiteX7" fmla="*/ 332046 w 607004"/>
                    <a:gd name="connsiteY7" fmla="*/ 298457 h 606075"/>
                    <a:gd name="connsiteX8" fmla="*/ 308204 w 607004"/>
                    <a:gd name="connsiteY8" fmla="*/ 298457 h 606075"/>
                    <a:gd name="connsiteX9" fmla="*/ 233450 w 607004"/>
                    <a:gd name="connsiteY9" fmla="*/ 223905 h 606075"/>
                    <a:gd name="connsiteX10" fmla="*/ 96134 w 607004"/>
                    <a:gd name="connsiteY10" fmla="*/ 361017 h 606075"/>
                    <a:gd name="connsiteX11" fmla="*/ 72381 w 607004"/>
                    <a:gd name="connsiteY11" fmla="*/ 361106 h 606075"/>
                    <a:gd name="connsiteX12" fmla="*/ 72381 w 607004"/>
                    <a:gd name="connsiteY12" fmla="*/ 337210 h 606075"/>
                    <a:gd name="connsiteX13" fmla="*/ 221529 w 607004"/>
                    <a:gd name="connsiteY13" fmla="*/ 188105 h 606075"/>
                    <a:gd name="connsiteX14" fmla="*/ 245461 w 607004"/>
                    <a:gd name="connsiteY14" fmla="*/ 188105 h 606075"/>
                    <a:gd name="connsiteX15" fmla="*/ 320125 w 607004"/>
                    <a:gd name="connsiteY15" fmla="*/ 262658 h 606075"/>
                    <a:gd name="connsiteX16" fmla="*/ 481911 w 607004"/>
                    <a:gd name="connsiteY16" fmla="*/ 101113 h 606075"/>
                    <a:gd name="connsiteX17" fmla="*/ 424725 w 607004"/>
                    <a:gd name="connsiteY17" fmla="*/ 101113 h 606075"/>
                    <a:gd name="connsiteX18" fmla="*/ 407875 w 607004"/>
                    <a:gd name="connsiteY18" fmla="*/ 84287 h 606075"/>
                    <a:gd name="connsiteX19" fmla="*/ 424725 w 607004"/>
                    <a:gd name="connsiteY19" fmla="*/ 67461 h 606075"/>
                    <a:gd name="connsiteX20" fmla="*/ 33697 w 607004"/>
                    <a:gd name="connsiteY20" fmla="*/ 33647 h 606075"/>
                    <a:gd name="connsiteX21" fmla="*/ 33697 w 607004"/>
                    <a:gd name="connsiteY21" fmla="*/ 399644 h 606075"/>
                    <a:gd name="connsiteX22" fmla="*/ 573307 w 607004"/>
                    <a:gd name="connsiteY22" fmla="*/ 399644 h 606075"/>
                    <a:gd name="connsiteX23" fmla="*/ 573307 w 607004"/>
                    <a:gd name="connsiteY23" fmla="*/ 33647 h 606075"/>
                    <a:gd name="connsiteX24" fmla="*/ 16849 w 607004"/>
                    <a:gd name="connsiteY24" fmla="*/ 0 h 606075"/>
                    <a:gd name="connsiteX25" fmla="*/ 590155 w 607004"/>
                    <a:gd name="connsiteY25" fmla="*/ 0 h 606075"/>
                    <a:gd name="connsiteX26" fmla="*/ 607004 w 607004"/>
                    <a:gd name="connsiteY26" fmla="*/ 16823 h 606075"/>
                    <a:gd name="connsiteX27" fmla="*/ 607004 w 607004"/>
                    <a:gd name="connsiteY27" fmla="*/ 416468 h 606075"/>
                    <a:gd name="connsiteX28" fmla="*/ 590155 w 607004"/>
                    <a:gd name="connsiteY28" fmla="*/ 433291 h 606075"/>
                    <a:gd name="connsiteX29" fmla="*/ 320396 w 607004"/>
                    <a:gd name="connsiteY29" fmla="*/ 433291 h 606075"/>
                    <a:gd name="connsiteX30" fmla="*/ 320396 w 607004"/>
                    <a:gd name="connsiteY30" fmla="*/ 503448 h 606075"/>
                    <a:gd name="connsiteX31" fmla="*/ 456441 w 607004"/>
                    <a:gd name="connsiteY31" fmla="*/ 577990 h 606075"/>
                    <a:gd name="connsiteX32" fmla="*/ 455276 w 607004"/>
                    <a:gd name="connsiteY32" fmla="*/ 601704 h 606075"/>
                    <a:gd name="connsiteX33" fmla="*/ 431526 w 607004"/>
                    <a:gd name="connsiteY33" fmla="*/ 600540 h 606075"/>
                    <a:gd name="connsiteX34" fmla="*/ 320396 w 607004"/>
                    <a:gd name="connsiteY34" fmla="*/ 537184 h 606075"/>
                    <a:gd name="connsiteX35" fmla="*/ 320396 w 607004"/>
                    <a:gd name="connsiteY35" fmla="*/ 589175 h 606075"/>
                    <a:gd name="connsiteX36" fmla="*/ 303547 w 607004"/>
                    <a:gd name="connsiteY36" fmla="*/ 605999 h 606075"/>
                    <a:gd name="connsiteX37" fmla="*/ 286698 w 607004"/>
                    <a:gd name="connsiteY37" fmla="*/ 589175 h 606075"/>
                    <a:gd name="connsiteX38" fmla="*/ 286698 w 607004"/>
                    <a:gd name="connsiteY38" fmla="*/ 537184 h 606075"/>
                    <a:gd name="connsiteX39" fmla="*/ 175568 w 607004"/>
                    <a:gd name="connsiteY39" fmla="*/ 600540 h 606075"/>
                    <a:gd name="connsiteX40" fmla="*/ 151729 w 607004"/>
                    <a:gd name="connsiteY40" fmla="*/ 601704 h 606075"/>
                    <a:gd name="connsiteX41" fmla="*/ 150564 w 607004"/>
                    <a:gd name="connsiteY41" fmla="*/ 577990 h 606075"/>
                    <a:gd name="connsiteX42" fmla="*/ 286698 w 607004"/>
                    <a:gd name="connsiteY42" fmla="*/ 503448 h 606075"/>
                    <a:gd name="connsiteX43" fmla="*/ 286698 w 607004"/>
                    <a:gd name="connsiteY43" fmla="*/ 433291 h 606075"/>
                    <a:gd name="connsiteX44" fmla="*/ 16849 w 607004"/>
                    <a:gd name="connsiteY44" fmla="*/ 433291 h 606075"/>
                    <a:gd name="connsiteX45" fmla="*/ 0 w 607004"/>
                    <a:gd name="connsiteY45" fmla="*/ 416468 h 606075"/>
                    <a:gd name="connsiteX46" fmla="*/ 0 w 607004"/>
                    <a:gd name="connsiteY46" fmla="*/ 16823 h 606075"/>
                    <a:gd name="connsiteX47" fmla="*/ 16849 w 607004"/>
                    <a:gd name="connsiteY47" fmla="*/ 0 h 606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607004" h="606075">
                      <a:moveTo>
                        <a:pt x="424725" y="67461"/>
                      </a:moveTo>
                      <a:lnTo>
                        <a:pt x="522693" y="67461"/>
                      </a:lnTo>
                      <a:cubicBezTo>
                        <a:pt x="532015" y="67461"/>
                        <a:pt x="539544" y="74979"/>
                        <a:pt x="539544" y="84287"/>
                      </a:cubicBezTo>
                      <a:lnTo>
                        <a:pt x="539544" y="182109"/>
                      </a:lnTo>
                      <a:cubicBezTo>
                        <a:pt x="539544" y="191417"/>
                        <a:pt x="532015" y="198935"/>
                        <a:pt x="522693" y="198935"/>
                      </a:cubicBezTo>
                      <a:cubicBezTo>
                        <a:pt x="513372" y="198935"/>
                        <a:pt x="505843" y="191417"/>
                        <a:pt x="505843" y="182109"/>
                      </a:cubicBezTo>
                      <a:lnTo>
                        <a:pt x="505843" y="124830"/>
                      </a:lnTo>
                      <a:lnTo>
                        <a:pt x="332046" y="298457"/>
                      </a:lnTo>
                      <a:cubicBezTo>
                        <a:pt x="325772" y="304811"/>
                        <a:pt x="314478" y="304811"/>
                        <a:pt x="308204" y="298457"/>
                      </a:cubicBezTo>
                      <a:lnTo>
                        <a:pt x="233450" y="223905"/>
                      </a:lnTo>
                      <a:lnTo>
                        <a:pt x="96134" y="361017"/>
                      </a:lnTo>
                      <a:cubicBezTo>
                        <a:pt x="92907" y="364328"/>
                        <a:pt x="80717" y="369340"/>
                        <a:pt x="72381" y="361106"/>
                      </a:cubicBezTo>
                      <a:cubicBezTo>
                        <a:pt x="65838" y="354394"/>
                        <a:pt x="65838" y="343833"/>
                        <a:pt x="72381" y="337210"/>
                      </a:cubicBezTo>
                      <a:lnTo>
                        <a:pt x="221529" y="188105"/>
                      </a:lnTo>
                      <a:cubicBezTo>
                        <a:pt x="227893" y="181751"/>
                        <a:pt x="239097" y="181751"/>
                        <a:pt x="245461" y="188105"/>
                      </a:cubicBezTo>
                      <a:lnTo>
                        <a:pt x="320125" y="262658"/>
                      </a:lnTo>
                      <a:lnTo>
                        <a:pt x="481911" y="101113"/>
                      </a:lnTo>
                      <a:lnTo>
                        <a:pt x="424725" y="101113"/>
                      </a:lnTo>
                      <a:cubicBezTo>
                        <a:pt x="415404" y="101113"/>
                        <a:pt x="407875" y="93595"/>
                        <a:pt x="407875" y="84287"/>
                      </a:cubicBezTo>
                      <a:cubicBezTo>
                        <a:pt x="407875" y="74979"/>
                        <a:pt x="415404" y="67461"/>
                        <a:pt x="424725" y="67461"/>
                      </a:cubicBezTo>
                      <a:close/>
                      <a:moveTo>
                        <a:pt x="33697" y="33647"/>
                      </a:moveTo>
                      <a:lnTo>
                        <a:pt x="33697" y="399644"/>
                      </a:lnTo>
                      <a:lnTo>
                        <a:pt x="573307" y="399644"/>
                      </a:lnTo>
                      <a:lnTo>
                        <a:pt x="573307" y="33647"/>
                      </a:lnTo>
                      <a:close/>
                      <a:moveTo>
                        <a:pt x="16849" y="0"/>
                      </a:moveTo>
                      <a:lnTo>
                        <a:pt x="590155" y="0"/>
                      </a:lnTo>
                      <a:cubicBezTo>
                        <a:pt x="599476" y="0"/>
                        <a:pt x="607004" y="7517"/>
                        <a:pt x="607004" y="16823"/>
                      </a:cubicBezTo>
                      <a:lnTo>
                        <a:pt x="607004" y="416468"/>
                      </a:lnTo>
                      <a:cubicBezTo>
                        <a:pt x="607004" y="425774"/>
                        <a:pt x="599476" y="433291"/>
                        <a:pt x="590155" y="433291"/>
                      </a:cubicBezTo>
                      <a:lnTo>
                        <a:pt x="320396" y="433291"/>
                      </a:lnTo>
                      <a:lnTo>
                        <a:pt x="320396" y="503448"/>
                      </a:lnTo>
                      <a:cubicBezTo>
                        <a:pt x="369598" y="508191"/>
                        <a:pt x="416290" y="533694"/>
                        <a:pt x="456441" y="577990"/>
                      </a:cubicBezTo>
                      <a:cubicBezTo>
                        <a:pt x="462714" y="584791"/>
                        <a:pt x="462176" y="595529"/>
                        <a:pt x="455276" y="601704"/>
                      </a:cubicBezTo>
                      <a:cubicBezTo>
                        <a:pt x="448375" y="607968"/>
                        <a:pt x="437710" y="607431"/>
                        <a:pt x="431526" y="600540"/>
                      </a:cubicBezTo>
                      <a:cubicBezTo>
                        <a:pt x="398008" y="563672"/>
                        <a:pt x="359919" y="541927"/>
                        <a:pt x="320396" y="537184"/>
                      </a:cubicBezTo>
                      <a:lnTo>
                        <a:pt x="320396" y="589175"/>
                      </a:lnTo>
                      <a:cubicBezTo>
                        <a:pt x="320396" y="598482"/>
                        <a:pt x="312868" y="605999"/>
                        <a:pt x="303547" y="605999"/>
                      </a:cubicBezTo>
                      <a:cubicBezTo>
                        <a:pt x="294226" y="605999"/>
                        <a:pt x="286698" y="598482"/>
                        <a:pt x="286698" y="589175"/>
                      </a:cubicBezTo>
                      <a:lnTo>
                        <a:pt x="286698" y="537184"/>
                      </a:lnTo>
                      <a:cubicBezTo>
                        <a:pt x="247086" y="542106"/>
                        <a:pt x="208997" y="563672"/>
                        <a:pt x="175568" y="600540"/>
                      </a:cubicBezTo>
                      <a:cubicBezTo>
                        <a:pt x="172162" y="604209"/>
                        <a:pt x="159436" y="608415"/>
                        <a:pt x="151729" y="601704"/>
                      </a:cubicBezTo>
                      <a:cubicBezTo>
                        <a:pt x="144828" y="595619"/>
                        <a:pt x="144380" y="584880"/>
                        <a:pt x="150564" y="577990"/>
                      </a:cubicBezTo>
                      <a:cubicBezTo>
                        <a:pt x="190714" y="533605"/>
                        <a:pt x="237407" y="508191"/>
                        <a:pt x="286698" y="503448"/>
                      </a:cubicBezTo>
                      <a:lnTo>
                        <a:pt x="286698" y="433291"/>
                      </a:lnTo>
                      <a:lnTo>
                        <a:pt x="16849" y="433291"/>
                      </a:lnTo>
                      <a:cubicBezTo>
                        <a:pt x="7528" y="433291"/>
                        <a:pt x="0" y="425774"/>
                        <a:pt x="0" y="416468"/>
                      </a:cubicBezTo>
                      <a:lnTo>
                        <a:pt x="0" y="16823"/>
                      </a:lnTo>
                      <a:cubicBezTo>
                        <a:pt x="0" y="7517"/>
                        <a:pt x="7528" y="0"/>
                        <a:pt x="16849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6BC097EF-7ED3-475A-A5A6-B125960EFAF7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ïşḻïďê-Rectangle 6">
                <a:extLst>
                  <a:ext uri="{FF2B5EF4-FFF2-40B4-BE49-F238E27FC236}">
                    <a16:creationId xmlns:a16="http://schemas.microsoft.com/office/drawing/2014/main" xmlns="" id="{E01A1742-47A6-456C-B33F-9D23631F2EDA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ïşḻïďê-Rectangle 7">
                <a:extLst>
                  <a:ext uri="{FF2B5EF4-FFF2-40B4-BE49-F238E27FC236}">
                    <a16:creationId xmlns:a16="http://schemas.microsoft.com/office/drawing/2014/main" xmlns="" id="{7E8F754E-303A-4FDF-9C3C-D4DBAB349D33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组合 8">
                <a:extLst>
                  <a:ext uri="{FF2B5EF4-FFF2-40B4-BE49-F238E27FC236}">
                    <a16:creationId xmlns:a16="http://schemas.microsoft.com/office/drawing/2014/main" xmlns="" id="{EB964E7D-D763-4668-8718-0D3D1C8E272C}"/>
                  </a:ext>
                </a:extLst>
              </p:cNvPr>
              <p:cNvGrpSpPr/>
              <p:nvPr/>
            </p:nvGrpSpPr>
            <p:grpSpPr>
              <a:xfrm>
                <a:off x="9085969" y="2754673"/>
                <a:ext cx="2110432" cy="1577883"/>
                <a:chOff x="9026128" y="2654312"/>
                <a:chExt cx="2110432" cy="1577883"/>
              </a:xfrm>
            </p:grpSpPr>
            <p:sp>
              <p:nvSpPr>
                <p:cNvPr id="10" name="ïşḻïďê-Rectangle 30">
                  <a:extLst>
                    <a:ext uri="{FF2B5EF4-FFF2-40B4-BE49-F238E27FC236}">
                      <a16:creationId xmlns:a16="http://schemas.microsoft.com/office/drawing/2014/main" xmlns="" id="{D94E600C-6A24-4AA2-B28C-53ECBD5CB9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26128" y="367479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" name="ïşḻïďê-TextBox 31">
                  <a:extLst>
                    <a:ext uri="{FF2B5EF4-FFF2-40B4-BE49-F238E27FC236}">
                      <a16:creationId xmlns:a16="http://schemas.microsoft.com/office/drawing/2014/main" xmlns="" id="{332EBD91-E84C-4A6F-8CF1-AFFDA184B4A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9026128" y="332365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" name="ïşḻïďê-Freeform 14">
                  <a:extLst>
                    <a:ext uri="{FF2B5EF4-FFF2-40B4-BE49-F238E27FC236}">
                      <a16:creationId xmlns:a16="http://schemas.microsoft.com/office/drawing/2014/main" xmlns="" id="{D06196F6-4081-48FD-A7C3-A49D74A9D1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50804" y="2654312"/>
                  <a:ext cx="461080" cy="460366"/>
                </a:xfrm>
                <a:custGeom>
                  <a:avLst/>
                  <a:gdLst>
                    <a:gd name="connsiteX0" fmla="*/ 12438 w 608556"/>
                    <a:gd name="connsiteY0" fmla="*/ 316909 h 607614"/>
                    <a:gd name="connsiteX1" fmla="*/ 596024 w 608556"/>
                    <a:gd name="connsiteY1" fmla="*/ 316909 h 607614"/>
                    <a:gd name="connsiteX2" fmla="*/ 608556 w 608556"/>
                    <a:gd name="connsiteY2" fmla="*/ 329424 h 607614"/>
                    <a:gd name="connsiteX3" fmla="*/ 596024 w 608556"/>
                    <a:gd name="connsiteY3" fmla="*/ 341846 h 607614"/>
                    <a:gd name="connsiteX4" fmla="*/ 316764 w 608556"/>
                    <a:gd name="connsiteY4" fmla="*/ 341846 h 607614"/>
                    <a:gd name="connsiteX5" fmla="*/ 316764 w 608556"/>
                    <a:gd name="connsiteY5" fmla="*/ 500244 h 607614"/>
                    <a:gd name="connsiteX6" fmla="*/ 414495 w 608556"/>
                    <a:gd name="connsiteY6" fmla="*/ 585795 h 607614"/>
                    <a:gd name="connsiteX7" fmla="*/ 415618 w 608556"/>
                    <a:gd name="connsiteY7" fmla="*/ 603353 h 607614"/>
                    <a:gd name="connsiteX8" fmla="*/ 406265 w 608556"/>
                    <a:gd name="connsiteY8" fmla="*/ 607556 h 607614"/>
                    <a:gd name="connsiteX9" fmla="*/ 398035 w 608556"/>
                    <a:gd name="connsiteY9" fmla="*/ 604474 h 607614"/>
                    <a:gd name="connsiteX10" fmla="*/ 316764 w 608556"/>
                    <a:gd name="connsiteY10" fmla="*/ 533400 h 607614"/>
                    <a:gd name="connsiteX11" fmla="*/ 316764 w 608556"/>
                    <a:gd name="connsiteY11" fmla="*/ 594107 h 607614"/>
                    <a:gd name="connsiteX12" fmla="*/ 304231 w 608556"/>
                    <a:gd name="connsiteY12" fmla="*/ 606622 h 607614"/>
                    <a:gd name="connsiteX13" fmla="*/ 291793 w 608556"/>
                    <a:gd name="connsiteY13" fmla="*/ 594107 h 607614"/>
                    <a:gd name="connsiteX14" fmla="*/ 291793 w 608556"/>
                    <a:gd name="connsiteY14" fmla="*/ 533400 h 607614"/>
                    <a:gd name="connsiteX15" fmla="*/ 210521 w 608556"/>
                    <a:gd name="connsiteY15" fmla="*/ 604474 h 607614"/>
                    <a:gd name="connsiteX16" fmla="*/ 192938 w 608556"/>
                    <a:gd name="connsiteY16" fmla="*/ 603353 h 607614"/>
                    <a:gd name="connsiteX17" fmla="*/ 194061 w 608556"/>
                    <a:gd name="connsiteY17" fmla="*/ 585795 h 607614"/>
                    <a:gd name="connsiteX18" fmla="*/ 291793 w 608556"/>
                    <a:gd name="connsiteY18" fmla="*/ 500244 h 607614"/>
                    <a:gd name="connsiteX19" fmla="*/ 291793 w 608556"/>
                    <a:gd name="connsiteY19" fmla="*/ 341846 h 607614"/>
                    <a:gd name="connsiteX20" fmla="*/ 12438 w 608556"/>
                    <a:gd name="connsiteY20" fmla="*/ 341846 h 607614"/>
                    <a:gd name="connsiteX21" fmla="*/ 0 w 608556"/>
                    <a:gd name="connsiteY21" fmla="*/ 329424 h 607614"/>
                    <a:gd name="connsiteX22" fmla="*/ 12438 w 608556"/>
                    <a:gd name="connsiteY22" fmla="*/ 316909 h 607614"/>
                    <a:gd name="connsiteX23" fmla="*/ 278583 w 608556"/>
                    <a:gd name="connsiteY23" fmla="*/ 124789 h 607614"/>
                    <a:gd name="connsiteX24" fmla="*/ 278583 w 608556"/>
                    <a:gd name="connsiteY24" fmla="*/ 169701 h 607614"/>
                    <a:gd name="connsiteX25" fmla="*/ 317489 w 608556"/>
                    <a:gd name="connsiteY25" fmla="*/ 150466 h 607614"/>
                    <a:gd name="connsiteX26" fmla="*/ 260252 w 608556"/>
                    <a:gd name="connsiteY26" fmla="*/ 90708 h 607614"/>
                    <a:gd name="connsiteX27" fmla="*/ 272972 w 608556"/>
                    <a:gd name="connsiteY27" fmla="*/ 91268 h 607614"/>
                    <a:gd name="connsiteX28" fmla="*/ 349287 w 608556"/>
                    <a:gd name="connsiteY28" fmla="*/ 141596 h 607614"/>
                    <a:gd name="connsiteX29" fmla="*/ 354898 w 608556"/>
                    <a:gd name="connsiteY29" fmla="*/ 152801 h 607614"/>
                    <a:gd name="connsiteX30" fmla="*/ 347977 w 608556"/>
                    <a:gd name="connsiteY30" fmla="*/ 163165 h 607614"/>
                    <a:gd name="connsiteX31" fmla="*/ 271662 w 608556"/>
                    <a:gd name="connsiteY31" fmla="*/ 201075 h 607614"/>
                    <a:gd name="connsiteX32" fmla="*/ 266051 w 608556"/>
                    <a:gd name="connsiteY32" fmla="*/ 202382 h 607614"/>
                    <a:gd name="connsiteX33" fmla="*/ 259504 w 608556"/>
                    <a:gd name="connsiteY33" fmla="*/ 200515 h 607614"/>
                    <a:gd name="connsiteX34" fmla="*/ 253612 w 608556"/>
                    <a:gd name="connsiteY34" fmla="*/ 189870 h 607614"/>
                    <a:gd name="connsiteX35" fmla="*/ 253612 w 608556"/>
                    <a:gd name="connsiteY35" fmla="*/ 101632 h 607614"/>
                    <a:gd name="connsiteX36" fmla="*/ 260252 w 608556"/>
                    <a:gd name="connsiteY36" fmla="*/ 90708 h 607614"/>
                    <a:gd name="connsiteX37" fmla="*/ 87934 w 608556"/>
                    <a:gd name="connsiteY37" fmla="*/ 24932 h 607614"/>
                    <a:gd name="connsiteX38" fmla="*/ 87934 w 608556"/>
                    <a:gd name="connsiteY38" fmla="*/ 265656 h 607614"/>
                    <a:gd name="connsiteX39" fmla="*/ 520692 w 608556"/>
                    <a:gd name="connsiteY39" fmla="*/ 265656 h 607614"/>
                    <a:gd name="connsiteX40" fmla="*/ 520692 w 608556"/>
                    <a:gd name="connsiteY40" fmla="*/ 24932 h 607614"/>
                    <a:gd name="connsiteX41" fmla="*/ 75310 w 608556"/>
                    <a:gd name="connsiteY41" fmla="*/ 0 h 607614"/>
                    <a:gd name="connsiteX42" fmla="*/ 533035 w 608556"/>
                    <a:gd name="connsiteY42" fmla="*/ 0 h 607614"/>
                    <a:gd name="connsiteX43" fmla="*/ 545471 w 608556"/>
                    <a:gd name="connsiteY43" fmla="*/ 12419 h 607614"/>
                    <a:gd name="connsiteX44" fmla="*/ 545471 w 608556"/>
                    <a:gd name="connsiteY44" fmla="*/ 278076 h 607614"/>
                    <a:gd name="connsiteX45" fmla="*/ 533035 w 608556"/>
                    <a:gd name="connsiteY45" fmla="*/ 290588 h 607614"/>
                    <a:gd name="connsiteX46" fmla="*/ 75310 w 608556"/>
                    <a:gd name="connsiteY46" fmla="*/ 290588 h 607614"/>
                    <a:gd name="connsiteX47" fmla="*/ 62874 w 608556"/>
                    <a:gd name="connsiteY47" fmla="*/ 278076 h 607614"/>
                    <a:gd name="connsiteX48" fmla="*/ 62874 w 608556"/>
                    <a:gd name="connsiteY48" fmla="*/ 12419 h 607614"/>
                    <a:gd name="connsiteX49" fmla="*/ 75310 w 608556"/>
                    <a:gd name="connsiteY49" fmla="*/ 0 h 607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</a:cxnLst>
                  <a:rect l="l" t="t" r="r" b="b"/>
                  <a:pathLst>
                    <a:path w="608556" h="607614">
                      <a:moveTo>
                        <a:pt x="12438" y="316909"/>
                      </a:moveTo>
                      <a:lnTo>
                        <a:pt x="596024" y="316909"/>
                      </a:lnTo>
                      <a:cubicBezTo>
                        <a:pt x="602945" y="316909"/>
                        <a:pt x="608556" y="322513"/>
                        <a:pt x="608556" y="329424"/>
                      </a:cubicBezTo>
                      <a:cubicBezTo>
                        <a:pt x="608556" y="336242"/>
                        <a:pt x="602945" y="341846"/>
                        <a:pt x="596024" y="341846"/>
                      </a:cubicBezTo>
                      <a:lnTo>
                        <a:pt x="316764" y="341846"/>
                      </a:lnTo>
                      <a:lnTo>
                        <a:pt x="316764" y="500244"/>
                      </a:lnTo>
                      <a:lnTo>
                        <a:pt x="414495" y="585795"/>
                      </a:lnTo>
                      <a:cubicBezTo>
                        <a:pt x="419639" y="590278"/>
                        <a:pt x="420107" y="598123"/>
                        <a:pt x="415618" y="603353"/>
                      </a:cubicBezTo>
                      <a:cubicBezTo>
                        <a:pt x="413280" y="606061"/>
                        <a:pt x="409726" y="607556"/>
                        <a:pt x="406265" y="607556"/>
                      </a:cubicBezTo>
                      <a:cubicBezTo>
                        <a:pt x="403273" y="607556"/>
                        <a:pt x="400373" y="606622"/>
                        <a:pt x="398035" y="604474"/>
                      </a:cubicBezTo>
                      <a:lnTo>
                        <a:pt x="316764" y="533400"/>
                      </a:lnTo>
                      <a:lnTo>
                        <a:pt x="316764" y="594107"/>
                      </a:lnTo>
                      <a:cubicBezTo>
                        <a:pt x="316764" y="601018"/>
                        <a:pt x="311152" y="606622"/>
                        <a:pt x="304231" y="606622"/>
                      </a:cubicBezTo>
                      <a:cubicBezTo>
                        <a:pt x="297404" y="606622"/>
                        <a:pt x="291793" y="601018"/>
                        <a:pt x="291793" y="594107"/>
                      </a:cubicBezTo>
                      <a:lnTo>
                        <a:pt x="291793" y="533400"/>
                      </a:lnTo>
                      <a:lnTo>
                        <a:pt x="210521" y="604474"/>
                      </a:lnTo>
                      <a:cubicBezTo>
                        <a:pt x="205377" y="609050"/>
                        <a:pt x="197427" y="608583"/>
                        <a:pt x="192938" y="603353"/>
                      </a:cubicBezTo>
                      <a:cubicBezTo>
                        <a:pt x="188262" y="598216"/>
                        <a:pt x="188823" y="590278"/>
                        <a:pt x="194061" y="585795"/>
                      </a:cubicBezTo>
                      <a:lnTo>
                        <a:pt x="291793" y="500244"/>
                      </a:lnTo>
                      <a:lnTo>
                        <a:pt x="291793" y="341846"/>
                      </a:lnTo>
                      <a:lnTo>
                        <a:pt x="12438" y="341846"/>
                      </a:lnTo>
                      <a:cubicBezTo>
                        <a:pt x="5611" y="341846"/>
                        <a:pt x="0" y="336242"/>
                        <a:pt x="0" y="329424"/>
                      </a:cubicBezTo>
                      <a:cubicBezTo>
                        <a:pt x="0" y="322513"/>
                        <a:pt x="5611" y="316909"/>
                        <a:pt x="12438" y="316909"/>
                      </a:cubicBezTo>
                      <a:close/>
                      <a:moveTo>
                        <a:pt x="278583" y="124789"/>
                      </a:moveTo>
                      <a:lnTo>
                        <a:pt x="278583" y="169701"/>
                      </a:lnTo>
                      <a:lnTo>
                        <a:pt x="317489" y="150466"/>
                      </a:lnTo>
                      <a:close/>
                      <a:moveTo>
                        <a:pt x="260252" y="90708"/>
                      </a:moveTo>
                      <a:cubicBezTo>
                        <a:pt x="264180" y="88560"/>
                        <a:pt x="269231" y="88653"/>
                        <a:pt x="272972" y="91268"/>
                      </a:cubicBezTo>
                      <a:lnTo>
                        <a:pt x="349287" y="141596"/>
                      </a:lnTo>
                      <a:cubicBezTo>
                        <a:pt x="353028" y="144117"/>
                        <a:pt x="355085" y="148319"/>
                        <a:pt x="354898" y="152801"/>
                      </a:cubicBezTo>
                      <a:cubicBezTo>
                        <a:pt x="354618" y="157283"/>
                        <a:pt x="351999" y="161111"/>
                        <a:pt x="347977" y="163165"/>
                      </a:cubicBezTo>
                      <a:lnTo>
                        <a:pt x="271662" y="201075"/>
                      </a:lnTo>
                      <a:cubicBezTo>
                        <a:pt x="269979" y="202009"/>
                        <a:pt x="267921" y="202382"/>
                        <a:pt x="266051" y="202382"/>
                      </a:cubicBezTo>
                      <a:cubicBezTo>
                        <a:pt x="263806" y="202382"/>
                        <a:pt x="261468" y="201728"/>
                        <a:pt x="259504" y="200515"/>
                      </a:cubicBezTo>
                      <a:cubicBezTo>
                        <a:pt x="255857" y="198274"/>
                        <a:pt x="253612" y="194259"/>
                        <a:pt x="253612" y="189870"/>
                      </a:cubicBezTo>
                      <a:lnTo>
                        <a:pt x="253612" y="101632"/>
                      </a:lnTo>
                      <a:cubicBezTo>
                        <a:pt x="253612" y="97057"/>
                        <a:pt x="256137" y="92762"/>
                        <a:pt x="260252" y="90708"/>
                      </a:cubicBezTo>
                      <a:close/>
                      <a:moveTo>
                        <a:pt x="87934" y="24932"/>
                      </a:moveTo>
                      <a:lnTo>
                        <a:pt x="87934" y="265656"/>
                      </a:lnTo>
                      <a:lnTo>
                        <a:pt x="520692" y="265656"/>
                      </a:lnTo>
                      <a:lnTo>
                        <a:pt x="520692" y="24932"/>
                      </a:lnTo>
                      <a:close/>
                      <a:moveTo>
                        <a:pt x="75310" y="0"/>
                      </a:moveTo>
                      <a:lnTo>
                        <a:pt x="533035" y="0"/>
                      </a:lnTo>
                      <a:cubicBezTo>
                        <a:pt x="539861" y="0"/>
                        <a:pt x="545471" y="5603"/>
                        <a:pt x="545471" y="12419"/>
                      </a:cubicBezTo>
                      <a:lnTo>
                        <a:pt x="545471" y="278076"/>
                      </a:lnTo>
                      <a:cubicBezTo>
                        <a:pt x="545471" y="284985"/>
                        <a:pt x="540048" y="290588"/>
                        <a:pt x="533035" y="290588"/>
                      </a:cubicBezTo>
                      <a:lnTo>
                        <a:pt x="75310" y="290588"/>
                      </a:lnTo>
                      <a:cubicBezTo>
                        <a:pt x="68484" y="290588"/>
                        <a:pt x="62874" y="284985"/>
                        <a:pt x="62874" y="278076"/>
                      </a:cubicBezTo>
                      <a:lnTo>
                        <a:pt x="62874" y="12419"/>
                      </a:lnTo>
                      <a:cubicBezTo>
                        <a:pt x="62874" y="5603"/>
                        <a:pt x="68484" y="0"/>
                        <a:pt x="75310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78904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2C3156E6-7ED6-4308-A771-093C68C3A294}"/>
              </a:ext>
            </a:extLst>
          </p:cNvPr>
          <p:cNvGrpSpPr/>
          <p:nvPr/>
        </p:nvGrpSpPr>
        <p:grpSpPr>
          <a:xfrm>
            <a:off x="1061484" y="2189572"/>
            <a:ext cx="10069030" cy="2365123"/>
            <a:chOff x="1061484" y="2189572"/>
            <a:chExt cx="10069030" cy="2365123"/>
          </a:xfrm>
        </p:grpSpPr>
        <p:sp>
          <p:nvSpPr>
            <p:cNvPr id="3" name="íṩľíḍè-Freeform: Shape 1">
              <a:extLst>
                <a:ext uri="{FF2B5EF4-FFF2-40B4-BE49-F238E27FC236}">
                  <a16:creationId xmlns:a16="http://schemas.microsoft.com/office/drawing/2014/main" xmlns="" id="{DCBD206B-E307-46C8-8290-A9AA96F4E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íṩľíḍè-Freeform: Shape 2">
              <a:extLst>
                <a:ext uri="{FF2B5EF4-FFF2-40B4-BE49-F238E27FC236}">
                  <a16:creationId xmlns:a16="http://schemas.microsoft.com/office/drawing/2014/main" xmlns="" id="{0930C1FE-1307-4DC5-A286-A4947F670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733460"/>
              <a:ext cx="980830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ṩľíḍè-Freeform: Shape 3">
              <a:extLst>
                <a:ext uri="{FF2B5EF4-FFF2-40B4-BE49-F238E27FC236}">
                  <a16:creationId xmlns:a16="http://schemas.microsoft.com/office/drawing/2014/main" xmlns="" id="{CC1EADD1-3C6B-46AC-95D9-478F4A622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9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9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4" y="282"/>
                    <a:pt x="219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ṩľíḍè-Freeform: Shape 4">
              <a:extLst>
                <a:ext uri="{FF2B5EF4-FFF2-40B4-BE49-F238E27FC236}">
                  <a16:creationId xmlns:a16="http://schemas.microsoft.com/office/drawing/2014/main" xmlns="" id="{9DA10CD8-7645-41F3-9769-1579AD106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733460"/>
              <a:ext cx="988469" cy="1281802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4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4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4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ṩľíḍè-Freeform: Shape 5">
              <a:extLst>
                <a:ext uri="{FF2B5EF4-FFF2-40B4-BE49-F238E27FC236}">
                  <a16:creationId xmlns:a16="http://schemas.microsoft.com/office/drawing/2014/main" xmlns="" id="{9BFADC25-3BC4-4037-A3A2-0498A9234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ṩľíḍè-Freeform: Shape 6">
              <a:extLst>
                <a:ext uri="{FF2B5EF4-FFF2-40B4-BE49-F238E27FC236}">
                  <a16:creationId xmlns:a16="http://schemas.microsoft.com/office/drawing/2014/main" xmlns="" id="{62C3AAF6-3D06-4B84-A8FE-3A63C95DC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733460"/>
              <a:ext cx="979302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3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ṩľíḍè-Freeform: Shape 7">
              <a:extLst>
                <a:ext uri="{FF2B5EF4-FFF2-40B4-BE49-F238E27FC236}">
                  <a16:creationId xmlns:a16="http://schemas.microsoft.com/office/drawing/2014/main" xmlns="" id="{E81E8F05-DF1E-42B6-A68C-23FC33209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192759"/>
              <a:ext cx="2757629" cy="2361936"/>
            </a:xfrm>
            <a:custGeom>
              <a:avLst/>
              <a:gdLst>
                <a:gd name="T0" fmla="*/ 318 w 332"/>
                <a:gd name="T1" fmla="*/ 168 h 282"/>
                <a:gd name="T2" fmla="*/ 318 w 332"/>
                <a:gd name="T3" fmla="*/ 114 h 282"/>
                <a:gd name="T4" fmla="*/ 219 w 332"/>
                <a:gd name="T5" fmla="*/ 15 h 282"/>
                <a:gd name="T6" fmla="*/ 192 w 332"/>
                <a:gd name="T7" fmla="*/ 26 h 282"/>
                <a:gd name="T8" fmla="*/ 192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2 w 332"/>
                <a:gd name="T23" fmla="*/ 256 h 282"/>
                <a:gd name="T24" fmla="*/ 192 w 332"/>
                <a:gd name="T25" fmla="*/ 256 h 282"/>
                <a:gd name="T26" fmla="*/ 219 w 332"/>
                <a:gd name="T27" fmla="*/ 267 h 282"/>
                <a:gd name="T28" fmla="*/ 318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8" y="168"/>
                  </a:moveTo>
                  <a:cubicBezTo>
                    <a:pt x="332" y="153"/>
                    <a:pt x="332" y="129"/>
                    <a:pt x="318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2" y="5"/>
                    <a:pt x="192" y="26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2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2" y="235"/>
                    <a:pt x="192" y="256"/>
                  </a:cubicBezTo>
                  <a:cubicBezTo>
                    <a:pt x="192" y="256"/>
                    <a:pt x="192" y="256"/>
                    <a:pt x="192" y="256"/>
                  </a:cubicBezTo>
                  <a:cubicBezTo>
                    <a:pt x="192" y="277"/>
                    <a:pt x="204" y="282"/>
                    <a:pt x="219" y="267"/>
                  </a:cubicBezTo>
                  <a:lnTo>
                    <a:pt x="318" y="1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ṩľíḍè-Freeform: Shape 8">
              <a:extLst>
                <a:ext uri="{FF2B5EF4-FFF2-40B4-BE49-F238E27FC236}">
                  <a16:creationId xmlns:a16="http://schemas.microsoft.com/office/drawing/2014/main" xmlns="" id="{C95EC365-A713-4ED4-80DB-EC2BBB37F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736645"/>
              <a:ext cx="988469" cy="1281801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5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5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2">
                <a:lumMod val="50000"/>
                <a:alpha val="2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ṩľíḍè-Freeform: Shape 9">
              <a:extLst>
                <a:ext uri="{FF2B5EF4-FFF2-40B4-BE49-F238E27FC236}">
                  <a16:creationId xmlns:a16="http://schemas.microsoft.com/office/drawing/2014/main" xmlns="" id="{B0457C92-E8F6-47EA-A3C4-5F25A957C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84" y="2242663"/>
              <a:ext cx="2412765" cy="2255755"/>
            </a:xfrm>
            <a:custGeom>
              <a:avLst/>
              <a:gdLst>
                <a:gd name="connsiteX0" fmla="*/ 1424916 w 2507091"/>
                <a:gd name="connsiteY0" fmla="*/ 112 h 2343942"/>
                <a:gd name="connsiteX1" fmla="*/ 1555542 w 2507091"/>
                <a:gd name="connsiteY1" fmla="*/ 75381 h 2343942"/>
                <a:gd name="connsiteX2" fmla="*/ 2409995 w 2507091"/>
                <a:gd name="connsiteY2" fmla="*/ 936988 h 2343942"/>
                <a:gd name="connsiteX3" fmla="*/ 2409995 w 2507091"/>
                <a:gd name="connsiteY3" fmla="*/ 1406955 h 2343942"/>
                <a:gd name="connsiteX4" fmla="*/ 1555542 w 2507091"/>
                <a:gd name="connsiteY4" fmla="*/ 2268563 h 2343942"/>
                <a:gd name="connsiteX5" fmla="*/ 1322510 w 2507091"/>
                <a:gd name="connsiteY5" fmla="*/ 2172828 h 2343942"/>
                <a:gd name="connsiteX6" fmla="*/ 994538 w 2507091"/>
                <a:gd name="connsiteY6" fmla="*/ 1842111 h 2343942"/>
                <a:gd name="connsiteX7" fmla="*/ 1992 w 2507091"/>
                <a:gd name="connsiteY7" fmla="*/ 1842111 h 2343942"/>
                <a:gd name="connsiteX8" fmla="*/ 0 w 2507091"/>
                <a:gd name="connsiteY8" fmla="*/ 1841897 h 2343942"/>
                <a:gd name="connsiteX9" fmla="*/ 8587 w 2507091"/>
                <a:gd name="connsiteY9" fmla="*/ 1841897 h 2343942"/>
                <a:gd name="connsiteX10" fmla="*/ 66848 w 2507091"/>
                <a:gd name="connsiteY10" fmla="*/ 1841897 h 2343942"/>
                <a:gd name="connsiteX11" fmla="*/ 489776 w 2507091"/>
                <a:gd name="connsiteY11" fmla="*/ 1406631 h 2343942"/>
                <a:gd name="connsiteX12" fmla="*/ 489776 w 2507091"/>
                <a:gd name="connsiteY12" fmla="*/ 936545 h 2343942"/>
                <a:gd name="connsiteX13" fmla="*/ 67674 w 2507091"/>
                <a:gd name="connsiteY13" fmla="*/ 510817 h 2343942"/>
                <a:gd name="connsiteX14" fmla="*/ 67395 w 2507091"/>
                <a:gd name="connsiteY14" fmla="*/ 510536 h 2343942"/>
                <a:gd name="connsiteX15" fmla="*/ 85108 w 2507091"/>
                <a:gd name="connsiteY15" fmla="*/ 510536 h 2343942"/>
                <a:gd name="connsiteX16" fmla="*/ 994538 w 2507091"/>
                <a:gd name="connsiteY16" fmla="*/ 510536 h 2343942"/>
                <a:gd name="connsiteX17" fmla="*/ 1322510 w 2507091"/>
                <a:gd name="connsiteY17" fmla="*/ 171115 h 2343942"/>
                <a:gd name="connsiteX18" fmla="*/ 1424916 w 2507091"/>
                <a:gd name="connsiteY18" fmla="*/ 112 h 2343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7091" h="2343942">
                  <a:moveTo>
                    <a:pt x="1424916" y="112"/>
                  </a:moveTo>
                  <a:cubicBezTo>
                    <a:pt x="1462086" y="1948"/>
                    <a:pt x="1506994" y="26426"/>
                    <a:pt x="1555542" y="75381"/>
                  </a:cubicBezTo>
                  <a:cubicBezTo>
                    <a:pt x="1555542" y="75381"/>
                    <a:pt x="1555542" y="75381"/>
                    <a:pt x="2409995" y="936988"/>
                  </a:cubicBezTo>
                  <a:cubicBezTo>
                    <a:pt x="2539457" y="1067534"/>
                    <a:pt x="2539457" y="1276409"/>
                    <a:pt x="2409995" y="1406955"/>
                  </a:cubicBezTo>
                  <a:lnTo>
                    <a:pt x="1555542" y="2268563"/>
                  </a:lnTo>
                  <a:cubicBezTo>
                    <a:pt x="1426080" y="2399109"/>
                    <a:pt x="1322510" y="2355594"/>
                    <a:pt x="1322510" y="2172828"/>
                  </a:cubicBezTo>
                  <a:cubicBezTo>
                    <a:pt x="1322510" y="1990063"/>
                    <a:pt x="1175785" y="1842111"/>
                    <a:pt x="994538" y="1842111"/>
                  </a:cubicBezTo>
                  <a:cubicBezTo>
                    <a:pt x="994538" y="1842111"/>
                    <a:pt x="994538" y="1842111"/>
                    <a:pt x="1992" y="1842111"/>
                  </a:cubicBezTo>
                  <a:lnTo>
                    <a:pt x="0" y="1841897"/>
                  </a:lnTo>
                  <a:lnTo>
                    <a:pt x="8587" y="1841897"/>
                  </a:lnTo>
                  <a:cubicBezTo>
                    <a:pt x="66848" y="1841897"/>
                    <a:pt x="66848" y="1841897"/>
                    <a:pt x="66848" y="1841897"/>
                  </a:cubicBezTo>
                  <a:cubicBezTo>
                    <a:pt x="489776" y="1406631"/>
                    <a:pt x="489776" y="1406631"/>
                    <a:pt x="489776" y="1406631"/>
                  </a:cubicBezTo>
                  <a:cubicBezTo>
                    <a:pt x="619244" y="1276052"/>
                    <a:pt x="619244" y="1067124"/>
                    <a:pt x="489776" y="936545"/>
                  </a:cubicBezTo>
                  <a:cubicBezTo>
                    <a:pt x="119714" y="563304"/>
                    <a:pt x="73456" y="516649"/>
                    <a:pt x="67674" y="510817"/>
                  </a:cubicBezTo>
                  <a:lnTo>
                    <a:pt x="67395" y="510536"/>
                  </a:lnTo>
                  <a:lnTo>
                    <a:pt x="85108" y="510536"/>
                  </a:lnTo>
                  <a:cubicBezTo>
                    <a:pt x="191971" y="510536"/>
                    <a:pt x="436231" y="510536"/>
                    <a:pt x="994538" y="510536"/>
                  </a:cubicBezTo>
                  <a:cubicBezTo>
                    <a:pt x="1175785" y="510536"/>
                    <a:pt x="1322510" y="353880"/>
                    <a:pt x="1322510" y="171115"/>
                  </a:cubicBezTo>
                  <a:cubicBezTo>
                    <a:pt x="1322510" y="56887"/>
                    <a:pt x="1362967" y="-2947"/>
                    <a:pt x="1424916" y="1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ṩľíḍè-Oval 10">
              <a:extLst>
                <a:ext uri="{FF2B5EF4-FFF2-40B4-BE49-F238E27FC236}">
                  <a16:creationId xmlns:a16="http://schemas.microsoft.com/office/drawing/2014/main" xmlns="" id="{BDA2AFB8-C5AD-4B12-AB06-0AF78DFC9CEC}"/>
                </a:ext>
              </a:extLst>
            </p:cNvPr>
            <p:cNvSpPr/>
            <p:nvPr/>
          </p:nvSpPr>
          <p:spPr>
            <a:xfrm>
              <a:off x="2001259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ślíḋè-Freeform: Shape 11">
              <a:extLst>
                <a:ext uri="{FF2B5EF4-FFF2-40B4-BE49-F238E27FC236}">
                  <a16:creationId xmlns:a16="http://schemas.microsoft.com/office/drawing/2014/main" xmlns="" id="{CC668C1B-802F-4027-B52C-E72DE2D7E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3000" y="3267671"/>
              <a:ext cx="245104" cy="219748"/>
            </a:xfrm>
            <a:custGeom>
              <a:avLst/>
              <a:gdLst>
                <a:gd name="T0" fmla="*/ 116 w 400"/>
                <a:gd name="T1" fmla="*/ 224 h 360"/>
                <a:gd name="T2" fmla="*/ 116 w 400"/>
                <a:gd name="T3" fmla="*/ 100 h 360"/>
                <a:gd name="T4" fmla="*/ 40 w 400"/>
                <a:gd name="T5" fmla="*/ 100 h 360"/>
                <a:gd name="T6" fmla="*/ 0 w 400"/>
                <a:gd name="T7" fmla="*/ 140 h 360"/>
                <a:gd name="T8" fmla="*/ 0 w 400"/>
                <a:gd name="T9" fmla="*/ 260 h 360"/>
                <a:gd name="T10" fmla="*/ 40 w 400"/>
                <a:gd name="T11" fmla="*/ 300 h 360"/>
                <a:gd name="T12" fmla="*/ 60 w 400"/>
                <a:gd name="T13" fmla="*/ 300 h 360"/>
                <a:gd name="T14" fmla="*/ 60 w 400"/>
                <a:gd name="T15" fmla="*/ 360 h 360"/>
                <a:gd name="T16" fmla="*/ 120 w 400"/>
                <a:gd name="T17" fmla="*/ 300 h 360"/>
                <a:gd name="T18" fmla="*/ 220 w 400"/>
                <a:gd name="T19" fmla="*/ 300 h 360"/>
                <a:gd name="T20" fmla="*/ 260 w 400"/>
                <a:gd name="T21" fmla="*/ 260 h 360"/>
                <a:gd name="T22" fmla="*/ 260 w 400"/>
                <a:gd name="T23" fmla="*/ 223 h 360"/>
                <a:gd name="T24" fmla="*/ 256 w 400"/>
                <a:gd name="T25" fmla="*/ 224 h 360"/>
                <a:gd name="T26" fmla="*/ 116 w 400"/>
                <a:gd name="T27" fmla="*/ 224 h 360"/>
                <a:gd name="T28" fmla="*/ 360 w 400"/>
                <a:gd name="T29" fmla="*/ 0 h 360"/>
                <a:gd name="T30" fmla="*/ 180 w 400"/>
                <a:gd name="T31" fmla="*/ 0 h 360"/>
                <a:gd name="T32" fmla="*/ 140 w 400"/>
                <a:gd name="T33" fmla="*/ 40 h 360"/>
                <a:gd name="T34" fmla="*/ 140 w 400"/>
                <a:gd name="T35" fmla="*/ 200 h 360"/>
                <a:gd name="T36" fmla="*/ 280 w 400"/>
                <a:gd name="T37" fmla="*/ 200 h 360"/>
                <a:gd name="T38" fmla="*/ 340 w 400"/>
                <a:gd name="T39" fmla="*/ 260 h 360"/>
                <a:gd name="T40" fmla="*/ 340 w 400"/>
                <a:gd name="T41" fmla="*/ 200 h 360"/>
                <a:gd name="T42" fmla="*/ 360 w 400"/>
                <a:gd name="T43" fmla="*/ 200 h 360"/>
                <a:gd name="T44" fmla="*/ 400 w 400"/>
                <a:gd name="T45" fmla="*/ 160 h 360"/>
                <a:gd name="T46" fmla="*/ 400 w 400"/>
                <a:gd name="T47" fmla="*/ 40 h 360"/>
                <a:gd name="T48" fmla="*/ 360 w 400"/>
                <a:gd name="T4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0" h="360">
                  <a:moveTo>
                    <a:pt x="116" y="224"/>
                  </a:moveTo>
                  <a:cubicBezTo>
                    <a:pt x="116" y="100"/>
                    <a:pt x="116" y="100"/>
                    <a:pt x="116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18" y="100"/>
                    <a:pt x="0" y="118"/>
                    <a:pt x="0" y="140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282"/>
                    <a:pt x="18" y="300"/>
                    <a:pt x="40" y="300"/>
                  </a:cubicBezTo>
                  <a:cubicBezTo>
                    <a:pt x="60" y="300"/>
                    <a:pt x="60" y="300"/>
                    <a:pt x="60" y="300"/>
                  </a:cubicBezTo>
                  <a:cubicBezTo>
                    <a:pt x="60" y="360"/>
                    <a:pt x="60" y="360"/>
                    <a:pt x="60" y="360"/>
                  </a:cubicBezTo>
                  <a:cubicBezTo>
                    <a:pt x="120" y="300"/>
                    <a:pt x="120" y="300"/>
                    <a:pt x="120" y="300"/>
                  </a:cubicBezTo>
                  <a:cubicBezTo>
                    <a:pt x="220" y="300"/>
                    <a:pt x="220" y="300"/>
                    <a:pt x="220" y="300"/>
                  </a:cubicBezTo>
                  <a:cubicBezTo>
                    <a:pt x="242" y="300"/>
                    <a:pt x="260" y="282"/>
                    <a:pt x="260" y="260"/>
                  </a:cubicBezTo>
                  <a:cubicBezTo>
                    <a:pt x="260" y="223"/>
                    <a:pt x="260" y="223"/>
                    <a:pt x="260" y="223"/>
                  </a:cubicBezTo>
                  <a:cubicBezTo>
                    <a:pt x="258" y="224"/>
                    <a:pt x="257" y="224"/>
                    <a:pt x="256" y="224"/>
                  </a:cubicBezTo>
                  <a:lnTo>
                    <a:pt x="116" y="224"/>
                  </a:lnTo>
                  <a:close/>
                  <a:moveTo>
                    <a:pt x="360" y="0"/>
                  </a:moveTo>
                  <a:cubicBezTo>
                    <a:pt x="180" y="0"/>
                    <a:pt x="180" y="0"/>
                    <a:pt x="180" y="0"/>
                  </a:cubicBezTo>
                  <a:cubicBezTo>
                    <a:pt x="158" y="0"/>
                    <a:pt x="140" y="18"/>
                    <a:pt x="140" y="40"/>
                  </a:cubicBezTo>
                  <a:cubicBezTo>
                    <a:pt x="140" y="200"/>
                    <a:pt x="140" y="200"/>
                    <a:pt x="140" y="200"/>
                  </a:cubicBezTo>
                  <a:cubicBezTo>
                    <a:pt x="280" y="200"/>
                    <a:pt x="280" y="200"/>
                    <a:pt x="280" y="200"/>
                  </a:cubicBezTo>
                  <a:cubicBezTo>
                    <a:pt x="340" y="260"/>
                    <a:pt x="340" y="260"/>
                    <a:pt x="340" y="260"/>
                  </a:cubicBezTo>
                  <a:cubicBezTo>
                    <a:pt x="340" y="200"/>
                    <a:pt x="340" y="200"/>
                    <a:pt x="340" y="200"/>
                  </a:cubicBezTo>
                  <a:cubicBezTo>
                    <a:pt x="360" y="200"/>
                    <a:pt x="360" y="200"/>
                    <a:pt x="360" y="200"/>
                  </a:cubicBezTo>
                  <a:cubicBezTo>
                    <a:pt x="382" y="200"/>
                    <a:pt x="400" y="182"/>
                    <a:pt x="400" y="160"/>
                  </a:cubicBezTo>
                  <a:cubicBezTo>
                    <a:pt x="400" y="40"/>
                    <a:pt x="400" y="40"/>
                    <a:pt x="400" y="40"/>
                  </a:cubicBezTo>
                  <a:cubicBezTo>
                    <a:pt x="400" y="18"/>
                    <a:pt x="382" y="0"/>
                    <a:pt x="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Oval 12">
              <a:extLst>
                <a:ext uri="{FF2B5EF4-FFF2-40B4-BE49-F238E27FC236}">
                  <a16:creationId xmlns:a16="http://schemas.microsoft.com/office/drawing/2014/main" xmlns="" id="{CA39753E-3615-462F-BFA2-7E21DB65B3B0}"/>
                </a:ext>
              </a:extLst>
            </p:cNvPr>
            <p:cNvSpPr/>
            <p:nvPr/>
          </p:nvSpPr>
          <p:spPr>
            <a:xfrm>
              <a:off x="3913912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Freeform: Shape 13">
              <a:extLst>
                <a:ext uri="{FF2B5EF4-FFF2-40B4-BE49-F238E27FC236}">
                  <a16:creationId xmlns:a16="http://schemas.microsoft.com/office/drawing/2014/main" xmlns="" id="{8BF70AEB-B105-4495-9A31-D8ACB143B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4597" y="3254328"/>
              <a:ext cx="247217" cy="232427"/>
            </a:xfrm>
            <a:custGeom>
              <a:avLst/>
              <a:gdLst>
                <a:gd name="T0" fmla="*/ 344 w 402"/>
                <a:gd name="T1" fmla="*/ 125 h 382"/>
                <a:gd name="T2" fmla="*/ 303 w 402"/>
                <a:gd name="T3" fmla="*/ 13 h 382"/>
                <a:gd name="T4" fmla="*/ 284 w 402"/>
                <a:gd name="T5" fmla="*/ 3 h 382"/>
                <a:gd name="T6" fmla="*/ 12 w 402"/>
                <a:gd name="T7" fmla="*/ 102 h 382"/>
                <a:gd name="T8" fmla="*/ 3 w 402"/>
                <a:gd name="T9" fmla="*/ 122 h 382"/>
                <a:gd name="T10" fmla="*/ 46 w 402"/>
                <a:gd name="T11" fmla="*/ 241 h 382"/>
                <a:gd name="T12" fmla="*/ 46 w 402"/>
                <a:gd name="T13" fmla="*/ 177 h 382"/>
                <a:gd name="T14" fmla="*/ 97 w 402"/>
                <a:gd name="T15" fmla="*/ 125 h 382"/>
                <a:gd name="T16" fmla="*/ 169 w 402"/>
                <a:gd name="T17" fmla="*/ 125 h 382"/>
                <a:gd name="T18" fmla="*/ 255 w 402"/>
                <a:gd name="T19" fmla="*/ 65 h 382"/>
                <a:gd name="T20" fmla="*/ 304 w 402"/>
                <a:gd name="T21" fmla="*/ 125 h 382"/>
                <a:gd name="T22" fmla="*/ 344 w 402"/>
                <a:gd name="T23" fmla="*/ 125 h 382"/>
                <a:gd name="T24" fmla="*/ 387 w 402"/>
                <a:gd name="T25" fmla="*/ 161 h 382"/>
                <a:gd name="T26" fmla="*/ 97 w 402"/>
                <a:gd name="T27" fmla="*/ 161 h 382"/>
                <a:gd name="T28" fmla="*/ 82 w 402"/>
                <a:gd name="T29" fmla="*/ 177 h 382"/>
                <a:gd name="T30" fmla="*/ 82 w 402"/>
                <a:gd name="T31" fmla="*/ 366 h 382"/>
                <a:gd name="T32" fmla="*/ 97 w 402"/>
                <a:gd name="T33" fmla="*/ 382 h 382"/>
                <a:gd name="T34" fmla="*/ 387 w 402"/>
                <a:gd name="T35" fmla="*/ 382 h 382"/>
                <a:gd name="T36" fmla="*/ 402 w 402"/>
                <a:gd name="T37" fmla="*/ 366 h 382"/>
                <a:gd name="T38" fmla="*/ 402 w 402"/>
                <a:gd name="T39" fmla="*/ 177 h 382"/>
                <a:gd name="T40" fmla="*/ 387 w 402"/>
                <a:gd name="T41" fmla="*/ 161 h 382"/>
                <a:gd name="T42" fmla="*/ 364 w 402"/>
                <a:gd name="T43" fmla="*/ 342 h 382"/>
                <a:gd name="T44" fmla="*/ 125 w 402"/>
                <a:gd name="T45" fmla="*/ 342 h 382"/>
                <a:gd name="T46" fmla="*/ 125 w 402"/>
                <a:gd name="T47" fmla="*/ 307 h 382"/>
                <a:gd name="T48" fmla="*/ 161 w 402"/>
                <a:gd name="T49" fmla="*/ 222 h 382"/>
                <a:gd name="T50" fmla="*/ 217 w 402"/>
                <a:gd name="T51" fmla="*/ 290 h 382"/>
                <a:gd name="T52" fmla="*/ 269 w 402"/>
                <a:gd name="T53" fmla="*/ 237 h 382"/>
                <a:gd name="T54" fmla="*/ 336 w 402"/>
                <a:gd name="T55" fmla="*/ 213 h 382"/>
                <a:gd name="T56" fmla="*/ 364 w 402"/>
                <a:gd name="T57" fmla="*/ 277 h 382"/>
                <a:gd name="T58" fmla="*/ 364 w 402"/>
                <a:gd name="T59" fmla="*/ 34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2" h="382">
                  <a:moveTo>
                    <a:pt x="344" y="125"/>
                  </a:moveTo>
                  <a:cubicBezTo>
                    <a:pt x="303" y="13"/>
                    <a:pt x="303" y="13"/>
                    <a:pt x="303" y="13"/>
                  </a:cubicBezTo>
                  <a:cubicBezTo>
                    <a:pt x="300" y="4"/>
                    <a:pt x="291" y="0"/>
                    <a:pt x="284" y="3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4" y="105"/>
                    <a:pt x="0" y="114"/>
                    <a:pt x="3" y="122"/>
                  </a:cubicBezTo>
                  <a:cubicBezTo>
                    <a:pt x="46" y="241"/>
                    <a:pt x="46" y="241"/>
                    <a:pt x="46" y="241"/>
                  </a:cubicBezTo>
                  <a:cubicBezTo>
                    <a:pt x="46" y="177"/>
                    <a:pt x="46" y="177"/>
                    <a:pt x="46" y="177"/>
                  </a:cubicBezTo>
                  <a:cubicBezTo>
                    <a:pt x="46" y="149"/>
                    <a:pt x="69" y="125"/>
                    <a:pt x="97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304" y="125"/>
                    <a:pt x="304" y="125"/>
                    <a:pt x="304" y="125"/>
                  </a:cubicBezTo>
                  <a:lnTo>
                    <a:pt x="344" y="125"/>
                  </a:lnTo>
                  <a:close/>
                  <a:moveTo>
                    <a:pt x="387" y="161"/>
                  </a:moveTo>
                  <a:cubicBezTo>
                    <a:pt x="97" y="161"/>
                    <a:pt x="97" y="161"/>
                    <a:pt x="97" y="161"/>
                  </a:cubicBezTo>
                  <a:cubicBezTo>
                    <a:pt x="89" y="161"/>
                    <a:pt x="82" y="169"/>
                    <a:pt x="82" y="177"/>
                  </a:cubicBezTo>
                  <a:cubicBezTo>
                    <a:pt x="82" y="366"/>
                    <a:pt x="82" y="366"/>
                    <a:pt x="82" y="366"/>
                  </a:cubicBezTo>
                  <a:cubicBezTo>
                    <a:pt x="82" y="375"/>
                    <a:pt x="89" y="382"/>
                    <a:pt x="97" y="382"/>
                  </a:cubicBezTo>
                  <a:cubicBezTo>
                    <a:pt x="387" y="382"/>
                    <a:pt x="387" y="382"/>
                    <a:pt x="387" y="382"/>
                  </a:cubicBezTo>
                  <a:cubicBezTo>
                    <a:pt x="395" y="382"/>
                    <a:pt x="402" y="375"/>
                    <a:pt x="402" y="366"/>
                  </a:cubicBezTo>
                  <a:cubicBezTo>
                    <a:pt x="402" y="177"/>
                    <a:pt x="402" y="177"/>
                    <a:pt x="402" y="177"/>
                  </a:cubicBezTo>
                  <a:cubicBezTo>
                    <a:pt x="402" y="169"/>
                    <a:pt x="395" y="161"/>
                    <a:pt x="387" y="161"/>
                  </a:cubicBezTo>
                  <a:close/>
                  <a:moveTo>
                    <a:pt x="364" y="342"/>
                  </a:moveTo>
                  <a:cubicBezTo>
                    <a:pt x="125" y="342"/>
                    <a:pt x="125" y="342"/>
                    <a:pt x="125" y="342"/>
                  </a:cubicBezTo>
                  <a:cubicBezTo>
                    <a:pt x="125" y="307"/>
                    <a:pt x="125" y="307"/>
                    <a:pt x="125" y="307"/>
                  </a:cubicBezTo>
                  <a:cubicBezTo>
                    <a:pt x="161" y="222"/>
                    <a:pt x="161" y="222"/>
                    <a:pt x="161" y="222"/>
                  </a:cubicBezTo>
                  <a:cubicBezTo>
                    <a:pt x="217" y="290"/>
                    <a:pt x="217" y="290"/>
                    <a:pt x="217" y="290"/>
                  </a:cubicBezTo>
                  <a:cubicBezTo>
                    <a:pt x="269" y="237"/>
                    <a:pt x="269" y="237"/>
                    <a:pt x="269" y="237"/>
                  </a:cubicBezTo>
                  <a:cubicBezTo>
                    <a:pt x="336" y="213"/>
                    <a:pt x="336" y="213"/>
                    <a:pt x="336" y="213"/>
                  </a:cubicBezTo>
                  <a:cubicBezTo>
                    <a:pt x="364" y="277"/>
                    <a:pt x="364" y="277"/>
                    <a:pt x="364" y="277"/>
                  </a:cubicBezTo>
                  <a:lnTo>
                    <a:pt x="364" y="3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Oval 14">
              <a:extLst>
                <a:ext uri="{FF2B5EF4-FFF2-40B4-BE49-F238E27FC236}">
                  <a16:creationId xmlns:a16="http://schemas.microsoft.com/office/drawing/2014/main" xmlns="" id="{8B480210-63DE-458E-955F-6E87C843C6E7}"/>
                </a:ext>
              </a:extLst>
            </p:cNvPr>
            <p:cNvSpPr/>
            <p:nvPr/>
          </p:nvSpPr>
          <p:spPr>
            <a:xfrm>
              <a:off x="5810280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ślíḋè-Freeform: Shape 15">
              <a:extLst>
                <a:ext uri="{FF2B5EF4-FFF2-40B4-BE49-F238E27FC236}">
                  <a16:creationId xmlns:a16="http://schemas.microsoft.com/office/drawing/2014/main" xmlns="" id="{DA9FA2B8-7B45-4256-9AA7-FD58303D5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2235" y="3267671"/>
              <a:ext cx="221862" cy="223974"/>
            </a:xfrm>
            <a:custGeom>
              <a:avLst/>
              <a:gdLst>
                <a:gd name="T0" fmla="*/ 203 w 360"/>
                <a:gd name="T1" fmla="*/ 271 h 368"/>
                <a:gd name="T2" fmla="*/ 261 w 360"/>
                <a:gd name="T3" fmla="*/ 202 h 368"/>
                <a:gd name="T4" fmla="*/ 360 w 360"/>
                <a:gd name="T5" fmla="*/ 51 h 368"/>
                <a:gd name="T6" fmla="*/ 346 w 360"/>
                <a:gd name="T7" fmla="*/ 37 h 368"/>
                <a:gd name="T8" fmla="*/ 277 w 360"/>
                <a:gd name="T9" fmla="*/ 37 h 368"/>
                <a:gd name="T10" fmla="*/ 180 w 360"/>
                <a:gd name="T11" fmla="*/ 0 h 368"/>
                <a:gd name="T12" fmla="*/ 83 w 360"/>
                <a:gd name="T13" fmla="*/ 37 h 368"/>
                <a:gd name="T14" fmla="*/ 14 w 360"/>
                <a:gd name="T15" fmla="*/ 37 h 368"/>
                <a:gd name="T16" fmla="*/ 0 w 360"/>
                <a:gd name="T17" fmla="*/ 51 h 368"/>
                <a:gd name="T18" fmla="*/ 98 w 360"/>
                <a:gd name="T19" fmla="*/ 202 h 368"/>
                <a:gd name="T20" fmla="*/ 156 w 360"/>
                <a:gd name="T21" fmla="*/ 271 h 368"/>
                <a:gd name="T22" fmla="*/ 156 w 360"/>
                <a:gd name="T23" fmla="*/ 297 h 368"/>
                <a:gd name="T24" fmla="*/ 91 w 360"/>
                <a:gd name="T25" fmla="*/ 332 h 368"/>
                <a:gd name="T26" fmla="*/ 180 w 360"/>
                <a:gd name="T27" fmla="*/ 368 h 368"/>
                <a:gd name="T28" fmla="*/ 269 w 360"/>
                <a:gd name="T29" fmla="*/ 332 h 368"/>
                <a:gd name="T30" fmla="*/ 203 w 360"/>
                <a:gd name="T31" fmla="*/ 297 h 368"/>
                <a:gd name="T32" fmla="*/ 203 w 360"/>
                <a:gd name="T33" fmla="*/ 271 h 368"/>
                <a:gd name="T34" fmla="*/ 259 w 360"/>
                <a:gd name="T35" fmla="*/ 170 h 368"/>
                <a:gd name="T36" fmla="*/ 281 w 360"/>
                <a:gd name="T37" fmla="*/ 65 h 368"/>
                <a:gd name="T38" fmla="*/ 331 w 360"/>
                <a:gd name="T39" fmla="*/ 65 h 368"/>
                <a:gd name="T40" fmla="*/ 259 w 360"/>
                <a:gd name="T41" fmla="*/ 170 h 368"/>
                <a:gd name="T42" fmla="*/ 180 w 360"/>
                <a:gd name="T43" fmla="*/ 24 h 368"/>
                <a:gd name="T44" fmla="*/ 256 w 360"/>
                <a:gd name="T45" fmla="*/ 55 h 368"/>
                <a:gd name="T46" fmla="*/ 180 w 360"/>
                <a:gd name="T47" fmla="*/ 86 h 368"/>
                <a:gd name="T48" fmla="*/ 104 w 360"/>
                <a:gd name="T49" fmla="*/ 55 h 368"/>
                <a:gd name="T50" fmla="*/ 180 w 360"/>
                <a:gd name="T51" fmla="*/ 24 h 368"/>
                <a:gd name="T52" fmla="*/ 29 w 360"/>
                <a:gd name="T53" fmla="*/ 65 h 368"/>
                <a:gd name="T54" fmla="*/ 79 w 360"/>
                <a:gd name="T55" fmla="*/ 65 h 368"/>
                <a:gd name="T56" fmla="*/ 101 w 360"/>
                <a:gd name="T57" fmla="*/ 170 h 368"/>
                <a:gd name="T58" fmla="*/ 29 w 360"/>
                <a:gd name="T59" fmla="*/ 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0" h="368">
                  <a:moveTo>
                    <a:pt x="203" y="271"/>
                  </a:moveTo>
                  <a:cubicBezTo>
                    <a:pt x="203" y="242"/>
                    <a:pt x="225" y="226"/>
                    <a:pt x="261" y="202"/>
                  </a:cubicBezTo>
                  <a:cubicBezTo>
                    <a:pt x="305" y="173"/>
                    <a:pt x="360" y="137"/>
                    <a:pt x="360" y="51"/>
                  </a:cubicBezTo>
                  <a:cubicBezTo>
                    <a:pt x="360" y="43"/>
                    <a:pt x="353" y="37"/>
                    <a:pt x="346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67" y="19"/>
                    <a:pt x="238" y="0"/>
                    <a:pt x="180" y="0"/>
                  </a:cubicBezTo>
                  <a:cubicBezTo>
                    <a:pt x="121" y="0"/>
                    <a:pt x="92" y="19"/>
                    <a:pt x="8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6" y="37"/>
                    <a:pt x="0" y="43"/>
                    <a:pt x="0" y="51"/>
                  </a:cubicBezTo>
                  <a:cubicBezTo>
                    <a:pt x="0" y="137"/>
                    <a:pt x="54" y="173"/>
                    <a:pt x="98" y="202"/>
                  </a:cubicBezTo>
                  <a:cubicBezTo>
                    <a:pt x="134" y="226"/>
                    <a:pt x="156" y="242"/>
                    <a:pt x="156" y="271"/>
                  </a:cubicBezTo>
                  <a:cubicBezTo>
                    <a:pt x="156" y="297"/>
                    <a:pt x="156" y="297"/>
                    <a:pt x="156" y="297"/>
                  </a:cubicBezTo>
                  <a:cubicBezTo>
                    <a:pt x="118" y="301"/>
                    <a:pt x="91" y="315"/>
                    <a:pt x="91" y="332"/>
                  </a:cubicBezTo>
                  <a:cubicBezTo>
                    <a:pt x="91" y="352"/>
                    <a:pt x="131" y="368"/>
                    <a:pt x="180" y="368"/>
                  </a:cubicBezTo>
                  <a:cubicBezTo>
                    <a:pt x="229" y="368"/>
                    <a:pt x="269" y="352"/>
                    <a:pt x="269" y="332"/>
                  </a:cubicBezTo>
                  <a:cubicBezTo>
                    <a:pt x="269" y="315"/>
                    <a:pt x="241" y="301"/>
                    <a:pt x="203" y="297"/>
                  </a:cubicBezTo>
                  <a:lnTo>
                    <a:pt x="203" y="271"/>
                  </a:lnTo>
                  <a:close/>
                  <a:moveTo>
                    <a:pt x="259" y="170"/>
                  </a:moveTo>
                  <a:cubicBezTo>
                    <a:pt x="270" y="146"/>
                    <a:pt x="279" y="113"/>
                    <a:pt x="281" y="65"/>
                  </a:cubicBezTo>
                  <a:cubicBezTo>
                    <a:pt x="331" y="65"/>
                    <a:pt x="331" y="65"/>
                    <a:pt x="331" y="65"/>
                  </a:cubicBezTo>
                  <a:cubicBezTo>
                    <a:pt x="326" y="119"/>
                    <a:pt x="294" y="146"/>
                    <a:pt x="259" y="170"/>
                  </a:cubicBezTo>
                  <a:close/>
                  <a:moveTo>
                    <a:pt x="180" y="24"/>
                  </a:moveTo>
                  <a:cubicBezTo>
                    <a:pt x="234" y="24"/>
                    <a:pt x="256" y="47"/>
                    <a:pt x="256" y="55"/>
                  </a:cubicBezTo>
                  <a:cubicBezTo>
                    <a:pt x="256" y="63"/>
                    <a:pt x="234" y="86"/>
                    <a:pt x="180" y="86"/>
                  </a:cubicBezTo>
                  <a:cubicBezTo>
                    <a:pt x="125" y="86"/>
                    <a:pt x="104" y="63"/>
                    <a:pt x="104" y="55"/>
                  </a:cubicBezTo>
                  <a:cubicBezTo>
                    <a:pt x="104" y="47"/>
                    <a:pt x="125" y="24"/>
                    <a:pt x="180" y="24"/>
                  </a:cubicBezTo>
                  <a:close/>
                  <a:moveTo>
                    <a:pt x="29" y="65"/>
                  </a:moveTo>
                  <a:cubicBezTo>
                    <a:pt x="79" y="65"/>
                    <a:pt x="79" y="65"/>
                    <a:pt x="79" y="65"/>
                  </a:cubicBezTo>
                  <a:cubicBezTo>
                    <a:pt x="80" y="113"/>
                    <a:pt x="89" y="146"/>
                    <a:pt x="101" y="170"/>
                  </a:cubicBezTo>
                  <a:cubicBezTo>
                    <a:pt x="66" y="146"/>
                    <a:pt x="33" y="119"/>
                    <a:pt x="29" y="6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Oval 16">
              <a:extLst>
                <a:ext uri="{FF2B5EF4-FFF2-40B4-BE49-F238E27FC236}">
                  <a16:creationId xmlns:a16="http://schemas.microsoft.com/office/drawing/2014/main" xmlns="" id="{277440F4-8EDB-4E16-9D1C-CD56F3312796}"/>
                </a:ext>
              </a:extLst>
            </p:cNvPr>
            <p:cNvSpPr/>
            <p:nvPr/>
          </p:nvSpPr>
          <p:spPr>
            <a:xfrm>
              <a:off x="7724299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ślíḋè-Freeform: Shape 17">
              <a:extLst>
                <a:ext uri="{FF2B5EF4-FFF2-40B4-BE49-F238E27FC236}">
                  <a16:creationId xmlns:a16="http://schemas.microsoft.com/office/drawing/2014/main" xmlns="" id="{B09F98AA-C059-462E-94DA-DCC9ABCBAF8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6040" y="3270016"/>
              <a:ext cx="245104" cy="196506"/>
            </a:xfrm>
            <a:custGeom>
              <a:avLst/>
              <a:gdLst>
                <a:gd name="T0" fmla="*/ 339 w 399"/>
                <a:gd name="T1" fmla="*/ 60 h 320"/>
                <a:gd name="T2" fmla="*/ 319 w 399"/>
                <a:gd name="T3" fmla="*/ 40 h 320"/>
                <a:gd name="T4" fmla="*/ 80 w 399"/>
                <a:gd name="T5" fmla="*/ 40 h 320"/>
                <a:gd name="T6" fmla="*/ 60 w 399"/>
                <a:gd name="T7" fmla="*/ 60 h 320"/>
                <a:gd name="T8" fmla="*/ 60 w 399"/>
                <a:gd name="T9" fmla="*/ 80 h 320"/>
                <a:gd name="T10" fmla="*/ 339 w 399"/>
                <a:gd name="T11" fmla="*/ 80 h 320"/>
                <a:gd name="T12" fmla="*/ 339 w 399"/>
                <a:gd name="T13" fmla="*/ 60 h 320"/>
                <a:gd name="T14" fmla="*/ 279 w 399"/>
                <a:gd name="T15" fmla="*/ 0 h 320"/>
                <a:gd name="T16" fmla="*/ 120 w 399"/>
                <a:gd name="T17" fmla="*/ 0 h 320"/>
                <a:gd name="T18" fmla="*/ 100 w 399"/>
                <a:gd name="T19" fmla="*/ 20 h 320"/>
                <a:gd name="T20" fmla="*/ 299 w 399"/>
                <a:gd name="T21" fmla="*/ 20 h 320"/>
                <a:gd name="T22" fmla="*/ 279 w 399"/>
                <a:gd name="T23" fmla="*/ 0 h 320"/>
                <a:gd name="T24" fmla="*/ 379 w 399"/>
                <a:gd name="T25" fmla="*/ 80 h 320"/>
                <a:gd name="T26" fmla="*/ 367 w 399"/>
                <a:gd name="T27" fmla="*/ 68 h 320"/>
                <a:gd name="T28" fmla="*/ 367 w 399"/>
                <a:gd name="T29" fmla="*/ 100 h 320"/>
                <a:gd name="T30" fmla="*/ 32 w 399"/>
                <a:gd name="T31" fmla="*/ 100 h 320"/>
                <a:gd name="T32" fmla="*/ 32 w 399"/>
                <a:gd name="T33" fmla="*/ 68 h 320"/>
                <a:gd name="T34" fmla="*/ 21 w 399"/>
                <a:gd name="T35" fmla="*/ 80 h 320"/>
                <a:gd name="T36" fmla="*/ 5 w 399"/>
                <a:gd name="T37" fmla="*/ 120 h 320"/>
                <a:gd name="T38" fmla="*/ 36 w 399"/>
                <a:gd name="T39" fmla="*/ 300 h 320"/>
                <a:gd name="T40" fmla="*/ 60 w 399"/>
                <a:gd name="T41" fmla="*/ 320 h 320"/>
                <a:gd name="T42" fmla="*/ 339 w 399"/>
                <a:gd name="T43" fmla="*/ 320 h 320"/>
                <a:gd name="T44" fmla="*/ 363 w 399"/>
                <a:gd name="T45" fmla="*/ 300 h 320"/>
                <a:gd name="T46" fmla="*/ 394 w 399"/>
                <a:gd name="T47" fmla="*/ 120 h 320"/>
                <a:gd name="T48" fmla="*/ 379 w 399"/>
                <a:gd name="T49" fmla="*/ 80 h 320"/>
                <a:gd name="T50" fmla="*/ 279 w 399"/>
                <a:gd name="T51" fmla="*/ 188 h 320"/>
                <a:gd name="T52" fmla="*/ 259 w 399"/>
                <a:gd name="T53" fmla="*/ 208 h 320"/>
                <a:gd name="T54" fmla="*/ 140 w 399"/>
                <a:gd name="T55" fmla="*/ 208 h 320"/>
                <a:gd name="T56" fmla="*/ 120 w 399"/>
                <a:gd name="T57" fmla="*/ 188 h 320"/>
                <a:gd name="T58" fmla="*/ 120 w 399"/>
                <a:gd name="T59" fmla="*/ 148 h 320"/>
                <a:gd name="T60" fmla="*/ 148 w 399"/>
                <a:gd name="T61" fmla="*/ 148 h 320"/>
                <a:gd name="T62" fmla="*/ 148 w 399"/>
                <a:gd name="T63" fmla="*/ 180 h 320"/>
                <a:gd name="T64" fmla="*/ 251 w 399"/>
                <a:gd name="T65" fmla="*/ 180 h 320"/>
                <a:gd name="T66" fmla="*/ 251 w 399"/>
                <a:gd name="T67" fmla="*/ 148 h 320"/>
                <a:gd name="T68" fmla="*/ 279 w 399"/>
                <a:gd name="T69" fmla="*/ 148 h 320"/>
                <a:gd name="T70" fmla="*/ 279 w 399"/>
                <a:gd name="T71" fmla="*/ 18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9" h="320">
                  <a:moveTo>
                    <a:pt x="339" y="60"/>
                  </a:moveTo>
                  <a:cubicBezTo>
                    <a:pt x="339" y="40"/>
                    <a:pt x="319" y="40"/>
                    <a:pt x="319" y="4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0"/>
                    <a:pt x="60" y="40"/>
                    <a:pt x="60" y="6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339" y="80"/>
                    <a:pt x="339" y="80"/>
                    <a:pt x="339" y="80"/>
                  </a:cubicBezTo>
                  <a:lnTo>
                    <a:pt x="339" y="60"/>
                  </a:lnTo>
                  <a:close/>
                  <a:moveTo>
                    <a:pt x="279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00" y="0"/>
                    <a:pt x="100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0"/>
                    <a:pt x="279" y="0"/>
                    <a:pt x="279" y="0"/>
                  </a:cubicBezTo>
                  <a:close/>
                  <a:moveTo>
                    <a:pt x="379" y="80"/>
                  </a:moveTo>
                  <a:cubicBezTo>
                    <a:pt x="367" y="68"/>
                    <a:pt x="367" y="68"/>
                    <a:pt x="367" y="68"/>
                  </a:cubicBezTo>
                  <a:cubicBezTo>
                    <a:pt x="367" y="100"/>
                    <a:pt x="367" y="100"/>
                    <a:pt x="367" y="100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2" y="68"/>
                    <a:pt x="32" y="68"/>
                    <a:pt x="21" y="80"/>
                  </a:cubicBezTo>
                  <a:cubicBezTo>
                    <a:pt x="9" y="92"/>
                    <a:pt x="0" y="95"/>
                    <a:pt x="5" y="120"/>
                  </a:cubicBezTo>
                  <a:cubicBezTo>
                    <a:pt x="10" y="145"/>
                    <a:pt x="33" y="281"/>
                    <a:pt x="36" y="300"/>
                  </a:cubicBezTo>
                  <a:cubicBezTo>
                    <a:pt x="40" y="320"/>
                    <a:pt x="60" y="320"/>
                    <a:pt x="60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39" y="320"/>
                    <a:pt x="360" y="320"/>
                    <a:pt x="363" y="300"/>
                  </a:cubicBezTo>
                  <a:cubicBezTo>
                    <a:pt x="367" y="281"/>
                    <a:pt x="390" y="145"/>
                    <a:pt x="394" y="120"/>
                  </a:cubicBezTo>
                  <a:cubicBezTo>
                    <a:pt x="399" y="95"/>
                    <a:pt x="391" y="92"/>
                    <a:pt x="379" y="80"/>
                  </a:cubicBezTo>
                  <a:close/>
                  <a:moveTo>
                    <a:pt x="279" y="188"/>
                  </a:moveTo>
                  <a:cubicBezTo>
                    <a:pt x="279" y="188"/>
                    <a:pt x="279" y="208"/>
                    <a:pt x="259" y="208"/>
                  </a:cubicBezTo>
                  <a:cubicBezTo>
                    <a:pt x="140" y="208"/>
                    <a:pt x="140" y="208"/>
                    <a:pt x="140" y="208"/>
                  </a:cubicBezTo>
                  <a:cubicBezTo>
                    <a:pt x="120" y="208"/>
                    <a:pt x="120" y="188"/>
                    <a:pt x="120" y="18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48" y="180"/>
                    <a:pt x="148" y="180"/>
                    <a:pt x="148" y="180"/>
                  </a:cubicBezTo>
                  <a:cubicBezTo>
                    <a:pt x="251" y="180"/>
                    <a:pt x="251" y="180"/>
                    <a:pt x="251" y="180"/>
                  </a:cubicBezTo>
                  <a:cubicBezTo>
                    <a:pt x="251" y="148"/>
                    <a:pt x="251" y="148"/>
                    <a:pt x="251" y="148"/>
                  </a:cubicBezTo>
                  <a:cubicBezTo>
                    <a:pt x="279" y="148"/>
                    <a:pt x="279" y="148"/>
                    <a:pt x="279" y="148"/>
                  </a:cubicBezTo>
                  <a:lnTo>
                    <a:pt x="279" y="1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18">
              <a:extLst>
                <a:ext uri="{FF2B5EF4-FFF2-40B4-BE49-F238E27FC236}">
                  <a16:creationId xmlns:a16="http://schemas.microsoft.com/office/drawing/2014/main" xmlns="" id="{D0B64825-4EC1-4A0C-9F98-A0D9958D8490}"/>
                </a:ext>
              </a:extLst>
            </p:cNvPr>
            <p:cNvSpPr/>
            <p:nvPr/>
          </p:nvSpPr>
          <p:spPr>
            <a:xfrm>
              <a:off x="9626376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Freeform: Shape 19">
              <a:extLst>
                <a:ext uri="{FF2B5EF4-FFF2-40B4-BE49-F238E27FC236}">
                  <a16:creationId xmlns:a16="http://schemas.microsoft.com/office/drawing/2014/main" xmlns="" id="{1BDDA7B9-0781-4776-80E9-BA38A0479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8116" y="3271073"/>
              <a:ext cx="245104" cy="194393"/>
            </a:xfrm>
            <a:custGeom>
              <a:avLst/>
              <a:gdLst>
                <a:gd name="T0" fmla="*/ 200 w 400"/>
                <a:gd name="T1" fmla="*/ 120 h 320"/>
                <a:gd name="T2" fmla="*/ 140 w 400"/>
                <a:gd name="T3" fmla="*/ 180 h 320"/>
                <a:gd name="T4" fmla="*/ 200 w 400"/>
                <a:gd name="T5" fmla="*/ 240 h 320"/>
                <a:gd name="T6" fmla="*/ 260 w 400"/>
                <a:gd name="T7" fmla="*/ 180 h 320"/>
                <a:gd name="T8" fmla="*/ 200 w 400"/>
                <a:gd name="T9" fmla="*/ 120 h 320"/>
                <a:gd name="T10" fmla="*/ 360 w 400"/>
                <a:gd name="T11" fmla="*/ 60 h 320"/>
                <a:gd name="T12" fmla="*/ 312 w 400"/>
                <a:gd name="T13" fmla="*/ 60 h 320"/>
                <a:gd name="T14" fmla="*/ 296 w 400"/>
                <a:gd name="T15" fmla="*/ 49 h 320"/>
                <a:gd name="T16" fmla="*/ 284 w 400"/>
                <a:gd name="T17" fmla="*/ 11 h 320"/>
                <a:gd name="T18" fmla="*/ 268 w 400"/>
                <a:gd name="T19" fmla="*/ 0 h 320"/>
                <a:gd name="T20" fmla="*/ 132 w 400"/>
                <a:gd name="T21" fmla="*/ 0 h 320"/>
                <a:gd name="T22" fmla="*/ 116 w 400"/>
                <a:gd name="T23" fmla="*/ 11 h 320"/>
                <a:gd name="T24" fmla="*/ 104 w 400"/>
                <a:gd name="T25" fmla="*/ 49 h 320"/>
                <a:gd name="T26" fmla="*/ 88 w 400"/>
                <a:gd name="T27" fmla="*/ 60 h 320"/>
                <a:gd name="T28" fmla="*/ 40 w 400"/>
                <a:gd name="T29" fmla="*/ 60 h 320"/>
                <a:gd name="T30" fmla="*/ 0 w 400"/>
                <a:gd name="T31" fmla="*/ 100 h 320"/>
                <a:gd name="T32" fmla="*/ 0 w 400"/>
                <a:gd name="T33" fmla="*/ 280 h 320"/>
                <a:gd name="T34" fmla="*/ 40 w 400"/>
                <a:gd name="T35" fmla="*/ 320 h 320"/>
                <a:gd name="T36" fmla="*/ 360 w 400"/>
                <a:gd name="T37" fmla="*/ 320 h 320"/>
                <a:gd name="T38" fmla="*/ 400 w 400"/>
                <a:gd name="T39" fmla="*/ 280 h 320"/>
                <a:gd name="T40" fmla="*/ 400 w 400"/>
                <a:gd name="T41" fmla="*/ 100 h 320"/>
                <a:gd name="T42" fmla="*/ 360 w 400"/>
                <a:gd name="T43" fmla="*/ 60 h 320"/>
                <a:gd name="T44" fmla="*/ 200 w 400"/>
                <a:gd name="T45" fmla="*/ 280 h 320"/>
                <a:gd name="T46" fmla="*/ 100 w 400"/>
                <a:gd name="T47" fmla="*/ 180 h 320"/>
                <a:gd name="T48" fmla="*/ 200 w 400"/>
                <a:gd name="T49" fmla="*/ 80 h 320"/>
                <a:gd name="T50" fmla="*/ 300 w 400"/>
                <a:gd name="T51" fmla="*/ 180 h 320"/>
                <a:gd name="T52" fmla="*/ 200 w 400"/>
                <a:gd name="T53" fmla="*/ 280 h 320"/>
                <a:gd name="T54" fmla="*/ 346 w 400"/>
                <a:gd name="T55" fmla="*/ 128 h 320"/>
                <a:gd name="T56" fmla="*/ 332 w 400"/>
                <a:gd name="T57" fmla="*/ 114 h 320"/>
                <a:gd name="T58" fmla="*/ 346 w 400"/>
                <a:gd name="T59" fmla="*/ 100 h 320"/>
                <a:gd name="T60" fmla="*/ 360 w 400"/>
                <a:gd name="T61" fmla="*/ 114 h 320"/>
                <a:gd name="T62" fmla="*/ 346 w 400"/>
                <a:gd name="T63" fmla="*/ 12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320">
                  <a:moveTo>
                    <a:pt x="200" y="120"/>
                  </a:moveTo>
                  <a:cubicBezTo>
                    <a:pt x="167" y="120"/>
                    <a:pt x="140" y="147"/>
                    <a:pt x="140" y="180"/>
                  </a:cubicBezTo>
                  <a:cubicBezTo>
                    <a:pt x="140" y="213"/>
                    <a:pt x="167" y="240"/>
                    <a:pt x="200" y="240"/>
                  </a:cubicBezTo>
                  <a:cubicBezTo>
                    <a:pt x="233" y="240"/>
                    <a:pt x="260" y="213"/>
                    <a:pt x="260" y="180"/>
                  </a:cubicBezTo>
                  <a:cubicBezTo>
                    <a:pt x="260" y="147"/>
                    <a:pt x="233" y="120"/>
                    <a:pt x="200" y="120"/>
                  </a:cubicBezTo>
                  <a:close/>
                  <a:moveTo>
                    <a:pt x="360" y="60"/>
                  </a:moveTo>
                  <a:cubicBezTo>
                    <a:pt x="312" y="60"/>
                    <a:pt x="312" y="60"/>
                    <a:pt x="312" y="60"/>
                  </a:cubicBezTo>
                  <a:cubicBezTo>
                    <a:pt x="305" y="60"/>
                    <a:pt x="298" y="55"/>
                    <a:pt x="296" y="49"/>
                  </a:cubicBezTo>
                  <a:cubicBezTo>
                    <a:pt x="284" y="11"/>
                    <a:pt x="284" y="11"/>
                    <a:pt x="284" y="11"/>
                  </a:cubicBezTo>
                  <a:cubicBezTo>
                    <a:pt x="281" y="5"/>
                    <a:pt x="274" y="0"/>
                    <a:pt x="268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5" y="0"/>
                    <a:pt x="118" y="5"/>
                    <a:pt x="116" y="11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101" y="55"/>
                    <a:pt x="94" y="60"/>
                    <a:pt x="88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18" y="60"/>
                    <a:pt x="0" y="78"/>
                    <a:pt x="0" y="100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02"/>
                    <a:pt x="18" y="320"/>
                    <a:pt x="40" y="320"/>
                  </a:cubicBezTo>
                  <a:cubicBezTo>
                    <a:pt x="360" y="320"/>
                    <a:pt x="360" y="320"/>
                    <a:pt x="360" y="320"/>
                  </a:cubicBezTo>
                  <a:cubicBezTo>
                    <a:pt x="382" y="320"/>
                    <a:pt x="400" y="302"/>
                    <a:pt x="400" y="280"/>
                  </a:cubicBezTo>
                  <a:cubicBezTo>
                    <a:pt x="400" y="100"/>
                    <a:pt x="400" y="100"/>
                    <a:pt x="400" y="100"/>
                  </a:cubicBezTo>
                  <a:cubicBezTo>
                    <a:pt x="400" y="78"/>
                    <a:pt x="382" y="60"/>
                    <a:pt x="360" y="60"/>
                  </a:cubicBezTo>
                  <a:close/>
                  <a:moveTo>
                    <a:pt x="200" y="280"/>
                  </a:moveTo>
                  <a:cubicBezTo>
                    <a:pt x="145" y="280"/>
                    <a:pt x="100" y="235"/>
                    <a:pt x="100" y="180"/>
                  </a:cubicBezTo>
                  <a:cubicBezTo>
                    <a:pt x="100" y="125"/>
                    <a:pt x="145" y="80"/>
                    <a:pt x="200" y="80"/>
                  </a:cubicBezTo>
                  <a:cubicBezTo>
                    <a:pt x="255" y="80"/>
                    <a:pt x="300" y="125"/>
                    <a:pt x="300" y="180"/>
                  </a:cubicBezTo>
                  <a:cubicBezTo>
                    <a:pt x="300" y="235"/>
                    <a:pt x="255" y="280"/>
                    <a:pt x="200" y="280"/>
                  </a:cubicBezTo>
                  <a:close/>
                  <a:moveTo>
                    <a:pt x="346" y="128"/>
                  </a:moveTo>
                  <a:cubicBezTo>
                    <a:pt x="338" y="128"/>
                    <a:pt x="332" y="122"/>
                    <a:pt x="332" y="114"/>
                  </a:cubicBezTo>
                  <a:cubicBezTo>
                    <a:pt x="332" y="106"/>
                    <a:pt x="338" y="100"/>
                    <a:pt x="346" y="100"/>
                  </a:cubicBezTo>
                  <a:cubicBezTo>
                    <a:pt x="354" y="100"/>
                    <a:pt x="360" y="106"/>
                    <a:pt x="360" y="114"/>
                  </a:cubicBezTo>
                  <a:cubicBezTo>
                    <a:pt x="360" y="122"/>
                    <a:pt x="354" y="128"/>
                    <a:pt x="346" y="12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:a16="http://schemas.microsoft.com/office/drawing/2014/main" xmlns="" id="{255A926D-F208-47D1-B980-B94C7B668349}"/>
              </a:ext>
            </a:extLst>
          </p:cNvPr>
          <p:cNvGrpSpPr/>
          <p:nvPr/>
        </p:nvGrpSpPr>
        <p:grpSpPr>
          <a:xfrm>
            <a:off x="719138" y="5039119"/>
            <a:ext cx="10753726" cy="857260"/>
            <a:chOff x="1446648" y="2161845"/>
            <a:chExt cx="11660559" cy="857260"/>
          </a:xfrm>
        </p:grpSpPr>
        <p:grpSp>
          <p:nvGrpSpPr>
            <p:cNvPr id="23" name="Group 21">
              <a:extLst>
                <a:ext uri="{FF2B5EF4-FFF2-40B4-BE49-F238E27FC236}">
                  <a16:creationId xmlns:a16="http://schemas.microsoft.com/office/drawing/2014/main" xmlns="" id="{C8A7595A-6B47-4B01-998E-BF82983A7ACC}"/>
                </a:ext>
              </a:extLst>
            </p:cNvPr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36" name="íślíḋè-TextBox 34">
                <a:extLst>
                  <a:ext uri="{FF2B5EF4-FFF2-40B4-BE49-F238E27FC236}">
                    <a16:creationId xmlns:a16="http://schemas.microsoft.com/office/drawing/2014/main" xmlns="" id="{7855AAB4-D9CD-496C-9912-FD5E1B2D1C9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37" name="íślíḋè-TextBox 35">
                <a:extLst>
                  <a:ext uri="{FF2B5EF4-FFF2-40B4-BE49-F238E27FC236}">
                    <a16:creationId xmlns:a16="http://schemas.microsoft.com/office/drawing/2014/main" xmlns="" id="{221F6EDB-3FEB-4584-B9EE-F72530677E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3E39A4D4-0FD8-4083-BA9C-6640A13C3D6A}"/>
                </a:ext>
              </a:extLst>
            </p:cNvPr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4" name="íślíḋè-TextBox 32">
                <a:extLst>
                  <a:ext uri="{FF2B5EF4-FFF2-40B4-BE49-F238E27FC236}">
                    <a16:creationId xmlns:a16="http://schemas.microsoft.com/office/drawing/2014/main" xmlns="" id="{B7E0DBB3-EB75-4758-9A25-6C86D87F59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35" name="íślíḋè-TextBox 33">
                <a:extLst>
                  <a:ext uri="{FF2B5EF4-FFF2-40B4-BE49-F238E27FC236}">
                    <a16:creationId xmlns:a16="http://schemas.microsoft.com/office/drawing/2014/main" xmlns="" id="{36FA2641-EB8A-49A6-947C-139854181F1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5" name="Group 23">
              <a:extLst>
                <a:ext uri="{FF2B5EF4-FFF2-40B4-BE49-F238E27FC236}">
                  <a16:creationId xmlns:a16="http://schemas.microsoft.com/office/drawing/2014/main" xmlns="" id="{18D25E07-1FA7-4BF8-87C0-A17A34EEA55B}"/>
                </a:ext>
              </a:extLst>
            </p:cNvPr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2" name="íślíḋè-TextBox 30">
                <a:extLst>
                  <a:ext uri="{FF2B5EF4-FFF2-40B4-BE49-F238E27FC236}">
                    <a16:creationId xmlns:a16="http://schemas.microsoft.com/office/drawing/2014/main" xmlns="" id="{E0AB5A86-ED02-4B1B-8630-A06BB390F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33" name="íślíḋè-TextBox 31">
                <a:extLst>
                  <a:ext uri="{FF2B5EF4-FFF2-40B4-BE49-F238E27FC236}">
                    <a16:creationId xmlns:a16="http://schemas.microsoft.com/office/drawing/2014/main" xmlns="" id="{FF8BF395-88CF-4B55-BF65-EACD8B000CC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6" name="Group 24">
              <a:extLst>
                <a:ext uri="{FF2B5EF4-FFF2-40B4-BE49-F238E27FC236}">
                  <a16:creationId xmlns:a16="http://schemas.microsoft.com/office/drawing/2014/main" xmlns="" id="{97476457-5F0F-409B-A7C0-A4F557258EDC}"/>
                </a:ext>
              </a:extLst>
            </p:cNvPr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0" name="íślíḋè-TextBox 28">
                <a:extLst>
                  <a:ext uri="{FF2B5EF4-FFF2-40B4-BE49-F238E27FC236}">
                    <a16:creationId xmlns:a16="http://schemas.microsoft.com/office/drawing/2014/main" xmlns="" id="{28331E8C-46DB-4C72-B67C-463A44388CB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31" name="íślíḋè-TextBox 29">
                <a:extLst>
                  <a:ext uri="{FF2B5EF4-FFF2-40B4-BE49-F238E27FC236}">
                    <a16:creationId xmlns:a16="http://schemas.microsoft.com/office/drawing/2014/main" xmlns="" id="{00AE48F4-721C-4474-A567-44A8A019AC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7" name="Group 25">
              <a:extLst>
                <a:ext uri="{FF2B5EF4-FFF2-40B4-BE49-F238E27FC236}">
                  <a16:creationId xmlns:a16="http://schemas.microsoft.com/office/drawing/2014/main" xmlns="" id="{CB477418-9BF9-4768-86EA-512D7E51AE50}"/>
                </a:ext>
              </a:extLst>
            </p:cNvPr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28" name="íślíḋè-TextBox 26">
                <a:extLst>
                  <a:ext uri="{FF2B5EF4-FFF2-40B4-BE49-F238E27FC236}">
                    <a16:creationId xmlns:a16="http://schemas.microsoft.com/office/drawing/2014/main" xmlns="" id="{70AB784B-E1FF-486D-9C3F-5739F003005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29" name="íślíḋè-TextBox 27">
                <a:extLst>
                  <a:ext uri="{FF2B5EF4-FFF2-40B4-BE49-F238E27FC236}">
                    <a16:creationId xmlns:a16="http://schemas.microsoft.com/office/drawing/2014/main" xmlns="" id="{16958DD7-AC50-4DEB-9238-B1A29D0B3F7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69296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公司产品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68261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6330ACA-F549-4A04-8EFD-AF387D6ADBEE}"/>
              </a:ext>
            </a:extLst>
          </p:cNvPr>
          <p:cNvGrpSpPr/>
          <p:nvPr/>
        </p:nvGrpSpPr>
        <p:grpSpPr>
          <a:xfrm>
            <a:off x="1045159" y="2217316"/>
            <a:ext cx="2147157" cy="3336531"/>
            <a:chOff x="1045159" y="2217316"/>
            <a:chExt cx="2147157" cy="3336531"/>
          </a:xfrm>
        </p:grpSpPr>
        <p:sp>
          <p:nvSpPr>
            <p:cNvPr id="5" name="íṡľíḍè-Rectangle 22">
              <a:extLst>
                <a:ext uri="{FF2B5EF4-FFF2-40B4-BE49-F238E27FC236}">
                  <a16:creationId xmlns:a16="http://schemas.microsoft.com/office/drawing/2014/main" xmlns="" id="{15DC8829-D966-47FB-B864-3E2332728A85}"/>
                </a:ext>
              </a:extLst>
            </p:cNvPr>
            <p:cNvSpPr/>
            <p:nvPr/>
          </p:nvSpPr>
          <p:spPr>
            <a:xfrm>
              <a:off x="1168053" y="2217316"/>
              <a:ext cx="1901372" cy="19013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Freeform: Shape 23">
              <a:extLst>
                <a:ext uri="{FF2B5EF4-FFF2-40B4-BE49-F238E27FC236}">
                  <a16:creationId xmlns:a16="http://schemas.microsoft.com/office/drawing/2014/main" xmlns="" id="{55E1EBEB-3128-46D3-8D48-904D6B36A6DF}"/>
                </a:ext>
              </a:extLst>
            </p:cNvPr>
            <p:cNvSpPr/>
            <p:nvPr/>
          </p:nvSpPr>
          <p:spPr>
            <a:xfrm rot="10800000">
              <a:off x="1168053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ŝḷîḓé-TextBox 33">
              <a:extLst>
                <a:ext uri="{FF2B5EF4-FFF2-40B4-BE49-F238E27FC236}">
                  <a16:creationId xmlns:a16="http://schemas.microsoft.com/office/drawing/2014/main" xmlns="" id="{AF94A7C2-875B-42B8-AA82-4E0B30F1AB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80128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5" name="îŝḷîḓé-Rectangle 38">
              <a:extLst>
                <a:ext uri="{FF2B5EF4-FFF2-40B4-BE49-F238E27FC236}">
                  <a16:creationId xmlns:a16="http://schemas.microsoft.com/office/drawing/2014/main" xmlns="" id="{D2063C90-FE92-4345-B129-05D22C4ED457}"/>
                </a:ext>
              </a:extLst>
            </p:cNvPr>
            <p:cNvSpPr/>
            <p:nvPr/>
          </p:nvSpPr>
          <p:spPr>
            <a:xfrm>
              <a:off x="1045159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19" name="îŝḷîḓé-Freeform: Shape 42">
              <a:extLst>
                <a:ext uri="{FF2B5EF4-FFF2-40B4-BE49-F238E27FC236}">
                  <a16:creationId xmlns:a16="http://schemas.microsoft.com/office/drawing/2014/main" xmlns="" id="{74E168CF-EA50-4E32-970B-154862853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9856" y="2469349"/>
              <a:ext cx="944091" cy="944091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551E673A-F15F-4FAA-BC04-9FB4765E49B4}"/>
              </a:ext>
            </a:extLst>
          </p:cNvPr>
          <p:cNvGrpSpPr/>
          <p:nvPr/>
        </p:nvGrpSpPr>
        <p:grpSpPr>
          <a:xfrm>
            <a:off x="9148192" y="2217316"/>
            <a:ext cx="2147157" cy="3336531"/>
            <a:chOff x="9148192" y="2217316"/>
            <a:chExt cx="2147157" cy="3336531"/>
          </a:xfrm>
        </p:grpSpPr>
        <p:sp>
          <p:nvSpPr>
            <p:cNvPr id="9" name="íṡľíḍè-Rectangle 30">
              <a:extLst>
                <a:ext uri="{FF2B5EF4-FFF2-40B4-BE49-F238E27FC236}">
                  <a16:creationId xmlns:a16="http://schemas.microsoft.com/office/drawing/2014/main" xmlns="" id="{5421704C-5BE2-40D0-BC29-DE7918479AE2}"/>
                </a:ext>
              </a:extLst>
            </p:cNvPr>
            <p:cNvSpPr/>
            <p:nvPr/>
          </p:nvSpPr>
          <p:spPr>
            <a:xfrm>
              <a:off x="9271095" y="2217316"/>
              <a:ext cx="1901372" cy="19013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íṡľíḍè-Freeform: Shape 31">
              <a:extLst>
                <a:ext uri="{FF2B5EF4-FFF2-40B4-BE49-F238E27FC236}">
                  <a16:creationId xmlns:a16="http://schemas.microsoft.com/office/drawing/2014/main" xmlns="" id="{38A4EB25-7B05-45C2-9D46-37EBB9ED5195}"/>
                </a:ext>
              </a:extLst>
            </p:cNvPr>
            <p:cNvSpPr/>
            <p:nvPr/>
          </p:nvSpPr>
          <p:spPr>
            <a:xfrm rot="10800000">
              <a:off x="9271092" y="4027973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ŝḷîḓé-TextBox 36">
              <a:extLst>
                <a:ext uri="{FF2B5EF4-FFF2-40B4-BE49-F238E27FC236}">
                  <a16:creationId xmlns:a16="http://schemas.microsoft.com/office/drawing/2014/main" xmlns="" id="{E762D407-64D2-474B-BD0E-403CFFAD8A0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9683161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îŝḷîḓé-Rectangle 41">
              <a:extLst>
                <a:ext uri="{FF2B5EF4-FFF2-40B4-BE49-F238E27FC236}">
                  <a16:creationId xmlns:a16="http://schemas.microsoft.com/office/drawing/2014/main" xmlns="" id="{4958EB0F-22F1-4D8B-86FF-CA53A356771B}"/>
                </a:ext>
              </a:extLst>
            </p:cNvPr>
            <p:cNvSpPr/>
            <p:nvPr/>
          </p:nvSpPr>
          <p:spPr>
            <a:xfrm>
              <a:off x="9148192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0" name="îŝḷîḓé-Freeform: Shape 43">
              <a:extLst>
                <a:ext uri="{FF2B5EF4-FFF2-40B4-BE49-F238E27FC236}">
                  <a16:creationId xmlns:a16="http://schemas.microsoft.com/office/drawing/2014/main" xmlns="" id="{806981B5-D4CD-4BCC-896D-12136316B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2537" y="2560407"/>
              <a:ext cx="838616" cy="83861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D591643D-F862-439A-800F-5C817126CF3A}"/>
              </a:ext>
            </a:extLst>
          </p:cNvPr>
          <p:cNvGrpSpPr/>
          <p:nvPr/>
        </p:nvGrpSpPr>
        <p:grpSpPr>
          <a:xfrm>
            <a:off x="3746170" y="2217316"/>
            <a:ext cx="2147157" cy="3336531"/>
            <a:chOff x="3746170" y="2217316"/>
            <a:chExt cx="2147157" cy="3336531"/>
          </a:xfrm>
        </p:grpSpPr>
        <p:sp>
          <p:nvSpPr>
            <p:cNvPr id="3" name="íṡľíḍè-Rectangle 18">
              <a:extLst>
                <a:ext uri="{FF2B5EF4-FFF2-40B4-BE49-F238E27FC236}">
                  <a16:creationId xmlns:a16="http://schemas.microsoft.com/office/drawing/2014/main" xmlns="" id="{AC32074F-507C-476E-8FF2-FA092471C02E}"/>
                </a:ext>
              </a:extLst>
            </p:cNvPr>
            <p:cNvSpPr/>
            <p:nvPr/>
          </p:nvSpPr>
          <p:spPr>
            <a:xfrm>
              <a:off x="3869067" y="2217316"/>
              <a:ext cx="1901372" cy="19013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Freeform: Shape 19">
              <a:extLst>
                <a:ext uri="{FF2B5EF4-FFF2-40B4-BE49-F238E27FC236}">
                  <a16:creationId xmlns:a16="http://schemas.microsoft.com/office/drawing/2014/main" xmlns="" id="{C5A720A2-D7DF-4403-8030-32EFFFB17B37}"/>
                </a:ext>
              </a:extLst>
            </p:cNvPr>
            <p:cNvSpPr/>
            <p:nvPr/>
          </p:nvSpPr>
          <p:spPr>
            <a:xfrm rot="10800000">
              <a:off x="3869067" y="3991687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ŝḷîḓé-TextBox 34">
              <a:extLst>
                <a:ext uri="{FF2B5EF4-FFF2-40B4-BE49-F238E27FC236}">
                  <a16:creationId xmlns:a16="http://schemas.microsoft.com/office/drawing/2014/main" xmlns="" id="{4382532E-C512-4284-81B9-2F899EEBC71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81139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ŝḷîḓé-Rectangle 39">
              <a:extLst>
                <a:ext uri="{FF2B5EF4-FFF2-40B4-BE49-F238E27FC236}">
                  <a16:creationId xmlns:a16="http://schemas.microsoft.com/office/drawing/2014/main" xmlns="" id="{3ABB59B7-17FF-450B-A43C-C32E9D5EF597}"/>
                </a:ext>
              </a:extLst>
            </p:cNvPr>
            <p:cNvSpPr/>
            <p:nvPr/>
          </p:nvSpPr>
          <p:spPr>
            <a:xfrm>
              <a:off x="3746170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1" name="îŝḷîḓé-Freeform: Shape 44">
              <a:extLst>
                <a:ext uri="{FF2B5EF4-FFF2-40B4-BE49-F238E27FC236}">
                  <a16:creationId xmlns:a16="http://schemas.microsoft.com/office/drawing/2014/main" xmlns="" id="{176A805C-FBB1-4C2C-B53B-27D91BF5E6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791" y="2568071"/>
              <a:ext cx="850930" cy="850930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CAD7A7DB-94AF-4C81-A301-6AC52CC612B0}"/>
              </a:ext>
            </a:extLst>
          </p:cNvPr>
          <p:cNvGrpSpPr/>
          <p:nvPr/>
        </p:nvGrpSpPr>
        <p:grpSpPr>
          <a:xfrm>
            <a:off x="6447181" y="2217316"/>
            <a:ext cx="2147157" cy="3336531"/>
            <a:chOff x="6447181" y="2217316"/>
            <a:chExt cx="2147157" cy="3336531"/>
          </a:xfrm>
        </p:grpSpPr>
        <p:sp>
          <p:nvSpPr>
            <p:cNvPr id="7" name="íṡľíḍè-Rectangle 26">
              <a:extLst>
                <a:ext uri="{FF2B5EF4-FFF2-40B4-BE49-F238E27FC236}">
                  <a16:creationId xmlns:a16="http://schemas.microsoft.com/office/drawing/2014/main" xmlns="" id="{BEDA4F46-C06F-4DC5-9F60-D31CDC9A1035}"/>
                </a:ext>
              </a:extLst>
            </p:cNvPr>
            <p:cNvSpPr/>
            <p:nvPr/>
          </p:nvSpPr>
          <p:spPr>
            <a:xfrm>
              <a:off x="6570081" y="2217316"/>
              <a:ext cx="1901372" cy="19013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íṡľíḍè-Freeform: Shape 27">
              <a:extLst>
                <a:ext uri="{FF2B5EF4-FFF2-40B4-BE49-F238E27FC236}">
                  <a16:creationId xmlns:a16="http://schemas.microsoft.com/office/drawing/2014/main" xmlns="" id="{63D1B2AF-E4CA-410B-BD50-F392AA68FF9F}"/>
                </a:ext>
              </a:extLst>
            </p:cNvPr>
            <p:cNvSpPr/>
            <p:nvPr/>
          </p:nvSpPr>
          <p:spPr>
            <a:xfrm rot="10800000">
              <a:off x="6570080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ŝḷîḓé-TextBox 35">
              <a:extLst>
                <a:ext uri="{FF2B5EF4-FFF2-40B4-BE49-F238E27FC236}">
                  <a16:creationId xmlns:a16="http://schemas.microsoft.com/office/drawing/2014/main" xmlns="" id="{9B6A4EA1-7EA6-44DB-9FB0-BD7AB07887F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982150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7" name="îŝḷîḓé-Rectangle 40">
              <a:extLst>
                <a:ext uri="{FF2B5EF4-FFF2-40B4-BE49-F238E27FC236}">
                  <a16:creationId xmlns:a16="http://schemas.microsoft.com/office/drawing/2014/main" xmlns="" id="{BFD2D0C0-825F-46B2-B64A-418642602869}"/>
                </a:ext>
              </a:extLst>
            </p:cNvPr>
            <p:cNvSpPr/>
            <p:nvPr/>
          </p:nvSpPr>
          <p:spPr>
            <a:xfrm>
              <a:off x="6447181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2" name="îŝḷîḓé-Freeform: Shape 45">
              <a:extLst>
                <a:ext uri="{FF2B5EF4-FFF2-40B4-BE49-F238E27FC236}">
                  <a16:creationId xmlns:a16="http://schemas.microsoft.com/office/drawing/2014/main" xmlns="" id="{9CE2E9EA-BB53-48A3-98FF-867ED7636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2879" y="2560407"/>
              <a:ext cx="850930" cy="850930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4502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:a16="http://schemas.microsoft.com/office/drawing/2014/main" xmlns="" id="{8F3A8736-8CE0-4A47-A50F-E4B71B0E7E1D}"/>
              </a:ext>
            </a:extLst>
          </p:cNvPr>
          <p:cNvSpPr/>
          <p:nvPr/>
        </p:nvSpPr>
        <p:spPr bwMode="auto">
          <a:xfrm>
            <a:off x="719138" y="1784350"/>
            <a:ext cx="10753724" cy="229422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3" name="íślíḋè-Straight Connector 22">
            <a:extLst>
              <a:ext uri="{FF2B5EF4-FFF2-40B4-BE49-F238E27FC236}">
                <a16:creationId xmlns:a16="http://schemas.microsoft.com/office/drawing/2014/main" xmlns="" id="{A984D98D-478D-40E1-A14C-F72A0B5373AC}"/>
              </a:ext>
            </a:extLst>
          </p:cNvPr>
          <p:cNvCxnSpPr/>
          <p:nvPr/>
        </p:nvCxnSpPr>
        <p:spPr>
          <a:xfrm>
            <a:off x="4470806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íślíḋè-Straight Connector 23">
            <a:extLst>
              <a:ext uri="{FF2B5EF4-FFF2-40B4-BE49-F238E27FC236}">
                <a16:creationId xmlns:a16="http://schemas.microsoft.com/office/drawing/2014/main" xmlns="" id="{7FD932C6-060A-4842-A5CB-5B6D8B0AE651}"/>
              </a:ext>
            </a:extLst>
          </p:cNvPr>
          <p:cNvCxnSpPr/>
          <p:nvPr/>
        </p:nvCxnSpPr>
        <p:spPr>
          <a:xfrm>
            <a:off x="7721194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BC74F72-DC93-4A02-9637-646AFF8A3F1B}"/>
              </a:ext>
            </a:extLst>
          </p:cNvPr>
          <p:cNvGrpSpPr/>
          <p:nvPr/>
        </p:nvGrpSpPr>
        <p:grpSpPr>
          <a:xfrm>
            <a:off x="1998017" y="3482426"/>
            <a:ext cx="1735427" cy="2109512"/>
            <a:chOff x="912798" y="1811185"/>
            <a:chExt cx="1735427" cy="2109512"/>
          </a:xfrm>
        </p:grpSpPr>
        <p:sp>
          <p:nvSpPr>
            <p:cNvPr id="19" name="îṣļîḑé-Oval 18">
              <a:extLst>
                <a:ext uri="{FF2B5EF4-FFF2-40B4-BE49-F238E27FC236}">
                  <a16:creationId xmlns:a16="http://schemas.microsoft.com/office/drawing/2014/main" xmlns="" id="{750F36CB-1EE8-43AE-9544-5C665BD8084E}"/>
                </a:ext>
              </a:extLst>
            </p:cNvPr>
            <p:cNvSpPr/>
            <p:nvPr/>
          </p:nvSpPr>
          <p:spPr>
            <a:xfrm>
              <a:off x="1325633" y="1811185"/>
              <a:ext cx="909757" cy="909757"/>
            </a:xfrm>
            <a:prstGeom prst="ellipse">
              <a:avLst/>
            </a:prstGeom>
            <a:solidFill>
              <a:schemeClr val="accent1"/>
            </a:solidFill>
            <a:ln w="92075">
              <a:solidFill>
                <a:schemeClr val="bg1">
                  <a:alpha val="18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Freeform 13">
              <a:extLst>
                <a:ext uri="{FF2B5EF4-FFF2-40B4-BE49-F238E27FC236}">
                  <a16:creationId xmlns:a16="http://schemas.microsoft.com/office/drawing/2014/main" xmlns="" id="{8708B85A-4BC9-421D-A170-15295BEB8D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3954" y="2031004"/>
              <a:ext cx="470119" cy="470120"/>
            </a:xfrm>
            <a:custGeom>
              <a:avLst/>
              <a:gdLst>
                <a:gd name="T0" fmla="*/ 2 w 59"/>
                <a:gd name="T1" fmla="*/ 0 h 59"/>
                <a:gd name="T2" fmla="*/ 0 w 59"/>
                <a:gd name="T3" fmla="*/ 57 h 59"/>
                <a:gd name="T4" fmla="*/ 14 w 59"/>
                <a:gd name="T5" fmla="*/ 59 h 59"/>
                <a:gd name="T6" fmla="*/ 15 w 59"/>
                <a:gd name="T7" fmla="*/ 57 h 59"/>
                <a:gd name="T8" fmla="*/ 45 w 59"/>
                <a:gd name="T9" fmla="*/ 53 h 59"/>
                <a:gd name="T10" fmla="*/ 44 w 59"/>
                <a:gd name="T11" fmla="*/ 57 h 59"/>
                <a:gd name="T12" fmla="*/ 58 w 59"/>
                <a:gd name="T13" fmla="*/ 59 h 59"/>
                <a:gd name="T14" fmla="*/ 59 w 59"/>
                <a:gd name="T15" fmla="*/ 2 h 59"/>
                <a:gd name="T16" fmla="*/ 3 w 59"/>
                <a:gd name="T17" fmla="*/ 5 h 59"/>
                <a:gd name="T18" fmla="*/ 14 w 59"/>
                <a:gd name="T19" fmla="*/ 11 h 59"/>
                <a:gd name="T20" fmla="*/ 10 w 59"/>
                <a:gd name="T21" fmla="*/ 35 h 59"/>
                <a:gd name="T22" fmla="*/ 3 w 59"/>
                <a:gd name="T23" fmla="*/ 5 h 59"/>
                <a:gd name="T24" fmla="*/ 3 w 59"/>
                <a:gd name="T25" fmla="*/ 56 h 59"/>
                <a:gd name="T26" fmla="*/ 10 w 59"/>
                <a:gd name="T27" fmla="*/ 38 h 59"/>
                <a:gd name="T28" fmla="*/ 3 w 59"/>
                <a:gd name="T29" fmla="*/ 56 h 59"/>
                <a:gd name="T30" fmla="*/ 28 w 59"/>
                <a:gd name="T31" fmla="*/ 48 h 59"/>
                <a:gd name="T32" fmla="*/ 13 w 59"/>
                <a:gd name="T33" fmla="*/ 37 h 59"/>
                <a:gd name="T34" fmla="*/ 28 w 59"/>
                <a:gd name="T35" fmla="*/ 14 h 59"/>
                <a:gd name="T36" fmla="*/ 15 w 59"/>
                <a:gd name="T37" fmla="*/ 9 h 59"/>
                <a:gd name="T38" fmla="*/ 5 w 59"/>
                <a:gd name="T39" fmla="*/ 3 h 59"/>
                <a:gd name="T40" fmla="*/ 44 w 59"/>
                <a:gd name="T41" fmla="*/ 9 h 59"/>
                <a:gd name="T42" fmla="*/ 15 w 59"/>
                <a:gd name="T43" fmla="*/ 9 h 59"/>
                <a:gd name="T44" fmla="*/ 45 w 59"/>
                <a:gd name="T45" fmla="*/ 48 h 59"/>
                <a:gd name="T46" fmla="*/ 31 w 59"/>
                <a:gd name="T47" fmla="*/ 14 h 59"/>
                <a:gd name="T48" fmla="*/ 47 w 59"/>
                <a:gd name="T49" fmla="*/ 37 h 59"/>
                <a:gd name="T50" fmla="*/ 56 w 59"/>
                <a:gd name="T51" fmla="*/ 56 h 59"/>
                <a:gd name="T52" fmla="*/ 47 w 59"/>
                <a:gd name="T53" fmla="*/ 56 h 59"/>
                <a:gd name="T54" fmla="*/ 56 w 59"/>
                <a:gd name="T55" fmla="*/ 38 h 59"/>
                <a:gd name="T56" fmla="*/ 56 w 59"/>
                <a:gd name="T57" fmla="*/ 35 h 59"/>
                <a:gd name="T58" fmla="*/ 49 w 59"/>
                <a:gd name="T59" fmla="*/ 35 h 59"/>
                <a:gd name="T60" fmla="*/ 45 w 59"/>
                <a:gd name="T61" fmla="*/ 11 h 59"/>
                <a:gd name="T62" fmla="*/ 56 w 59"/>
                <a:gd name="T63" fmla="*/ 3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59">
                  <a:moveTo>
                    <a:pt x="5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1" y="59"/>
                    <a:pt x="2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58"/>
                    <a:pt x="15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8"/>
                    <a:pt x="45" y="59"/>
                    <a:pt x="46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9"/>
                    <a:pt x="59" y="58"/>
                    <a:pt x="59" y="57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1"/>
                    <a:pt x="59" y="0"/>
                    <a:pt x="58" y="0"/>
                  </a:cubicBezTo>
                  <a:close/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6" y="8"/>
                    <a:pt x="10" y="10"/>
                    <a:pt x="14" y="11"/>
                  </a:cubicBezTo>
                  <a:cubicBezTo>
                    <a:pt x="16" y="12"/>
                    <a:pt x="18" y="13"/>
                    <a:pt x="20" y="13"/>
                  </a:cubicBezTo>
                  <a:cubicBezTo>
                    <a:pt x="18" y="24"/>
                    <a:pt x="12" y="33"/>
                    <a:pt x="10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56"/>
                  </a:moveTo>
                  <a:cubicBezTo>
                    <a:pt x="3" y="56"/>
                    <a:pt x="3" y="56"/>
                    <a:pt x="3" y="56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" y="56"/>
                    <a:pt x="3" y="56"/>
                    <a:pt x="3" y="56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5"/>
                    <a:pt x="21" y="25"/>
                    <a:pt x="23" y="14"/>
                  </a:cubicBezTo>
                  <a:cubicBezTo>
                    <a:pt x="25" y="14"/>
                    <a:pt x="26" y="14"/>
                    <a:pt x="28" y="14"/>
                  </a:cubicBezTo>
                  <a:cubicBezTo>
                    <a:pt x="28" y="48"/>
                    <a:pt x="28" y="48"/>
                    <a:pt x="28" y="48"/>
                  </a:cubicBezTo>
                  <a:close/>
                  <a:moveTo>
                    <a:pt x="15" y="9"/>
                  </a:moveTo>
                  <a:cubicBezTo>
                    <a:pt x="15" y="9"/>
                    <a:pt x="15" y="9"/>
                    <a:pt x="15" y="9"/>
                  </a:cubicBezTo>
                  <a:cubicBezTo>
                    <a:pt x="12" y="7"/>
                    <a:pt x="8" y="6"/>
                    <a:pt x="5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1" y="6"/>
                    <a:pt x="48" y="7"/>
                    <a:pt x="44" y="9"/>
                  </a:cubicBezTo>
                  <a:cubicBezTo>
                    <a:pt x="40" y="11"/>
                    <a:pt x="35" y="12"/>
                    <a:pt x="30" y="12"/>
                  </a:cubicBezTo>
                  <a:cubicBezTo>
                    <a:pt x="25" y="12"/>
                    <a:pt x="20" y="11"/>
                    <a:pt x="15" y="9"/>
                  </a:cubicBezTo>
                  <a:close/>
                  <a:moveTo>
                    <a:pt x="45" y="48"/>
                  </a:moveTo>
                  <a:cubicBezTo>
                    <a:pt x="45" y="48"/>
                    <a:pt x="45" y="48"/>
                    <a:pt x="45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3" y="14"/>
                    <a:pt x="35" y="14"/>
                    <a:pt x="37" y="14"/>
                  </a:cubicBezTo>
                  <a:cubicBezTo>
                    <a:pt x="39" y="25"/>
                    <a:pt x="45" y="35"/>
                    <a:pt x="47" y="37"/>
                  </a:cubicBezTo>
                  <a:cubicBezTo>
                    <a:pt x="45" y="48"/>
                    <a:pt x="45" y="48"/>
                    <a:pt x="45" y="48"/>
                  </a:cubicBezTo>
                  <a:close/>
                  <a:moveTo>
                    <a:pt x="5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56"/>
                    <a:pt x="56" y="56"/>
                    <a:pt x="56" y="56"/>
                  </a:cubicBezTo>
                  <a:close/>
                  <a:moveTo>
                    <a:pt x="56" y="35"/>
                  </a:moveTo>
                  <a:cubicBezTo>
                    <a:pt x="56" y="35"/>
                    <a:pt x="56" y="35"/>
                    <a:pt x="56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3"/>
                    <a:pt x="42" y="24"/>
                    <a:pt x="40" y="13"/>
                  </a:cubicBezTo>
                  <a:cubicBezTo>
                    <a:pt x="42" y="13"/>
                    <a:pt x="44" y="12"/>
                    <a:pt x="45" y="11"/>
                  </a:cubicBezTo>
                  <a:cubicBezTo>
                    <a:pt x="49" y="10"/>
                    <a:pt x="53" y="8"/>
                    <a:pt x="56" y="5"/>
                  </a:cubicBezTo>
                  <a:cubicBezTo>
                    <a:pt x="56" y="35"/>
                    <a:pt x="56" y="35"/>
                    <a:pt x="56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îṣļîḑé-文本框 18">
              <a:extLst>
                <a:ext uri="{FF2B5EF4-FFF2-40B4-BE49-F238E27FC236}">
                  <a16:creationId xmlns:a16="http://schemas.microsoft.com/office/drawing/2014/main" xmlns="" id="{311B6834-3FEA-4052-A3A1-3381964A825A}"/>
                </a:ext>
              </a:extLst>
            </p:cNvPr>
            <p:cNvSpPr txBox="1"/>
            <p:nvPr/>
          </p:nvSpPr>
          <p:spPr>
            <a:xfrm>
              <a:off x="912799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îṣļîḑé-文本框 19">
              <a:extLst>
                <a:ext uri="{FF2B5EF4-FFF2-40B4-BE49-F238E27FC236}">
                  <a16:creationId xmlns:a16="http://schemas.microsoft.com/office/drawing/2014/main" xmlns="" id="{3E8FD522-47A8-4AA5-A4C1-4F89119903D4}"/>
                </a:ext>
              </a:extLst>
            </p:cNvPr>
            <p:cNvSpPr txBox="1"/>
            <p:nvPr/>
          </p:nvSpPr>
          <p:spPr>
            <a:xfrm>
              <a:off x="912798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337DFB6D-7E64-41B2-8331-4F04CFA8DD5B}"/>
              </a:ext>
            </a:extLst>
          </p:cNvPr>
          <p:cNvGrpSpPr/>
          <p:nvPr/>
        </p:nvGrpSpPr>
        <p:grpSpPr>
          <a:xfrm>
            <a:off x="5228288" y="3482426"/>
            <a:ext cx="1735426" cy="2109512"/>
            <a:chOff x="3109086" y="1811185"/>
            <a:chExt cx="1735426" cy="2109512"/>
          </a:xfrm>
        </p:grpSpPr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E6097E89-1FFA-4B92-A591-55D98FE21A8F}"/>
                </a:ext>
              </a:extLst>
            </p:cNvPr>
            <p:cNvGrpSpPr/>
            <p:nvPr/>
          </p:nvGrpSpPr>
          <p:grpSpPr>
            <a:xfrm>
              <a:off x="3521921" y="1811185"/>
              <a:ext cx="909757" cy="909757"/>
              <a:chOff x="3517217" y="1811185"/>
              <a:chExt cx="909757" cy="909757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:a16="http://schemas.microsoft.com/office/drawing/2014/main" xmlns="" id="{05B5A859-F08D-403E-A766-217E226B3621}"/>
                  </a:ext>
                </a:extLst>
              </p:cNvPr>
              <p:cNvSpPr/>
              <p:nvPr/>
            </p:nvSpPr>
            <p:spPr>
              <a:xfrm>
                <a:off x="3517217" y="1811185"/>
                <a:ext cx="909757" cy="909757"/>
              </a:xfrm>
              <a:prstGeom prst="ellipse">
                <a:avLst/>
              </a:prstGeom>
              <a:solidFill>
                <a:schemeClr val="accent2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Freeform 5">
                <a:extLst>
                  <a:ext uri="{FF2B5EF4-FFF2-40B4-BE49-F238E27FC236}">
                    <a16:creationId xmlns:a16="http://schemas.microsoft.com/office/drawing/2014/main" xmlns="" id="{CA90740E-5207-4DC1-9302-BB30A34F8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223" y="2030081"/>
                <a:ext cx="492711" cy="478430"/>
              </a:xfrm>
              <a:custGeom>
                <a:avLst/>
                <a:gdLst>
                  <a:gd name="T0" fmla="*/ 89 w 144"/>
                  <a:gd name="T1" fmla="*/ 129 h 140"/>
                  <a:gd name="T2" fmla="*/ 82 w 144"/>
                  <a:gd name="T3" fmla="*/ 11 h 140"/>
                  <a:gd name="T4" fmla="*/ 11 w 144"/>
                  <a:gd name="T5" fmla="*/ 129 h 140"/>
                  <a:gd name="T6" fmla="*/ 27 w 144"/>
                  <a:gd name="T7" fmla="*/ 107 h 140"/>
                  <a:gd name="T8" fmla="*/ 72 w 144"/>
                  <a:gd name="T9" fmla="*/ 113 h 140"/>
                  <a:gd name="T10" fmla="*/ 82 w 144"/>
                  <a:gd name="T11" fmla="*/ 129 h 140"/>
                  <a:gd name="T12" fmla="*/ 103 w 144"/>
                  <a:gd name="T13" fmla="*/ 68 h 140"/>
                  <a:gd name="T14" fmla="*/ 119 w 144"/>
                  <a:gd name="T15" fmla="*/ 61 h 140"/>
                  <a:gd name="T16" fmla="*/ 103 w 144"/>
                  <a:gd name="T17" fmla="*/ 68 h 140"/>
                  <a:gd name="T18" fmla="*/ 100 w 144"/>
                  <a:gd name="T19" fmla="*/ 82 h 140"/>
                  <a:gd name="T20" fmla="*/ 122 w 144"/>
                  <a:gd name="T21" fmla="*/ 82 h 140"/>
                  <a:gd name="T22" fmla="*/ 103 w 144"/>
                  <a:gd name="T23" fmla="*/ 103 h 140"/>
                  <a:gd name="T24" fmla="*/ 103 w 144"/>
                  <a:gd name="T25" fmla="*/ 96 h 140"/>
                  <a:gd name="T26" fmla="*/ 119 w 144"/>
                  <a:gd name="T27" fmla="*/ 103 h 140"/>
                  <a:gd name="T28" fmla="*/ 103 w 144"/>
                  <a:gd name="T29" fmla="*/ 121 h 140"/>
                  <a:gd name="T30" fmla="*/ 119 w 144"/>
                  <a:gd name="T31" fmla="*/ 114 h 140"/>
                  <a:gd name="T32" fmla="*/ 103 w 144"/>
                  <a:gd name="T33" fmla="*/ 121 h 140"/>
                  <a:gd name="T34" fmla="*/ 18 w 144"/>
                  <a:gd name="T35" fmla="*/ 24 h 140"/>
                  <a:gd name="T36" fmla="*/ 40 w 144"/>
                  <a:gd name="T37" fmla="*/ 24 h 140"/>
                  <a:gd name="T38" fmla="*/ 57 w 144"/>
                  <a:gd name="T39" fmla="*/ 27 h 140"/>
                  <a:gd name="T40" fmla="*/ 57 w 144"/>
                  <a:gd name="T41" fmla="*/ 21 h 140"/>
                  <a:gd name="T42" fmla="*/ 72 w 144"/>
                  <a:gd name="T43" fmla="*/ 27 h 140"/>
                  <a:gd name="T44" fmla="*/ 21 w 144"/>
                  <a:gd name="T45" fmla="*/ 45 h 140"/>
                  <a:gd name="T46" fmla="*/ 37 w 144"/>
                  <a:gd name="T47" fmla="*/ 38 h 140"/>
                  <a:gd name="T48" fmla="*/ 21 w 144"/>
                  <a:gd name="T49" fmla="*/ 45 h 140"/>
                  <a:gd name="T50" fmla="*/ 53 w 144"/>
                  <a:gd name="T51" fmla="*/ 42 h 140"/>
                  <a:gd name="T52" fmla="*/ 75 w 144"/>
                  <a:gd name="T53" fmla="*/ 42 h 140"/>
                  <a:gd name="T54" fmla="*/ 21 w 144"/>
                  <a:gd name="T55" fmla="*/ 63 h 140"/>
                  <a:gd name="T56" fmla="*/ 21 w 144"/>
                  <a:gd name="T57" fmla="*/ 56 h 140"/>
                  <a:gd name="T58" fmla="*/ 37 w 144"/>
                  <a:gd name="T59" fmla="*/ 63 h 140"/>
                  <a:gd name="T60" fmla="*/ 57 w 144"/>
                  <a:gd name="T61" fmla="*/ 63 h 140"/>
                  <a:gd name="T62" fmla="*/ 72 w 144"/>
                  <a:gd name="T63" fmla="*/ 56 h 140"/>
                  <a:gd name="T64" fmla="*/ 57 w 144"/>
                  <a:gd name="T65" fmla="*/ 63 h 140"/>
                  <a:gd name="T66" fmla="*/ 18 w 144"/>
                  <a:gd name="T67" fmla="*/ 77 h 140"/>
                  <a:gd name="T68" fmla="*/ 40 w 144"/>
                  <a:gd name="T69" fmla="*/ 77 h 140"/>
                  <a:gd name="T70" fmla="*/ 57 w 144"/>
                  <a:gd name="T71" fmla="*/ 80 h 140"/>
                  <a:gd name="T72" fmla="*/ 57 w 144"/>
                  <a:gd name="T73" fmla="*/ 74 h 140"/>
                  <a:gd name="T74" fmla="*/ 72 w 144"/>
                  <a:gd name="T75" fmla="*/ 80 h 140"/>
                  <a:gd name="T76" fmla="*/ 21 w 144"/>
                  <a:gd name="T77" fmla="*/ 98 h 140"/>
                  <a:gd name="T78" fmla="*/ 37 w 144"/>
                  <a:gd name="T79" fmla="*/ 91 h 140"/>
                  <a:gd name="T80" fmla="*/ 21 w 144"/>
                  <a:gd name="T81" fmla="*/ 98 h 140"/>
                  <a:gd name="T82" fmla="*/ 53 w 144"/>
                  <a:gd name="T83" fmla="*/ 95 h 140"/>
                  <a:gd name="T84" fmla="*/ 75 w 144"/>
                  <a:gd name="T85" fmla="*/ 95 h 140"/>
                  <a:gd name="T86" fmla="*/ 93 w 144"/>
                  <a:gd name="T87" fmla="*/ 41 h 140"/>
                  <a:gd name="T88" fmla="*/ 138 w 144"/>
                  <a:gd name="T89" fmla="*/ 41 h 140"/>
                  <a:gd name="T90" fmla="*/ 144 w 144"/>
                  <a:gd name="T91" fmla="*/ 135 h 140"/>
                  <a:gd name="T92" fmla="*/ 67 w 144"/>
                  <a:gd name="T93" fmla="*/ 140 h 140"/>
                  <a:gd name="T94" fmla="*/ 61 w 144"/>
                  <a:gd name="T95" fmla="*/ 118 h 140"/>
                  <a:gd name="T96" fmla="*/ 32 w 144"/>
                  <a:gd name="T97" fmla="*/ 135 h 140"/>
                  <a:gd name="T98" fmla="*/ 6 w 144"/>
                  <a:gd name="T99" fmla="*/ 140 h 140"/>
                  <a:gd name="T100" fmla="*/ 0 w 144"/>
                  <a:gd name="T101" fmla="*/ 6 h 140"/>
                  <a:gd name="T102" fmla="*/ 88 w 144"/>
                  <a:gd name="T10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4" h="140">
                    <a:moveTo>
                      <a:pt x="133" y="52"/>
                    </a:move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129"/>
                      <a:pt x="89" y="129"/>
                      <a:pt x="89" y="129"/>
                    </a:cubicBezTo>
                    <a:cubicBezTo>
                      <a:pt x="133" y="129"/>
                      <a:pt x="133" y="129"/>
                      <a:pt x="133" y="129"/>
                    </a:cubicBezTo>
                    <a:cubicBezTo>
                      <a:pt x="133" y="52"/>
                      <a:pt x="133" y="52"/>
                      <a:pt x="133" y="52"/>
                    </a:cubicBezTo>
                    <a:close/>
                    <a:moveTo>
                      <a:pt x="82" y="11"/>
                    </a:moveTo>
                    <a:cubicBezTo>
                      <a:pt x="82" y="11"/>
                      <a:pt x="82" y="11"/>
                      <a:pt x="82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21" y="129"/>
                      <a:pt x="21" y="129"/>
                      <a:pt x="21" y="129"/>
                    </a:cubicBezTo>
                    <a:cubicBezTo>
                      <a:pt x="21" y="113"/>
                      <a:pt x="21" y="113"/>
                      <a:pt x="21" y="113"/>
                    </a:cubicBezTo>
                    <a:cubicBezTo>
                      <a:pt x="21" y="110"/>
                      <a:pt x="24" y="107"/>
                      <a:pt x="27" y="107"/>
                    </a:cubicBezTo>
                    <a:cubicBezTo>
                      <a:pt x="27" y="107"/>
                      <a:pt x="27" y="107"/>
                      <a:pt x="27" y="107"/>
                    </a:cubicBezTo>
                    <a:cubicBezTo>
                      <a:pt x="67" y="107"/>
                      <a:pt x="67" y="107"/>
                      <a:pt x="67" y="107"/>
                    </a:cubicBezTo>
                    <a:cubicBezTo>
                      <a:pt x="70" y="107"/>
                      <a:pt x="72" y="110"/>
                      <a:pt x="72" y="113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72" y="129"/>
                      <a:pt x="72" y="129"/>
                      <a:pt x="72" y="129"/>
                    </a:cubicBezTo>
                    <a:cubicBezTo>
                      <a:pt x="82" y="129"/>
                      <a:pt x="82" y="129"/>
                      <a:pt x="82" y="129"/>
                    </a:cubicBezTo>
                    <a:cubicBezTo>
                      <a:pt x="82" y="90"/>
                      <a:pt x="82" y="51"/>
                      <a:pt x="82" y="11"/>
                    </a:cubicBezTo>
                    <a:close/>
                    <a:moveTo>
                      <a:pt x="103" y="68"/>
                    </a:moveTo>
                    <a:cubicBezTo>
                      <a:pt x="103" y="68"/>
                      <a:pt x="103" y="68"/>
                      <a:pt x="103" y="68"/>
                    </a:cubicBezTo>
                    <a:cubicBezTo>
                      <a:pt x="101" y="68"/>
                      <a:pt x="100" y="66"/>
                      <a:pt x="100" y="64"/>
                    </a:cubicBezTo>
                    <a:cubicBezTo>
                      <a:pt x="100" y="62"/>
                      <a:pt x="101" y="61"/>
                      <a:pt x="103" y="61"/>
                    </a:cubicBezTo>
                    <a:cubicBezTo>
                      <a:pt x="119" y="61"/>
                      <a:pt x="119" y="61"/>
                      <a:pt x="119" y="61"/>
                    </a:cubicBezTo>
                    <a:cubicBezTo>
                      <a:pt x="120" y="61"/>
                      <a:pt x="122" y="62"/>
                      <a:pt x="122" y="64"/>
                    </a:cubicBezTo>
                    <a:cubicBezTo>
                      <a:pt x="122" y="66"/>
                      <a:pt x="120" y="68"/>
                      <a:pt x="119" y="68"/>
                    </a:cubicBezTo>
                    <a:cubicBezTo>
                      <a:pt x="103" y="68"/>
                      <a:pt x="103" y="68"/>
                      <a:pt x="103" y="68"/>
                    </a:cubicBezTo>
                    <a:close/>
                    <a:moveTo>
                      <a:pt x="103" y="85"/>
                    </a:moveTo>
                    <a:cubicBezTo>
                      <a:pt x="103" y="85"/>
                      <a:pt x="103" y="85"/>
                      <a:pt x="103" y="85"/>
                    </a:cubicBezTo>
                    <a:cubicBezTo>
                      <a:pt x="101" y="85"/>
                      <a:pt x="100" y="84"/>
                      <a:pt x="100" y="82"/>
                    </a:cubicBezTo>
                    <a:cubicBezTo>
                      <a:pt x="100" y="80"/>
                      <a:pt x="101" y="79"/>
                      <a:pt x="103" y="79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20" y="79"/>
                      <a:pt x="122" y="80"/>
                      <a:pt x="122" y="82"/>
                    </a:cubicBezTo>
                    <a:cubicBezTo>
                      <a:pt x="122" y="84"/>
                      <a:pt x="120" y="85"/>
                      <a:pt x="119" y="85"/>
                    </a:cubicBezTo>
                    <a:cubicBezTo>
                      <a:pt x="103" y="85"/>
                      <a:pt x="103" y="85"/>
                      <a:pt x="103" y="85"/>
                    </a:cubicBezTo>
                    <a:close/>
                    <a:moveTo>
                      <a:pt x="103" y="103"/>
                    </a:moveTo>
                    <a:cubicBezTo>
                      <a:pt x="103" y="103"/>
                      <a:pt x="103" y="103"/>
                      <a:pt x="103" y="103"/>
                    </a:cubicBezTo>
                    <a:cubicBezTo>
                      <a:pt x="101" y="103"/>
                      <a:pt x="100" y="101"/>
                      <a:pt x="100" y="100"/>
                    </a:cubicBezTo>
                    <a:cubicBezTo>
                      <a:pt x="100" y="98"/>
                      <a:pt x="101" y="96"/>
                      <a:pt x="103" y="96"/>
                    </a:cubicBezTo>
                    <a:cubicBezTo>
                      <a:pt x="119" y="96"/>
                      <a:pt x="119" y="96"/>
                      <a:pt x="119" y="96"/>
                    </a:cubicBezTo>
                    <a:cubicBezTo>
                      <a:pt x="120" y="96"/>
                      <a:pt x="122" y="98"/>
                      <a:pt x="122" y="100"/>
                    </a:cubicBezTo>
                    <a:cubicBezTo>
                      <a:pt x="122" y="101"/>
                      <a:pt x="120" y="103"/>
                      <a:pt x="119" y="103"/>
                    </a:cubicBezTo>
                    <a:cubicBezTo>
                      <a:pt x="103" y="103"/>
                      <a:pt x="103" y="103"/>
                      <a:pt x="103" y="103"/>
                    </a:cubicBezTo>
                    <a:close/>
                    <a:moveTo>
                      <a:pt x="103" y="121"/>
                    </a:moveTo>
                    <a:cubicBezTo>
                      <a:pt x="103" y="121"/>
                      <a:pt x="103" y="121"/>
                      <a:pt x="103" y="121"/>
                    </a:cubicBezTo>
                    <a:cubicBezTo>
                      <a:pt x="101" y="121"/>
                      <a:pt x="100" y="119"/>
                      <a:pt x="100" y="117"/>
                    </a:cubicBezTo>
                    <a:cubicBezTo>
                      <a:pt x="100" y="116"/>
                      <a:pt x="101" y="114"/>
                      <a:pt x="103" y="114"/>
                    </a:cubicBezTo>
                    <a:cubicBezTo>
                      <a:pt x="119" y="114"/>
                      <a:pt x="119" y="114"/>
                      <a:pt x="119" y="114"/>
                    </a:cubicBezTo>
                    <a:cubicBezTo>
                      <a:pt x="120" y="114"/>
                      <a:pt x="122" y="116"/>
                      <a:pt x="122" y="117"/>
                    </a:cubicBezTo>
                    <a:cubicBezTo>
                      <a:pt x="122" y="119"/>
                      <a:pt x="120" y="121"/>
                      <a:pt x="119" y="121"/>
                    </a:cubicBezTo>
                    <a:cubicBezTo>
                      <a:pt x="103" y="121"/>
                      <a:pt x="103" y="121"/>
                      <a:pt x="103" y="121"/>
                    </a:cubicBezTo>
                    <a:close/>
                    <a:moveTo>
                      <a:pt x="21" y="27"/>
                    </a:moveTo>
                    <a:cubicBezTo>
                      <a:pt x="21" y="27"/>
                      <a:pt x="21" y="27"/>
                      <a:pt x="21" y="27"/>
                    </a:cubicBezTo>
                    <a:cubicBezTo>
                      <a:pt x="19" y="27"/>
                      <a:pt x="18" y="26"/>
                      <a:pt x="18" y="24"/>
                    </a:cubicBezTo>
                    <a:cubicBezTo>
                      <a:pt x="18" y="22"/>
                      <a:pt x="19" y="21"/>
                      <a:pt x="21" y="21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9" y="21"/>
                      <a:pt x="40" y="22"/>
                      <a:pt x="40" y="24"/>
                    </a:cubicBezTo>
                    <a:cubicBezTo>
                      <a:pt x="40" y="26"/>
                      <a:pt x="39" y="27"/>
                      <a:pt x="37" y="27"/>
                    </a:cubicBezTo>
                    <a:cubicBezTo>
                      <a:pt x="21" y="27"/>
                      <a:pt x="21" y="27"/>
                      <a:pt x="21" y="27"/>
                    </a:cubicBezTo>
                    <a:close/>
                    <a:moveTo>
                      <a:pt x="57" y="27"/>
                    </a:moveTo>
                    <a:cubicBezTo>
                      <a:pt x="57" y="27"/>
                      <a:pt x="57" y="27"/>
                      <a:pt x="57" y="27"/>
                    </a:cubicBezTo>
                    <a:cubicBezTo>
                      <a:pt x="55" y="27"/>
                      <a:pt x="53" y="26"/>
                      <a:pt x="53" y="24"/>
                    </a:cubicBezTo>
                    <a:cubicBezTo>
                      <a:pt x="53" y="22"/>
                      <a:pt x="55" y="21"/>
                      <a:pt x="57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4" y="21"/>
                      <a:pt x="75" y="22"/>
                      <a:pt x="75" y="24"/>
                    </a:cubicBezTo>
                    <a:cubicBezTo>
                      <a:pt x="75" y="26"/>
                      <a:pt x="74" y="27"/>
                      <a:pt x="72" y="27"/>
                    </a:cubicBezTo>
                    <a:cubicBezTo>
                      <a:pt x="57" y="27"/>
                      <a:pt x="57" y="27"/>
                      <a:pt x="57" y="27"/>
                    </a:cubicBezTo>
                    <a:close/>
                    <a:moveTo>
                      <a:pt x="21" y="45"/>
                    </a:moveTo>
                    <a:cubicBezTo>
                      <a:pt x="21" y="45"/>
                      <a:pt x="21" y="45"/>
                      <a:pt x="21" y="45"/>
                    </a:cubicBezTo>
                    <a:cubicBezTo>
                      <a:pt x="19" y="45"/>
                      <a:pt x="18" y="44"/>
                      <a:pt x="18" y="42"/>
                    </a:cubicBezTo>
                    <a:cubicBezTo>
                      <a:pt x="18" y="40"/>
                      <a:pt x="19" y="38"/>
                      <a:pt x="21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9" y="38"/>
                      <a:pt x="40" y="40"/>
                      <a:pt x="40" y="42"/>
                    </a:cubicBezTo>
                    <a:cubicBezTo>
                      <a:pt x="40" y="44"/>
                      <a:pt x="39" y="45"/>
                      <a:pt x="37" y="45"/>
                    </a:cubicBezTo>
                    <a:cubicBezTo>
                      <a:pt x="21" y="45"/>
                      <a:pt x="21" y="45"/>
                      <a:pt x="21" y="45"/>
                    </a:cubicBezTo>
                    <a:close/>
                    <a:moveTo>
                      <a:pt x="57" y="45"/>
                    </a:moveTo>
                    <a:cubicBezTo>
                      <a:pt x="57" y="45"/>
                      <a:pt x="57" y="45"/>
                      <a:pt x="57" y="45"/>
                    </a:cubicBezTo>
                    <a:cubicBezTo>
                      <a:pt x="55" y="45"/>
                      <a:pt x="53" y="44"/>
                      <a:pt x="53" y="42"/>
                    </a:cubicBezTo>
                    <a:cubicBezTo>
                      <a:pt x="53" y="40"/>
                      <a:pt x="55" y="38"/>
                      <a:pt x="57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4" y="38"/>
                      <a:pt x="75" y="40"/>
                      <a:pt x="75" y="42"/>
                    </a:cubicBezTo>
                    <a:cubicBezTo>
                      <a:pt x="75" y="44"/>
                      <a:pt x="74" y="45"/>
                      <a:pt x="72" y="45"/>
                    </a:cubicBezTo>
                    <a:cubicBezTo>
                      <a:pt x="57" y="45"/>
                      <a:pt x="57" y="45"/>
                      <a:pt x="57" y="45"/>
                    </a:cubicBezTo>
                    <a:close/>
                    <a:moveTo>
                      <a:pt x="21" y="63"/>
                    </a:moveTo>
                    <a:cubicBezTo>
                      <a:pt x="21" y="63"/>
                      <a:pt x="21" y="63"/>
                      <a:pt x="21" y="63"/>
                    </a:cubicBezTo>
                    <a:cubicBezTo>
                      <a:pt x="19" y="63"/>
                      <a:pt x="18" y="61"/>
                      <a:pt x="18" y="59"/>
                    </a:cubicBezTo>
                    <a:cubicBezTo>
                      <a:pt x="18" y="58"/>
                      <a:pt x="19" y="56"/>
                      <a:pt x="21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9" y="56"/>
                      <a:pt x="40" y="58"/>
                      <a:pt x="40" y="59"/>
                    </a:cubicBezTo>
                    <a:cubicBezTo>
                      <a:pt x="40" y="61"/>
                      <a:pt x="39" y="63"/>
                      <a:pt x="37" y="63"/>
                    </a:cubicBezTo>
                    <a:cubicBezTo>
                      <a:pt x="21" y="63"/>
                      <a:pt x="21" y="63"/>
                      <a:pt x="21" y="63"/>
                    </a:cubicBezTo>
                    <a:close/>
                    <a:moveTo>
                      <a:pt x="57" y="63"/>
                    </a:moveTo>
                    <a:cubicBezTo>
                      <a:pt x="57" y="63"/>
                      <a:pt x="57" y="63"/>
                      <a:pt x="57" y="63"/>
                    </a:cubicBezTo>
                    <a:cubicBezTo>
                      <a:pt x="55" y="63"/>
                      <a:pt x="53" y="61"/>
                      <a:pt x="53" y="59"/>
                    </a:cubicBezTo>
                    <a:cubicBezTo>
                      <a:pt x="53" y="58"/>
                      <a:pt x="55" y="56"/>
                      <a:pt x="57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6"/>
                      <a:pt x="75" y="58"/>
                      <a:pt x="75" y="59"/>
                    </a:cubicBezTo>
                    <a:cubicBezTo>
                      <a:pt x="75" y="61"/>
                      <a:pt x="74" y="63"/>
                      <a:pt x="72" y="63"/>
                    </a:cubicBezTo>
                    <a:cubicBezTo>
                      <a:pt x="57" y="63"/>
                      <a:pt x="57" y="63"/>
                      <a:pt x="57" y="63"/>
                    </a:cubicBezTo>
                    <a:close/>
                    <a:moveTo>
                      <a:pt x="21" y="80"/>
                    </a:moveTo>
                    <a:cubicBezTo>
                      <a:pt x="21" y="80"/>
                      <a:pt x="21" y="80"/>
                      <a:pt x="21" y="80"/>
                    </a:cubicBezTo>
                    <a:cubicBezTo>
                      <a:pt x="19" y="80"/>
                      <a:pt x="18" y="79"/>
                      <a:pt x="18" y="77"/>
                    </a:cubicBezTo>
                    <a:cubicBezTo>
                      <a:pt x="18" y="75"/>
                      <a:pt x="19" y="74"/>
                      <a:pt x="21" y="74"/>
                    </a:cubicBezTo>
                    <a:cubicBezTo>
                      <a:pt x="37" y="74"/>
                      <a:pt x="37" y="74"/>
                      <a:pt x="37" y="74"/>
                    </a:cubicBezTo>
                    <a:cubicBezTo>
                      <a:pt x="39" y="74"/>
                      <a:pt x="40" y="75"/>
                      <a:pt x="40" y="77"/>
                    </a:cubicBezTo>
                    <a:cubicBezTo>
                      <a:pt x="40" y="79"/>
                      <a:pt x="39" y="80"/>
                      <a:pt x="37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57" y="80"/>
                    </a:moveTo>
                    <a:cubicBezTo>
                      <a:pt x="57" y="80"/>
                      <a:pt x="57" y="80"/>
                      <a:pt x="57" y="80"/>
                    </a:cubicBezTo>
                    <a:cubicBezTo>
                      <a:pt x="55" y="80"/>
                      <a:pt x="53" y="79"/>
                      <a:pt x="53" y="77"/>
                    </a:cubicBezTo>
                    <a:cubicBezTo>
                      <a:pt x="53" y="75"/>
                      <a:pt x="55" y="74"/>
                      <a:pt x="57" y="74"/>
                    </a:cubicBezTo>
                    <a:cubicBezTo>
                      <a:pt x="72" y="74"/>
                      <a:pt x="72" y="74"/>
                      <a:pt x="72" y="74"/>
                    </a:cubicBezTo>
                    <a:cubicBezTo>
                      <a:pt x="74" y="74"/>
                      <a:pt x="75" y="75"/>
                      <a:pt x="75" y="77"/>
                    </a:cubicBezTo>
                    <a:cubicBezTo>
                      <a:pt x="75" y="79"/>
                      <a:pt x="74" y="80"/>
                      <a:pt x="72" y="80"/>
                    </a:cubicBezTo>
                    <a:cubicBezTo>
                      <a:pt x="57" y="80"/>
                      <a:pt x="57" y="80"/>
                      <a:pt x="57" y="80"/>
                    </a:cubicBezTo>
                    <a:close/>
                    <a:moveTo>
                      <a:pt x="21" y="98"/>
                    </a:moveTo>
                    <a:cubicBezTo>
                      <a:pt x="21" y="98"/>
                      <a:pt x="21" y="98"/>
                      <a:pt x="21" y="98"/>
                    </a:cubicBezTo>
                    <a:cubicBezTo>
                      <a:pt x="19" y="98"/>
                      <a:pt x="18" y="97"/>
                      <a:pt x="18" y="95"/>
                    </a:cubicBezTo>
                    <a:cubicBezTo>
                      <a:pt x="18" y="93"/>
                      <a:pt x="19" y="91"/>
                      <a:pt x="21" y="91"/>
                    </a:cubicBezTo>
                    <a:cubicBezTo>
                      <a:pt x="37" y="91"/>
                      <a:pt x="37" y="91"/>
                      <a:pt x="37" y="91"/>
                    </a:cubicBezTo>
                    <a:cubicBezTo>
                      <a:pt x="39" y="91"/>
                      <a:pt x="40" y="93"/>
                      <a:pt x="40" y="95"/>
                    </a:cubicBezTo>
                    <a:cubicBezTo>
                      <a:pt x="40" y="97"/>
                      <a:pt x="39" y="98"/>
                      <a:pt x="37" y="98"/>
                    </a:cubicBezTo>
                    <a:cubicBezTo>
                      <a:pt x="21" y="98"/>
                      <a:pt x="21" y="98"/>
                      <a:pt x="21" y="98"/>
                    </a:cubicBezTo>
                    <a:close/>
                    <a:moveTo>
                      <a:pt x="57" y="98"/>
                    </a:moveTo>
                    <a:cubicBezTo>
                      <a:pt x="57" y="98"/>
                      <a:pt x="57" y="98"/>
                      <a:pt x="57" y="98"/>
                    </a:cubicBezTo>
                    <a:cubicBezTo>
                      <a:pt x="55" y="98"/>
                      <a:pt x="53" y="97"/>
                      <a:pt x="53" y="95"/>
                    </a:cubicBezTo>
                    <a:cubicBezTo>
                      <a:pt x="53" y="93"/>
                      <a:pt x="55" y="91"/>
                      <a:pt x="57" y="91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1"/>
                      <a:pt x="75" y="93"/>
                      <a:pt x="75" y="95"/>
                    </a:cubicBezTo>
                    <a:cubicBezTo>
                      <a:pt x="75" y="97"/>
                      <a:pt x="74" y="98"/>
                      <a:pt x="72" y="98"/>
                    </a:cubicBezTo>
                    <a:cubicBezTo>
                      <a:pt x="57" y="98"/>
                      <a:pt x="57" y="98"/>
                      <a:pt x="57" y="98"/>
                    </a:cubicBezTo>
                    <a:close/>
                    <a:moveTo>
                      <a:pt x="93" y="41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41" y="41"/>
                      <a:pt x="144" y="44"/>
                      <a:pt x="144" y="47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8"/>
                      <a:pt x="141" y="140"/>
                      <a:pt x="138" y="140"/>
                    </a:cubicBezTo>
                    <a:cubicBezTo>
                      <a:pt x="88" y="140"/>
                      <a:pt x="88" y="140"/>
                      <a:pt x="88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4" y="140"/>
                      <a:pt x="61" y="138"/>
                      <a:pt x="61" y="135"/>
                    </a:cubicBezTo>
                    <a:cubicBezTo>
                      <a:pt x="61" y="118"/>
                      <a:pt x="61" y="118"/>
                      <a:pt x="61" y="118"/>
                    </a:cubicBezTo>
                    <a:cubicBezTo>
                      <a:pt x="32" y="118"/>
                      <a:pt x="32" y="118"/>
                      <a:pt x="32" y="118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8"/>
                      <a:pt x="30" y="140"/>
                      <a:pt x="27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3" y="140"/>
                      <a:pt x="0" y="138"/>
                      <a:pt x="0" y="13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91" y="0"/>
                      <a:pt x="93" y="2"/>
                      <a:pt x="93" y="6"/>
                    </a:cubicBezTo>
                    <a:cubicBezTo>
                      <a:pt x="93" y="41"/>
                      <a:pt x="93" y="41"/>
                      <a:pt x="93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" name="îṣļîḑé-文本框 12">
              <a:extLst>
                <a:ext uri="{FF2B5EF4-FFF2-40B4-BE49-F238E27FC236}">
                  <a16:creationId xmlns:a16="http://schemas.microsoft.com/office/drawing/2014/main" xmlns="" id="{6E860CBA-1F18-4FC3-8583-FEB4646305F6}"/>
                </a:ext>
              </a:extLst>
            </p:cNvPr>
            <p:cNvSpPr txBox="1"/>
            <p:nvPr/>
          </p:nvSpPr>
          <p:spPr>
            <a:xfrm>
              <a:off x="3109086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ṣļîḑé-文本框 13">
              <a:extLst>
                <a:ext uri="{FF2B5EF4-FFF2-40B4-BE49-F238E27FC236}">
                  <a16:creationId xmlns:a16="http://schemas.microsoft.com/office/drawing/2014/main" xmlns="" id="{D5C855DB-24DE-4EC9-9E5A-AAC1A979A151}"/>
                </a:ext>
              </a:extLst>
            </p:cNvPr>
            <p:cNvSpPr txBox="1"/>
            <p:nvPr/>
          </p:nvSpPr>
          <p:spPr>
            <a:xfrm>
              <a:off x="3109086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6D165C50-2ACA-4D6D-B7FE-0153B28E4C00}"/>
              </a:ext>
            </a:extLst>
          </p:cNvPr>
          <p:cNvGrpSpPr/>
          <p:nvPr/>
        </p:nvGrpSpPr>
        <p:grpSpPr>
          <a:xfrm>
            <a:off x="8458558" y="3482426"/>
            <a:ext cx="1735426" cy="2109512"/>
            <a:chOff x="5305374" y="1811185"/>
            <a:chExt cx="1735426" cy="2109512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5B21DC14-8651-4CEE-8664-7A94D2AF223A}"/>
                </a:ext>
              </a:extLst>
            </p:cNvPr>
            <p:cNvGrpSpPr/>
            <p:nvPr/>
          </p:nvGrpSpPr>
          <p:grpSpPr>
            <a:xfrm>
              <a:off x="5718209" y="1811185"/>
              <a:ext cx="909757" cy="909757"/>
              <a:chOff x="5690299" y="1811185"/>
              <a:chExt cx="909757" cy="909757"/>
            </a:xfrm>
          </p:grpSpPr>
          <p:sp>
            <p:nvSpPr>
              <p:cNvPr id="12" name="îṣļîḑé-Oval 11">
                <a:extLst>
                  <a:ext uri="{FF2B5EF4-FFF2-40B4-BE49-F238E27FC236}">
                    <a16:creationId xmlns:a16="http://schemas.microsoft.com/office/drawing/2014/main" xmlns="" id="{E2712BCF-2BA8-449B-82B7-ED82D5557B31}"/>
                  </a:ext>
                </a:extLst>
              </p:cNvPr>
              <p:cNvSpPr/>
              <p:nvPr/>
            </p:nvSpPr>
            <p:spPr>
              <a:xfrm>
                <a:off x="5690299" y="1811185"/>
                <a:ext cx="909757" cy="909757"/>
              </a:xfrm>
              <a:prstGeom prst="ellipse">
                <a:avLst/>
              </a:prstGeom>
              <a:solidFill>
                <a:schemeClr val="accent3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îṣļîḑé-Freeform 9">
                <a:extLst>
                  <a:ext uri="{FF2B5EF4-FFF2-40B4-BE49-F238E27FC236}">
                    <a16:creationId xmlns:a16="http://schemas.microsoft.com/office/drawing/2014/main" xmlns="" id="{44F693DD-7D01-49E5-8186-3F08E10801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9224" y="1991290"/>
                <a:ext cx="511907" cy="549547"/>
              </a:xfrm>
              <a:custGeom>
                <a:avLst/>
                <a:gdLst>
                  <a:gd name="T0" fmla="*/ 89 w 89"/>
                  <a:gd name="T1" fmla="*/ 24 h 96"/>
                  <a:gd name="T2" fmla="*/ 89 w 89"/>
                  <a:gd name="T3" fmla="*/ 83 h 96"/>
                  <a:gd name="T4" fmla="*/ 76 w 89"/>
                  <a:gd name="T5" fmla="*/ 96 h 96"/>
                  <a:gd name="T6" fmla="*/ 3 w 89"/>
                  <a:gd name="T7" fmla="*/ 92 h 96"/>
                  <a:gd name="T8" fmla="*/ 0 w 89"/>
                  <a:gd name="T9" fmla="*/ 28 h 96"/>
                  <a:gd name="T10" fmla="*/ 13 w 89"/>
                  <a:gd name="T11" fmla="*/ 15 h 96"/>
                  <a:gd name="T12" fmla="*/ 49 w 89"/>
                  <a:gd name="T13" fmla="*/ 6 h 96"/>
                  <a:gd name="T14" fmla="*/ 65 w 89"/>
                  <a:gd name="T15" fmla="*/ 0 h 96"/>
                  <a:gd name="T16" fmla="*/ 81 w 89"/>
                  <a:gd name="T17" fmla="*/ 6 h 96"/>
                  <a:gd name="T18" fmla="*/ 88 w 89"/>
                  <a:gd name="T19" fmla="*/ 22 h 96"/>
                  <a:gd name="T20" fmla="*/ 65 w 89"/>
                  <a:gd name="T21" fmla="*/ 11 h 96"/>
                  <a:gd name="T22" fmla="*/ 76 w 89"/>
                  <a:gd name="T23" fmla="*/ 22 h 96"/>
                  <a:gd name="T24" fmla="*/ 65 w 89"/>
                  <a:gd name="T25" fmla="*/ 33 h 96"/>
                  <a:gd name="T26" fmla="*/ 54 w 89"/>
                  <a:gd name="T27" fmla="*/ 22 h 96"/>
                  <a:gd name="T28" fmla="*/ 65 w 89"/>
                  <a:gd name="T29" fmla="*/ 11 h 96"/>
                  <a:gd name="T30" fmla="*/ 70 w 89"/>
                  <a:gd name="T31" fmla="*/ 17 h 96"/>
                  <a:gd name="T32" fmla="*/ 60 w 89"/>
                  <a:gd name="T33" fmla="*/ 17 h 96"/>
                  <a:gd name="T34" fmla="*/ 60 w 89"/>
                  <a:gd name="T35" fmla="*/ 27 h 96"/>
                  <a:gd name="T36" fmla="*/ 70 w 89"/>
                  <a:gd name="T37" fmla="*/ 27 h 96"/>
                  <a:gd name="T38" fmla="*/ 70 w 89"/>
                  <a:gd name="T39" fmla="*/ 17 h 96"/>
                  <a:gd name="T40" fmla="*/ 43 w 89"/>
                  <a:gd name="T41" fmla="*/ 22 h 96"/>
                  <a:gd name="T42" fmla="*/ 8 w 89"/>
                  <a:gd name="T43" fmla="*/ 24 h 96"/>
                  <a:gd name="T44" fmla="*/ 7 w 89"/>
                  <a:gd name="T45" fmla="*/ 83 h 96"/>
                  <a:gd name="T46" fmla="*/ 13 w 89"/>
                  <a:gd name="T47" fmla="*/ 89 h 96"/>
                  <a:gd name="T48" fmla="*/ 81 w 89"/>
                  <a:gd name="T49" fmla="*/ 87 h 96"/>
                  <a:gd name="T50" fmla="*/ 82 w 89"/>
                  <a:gd name="T51" fmla="*/ 37 h 96"/>
                  <a:gd name="T52" fmla="*/ 67 w 89"/>
                  <a:gd name="T53" fmla="*/ 52 h 96"/>
                  <a:gd name="T54" fmla="*/ 64 w 89"/>
                  <a:gd name="T55" fmla="*/ 52 h 96"/>
                  <a:gd name="T56" fmla="*/ 57 w 89"/>
                  <a:gd name="T57" fmla="*/ 43 h 96"/>
                  <a:gd name="T58" fmla="*/ 43 w 89"/>
                  <a:gd name="T59" fmla="*/ 22 h 96"/>
                  <a:gd name="T60" fmla="*/ 78 w 89"/>
                  <a:gd name="T61" fmla="*/ 9 h 96"/>
                  <a:gd name="T62" fmla="*/ 52 w 89"/>
                  <a:gd name="T63" fmla="*/ 9 h 96"/>
                  <a:gd name="T64" fmla="*/ 47 w 89"/>
                  <a:gd name="T65" fmla="*/ 22 h 96"/>
                  <a:gd name="T66" fmla="*/ 59 w 89"/>
                  <a:gd name="T67" fmla="*/ 40 h 96"/>
                  <a:gd name="T68" fmla="*/ 65 w 89"/>
                  <a:gd name="T69" fmla="*/ 47 h 96"/>
                  <a:gd name="T70" fmla="*/ 72 w 89"/>
                  <a:gd name="T71" fmla="*/ 40 h 96"/>
                  <a:gd name="T72" fmla="*/ 84 w 89"/>
                  <a:gd name="T73" fmla="*/ 22 h 96"/>
                  <a:gd name="T74" fmla="*/ 51 w 89"/>
                  <a:gd name="T75" fmla="*/ 48 h 96"/>
                  <a:gd name="T76" fmla="*/ 54 w 89"/>
                  <a:gd name="T77" fmla="*/ 48 h 96"/>
                  <a:gd name="T78" fmla="*/ 48 w 89"/>
                  <a:gd name="T79" fmla="*/ 57 h 96"/>
                  <a:gd name="T80" fmla="*/ 73 w 89"/>
                  <a:gd name="T81" fmla="*/ 55 h 96"/>
                  <a:gd name="T82" fmla="*/ 76 w 89"/>
                  <a:gd name="T83" fmla="*/ 58 h 96"/>
                  <a:gd name="T84" fmla="*/ 68 w 89"/>
                  <a:gd name="T85" fmla="*/ 76 h 96"/>
                  <a:gd name="T86" fmla="*/ 65 w 89"/>
                  <a:gd name="T87" fmla="*/ 79 h 96"/>
                  <a:gd name="T88" fmla="*/ 59 w 89"/>
                  <a:gd name="T89" fmla="*/ 73 h 96"/>
                  <a:gd name="T90" fmla="*/ 59 w 89"/>
                  <a:gd name="T91" fmla="*/ 73 h 96"/>
                  <a:gd name="T92" fmla="*/ 59 w 89"/>
                  <a:gd name="T93" fmla="*/ 73 h 96"/>
                  <a:gd name="T94" fmla="*/ 46 w 89"/>
                  <a:gd name="T95" fmla="*/ 60 h 96"/>
                  <a:gd name="T96" fmla="*/ 19 w 89"/>
                  <a:gd name="T97" fmla="*/ 83 h 96"/>
                  <a:gd name="T98" fmla="*/ 43 w 89"/>
                  <a:gd name="T99" fmla="*/ 57 h 96"/>
                  <a:gd name="T100" fmla="*/ 17 w 89"/>
                  <a:gd name="T101" fmla="*/ 63 h 96"/>
                  <a:gd name="T102" fmla="*/ 14 w 89"/>
                  <a:gd name="T103" fmla="*/ 60 h 96"/>
                  <a:gd name="T104" fmla="*/ 20 w 89"/>
                  <a:gd name="T105" fmla="*/ 34 h 96"/>
                  <a:gd name="T106" fmla="*/ 23 w 89"/>
                  <a:gd name="T107" fmla="*/ 31 h 96"/>
                  <a:gd name="T108" fmla="*/ 34 w 89"/>
                  <a:gd name="T109" fmla="*/ 43 h 96"/>
                  <a:gd name="T110" fmla="*/ 34 w 89"/>
                  <a:gd name="T111" fmla="*/ 43 h 96"/>
                  <a:gd name="T112" fmla="*/ 46 w 89"/>
                  <a:gd name="T113" fmla="*/ 5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9" h="96">
                    <a:moveTo>
                      <a:pt x="88" y="22"/>
                    </a:moveTo>
                    <a:cubicBezTo>
                      <a:pt x="88" y="23"/>
                      <a:pt x="88" y="24"/>
                      <a:pt x="89" y="24"/>
                    </a:cubicBezTo>
                    <a:cubicBezTo>
                      <a:pt x="89" y="26"/>
                      <a:pt x="89" y="27"/>
                      <a:pt x="89" y="28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89" y="87"/>
                      <a:pt x="88" y="90"/>
                      <a:pt x="85" y="92"/>
                    </a:cubicBezTo>
                    <a:cubicBezTo>
                      <a:pt x="83" y="95"/>
                      <a:pt x="80" y="96"/>
                      <a:pt x="76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9" y="96"/>
                      <a:pt x="6" y="95"/>
                      <a:pt x="3" y="92"/>
                    </a:cubicBezTo>
                    <a:cubicBezTo>
                      <a:pt x="1" y="90"/>
                      <a:pt x="0" y="87"/>
                      <a:pt x="0" y="83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5"/>
                      <a:pt x="1" y="21"/>
                      <a:pt x="3" y="19"/>
                    </a:cubicBezTo>
                    <a:cubicBezTo>
                      <a:pt x="6" y="17"/>
                      <a:pt x="9" y="15"/>
                      <a:pt x="13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5" y="12"/>
                      <a:pt x="47" y="9"/>
                      <a:pt x="49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3" y="2"/>
                      <a:pt x="59" y="0"/>
                      <a:pt x="65" y="0"/>
                    </a:cubicBezTo>
                    <a:cubicBezTo>
                      <a:pt x="71" y="0"/>
                      <a:pt x="77" y="2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5" y="10"/>
                      <a:pt x="88" y="16"/>
                      <a:pt x="88" y="22"/>
                    </a:cubicBezTo>
                    <a:cubicBezTo>
                      <a:pt x="88" y="22"/>
                      <a:pt x="88" y="22"/>
                      <a:pt x="88" y="22"/>
                    </a:cubicBezTo>
                    <a:close/>
                    <a:moveTo>
                      <a:pt x="65" y="11"/>
                    </a:moveTo>
                    <a:cubicBezTo>
                      <a:pt x="65" y="11"/>
                      <a:pt x="65" y="11"/>
                      <a:pt x="65" y="11"/>
                    </a:cubicBezTo>
                    <a:cubicBezTo>
                      <a:pt x="68" y="11"/>
                      <a:pt x="71" y="13"/>
                      <a:pt x="73" y="15"/>
                    </a:cubicBezTo>
                    <a:cubicBezTo>
                      <a:pt x="75" y="17"/>
                      <a:pt x="76" y="19"/>
                      <a:pt x="76" y="22"/>
                    </a:cubicBezTo>
                    <a:cubicBezTo>
                      <a:pt x="76" y="25"/>
                      <a:pt x="75" y="28"/>
                      <a:pt x="73" y="30"/>
                    </a:cubicBezTo>
                    <a:cubicBezTo>
                      <a:pt x="71" y="32"/>
                      <a:pt x="68" y="33"/>
                      <a:pt x="65" y="33"/>
                    </a:cubicBezTo>
                    <a:cubicBezTo>
                      <a:pt x="62" y="33"/>
                      <a:pt x="59" y="32"/>
                      <a:pt x="57" y="30"/>
                    </a:cubicBezTo>
                    <a:cubicBezTo>
                      <a:pt x="55" y="28"/>
                      <a:pt x="54" y="25"/>
                      <a:pt x="54" y="22"/>
                    </a:cubicBezTo>
                    <a:cubicBezTo>
                      <a:pt x="54" y="19"/>
                      <a:pt x="55" y="17"/>
                      <a:pt x="57" y="15"/>
                    </a:cubicBezTo>
                    <a:cubicBezTo>
                      <a:pt x="59" y="13"/>
                      <a:pt x="62" y="11"/>
                      <a:pt x="65" y="11"/>
                    </a:cubicBezTo>
                    <a:close/>
                    <a:moveTo>
                      <a:pt x="70" y="17"/>
                    </a:move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7" y="15"/>
                      <a:pt x="65" y="15"/>
                    </a:cubicBezTo>
                    <a:cubicBezTo>
                      <a:pt x="63" y="15"/>
                      <a:pt x="62" y="16"/>
                      <a:pt x="60" y="17"/>
                    </a:cubicBezTo>
                    <a:cubicBezTo>
                      <a:pt x="59" y="19"/>
                      <a:pt x="58" y="20"/>
                      <a:pt x="58" y="22"/>
                    </a:cubicBezTo>
                    <a:cubicBezTo>
                      <a:pt x="58" y="24"/>
                      <a:pt x="59" y="26"/>
                      <a:pt x="60" y="27"/>
                    </a:cubicBezTo>
                    <a:cubicBezTo>
                      <a:pt x="62" y="29"/>
                      <a:pt x="63" y="29"/>
                      <a:pt x="65" y="29"/>
                    </a:cubicBezTo>
                    <a:cubicBezTo>
                      <a:pt x="67" y="29"/>
                      <a:pt x="69" y="29"/>
                      <a:pt x="70" y="27"/>
                    </a:cubicBezTo>
                    <a:cubicBezTo>
                      <a:pt x="71" y="26"/>
                      <a:pt x="72" y="24"/>
                      <a:pt x="72" y="22"/>
                    </a:cubicBezTo>
                    <a:cubicBezTo>
                      <a:pt x="72" y="20"/>
                      <a:pt x="71" y="19"/>
                      <a:pt x="70" y="17"/>
                    </a:cubicBezTo>
                    <a:close/>
                    <a:moveTo>
                      <a:pt x="43" y="22"/>
                    </a:moveTo>
                    <a:cubicBezTo>
                      <a:pt x="43" y="22"/>
                      <a:pt x="43" y="22"/>
                      <a:pt x="43" y="22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1" y="22"/>
                      <a:pt x="9" y="23"/>
                      <a:pt x="8" y="24"/>
                    </a:cubicBezTo>
                    <a:cubicBezTo>
                      <a:pt x="7" y="25"/>
                      <a:pt x="7" y="27"/>
                      <a:pt x="7" y="28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7" y="85"/>
                      <a:pt x="7" y="86"/>
                      <a:pt x="8" y="87"/>
                    </a:cubicBezTo>
                    <a:cubicBezTo>
                      <a:pt x="9" y="88"/>
                      <a:pt x="11" y="89"/>
                      <a:pt x="13" y="89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8" y="89"/>
                      <a:pt x="79" y="88"/>
                      <a:pt x="81" y="87"/>
                    </a:cubicBezTo>
                    <a:cubicBezTo>
                      <a:pt x="82" y="86"/>
                      <a:pt x="82" y="85"/>
                      <a:pt x="82" y="83"/>
                    </a:cubicBezTo>
                    <a:cubicBezTo>
                      <a:pt x="82" y="37"/>
                      <a:pt x="82" y="37"/>
                      <a:pt x="82" y="37"/>
                    </a:cubicBezTo>
                    <a:cubicBezTo>
                      <a:pt x="80" y="40"/>
                      <a:pt x="77" y="42"/>
                      <a:pt x="74" y="43"/>
                    </a:cubicBezTo>
                    <a:cubicBezTo>
                      <a:pt x="67" y="52"/>
                      <a:pt x="67" y="52"/>
                      <a:pt x="67" y="52"/>
                    </a:cubicBezTo>
                    <a:cubicBezTo>
                      <a:pt x="66" y="53"/>
                      <a:pt x="65" y="53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3" y="42"/>
                      <a:pt x="49" y="39"/>
                      <a:pt x="47" y="35"/>
                    </a:cubicBezTo>
                    <a:cubicBezTo>
                      <a:pt x="44" y="31"/>
                      <a:pt x="43" y="27"/>
                      <a:pt x="43" y="22"/>
                    </a:cubicBezTo>
                    <a:close/>
                    <a:moveTo>
                      <a:pt x="78" y="9"/>
                    </a:moveTo>
                    <a:cubicBezTo>
                      <a:pt x="78" y="9"/>
                      <a:pt x="78" y="9"/>
                      <a:pt x="78" y="9"/>
                    </a:cubicBezTo>
                    <a:cubicBezTo>
                      <a:pt x="75" y="6"/>
                      <a:pt x="70" y="4"/>
                      <a:pt x="65" y="4"/>
                    </a:cubicBezTo>
                    <a:cubicBezTo>
                      <a:pt x="60" y="4"/>
                      <a:pt x="56" y="6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49" y="13"/>
                      <a:pt x="47" y="17"/>
                      <a:pt x="47" y="22"/>
                    </a:cubicBezTo>
                    <a:cubicBezTo>
                      <a:pt x="47" y="26"/>
                      <a:pt x="48" y="30"/>
                      <a:pt x="50" y="33"/>
                    </a:cubicBezTo>
                    <a:cubicBezTo>
                      <a:pt x="52" y="36"/>
                      <a:pt x="55" y="38"/>
                      <a:pt x="59" y="40"/>
                    </a:cubicBezTo>
                    <a:cubicBezTo>
                      <a:pt x="59" y="40"/>
                      <a:pt x="59" y="40"/>
                      <a:pt x="60" y="40"/>
                    </a:cubicBezTo>
                    <a:cubicBezTo>
                      <a:pt x="65" y="47"/>
                      <a:pt x="65" y="47"/>
                      <a:pt x="65" y="47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1" y="40"/>
                      <a:pt x="71" y="40"/>
                      <a:pt x="72" y="40"/>
                    </a:cubicBezTo>
                    <a:cubicBezTo>
                      <a:pt x="75" y="38"/>
                      <a:pt x="78" y="36"/>
                      <a:pt x="80" y="33"/>
                    </a:cubicBezTo>
                    <a:cubicBezTo>
                      <a:pt x="82" y="30"/>
                      <a:pt x="84" y="26"/>
                      <a:pt x="84" y="22"/>
                    </a:cubicBezTo>
                    <a:cubicBezTo>
                      <a:pt x="84" y="17"/>
                      <a:pt x="82" y="13"/>
                      <a:pt x="78" y="9"/>
                    </a:cubicBezTo>
                    <a:close/>
                    <a:moveTo>
                      <a:pt x="51" y="48"/>
                    </a:moveTo>
                    <a:cubicBezTo>
                      <a:pt x="51" y="48"/>
                      <a:pt x="51" y="48"/>
                      <a:pt x="51" y="48"/>
                    </a:cubicBezTo>
                    <a:cubicBezTo>
                      <a:pt x="52" y="47"/>
                      <a:pt x="53" y="47"/>
                      <a:pt x="54" y="48"/>
                    </a:cubicBezTo>
                    <a:cubicBezTo>
                      <a:pt x="55" y="49"/>
                      <a:pt x="55" y="50"/>
                      <a:pt x="54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73" y="55"/>
                      <a:pt x="73" y="55"/>
                      <a:pt x="73" y="55"/>
                    </a:cubicBezTo>
                    <a:cubicBezTo>
                      <a:pt x="74" y="55"/>
                      <a:pt x="76" y="55"/>
                      <a:pt x="76" y="55"/>
                    </a:cubicBezTo>
                    <a:cubicBezTo>
                      <a:pt x="77" y="56"/>
                      <a:pt x="77" y="58"/>
                      <a:pt x="76" y="58"/>
                    </a:cubicBezTo>
                    <a:cubicBezTo>
                      <a:pt x="63" y="72"/>
                      <a:pt x="63" y="72"/>
                      <a:pt x="63" y="72"/>
                    </a:cubicBezTo>
                    <a:cubicBezTo>
                      <a:pt x="68" y="76"/>
                      <a:pt x="68" y="76"/>
                      <a:pt x="68" y="76"/>
                    </a:cubicBezTo>
                    <a:cubicBezTo>
                      <a:pt x="68" y="77"/>
                      <a:pt x="68" y="78"/>
                      <a:pt x="68" y="79"/>
                    </a:cubicBezTo>
                    <a:cubicBezTo>
                      <a:pt x="67" y="80"/>
                      <a:pt x="65" y="80"/>
                      <a:pt x="65" y="79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46" y="60"/>
                      <a:pt x="46" y="60"/>
                      <a:pt x="46" y="60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21" y="84"/>
                      <a:pt x="20" y="84"/>
                      <a:pt x="19" y="83"/>
                    </a:cubicBezTo>
                    <a:cubicBezTo>
                      <a:pt x="18" y="83"/>
                      <a:pt x="18" y="81"/>
                      <a:pt x="19" y="81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6" y="64"/>
                      <a:pt x="15" y="64"/>
                      <a:pt x="14" y="63"/>
                    </a:cubicBezTo>
                    <a:cubicBezTo>
                      <a:pt x="13" y="62"/>
                      <a:pt x="13" y="61"/>
                      <a:pt x="14" y="60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3"/>
                      <a:pt x="19" y="32"/>
                      <a:pt x="20" y="31"/>
                    </a:cubicBezTo>
                    <a:cubicBezTo>
                      <a:pt x="21" y="30"/>
                      <a:pt x="22" y="30"/>
                      <a:pt x="23" y="31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51" y="48"/>
                      <a:pt x="51" y="48"/>
                      <a:pt x="51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" name="îṣļîḑé-文本框 7">
              <a:extLst>
                <a:ext uri="{FF2B5EF4-FFF2-40B4-BE49-F238E27FC236}">
                  <a16:creationId xmlns:a16="http://schemas.microsoft.com/office/drawing/2014/main" xmlns="" id="{AB4B2E76-2AFA-4367-8BDA-10497D9D23EB}"/>
                </a:ext>
              </a:extLst>
            </p:cNvPr>
            <p:cNvSpPr txBox="1"/>
            <p:nvPr/>
          </p:nvSpPr>
          <p:spPr>
            <a:xfrm>
              <a:off x="5305374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îṣļîḑé-文本框 8">
              <a:extLst>
                <a:ext uri="{FF2B5EF4-FFF2-40B4-BE49-F238E27FC236}">
                  <a16:creationId xmlns:a16="http://schemas.microsoft.com/office/drawing/2014/main" xmlns="" id="{9E419E05-118F-4A4D-B9E1-8C8C39D6666B}"/>
                </a:ext>
              </a:extLst>
            </p:cNvPr>
            <p:cNvSpPr txBox="1"/>
            <p:nvPr/>
          </p:nvSpPr>
          <p:spPr>
            <a:xfrm>
              <a:off x="5305374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05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30BAFF25-74ED-4291-A266-8D8A2A107CA1}"/>
              </a:ext>
            </a:extLst>
          </p:cNvPr>
          <p:cNvGrpSpPr/>
          <p:nvPr/>
        </p:nvGrpSpPr>
        <p:grpSpPr>
          <a:xfrm>
            <a:off x="4561682" y="2200808"/>
            <a:ext cx="3219450" cy="3757590"/>
            <a:chOff x="4561682" y="2200808"/>
            <a:chExt cx="3219450" cy="3757590"/>
          </a:xfrm>
        </p:grpSpPr>
        <p:sp>
          <p:nvSpPr>
            <p:cNvPr id="9" name="i$liḋe-Oval 12">
              <a:extLst>
                <a:ext uri="{FF2B5EF4-FFF2-40B4-BE49-F238E27FC236}">
                  <a16:creationId xmlns:a16="http://schemas.microsoft.com/office/drawing/2014/main" xmlns="" id="{882BD15D-AD77-4010-9824-B50A2129F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764" y="2200808"/>
              <a:ext cx="2284976" cy="2283619"/>
            </a:xfrm>
            <a:prstGeom prst="ellipse">
              <a:avLst/>
            </a:prstGeom>
            <a:solidFill>
              <a:schemeClr val="accent1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$liḋe-Oval 14">
              <a:extLst>
                <a:ext uri="{FF2B5EF4-FFF2-40B4-BE49-F238E27FC236}">
                  <a16:creationId xmlns:a16="http://schemas.microsoft.com/office/drawing/2014/main" xmlns="" id="{10D89481-9374-43A1-A978-4938CE5E5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682" y="3048533"/>
              <a:ext cx="326312" cy="3262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$liḋe-Oval 15">
              <a:extLst>
                <a:ext uri="{FF2B5EF4-FFF2-40B4-BE49-F238E27FC236}">
                  <a16:creationId xmlns:a16="http://schemas.microsoft.com/office/drawing/2014/main" xmlns="" id="{8FA5090F-9B3E-430E-9E5C-C7C78570E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044" y="4354252"/>
              <a:ext cx="543853" cy="543719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i$liḋe-Oval 16">
              <a:extLst>
                <a:ext uri="{FF2B5EF4-FFF2-40B4-BE49-F238E27FC236}">
                  <a16:creationId xmlns:a16="http://schemas.microsoft.com/office/drawing/2014/main" xmlns="" id="{2EEA05F9-D79F-4BE9-BC9A-496BEB7D2C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979" y="2222239"/>
              <a:ext cx="173874" cy="1738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$liḋe-Oval 17">
              <a:extLst>
                <a:ext uri="{FF2B5EF4-FFF2-40B4-BE49-F238E27FC236}">
                  <a16:creationId xmlns:a16="http://schemas.microsoft.com/office/drawing/2014/main" xmlns="" id="{6A4E7F3B-6F07-4B0F-B800-36BA338AC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8187" y="3908165"/>
              <a:ext cx="402530" cy="4024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$liḋe-Oval 18">
              <a:extLst>
                <a:ext uri="{FF2B5EF4-FFF2-40B4-BE49-F238E27FC236}">
                  <a16:creationId xmlns:a16="http://schemas.microsoft.com/office/drawing/2014/main" xmlns="" id="{4A08C244-DE08-4CC2-B69B-52EC191863D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2061" y="2939789"/>
              <a:ext cx="489071" cy="489744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1" name="Group 30">
              <a:extLst>
                <a:ext uri="{FF2B5EF4-FFF2-40B4-BE49-F238E27FC236}">
                  <a16:creationId xmlns:a16="http://schemas.microsoft.com/office/drawing/2014/main" xmlns="" id="{540033BF-E586-4C14-A68B-223F8E9AC16F}"/>
                </a:ext>
              </a:extLst>
            </p:cNvPr>
            <p:cNvGrpSpPr/>
            <p:nvPr/>
          </p:nvGrpSpPr>
          <p:grpSpPr>
            <a:xfrm>
              <a:off x="4996764" y="4484427"/>
              <a:ext cx="2386516" cy="1473971"/>
              <a:chOff x="2237030" y="4835638"/>
              <a:chExt cx="2386516" cy="1473971"/>
            </a:xfrm>
          </p:grpSpPr>
          <p:sp>
            <p:nvSpPr>
              <p:cNvPr id="28" name="îṣļîḑé-TextBox 33">
                <a:extLst>
                  <a:ext uri="{FF2B5EF4-FFF2-40B4-BE49-F238E27FC236}">
                    <a16:creationId xmlns:a16="http://schemas.microsoft.com/office/drawing/2014/main" xmlns="" id="{CAFE4AE1-C0B9-411C-82B0-E47F8BCB4D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9" name="îṣļîḑé-TextBox 36">
                <a:extLst>
                  <a:ext uri="{FF2B5EF4-FFF2-40B4-BE49-F238E27FC236}">
                    <a16:creationId xmlns:a16="http://schemas.microsoft.com/office/drawing/2014/main" xmlns="" id="{78A412B2-7786-48AD-BF2D-7915E639F2D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39164094-5429-4CC0-B328-6A991C71D49F}"/>
              </a:ext>
            </a:extLst>
          </p:cNvPr>
          <p:cNvGrpSpPr/>
          <p:nvPr/>
        </p:nvGrpSpPr>
        <p:grpSpPr>
          <a:xfrm>
            <a:off x="7981950" y="1522152"/>
            <a:ext cx="3551238" cy="4449740"/>
            <a:chOff x="7981950" y="1522152"/>
            <a:chExt cx="3551238" cy="4449740"/>
          </a:xfrm>
        </p:grpSpPr>
        <p:sp>
          <p:nvSpPr>
            <p:cNvPr id="15" name="i$liḋe-Oval 20">
              <a:extLst>
                <a:ext uri="{FF2B5EF4-FFF2-40B4-BE49-F238E27FC236}">
                  <a16:creationId xmlns:a16="http://schemas.microsoft.com/office/drawing/2014/main" xmlns="" id="{F37B4701-F9B7-416C-9685-61E9058D030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050" y="2202396"/>
              <a:ext cx="2294732" cy="2295525"/>
            </a:xfrm>
            <a:prstGeom prst="ellipse">
              <a:avLst/>
            </a:prstGeom>
            <a:solidFill>
              <a:schemeClr val="accent2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$liḋe-Oval 22">
              <a:extLst>
                <a:ext uri="{FF2B5EF4-FFF2-40B4-BE49-F238E27FC236}">
                  <a16:creationId xmlns:a16="http://schemas.microsoft.com/office/drawing/2014/main" xmlns="" id="{10F399D0-DC8C-4BCF-8EB4-A581B7081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1950" y="3161246"/>
              <a:ext cx="491331" cy="4913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$liḋe-Oval 23">
              <a:extLst>
                <a:ext uri="{FF2B5EF4-FFF2-40B4-BE49-F238E27FC236}">
                  <a16:creationId xmlns:a16="http://schemas.microsoft.com/office/drawing/2014/main" xmlns="" id="{81191D04-DE70-457D-8775-56201B872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913" y="1522152"/>
              <a:ext cx="250825" cy="2508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îṣļîḑé-Oval 24">
              <a:extLst>
                <a:ext uri="{FF2B5EF4-FFF2-40B4-BE49-F238E27FC236}">
                  <a16:creationId xmlns:a16="http://schemas.microsoft.com/office/drawing/2014/main" xmlns="" id="{E94F522E-36E8-4316-BC78-A2E47D8F4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7144" y="3915308"/>
              <a:ext cx="623094" cy="623094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îṣļîḑé-Oval 25">
              <a:extLst>
                <a:ext uri="{FF2B5EF4-FFF2-40B4-BE49-F238E27FC236}">
                  <a16:creationId xmlns:a16="http://schemas.microsoft.com/office/drawing/2014/main" xmlns="" id="{2576AADD-22FB-42F3-8159-3CA0EB44F38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58563" y="3477952"/>
              <a:ext cx="174625" cy="1746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Oval 26">
              <a:extLst>
                <a:ext uri="{FF2B5EF4-FFF2-40B4-BE49-F238E27FC236}">
                  <a16:creationId xmlns:a16="http://schemas.microsoft.com/office/drawing/2014/main" xmlns="" id="{0AD0CD66-4DDE-4761-A6AF-2EFC515F0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2013" y="2035708"/>
              <a:ext cx="415131" cy="4151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" name="Group 39">
              <a:extLst>
                <a:ext uri="{FF2B5EF4-FFF2-40B4-BE49-F238E27FC236}">
                  <a16:creationId xmlns:a16="http://schemas.microsoft.com/office/drawing/2014/main" xmlns="" id="{054D9CE5-12A8-4EB8-94D2-11E767D7294C}"/>
                </a:ext>
              </a:extLst>
            </p:cNvPr>
            <p:cNvGrpSpPr/>
            <p:nvPr/>
          </p:nvGrpSpPr>
          <p:grpSpPr>
            <a:xfrm>
              <a:off x="8488254" y="4497921"/>
              <a:ext cx="2386516" cy="1473971"/>
              <a:chOff x="2237030" y="4835638"/>
              <a:chExt cx="2386516" cy="1473971"/>
            </a:xfrm>
          </p:grpSpPr>
          <p:sp>
            <p:nvSpPr>
              <p:cNvPr id="26" name="îṣļîḑé-TextBox 40">
                <a:extLst>
                  <a:ext uri="{FF2B5EF4-FFF2-40B4-BE49-F238E27FC236}">
                    <a16:creationId xmlns:a16="http://schemas.microsoft.com/office/drawing/2014/main" xmlns="" id="{E07E1C71-5EFF-49E6-B55A-A586681091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7" name="îṣļîḑé-TextBox 41">
                <a:extLst>
                  <a:ext uri="{FF2B5EF4-FFF2-40B4-BE49-F238E27FC236}">
                    <a16:creationId xmlns:a16="http://schemas.microsoft.com/office/drawing/2014/main" xmlns="" id="{53051848-AC41-4124-9183-D429507928A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1A286D60-3DB0-4124-ACFF-8FEA117EB3F8}"/>
              </a:ext>
            </a:extLst>
          </p:cNvPr>
          <p:cNvGrpSpPr/>
          <p:nvPr/>
        </p:nvGrpSpPr>
        <p:grpSpPr>
          <a:xfrm>
            <a:off x="755650" y="1929345"/>
            <a:ext cx="3562350" cy="4042547"/>
            <a:chOff x="755650" y="1929345"/>
            <a:chExt cx="3562350" cy="4042547"/>
          </a:xfrm>
        </p:grpSpPr>
        <p:sp>
          <p:nvSpPr>
            <p:cNvPr id="3" name="i$liḋe-Oval 4">
              <a:extLst>
                <a:ext uri="{FF2B5EF4-FFF2-40B4-BE49-F238E27FC236}">
                  <a16:creationId xmlns:a16="http://schemas.microsoft.com/office/drawing/2014/main" xmlns="" id="{C657EAF4-BEC7-446F-88A2-9C93626E5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0731" y="2263601"/>
              <a:ext cx="2222500" cy="2223081"/>
            </a:xfrm>
            <a:prstGeom prst="ellipse">
              <a:avLst/>
            </a:prstGeom>
            <a:solidFill>
              <a:schemeClr val="accent4"/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4" name="i$liḋe-Oval 6">
              <a:extLst>
                <a:ext uri="{FF2B5EF4-FFF2-40B4-BE49-F238E27FC236}">
                  <a16:creationId xmlns:a16="http://schemas.microsoft.com/office/drawing/2014/main" xmlns="" id="{B7AD0549-7D67-4A38-917A-144420874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7956" y="3601420"/>
              <a:ext cx="350044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$liḋe-Oval 7">
              <a:extLst>
                <a:ext uri="{FF2B5EF4-FFF2-40B4-BE49-F238E27FC236}">
                  <a16:creationId xmlns:a16="http://schemas.microsoft.com/office/drawing/2014/main" xmlns="" id="{3CFBF80F-E212-4D88-89E0-33336F19B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3834843"/>
              <a:ext cx="349250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$liḋe-Oval 8">
              <a:extLst>
                <a:ext uri="{FF2B5EF4-FFF2-40B4-BE49-F238E27FC236}">
                  <a16:creationId xmlns:a16="http://schemas.microsoft.com/office/drawing/2014/main" xmlns="" id="{0F627075-FC12-4E7F-9B7B-EAAE1186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0569" y="4363619"/>
              <a:ext cx="603250" cy="603408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$liḋe-Oval 9">
              <a:extLst>
                <a:ext uri="{FF2B5EF4-FFF2-40B4-BE49-F238E27FC236}">
                  <a16:creationId xmlns:a16="http://schemas.microsoft.com/office/drawing/2014/main" xmlns="" id="{52094696-505A-4DDA-8E8D-088C17B37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6819" y="1929345"/>
              <a:ext cx="200819" cy="20087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$liḋe-Oval 10">
              <a:extLst>
                <a:ext uri="{FF2B5EF4-FFF2-40B4-BE49-F238E27FC236}">
                  <a16:creationId xmlns:a16="http://schemas.microsoft.com/office/drawing/2014/main" xmlns="" id="{F0878AC5-C4C7-4CD8-B8EF-FA35329984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109960"/>
              <a:ext cx="433388" cy="435089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42">
              <a:extLst>
                <a:ext uri="{FF2B5EF4-FFF2-40B4-BE49-F238E27FC236}">
                  <a16:creationId xmlns:a16="http://schemas.microsoft.com/office/drawing/2014/main" xmlns="" id="{817EDB4B-CC9B-49F7-8D31-28E96AF35FB0}"/>
                </a:ext>
              </a:extLst>
            </p:cNvPr>
            <p:cNvGrpSpPr/>
            <p:nvPr/>
          </p:nvGrpSpPr>
          <p:grpSpPr>
            <a:xfrm>
              <a:off x="1478723" y="4497921"/>
              <a:ext cx="2386516" cy="1473971"/>
              <a:chOff x="2237030" y="4835638"/>
              <a:chExt cx="2386516" cy="1473971"/>
            </a:xfrm>
          </p:grpSpPr>
          <p:sp>
            <p:nvSpPr>
              <p:cNvPr id="24" name="îṣļîḑé-TextBox 43">
                <a:extLst>
                  <a:ext uri="{FF2B5EF4-FFF2-40B4-BE49-F238E27FC236}">
                    <a16:creationId xmlns:a16="http://schemas.microsoft.com/office/drawing/2014/main" xmlns="" id="{FFD873E2-F4E0-49B0-A415-B955854E7C1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5" name="îṣļîḑé-TextBox 44">
                <a:extLst>
                  <a:ext uri="{FF2B5EF4-FFF2-40B4-BE49-F238E27FC236}">
                    <a16:creationId xmlns:a16="http://schemas.microsoft.com/office/drawing/2014/main" xmlns="" id="{E9E659F8-6FBC-4810-9E67-A8EDC1920D7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49250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0b6ad73-686c-49fd-bc37-e8d334bec4d6">
            <a:extLst>
              <a:ext uri="{FF2B5EF4-FFF2-40B4-BE49-F238E27FC236}">
                <a16:creationId xmlns:a16="http://schemas.microsoft.com/office/drawing/2014/main" xmlns="" id="{C33DE67C-1AEE-42B2-BD27-C1B210CF0673}"/>
              </a:ext>
            </a:extLst>
          </p:cNvPr>
          <p:cNvGrpSpPr>
            <a:grpSpLocks noChangeAspect="1"/>
          </p:cNvGrpSpPr>
          <p:nvPr/>
        </p:nvGrpSpPr>
        <p:grpSpPr>
          <a:xfrm>
            <a:off x="1451289" y="2083782"/>
            <a:ext cx="9179971" cy="3932961"/>
            <a:chOff x="1451289" y="1633840"/>
            <a:chExt cx="9179971" cy="3932961"/>
          </a:xfrm>
        </p:grpSpPr>
        <p:sp>
          <p:nvSpPr>
            <p:cNvPr id="3" name="is1ide-Rectangle 1">
              <a:extLst>
                <a:ext uri="{FF2B5EF4-FFF2-40B4-BE49-F238E27FC236}">
                  <a16:creationId xmlns:a16="http://schemas.microsoft.com/office/drawing/2014/main" xmlns="" id="{AE08D01C-F931-4805-B925-516A84EA8A34}"/>
                </a:ext>
              </a:extLst>
            </p:cNvPr>
            <p:cNvSpPr/>
            <p:nvPr/>
          </p:nvSpPr>
          <p:spPr>
            <a:xfrm rot="18900000">
              <a:off x="5302469" y="1633840"/>
              <a:ext cx="1588917" cy="1588917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is1ide-Rectangle 2">
              <a:extLst>
                <a:ext uri="{FF2B5EF4-FFF2-40B4-BE49-F238E27FC236}">
                  <a16:creationId xmlns:a16="http://schemas.microsoft.com/office/drawing/2014/main" xmlns="" id="{4B76B13D-A866-4430-92F0-960F0D775BFF}"/>
                </a:ext>
              </a:extLst>
            </p:cNvPr>
            <p:cNvSpPr/>
            <p:nvPr/>
          </p:nvSpPr>
          <p:spPr>
            <a:xfrm rot="18900000">
              <a:off x="5310703" y="3994353"/>
              <a:ext cx="1572448" cy="1572448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s1ide-Rectangle 3">
              <a:extLst>
                <a:ext uri="{FF2B5EF4-FFF2-40B4-BE49-F238E27FC236}">
                  <a16:creationId xmlns:a16="http://schemas.microsoft.com/office/drawing/2014/main" xmlns="" id="{03688918-5C64-4C03-AEF3-A887D6548F8F}"/>
                </a:ext>
              </a:extLst>
            </p:cNvPr>
            <p:cNvSpPr/>
            <p:nvPr/>
          </p:nvSpPr>
          <p:spPr>
            <a:xfrm rot="18900000">
              <a:off x="4131876" y="2810890"/>
              <a:ext cx="1589215" cy="1589215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Rectangle 4">
              <a:extLst>
                <a:ext uri="{FF2B5EF4-FFF2-40B4-BE49-F238E27FC236}">
                  <a16:creationId xmlns:a16="http://schemas.microsoft.com/office/drawing/2014/main" xmlns="" id="{C649531D-E7C0-44BB-97DC-3CADBBE3352E}"/>
                </a:ext>
              </a:extLst>
            </p:cNvPr>
            <p:cNvSpPr/>
            <p:nvPr/>
          </p:nvSpPr>
          <p:spPr>
            <a:xfrm rot="18900000">
              <a:off x="6476283" y="2802392"/>
              <a:ext cx="1606208" cy="1606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Rectangle 5">
              <a:extLst>
                <a:ext uri="{FF2B5EF4-FFF2-40B4-BE49-F238E27FC236}">
                  <a16:creationId xmlns:a16="http://schemas.microsoft.com/office/drawing/2014/main" xmlns="" id="{663C2107-8E6B-4F3C-B922-FCDE878D736E}"/>
                </a:ext>
              </a:extLst>
            </p:cNvPr>
            <p:cNvSpPr/>
            <p:nvPr/>
          </p:nvSpPr>
          <p:spPr>
            <a:xfrm rot="18900000">
              <a:off x="5386816" y="2895387"/>
              <a:ext cx="1420218" cy="1420218"/>
            </a:xfrm>
            <a:prstGeom prst="rect">
              <a:avLst/>
            </a:prstGeom>
            <a:solidFill>
              <a:schemeClr val="bg1">
                <a:lumMod val="9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33">
              <a:extLst>
                <a:ext uri="{FF2B5EF4-FFF2-40B4-BE49-F238E27FC236}">
                  <a16:creationId xmlns:a16="http://schemas.microsoft.com/office/drawing/2014/main" xmlns="" id="{E4A1079B-590F-4B73-A2B9-2CBD4C25A4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846" y="3381435"/>
              <a:ext cx="468052" cy="468052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is1ide-Freeform: Shape 34">
              <a:extLst>
                <a:ext uri="{FF2B5EF4-FFF2-40B4-BE49-F238E27FC236}">
                  <a16:creationId xmlns:a16="http://schemas.microsoft.com/office/drawing/2014/main" xmlns="" id="{16780139-C28C-4C06-A023-74FBD26D9F5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9387" y="3381435"/>
              <a:ext cx="468052" cy="468052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is1ide-Freeform: Shape 35">
              <a:extLst>
                <a:ext uri="{FF2B5EF4-FFF2-40B4-BE49-F238E27FC236}">
                  <a16:creationId xmlns:a16="http://schemas.microsoft.com/office/drawing/2014/main" xmlns="" id="{7CE64FE9-3AA7-4D93-A8E2-FB2A9C0B2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1786581"/>
              <a:ext cx="468052" cy="46805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s1ide-Freeform: Shape 36">
              <a:extLst>
                <a:ext uri="{FF2B5EF4-FFF2-40B4-BE49-F238E27FC236}">
                  <a16:creationId xmlns:a16="http://schemas.microsoft.com/office/drawing/2014/main" xmlns="" id="{6EE575E8-9C00-4B14-AD43-8BB5057DA8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4963269"/>
              <a:ext cx="468052" cy="468052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2" name="Group 10">
              <a:extLst>
                <a:ext uri="{FF2B5EF4-FFF2-40B4-BE49-F238E27FC236}">
                  <a16:creationId xmlns:a16="http://schemas.microsoft.com/office/drawing/2014/main" xmlns="" id="{1784901E-C077-4261-BE0C-055B6677EC34}"/>
                </a:ext>
              </a:extLst>
            </p:cNvPr>
            <p:cNvGrpSpPr/>
            <p:nvPr/>
          </p:nvGrpSpPr>
          <p:grpSpPr>
            <a:xfrm>
              <a:off x="8463902" y="2270658"/>
              <a:ext cx="2147157" cy="683264"/>
              <a:chOff x="8463902" y="2270658"/>
              <a:chExt cx="2147157" cy="683264"/>
            </a:xfrm>
          </p:grpSpPr>
          <p:sp>
            <p:nvSpPr>
              <p:cNvPr id="25" name="is1ide-Rectangle 37">
                <a:extLst>
                  <a:ext uri="{FF2B5EF4-FFF2-40B4-BE49-F238E27FC236}">
                    <a16:creationId xmlns:a16="http://schemas.microsoft.com/office/drawing/2014/main" xmlns="" id="{0800F099-DF13-4718-B5AC-FCA88232B9E1}"/>
                  </a:ext>
                </a:extLst>
              </p:cNvPr>
              <p:cNvSpPr/>
              <p:nvPr/>
            </p:nvSpPr>
            <p:spPr>
              <a:xfrm>
                <a:off x="8463902" y="2492257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6" name="is1ide-TextBox 38">
                <a:extLst>
                  <a:ext uri="{FF2B5EF4-FFF2-40B4-BE49-F238E27FC236}">
                    <a16:creationId xmlns:a16="http://schemas.microsoft.com/office/drawing/2014/main" xmlns="" id="{C9F4753A-36E8-463E-8D9B-48B9F766AF7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63902" y="2270658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xmlns="" id="{88264C0B-1FF0-4749-90CF-544ABEDE6131}"/>
                </a:ext>
              </a:extLst>
            </p:cNvPr>
            <p:cNvGrpSpPr/>
            <p:nvPr/>
          </p:nvGrpSpPr>
          <p:grpSpPr>
            <a:xfrm>
              <a:off x="8484103" y="4367072"/>
              <a:ext cx="2147157" cy="683264"/>
              <a:chOff x="8484103" y="4367072"/>
              <a:chExt cx="2147157" cy="683264"/>
            </a:xfrm>
          </p:grpSpPr>
          <p:sp>
            <p:nvSpPr>
              <p:cNvPr id="23" name="is1ide-Rectangle 39">
                <a:extLst>
                  <a:ext uri="{FF2B5EF4-FFF2-40B4-BE49-F238E27FC236}">
                    <a16:creationId xmlns:a16="http://schemas.microsoft.com/office/drawing/2014/main" xmlns="" id="{A61207CB-6917-43E5-B6A9-C0AFF69E2A16}"/>
                  </a:ext>
                </a:extLst>
              </p:cNvPr>
              <p:cNvSpPr/>
              <p:nvPr/>
            </p:nvSpPr>
            <p:spPr>
              <a:xfrm>
                <a:off x="8484103" y="4588671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4" name="is1ide-TextBox 40">
                <a:extLst>
                  <a:ext uri="{FF2B5EF4-FFF2-40B4-BE49-F238E27FC236}">
                    <a16:creationId xmlns:a16="http://schemas.microsoft.com/office/drawing/2014/main" xmlns="" id="{2D330F09-C30D-4ED3-949C-1E6FD820671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84103" y="4367072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4" name="Group 9">
              <a:extLst>
                <a:ext uri="{FF2B5EF4-FFF2-40B4-BE49-F238E27FC236}">
                  <a16:creationId xmlns:a16="http://schemas.microsoft.com/office/drawing/2014/main" xmlns="" id="{71765382-D16B-4500-BCD4-FF4F376CB195}"/>
                </a:ext>
              </a:extLst>
            </p:cNvPr>
            <p:cNvGrpSpPr/>
            <p:nvPr/>
          </p:nvGrpSpPr>
          <p:grpSpPr>
            <a:xfrm>
              <a:off x="1451289" y="4788817"/>
              <a:ext cx="2147157" cy="683264"/>
              <a:chOff x="1451289" y="4788817"/>
              <a:chExt cx="2147157" cy="683264"/>
            </a:xfrm>
          </p:grpSpPr>
          <p:sp>
            <p:nvSpPr>
              <p:cNvPr id="21" name="is1ide-Rectangle 41">
                <a:extLst>
                  <a:ext uri="{FF2B5EF4-FFF2-40B4-BE49-F238E27FC236}">
                    <a16:creationId xmlns:a16="http://schemas.microsoft.com/office/drawing/2014/main" xmlns="" id="{B7703835-5578-4ED0-B6F6-D07E57069313}"/>
                  </a:ext>
                </a:extLst>
              </p:cNvPr>
              <p:cNvSpPr/>
              <p:nvPr/>
            </p:nvSpPr>
            <p:spPr>
              <a:xfrm>
                <a:off x="1451289" y="5010416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2" name="is1ide-TextBox 42">
                <a:extLst>
                  <a:ext uri="{FF2B5EF4-FFF2-40B4-BE49-F238E27FC236}">
                    <a16:creationId xmlns:a16="http://schemas.microsoft.com/office/drawing/2014/main" xmlns="" id="{CA53846E-E1D7-45DC-A80A-0148E31CEAF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4788817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5" name="Group 7">
              <a:extLst>
                <a:ext uri="{FF2B5EF4-FFF2-40B4-BE49-F238E27FC236}">
                  <a16:creationId xmlns:a16="http://schemas.microsoft.com/office/drawing/2014/main" xmlns="" id="{062FE2EA-628E-49E5-A368-A9AFEE21714D}"/>
                </a:ext>
              </a:extLst>
            </p:cNvPr>
            <p:cNvGrpSpPr/>
            <p:nvPr/>
          </p:nvGrpSpPr>
          <p:grpSpPr>
            <a:xfrm>
              <a:off x="1451289" y="2316499"/>
              <a:ext cx="2147157" cy="683264"/>
              <a:chOff x="1451289" y="2316499"/>
              <a:chExt cx="2147157" cy="683264"/>
            </a:xfrm>
          </p:grpSpPr>
          <p:sp>
            <p:nvSpPr>
              <p:cNvPr id="19" name="is1ide-Rectangle 43">
                <a:extLst>
                  <a:ext uri="{FF2B5EF4-FFF2-40B4-BE49-F238E27FC236}">
                    <a16:creationId xmlns:a16="http://schemas.microsoft.com/office/drawing/2014/main" xmlns="" id="{9EB0BFD0-FDF9-449B-AF38-421E78E49BCB}"/>
                  </a:ext>
                </a:extLst>
              </p:cNvPr>
              <p:cNvSpPr/>
              <p:nvPr/>
            </p:nvSpPr>
            <p:spPr>
              <a:xfrm>
                <a:off x="1451289" y="2538098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0" name="is1ide-TextBox 44">
                <a:extLst>
                  <a:ext uri="{FF2B5EF4-FFF2-40B4-BE49-F238E27FC236}">
                    <a16:creationId xmlns:a16="http://schemas.microsoft.com/office/drawing/2014/main" xmlns="" id="{96E2555B-7A8C-4F12-8B58-EF2AC810207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2316499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6" name="Group 6">
              <a:extLst>
                <a:ext uri="{FF2B5EF4-FFF2-40B4-BE49-F238E27FC236}">
                  <a16:creationId xmlns:a16="http://schemas.microsoft.com/office/drawing/2014/main" xmlns="" id="{8BCA885A-5822-4CD7-B2D9-C002454EF3AF}"/>
                </a:ext>
              </a:extLst>
            </p:cNvPr>
            <p:cNvGrpSpPr/>
            <p:nvPr/>
          </p:nvGrpSpPr>
          <p:grpSpPr>
            <a:xfrm>
              <a:off x="5157121" y="3297475"/>
              <a:ext cx="1869410" cy="655564"/>
              <a:chOff x="5157121" y="3297475"/>
              <a:chExt cx="1869410" cy="655564"/>
            </a:xfrm>
          </p:grpSpPr>
          <p:sp>
            <p:nvSpPr>
              <p:cNvPr id="17" name="is1ide-TextBox 45">
                <a:extLst>
                  <a:ext uri="{FF2B5EF4-FFF2-40B4-BE49-F238E27FC236}">
                    <a16:creationId xmlns:a16="http://schemas.microsoft.com/office/drawing/2014/main" xmlns="" id="{F836599B-A4EA-49FE-AE77-5838F5E2AE0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553217" y="3297475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is1ide-Rectangle 46">
                <a:extLst>
                  <a:ext uri="{FF2B5EF4-FFF2-40B4-BE49-F238E27FC236}">
                    <a16:creationId xmlns:a16="http://schemas.microsoft.com/office/drawing/2014/main" xmlns="" id="{0258EAC0-7FFD-4019-911B-A7D1973855E4}"/>
                  </a:ext>
                </a:extLst>
              </p:cNvPr>
              <p:cNvSpPr/>
              <p:nvPr/>
            </p:nvSpPr>
            <p:spPr>
              <a:xfrm>
                <a:off x="5157121" y="3491374"/>
                <a:ext cx="1869410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8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4431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931A8D35-BA5E-47F9-8EF3-24F79206BCAE}"/>
              </a:ext>
            </a:extLst>
          </p:cNvPr>
          <p:cNvGrpSpPr/>
          <p:nvPr/>
        </p:nvGrpSpPr>
        <p:grpSpPr>
          <a:xfrm>
            <a:off x="8023591" y="1879600"/>
            <a:ext cx="2900948" cy="3937000"/>
            <a:chOff x="8023591" y="1879600"/>
            <a:chExt cx="2900948" cy="3937000"/>
          </a:xfrm>
        </p:grpSpPr>
        <p:sp>
          <p:nvSpPr>
            <p:cNvPr id="7" name="íślíḋè-Rectangle 11">
              <a:extLst>
                <a:ext uri="{FF2B5EF4-FFF2-40B4-BE49-F238E27FC236}">
                  <a16:creationId xmlns:a16="http://schemas.microsoft.com/office/drawing/2014/main" xmlns="" id="{777F4F53-04BC-4F6B-963A-CF0AEB293C0C}"/>
                </a:ext>
              </a:extLst>
            </p:cNvPr>
            <p:cNvSpPr/>
            <p:nvPr/>
          </p:nvSpPr>
          <p:spPr>
            <a:xfrm>
              <a:off x="8115435" y="2003926"/>
              <a:ext cx="2717260" cy="3812674"/>
            </a:xfrm>
            <a:prstGeom prst="rect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8" name="íślíḋè-Arrow: Pentagon 12">
              <a:extLst>
                <a:ext uri="{FF2B5EF4-FFF2-40B4-BE49-F238E27FC236}">
                  <a16:creationId xmlns:a16="http://schemas.microsoft.com/office/drawing/2014/main" xmlns="" id="{421E1544-2546-4A1B-9283-0F03C9000AD4}"/>
                </a:ext>
              </a:extLst>
            </p:cNvPr>
            <p:cNvSpPr/>
            <p:nvPr/>
          </p:nvSpPr>
          <p:spPr>
            <a:xfrm rot="5400000">
              <a:off x="8355127" y="1548064"/>
              <a:ext cx="2237876" cy="2900948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tIns="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íślíḋè-Freeform: Shape 19">
              <a:extLst>
                <a:ext uri="{FF2B5EF4-FFF2-40B4-BE49-F238E27FC236}">
                  <a16:creationId xmlns:a16="http://schemas.microsoft.com/office/drawing/2014/main" xmlns="" id="{07583596-F49E-4CE6-AE02-C14269581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9643" y="2808590"/>
              <a:ext cx="728844" cy="72884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90ACD8BA-C492-4830-B29B-916DAF7BB283}"/>
              </a:ext>
            </a:extLst>
          </p:cNvPr>
          <p:cNvGrpSpPr/>
          <p:nvPr/>
        </p:nvGrpSpPr>
        <p:grpSpPr>
          <a:xfrm>
            <a:off x="1267463" y="1879600"/>
            <a:ext cx="2900948" cy="3937000"/>
            <a:chOff x="1267463" y="1879600"/>
            <a:chExt cx="2900948" cy="3937000"/>
          </a:xfrm>
        </p:grpSpPr>
        <p:sp>
          <p:nvSpPr>
            <p:cNvPr id="3" name="íślíḋè-Rectangle 1">
              <a:extLst>
                <a:ext uri="{FF2B5EF4-FFF2-40B4-BE49-F238E27FC236}">
                  <a16:creationId xmlns:a16="http://schemas.microsoft.com/office/drawing/2014/main" xmlns="" id="{A41321F6-F998-48ED-9485-B8AC2BD23A99}"/>
                </a:ext>
              </a:extLst>
            </p:cNvPr>
            <p:cNvSpPr/>
            <p:nvPr/>
          </p:nvSpPr>
          <p:spPr>
            <a:xfrm>
              <a:off x="1359307" y="2003926"/>
              <a:ext cx="2717260" cy="3812674"/>
            </a:xfrm>
            <a:prstGeom prst="rect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4" name="íślíḋè-Arrow: Pentagon 2">
              <a:extLst>
                <a:ext uri="{FF2B5EF4-FFF2-40B4-BE49-F238E27FC236}">
                  <a16:creationId xmlns:a16="http://schemas.microsoft.com/office/drawing/2014/main" xmlns="" id="{E764FF74-C80D-4CBE-A1F3-E921C0BBB1CA}"/>
                </a:ext>
              </a:extLst>
            </p:cNvPr>
            <p:cNvSpPr/>
            <p:nvPr/>
          </p:nvSpPr>
          <p:spPr>
            <a:xfrm rot="5400000">
              <a:off x="1598999" y="1548064"/>
              <a:ext cx="2237876" cy="2900948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íślíḋè-Freeform: Shape 20">
              <a:extLst>
                <a:ext uri="{FF2B5EF4-FFF2-40B4-BE49-F238E27FC236}">
                  <a16:creationId xmlns:a16="http://schemas.microsoft.com/office/drawing/2014/main" xmlns="" id="{08A6F153-0652-447E-A508-9D27E5467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3515" y="2808590"/>
              <a:ext cx="728844" cy="72884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45B5ACB3-E118-4D42-81C3-FCC4FF47F250}"/>
              </a:ext>
            </a:extLst>
          </p:cNvPr>
          <p:cNvGrpSpPr/>
          <p:nvPr/>
        </p:nvGrpSpPr>
        <p:grpSpPr>
          <a:xfrm>
            <a:off x="4645526" y="1879600"/>
            <a:ext cx="2900948" cy="3937000"/>
            <a:chOff x="4645526" y="1879600"/>
            <a:chExt cx="2900948" cy="3937000"/>
          </a:xfrm>
        </p:grpSpPr>
        <p:sp>
          <p:nvSpPr>
            <p:cNvPr id="5" name="íślíḋè-Rectangle 6">
              <a:extLst>
                <a:ext uri="{FF2B5EF4-FFF2-40B4-BE49-F238E27FC236}">
                  <a16:creationId xmlns:a16="http://schemas.microsoft.com/office/drawing/2014/main" xmlns="" id="{0B86FD4F-99F8-4F57-BBBB-AAABB03B4264}"/>
                </a:ext>
              </a:extLst>
            </p:cNvPr>
            <p:cNvSpPr/>
            <p:nvPr/>
          </p:nvSpPr>
          <p:spPr>
            <a:xfrm>
              <a:off x="4737371" y="2003926"/>
              <a:ext cx="2717260" cy="3812674"/>
            </a:xfrm>
            <a:prstGeom prst="rect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6" name="íślíḋè-Arrow: Pentagon 7">
              <a:extLst>
                <a:ext uri="{FF2B5EF4-FFF2-40B4-BE49-F238E27FC236}">
                  <a16:creationId xmlns:a16="http://schemas.microsoft.com/office/drawing/2014/main" xmlns="" id="{D3E119C3-9399-410C-A15C-D8C783AB61F9}"/>
                </a:ext>
              </a:extLst>
            </p:cNvPr>
            <p:cNvSpPr/>
            <p:nvPr/>
          </p:nvSpPr>
          <p:spPr>
            <a:xfrm rot="5400000">
              <a:off x="4977062" y="1548064"/>
              <a:ext cx="2237876" cy="2900948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íślíḋè-Freeform: Shape 21">
              <a:extLst>
                <a:ext uri="{FF2B5EF4-FFF2-40B4-BE49-F238E27FC236}">
                  <a16:creationId xmlns:a16="http://schemas.microsoft.com/office/drawing/2014/main" xmlns="" id="{54B40529-E14A-4DF2-BF2B-312F90D92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264" y="2808804"/>
              <a:ext cx="728844" cy="72884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6146224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f7bd5707-9e31-4108-a577-177cc64f5122">
            <a:extLst>
              <a:ext uri="{FF2B5EF4-FFF2-40B4-BE49-F238E27FC236}">
                <a16:creationId xmlns:a16="http://schemas.microsoft.com/office/drawing/2014/main" xmlns="" id="{9F353641-A3BA-44D9-A7AA-B7A068C6261D}"/>
              </a:ext>
            </a:extLst>
          </p:cNvPr>
          <p:cNvGrpSpPr>
            <a:grpSpLocks noChangeAspect="1"/>
          </p:cNvGrpSpPr>
          <p:nvPr/>
        </p:nvGrpSpPr>
        <p:grpSpPr>
          <a:xfrm>
            <a:off x="1163453" y="2136018"/>
            <a:ext cx="9865096" cy="2690573"/>
            <a:chOff x="1163453" y="2136018"/>
            <a:chExt cx="9865095" cy="2690573"/>
          </a:xfrm>
        </p:grpSpPr>
        <p:grpSp>
          <p:nvGrpSpPr>
            <p:cNvPr id="3" name="Group 1">
              <a:extLst>
                <a:ext uri="{FF2B5EF4-FFF2-40B4-BE49-F238E27FC236}">
                  <a16:creationId xmlns:a16="http://schemas.microsoft.com/office/drawing/2014/main" xmlns="" id="{7924357C-0C24-4F9B-8310-1CB61069EFBD}"/>
                </a:ext>
              </a:extLst>
            </p:cNvPr>
            <p:cNvGrpSpPr/>
            <p:nvPr/>
          </p:nvGrpSpPr>
          <p:grpSpPr>
            <a:xfrm>
              <a:off x="1809677" y="2136018"/>
              <a:ext cx="8572646" cy="1499363"/>
              <a:chOff x="1844061" y="2136018"/>
              <a:chExt cx="8572646" cy="1499363"/>
            </a:xfrm>
          </p:grpSpPr>
          <p:sp>
            <p:nvSpPr>
              <p:cNvPr id="17" name="i$liḋe-Oval 4">
                <a:extLst>
                  <a:ext uri="{FF2B5EF4-FFF2-40B4-BE49-F238E27FC236}">
                    <a16:creationId xmlns:a16="http://schemas.microsoft.com/office/drawing/2014/main" xmlns="" id="{DAA5AA26-409F-4F68-BD1B-899629DEB706}"/>
                  </a:ext>
                </a:extLst>
              </p:cNvPr>
              <p:cNvSpPr/>
              <p:nvPr/>
            </p:nvSpPr>
            <p:spPr>
              <a:xfrm>
                <a:off x="9293137" y="2492896"/>
                <a:ext cx="1123570" cy="112357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i$liḋe-Freeform: Shape 5">
                <a:extLst>
                  <a:ext uri="{FF2B5EF4-FFF2-40B4-BE49-F238E27FC236}">
                    <a16:creationId xmlns:a16="http://schemas.microsoft.com/office/drawing/2014/main" xmlns="" id="{AA790EEB-F0EE-478B-863E-97B1BCB11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9388" y="2770342"/>
                <a:ext cx="411068" cy="568679"/>
              </a:xfrm>
              <a:custGeom>
                <a:avLst/>
                <a:gdLst>
                  <a:gd name="T0" fmla="*/ 143 w 168"/>
                  <a:gd name="T1" fmla="*/ 65 h 232"/>
                  <a:gd name="T2" fmla="*/ 113 w 168"/>
                  <a:gd name="T3" fmla="*/ 38 h 232"/>
                  <a:gd name="T4" fmla="*/ 141 w 168"/>
                  <a:gd name="T5" fmla="*/ 38 h 232"/>
                  <a:gd name="T6" fmla="*/ 147 w 168"/>
                  <a:gd name="T7" fmla="*/ 33 h 232"/>
                  <a:gd name="T8" fmla="*/ 154 w 168"/>
                  <a:gd name="T9" fmla="*/ 5 h 232"/>
                  <a:gd name="T10" fmla="*/ 155 w 168"/>
                  <a:gd name="T11" fmla="*/ 0 h 232"/>
                  <a:gd name="T12" fmla="*/ 13 w 168"/>
                  <a:gd name="T13" fmla="*/ 0 h 232"/>
                  <a:gd name="T14" fmla="*/ 14 w 168"/>
                  <a:gd name="T15" fmla="*/ 5 h 232"/>
                  <a:gd name="T16" fmla="*/ 21 w 168"/>
                  <a:gd name="T17" fmla="*/ 33 h 232"/>
                  <a:gd name="T18" fmla="*/ 27 w 168"/>
                  <a:gd name="T19" fmla="*/ 38 h 232"/>
                  <a:gd name="T20" fmla="*/ 55 w 168"/>
                  <a:gd name="T21" fmla="*/ 38 h 232"/>
                  <a:gd name="T22" fmla="*/ 25 w 168"/>
                  <a:gd name="T23" fmla="*/ 65 h 232"/>
                  <a:gd name="T24" fmla="*/ 15 w 168"/>
                  <a:gd name="T25" fmla="*/ 132 h 232"/>
                  <a:gd name="T26" fmla="*/ 84 w 168"/>
                  <a:gd name="T27" fmla="*/ 232 h 232"/>
                  <a:gd name="T28" fmla="*/ 153 w 168"/>
                  <a:gd name="T29" fmla="*/ 132 h 232"/>
                  <a:gd name="T30" fmla="*/ 143 w 168"/>
                  <a:gd name="T31" fmla="*/ 65 h 232"/>
                  <a:gd name="T32" fmla="*/ 134 w 168"/>
                  <a:gd name="T33" fmla="*/ 119 h 232"/>
                  <a:gd name="T34" fmla="*/ 93 w 168"/>
                  <a:gd name="T35" fmla="*/ 177 h 232"/>
                  <a:gd name="T36" fmla="*/ 93 w 168"/>
                  <a:gd name="T37" fmla="*/ 134 h 232"/>
                  <a:gd name="T38" fmla="*/ 97 w 168"/>
                  <a:gd name="T39" fmla="*/ 126 h 232"/>
                  <a:gd name="T40" fmla="*/ 102 w 168"/>
                  <a:gd name="T41" fmla="*/ 114 h 232"/>
                  <a:gd name="T42" fmla="*/ 84 w 168"/>
                  <a:gd name="T43" fmla="*/ 96 h 232"/>
                  <a:gd name="T44" fmla="*/ 66 w 168"/>
                  <a:gd name="T45" fmla="*/ 114 h 232"/>
                  <a:gd name="T46" fmla="*/ 71 w 168"/>
                  <a:gd name="T47" fmla="*/ 126 h 232"/>
                  <a:gd name="T48" fmla="*/ 74 w 168"/>
                  <a:gd name="T49" fmla="*/ 134 h 232"/>
                  <a:gd name="T50" fmla="*/ 74 w 168"/>
                  <a:gd name="T51" fmla="*/ 177 h 232"/>
                  <a:gd name="T52" fmla="*/ 34 w 168"/>
                  <a:gd name="T53" fmla="*/ 119 h 232"/>
                  <a:gd name="T54" fmla="*/ 40 w 168"/>
                  <a:gd name="T55" fmla="*/ 83 h 232"/>
                  <a:gd name="T56" fmla="*/ 84 w 168"/>
                  <a:gd name="T57" fmla="*/ 44 h 232"/>
                  <a:gd name="T58" fmla="*/ 127 w 168"/>
                  <a:gd name="T59" fmla="*/ 82 h 232"/>
                  <a:gd name="T60" fmla="*/ 128 w 168"/>
                  <a:gd name="T61" fmla="*/ 83 h 232"/>
                  <a:gd name="T62" fmla="*/ 134 w 168"/>
                  <a:gd name="T63" fmla="*/ 119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8" h="232">
                    <a:moveTo>
                      <a:pt x="143" y="65"/>
                    </a:moveTo>
                    <a:cubicBezTo>
                      <a:pt x="113" y="38"/>
                      <a:pt x="113" y="38"/>
                      <a:pt x="113" y="38"/>
                    </a:cubicBezTo>
                    <a:cubicBezTo>
                      <a:pt x="141" y="38"/>
                      <a:pt x="141" y="38"/>
                      <a:pt x="141" y="38"/>
                    </a:cubicBezTo>
                    <a:cubicBezTo>
                      <a:pt x="143" y="38"/>
                      <a:pt x="146" y="36"/>
                      <a:pt x="147" y="33"/>
                    </a:cubicBezTo>
                    <a:cubicBezTo>
                      <a:pt x="154" y="5"/>
                      <a:pt x="154" y="5"/>
                      <a:pt x="154" y="5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2" y="36"/>
                      <a:pt x="24" y="38"/>
                      <a:pt x="27" y="38"/>
                    </a:cubicBezTo>
                    <a:cubicBezTo>
                      <a:pt x="55" y="38"/>
                      <a:pt x="55" y="38"/>
                      <a:pt x="55" y="38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5" y="81"/>
                      <a:pt x="0" y="111"/>
                      <a:pt x="15" y="132"/>
                    </a:cubicBezTo>
                    <a:cubicBezTo>
                      <a:pt x="84" y="232"/>
                      <a:pt x="84" y="232"/>
                      <a:pt x="84" y="232"/>
                    </a:cubicBezTo>
                    <a:cubicBezTo>
                      <a:pt x="153" y="132"/>
                      <a:pt x="153" y="132"/>
                      <a:pt x="153" y="132"/>
                    </a:cubicBezTo>
                    <a:cubicBezTo>
                      <a:pt x="168" y="111"/>
                      <a:pt x="163" y="81"/>
                      <a:pt x="143" y="65"/>
                    </a:cubicBezTo>
                    <a:close/>
                    <a:moveTo>
                      <a:pt x="134" y="119"/>
                    </a:moveTo>
                    <a:cubicBezTo>
                      <a:pt x="93" y="177"/>
                      <a:pt x="93" y="177"/>
                      <a:pt x="93" y="177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93" y="131"/>
                      <a:pt x="95" y="128"/>
                      <a:pt x="97" y="126"/>
                    </a:cubicBezTo>
                    <a:cubicBezTo>
                      <a:pt x="100" y="123"/>
                      <a:pt x="102" y="119"/>
                      <a:pt x="102" y="114"/>
                    </a:cubicBezTo>
                    <a:cubicBezTo>
                      <a:pt x="102" y="104"/>
                      <a:pt x="94" y="96"/>
                      <a:pt x="84" y="96"/>
                    </a:cubicBezTo>
                    <a:cubicBezTo>
                      <a:pt x="74" y="96"/>
                      <a:pt x="66" y="104"/>
                      <a:pt x="66" y="114"/>
                    </a:cubicBezTo>
                    <a:cubicBezTo>
                      <a:pt x="66" y="119"/>
                      <a:pt x="68" y="123"/>
                      <a:pt x="71" y="126"/>
                    </a:cubicBezTo>
                    <a:cubicBezTo>
                      <a:pt x="73" y="128"/>
                      <a:pt x="74" y="131"/>
                      <a:pt x="74" y="134"/>
                    </a:cubicBezTo>
                    <a:cubicBezTo>
                      <a:pt x="74" y="177"/>
                      <a:pt x="74" y="177"/>
                      <a:pt x="74" y="177"/>
                    </a:cubicBezTo>
                    <a:cubicBezTo>
                      <a:pt x="34" y="119"/>
                      <a:pt x="34" y="119"/>
                      <a:pt x="34" y="119"/>
                    </a:cubicBezTo>
                    <a:cubicBezTo>
                      <a:pt x="26" y="108"/>
                      <a:pt x="29" y="91"/>
                      <a:pt x="40" y="83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127" y="82"/>
                      <a:pt x="127" y="82"/>
                      <a:pt x="127" y="82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39" y="91"/>
                      <a:pt x="142" y="108"/>
                      <a:pt x="134" y="1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i$liḋe-Oval 6">
                <a:extLst>
                  <a:ext uri="{FF2B5EF4-FFF2-40B4-BE49-F238E27FC236}">
                    <a16:creationId xmlns:a16="http://schemas.microsoft.com/office/drawing/2014/main" xmlns="" id="{0C9D932A-05D6-4B92-99C6-87D3E25D7442}"/>
                  </a:ext>
                </a:extLst>
              </p:cNvPr>
              <p:cNvSpPr/>
              <p:nvPr/>
            </p:nvSpPr>
            <p:spPr>
              <a:xfrm>
                <a:off x="6767677" y="2492896"/>
                <a:ext cx="1123570" cy="1123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$liḋe-Freeform: Shape 7">
                <a:extLst>
                  <a:ext uri="{FF2B5EF4-FFF2-40B4-BE49-F238E27FC236}">
                    <a16:creationId xmlns:a16="http://schemas.microsoft.com/office/drawing/2014/main" xmlns="" id="{5C222DFC-326E-495B-9A4E-5B1D5DFE0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4473" y="2780991"/>
                <a:ext cx="589979" cy="547380"/>
              </a:xfrm>
              <a:custGeom>
                <a:avLst/>
                <a:gdLst>
                  <a:gd name="T0" fmla="*/ 142 w 241"/>
                  <a:gd name="T1" fmla="*/ 137 h 224"/>
                  <a:gd name="T2" fmla="*/ 150 w 241"/>
                  <a:gd name="T3" fmla="*/ 97 h 224"/>
                  <a:gd name="T4" fmla="*/ 132 w 241"/>
                  <a:gd name="T5" fmla="*/ 115 h 224"/>
                  <a:gd name="T6" fmla="*/ 110 w 241"/>
                  <a:gd name="T7" fmla="*/ 115 h 224"/>
                  <a:gd name="T8" fmla="*/ 110 w 241"/>
                  <a:gd name="T9" fmla="*/ 92 h 224"/>
                  <a:gd name="T10" fmla="*/ 127 w 241"/>
                  <a:gd name="T11" fmla="*/ 74 h 224"/>
                  <a:gd name="T12" fmla="*/ 88 w 241"/>
                  <a:gd name="T13" fmla="*/ 83 h 224"/>
                  <a:gd name="T14" fmla="*/ 78 w 241"/>
                  <a:gd name="T15" fmla="*/ 120 h 224"/>
                  <a:gd name="T16" fmla="*/ 3 w 241"/>
                  <a:gd name="T17" fmla="*/ 195 h 224"/>
                  <a:gd name="T18" fmla="*/ 3 w 241"/>
                  <a:gd name="T19" fmla="*/ 206 h 224"/>
                  <a:gd name="T20" fmla="*/ 19 w 241"/>
                  <a:gd name="T21" fmla="*/ 222 h 224"/>
                  <a:gd name="T22" fmla="*/ 25 w 241"/>
                  <a:gd name="T23" fmla="*/ 224 h 224"/>
                  <a:gd name="T24" fmla="*/ 30 w 241"/>
                  <a:gd name="T25" fmla="*/ 222 h 224"/>
                  <a:gd name="T26" fmla="*/ 105 w 241"/>
                  <a:gd name="T27" fmla="*/ 147 h 224"/>
                  <a:gd name="T28" fmla="*/ 142 w 241"/>
                  <a:gd name="T29" fmla="*/ 137 h 224"/>
                  <a:gd name="T30" fmla="*/ 27 w 241"/>
                  <a:gd name="T31" fmla="*/ 206 h 224"/>
                  <a:gd name="T32" fmla="*/ 19 w 241"/>
                  <a:gd name="T33" fmla="*/ 206 h 224"/>
                  <a:gd name="T34" fmla="*/ 19 w 241"/>
                  <a:gd name="T35" fmla="*/ 198 h 224"/>
                  <a:gd name="T36" fmla="*/ 27 w 241"/>
                  <a:gd name="T37" fmla="*/ 198 h 224"/>
                  <a:gd name="T38" fmla="*/ 27 w 241"/>
                  <a:gd name="T39" fmla="*/ 206 h 224"/>
                  <a:gd name="T40" fmla="*/ 236 w 241"/>
                  <a:gd name="T41" fmla="*/ 0 h 224"/>
                  <a:gd name="T42" fmla="*/ 19 w 241"/>
                  <a:gd name="T43" fmla="*/ 0 h 224"/>
                  <a:gd name="T44" fmla="*/ 14 w 241"/>
                  <a:gd name="T45" fmla="*/ 5 h 224"/>
                  <a:gd name="T46" fmla="*/ 14 w 241"/>
                  <a:gd name="T47" fmla="*/ 171 h 224"/>
                  <a:gd name="T48" fmla="*/ 38 w 241"/>
                  <a:gd name="T49" fmla="*/ 147 h 224"/>
                  <a:gd name="T50" fmla="*/ 38 w 241"/>
                  <a:gd name="T51" fmla="*/ 48 h 224"/>
                  <a:gd name="T52" fmla="*/ 217 w 241"/>
                  <a:gd name="T53" fmla="*/ 48 h 224"/>
                  <a:gd name="T54" fmla="*/ 217 w 241"/>
                  <a:gd name="T55" fmla="*/ 170 h 224"/>
                  <a:gd name="T56" fmla="*/ 95 w 241"/>
                  <a:gd name="T57" fmla="*/ 170 h 224"/>
                  <a:gd name="T58" fmla="*/ 72 w 241"/>
                  <a:gd name="T59" fmla="*/ 193 h 224"/>
                  <a:gd name="T60" fmla="*/ 222 w 241"/>
                  <a:gd name="T61" fmla="*/ 193 h 224"/>
                  <a:gd name="T62" fmla="*/ 241 w 241"/>
                  <a:gd name="T63" fmla="*/ 175 h 224"/>
                  <a:gd name="T64" fmla="*/ 241 w 241"/>
                  <a:gd name="T65" fmla="*/ 5 h 224"/>
                  <a:gd name="T66" fmla="*/ 236 w 241"/>
                  <a:gd name="T67" fmla="*/ 0 h 224"/>
                  <a:gd name="T68" fmla="*/ 47 w 241"/>
                  <a:gd name="T69" fmla="*/ 32 h 224"/>
                  <a:gd name="T70" fmla="*/ 39 w 241"/>
                  <a:gd name="T71" fmla="*/ 24 h 224"/>
                  <a:gd name="T72" fmla="*/ 47 w 241"/>
                  <a:gd name="T73" fmla="*/ 15 h 224"/>
                  <a:gd name="T74" fmla="*/ 55 w 241"/>
                  <a:gd name="T75" fmla="*/ 24 h 224"/>
                  <a:gd name="T76" fmla="*/ 47 w 241"/>
                  <a:gd name="T77" fmla="*/ 32 h 224"/>
                  <a:gd name="T78" fmla="*/ 77 w 241"/>
                  <a:gd name="T79" fmla="*/ 32 h 224"/>
                  <a:gd name="T80" fmla="*/ 69 w 241"/>
                  <a:gd name="T81" fmla="*/ 24 h 224"/>
                  <a:gd name="T82" fmla="*/ 77 w 241"/>
                  <a:gd name="T83" fmla="*/ 15 h 224"/>
                  <a:gd name="T84" fmla="*/ 85 w 241"/>
                  <a:gd name="T85" fmla="*/ 24 h 224"/>
                  <a:gd name="T86" fmla="*/ 77 w 241"/>
                  <a:gd name="T87" fmla="*/ 32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1" h="224">
                    <a:moveTo>
                      <a:pt x="142" y="137"/>
                    </a:moveTo>
                    <a:cubicBezTo>
                      <a:pt x="153" y="126"/>
                      <a:pt x="155" y="110"/>
                      <a:pt x="150" y="97"/>
                    </a:cubicBezTo>
                    <a:cubicBezTo>
                      <a:pt x="132" y="115"/>
                      <a:pt x="132" y="115"/>
                      <a:pt x="132" y="115"/>
                    </a:cubicBezTo>
                    <a:cubicBezTo>
                      <a:pt x="126" y="121"/>
                      <a:pt x="116" y="121"/>
                      <a:pt x="110" y="115"/>
                    </a:cubicBezTo>
                    <a:cubicBezTo>
                      <a:pt x="104" y="108"/>
                      <a:pt x="104" y="98"/>
                      <a:pt x="110" y="92"/>
                    </a:cubicBezTo>
                    <a:cubicBezTo>
                      <a:pt x="127" y="74"/>
                      <a:pt x="127" y="74"/>
                      <a:pt x="127" y="74"/>
                    </a:cubicBezTo>
                    <a:cubicBezTo>
                      <a:pt x="114" y="70"/>
                      <a:pt x="99" y="73"/>
                      <a:pt x="88" y="83"/>
                    </a:cubicBezTo>
                    <a:cubicBezTo>
                      <a:pt x="78" y="93"/>
                      <a:pt x="75" y="107"/>
                      <a:pt x="78" y="120"/>
                    </a:cubicBezTo>
                    <a:cubicBezTo>
                      <a:pt x="3" y="195"/>
                      <a:pt x="3" y="195"/>
                      <a:pt x="3" y="195"/>
                    </a:cubicBezTo>
                    <a:cubicBezTo>
                      <a:pt x="0" y="198"/>
                      <a:pt x="0" y="203"/>
                      <a:pt x="3" y="206"/>
                    </a:cubicBezTo>
                    <a:cubicBezTo>
                      <a:pt x="19" y="222"/>
                      <a:pt x="19" y="222"/>
                      <a:pt x="19" y="222"/>
                    </a:cubicBezTo>
                    <a:cubicBezTo>
                      <a:pt x="21" y="223"/>
                      <a:pt x="23" y="224"/>
                      <a:pt x="25" y="224"/>
                    </a:cubicBezTo>
                    <a:cubicBezTo>
                      <a:pt x="27" y="224"/>
                      <a:pt x="29" y="223"/>
                      <a:pt x="30" y="222"/>
                    </a:cubicBezTo>
                    <a:cubicBezTo>
                      <a:pt x="105" y="147"/>
                      <a:pt x="105" y="147"/>
                      <a:pt x="105" y="147"/>
                    </a:cubicBezTo>
                    <a:cubicBezTo>
                      <a:pt x="118" y="150"/>
                      <a:pt x="132" y="147"/>
                      <a:pt x="142" y="137"/>
                    </a:cubicBezTo>
                    <a:close/>
                    <a:moveTo>
                      <a:pt x="27" y="206"/>
                    </a:moveTo>
                    <a:cubicBezTo>
                      <a:pt x="25" y="208"/>
                      <a:pt x="21" y="208"/>
                      <a:pt x="19" y="206"/>
                    </a:cubicBezTo>
                    <a:cubicBezTo>
                      <a:pt x="17" y="204"/>
                      <a:pt x="17" y="200"/>
                      <a:pt x="19" y="198"/>
                    </a:cubicBezTo>
                    <a:cubicBezTo>
                      <a:pt x="21" y="195"/>
                      <a:pt x="25" y="195"/>
                      <a:pt x="27" y="198"/>
                    </a:cubicBezTo>
                    <a:cubicBezTo>
                      <a:pt x="30" y="200"/>
                      <a:pt x="30" y="204"/>
                      <a:pt x="27" y="206"/>
                    </a:cubicBezTo>
                    <a:close/>
                    <a:moveTo>
                      <a:pt x="236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4" y="2"/>
                      <a:pt x="14" y="5"/>
                    </a:cubicBezTo>
                    <a:cubicBezTo>
                      <a:pt x="14" y="171"/>
                      <a:pt x="14" y="171"/>
                      <a:pt x="14" y="171"/>
                    </a:cubicBezTo>
                    <a:cubicBezTo>
                      <a:pt x="38" y="147"/>
                      <a:pt x="38" y="147"/>
                      <a:pt x="38" y="147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217" y="48"/>
                      <a:pt x="217" y="48"/>
                      <a:pt x="217" y="48"/>
                    </a:cubicBezTo>
                    <a:cubicBezTo>
                      <a:pt x="217" y="170"/>
                      <a:pt x="217" y="170"/>
                      <a:pt x="217" y="170"/>
                    </a:cubicBezTo>
                    <a:cubicBezTo>
                      <a:pt x="95" y="170"/>
                      <a:pt x="95" y="170"/>
                      <a:pt x="95" y="170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222" y="193"/>
                      <a:pt x="222" y="193"/>
                      <a:pt x="222" y="193"/>
                    </a:cubicBezTo>
                    <a:cubicBezTo>
                      <a:pt x="233" y="193"/>
                      <a:pt x="241" y="185"/>
                      <a:pt x="241" y="175"/>
                    </a:cubicBezTo>
                    <a:cubicBezTo>
                      <a:pt x="241" y="5"/>
                      <a:pt x="241" y="5"/>
                      <a:pt x="241" y="5"/>
                    </a:cubicBezTo>
                    <a:cubicBezTo>
                      <a:pt x="241" y="2"/>
                      <a:pt x="239" y="0"/>
                      <a:pt x="236" y="0"/>
                    </a:cubicBezTo>
                    <a:close/>
                    <a:moveTo>
                      <a:pt x="47" y="32"/>
                    </a:moveTo>
                    <a:cubicBezTo>
                      <a:pt x="42" y="32"/>
                      <a:pt x="39" y="28"/>
                      <a:pt x="39" y="24"/>
                    </a:cubicBezTo>
                    <a:cubicBezTo>
                      <a:pt x="39" y="19"/>
                      <a:pt x="42" y="15"/>
                      <a:pt x="47" y="15"/>
                    </a:cubicBezTo>
                    <a:cubicBezTo>
                      <a:pt x="52" y="15"/>
                      <a:pt x="55" y="19"/>
                      <a:pt x="55" y="24"/>
                    </a:cubicBezTo>
                    <a:cubicBezTo>
                      <a:pt x="55" y="28"/>
                      <a:pt x="52" y="32"/>
                      <a:pt x="47" y="32"/>
                    </a:cubicBezTo>
                    <a:close/>
                    <a:moveTo>
                      <a:pt x="77" y="32"/>
                    </a:moveTo>
                    <a:cubicBezTo>
                      <a:pt x="72" y="32"/>
                      <a:pt x="69" y="28"/>
                      <a:pt x="69" y="24"/>
                    </a:cubicBezTo>
                    <a:cubicBezTo>
                      <a:pt x="69" y="19"/>
                      <a:pt x="72" y="15"/>
                      <a:pt x="77" y="15"/>
                    </a:cubicBezTo>
                    <a:cubicBezTo>
                      <a:pt x="81" y="15"/>
                      <a:pt x="85" y="19"/>
                      <a:pt x="85" y="24"/>
                    </a:cubicBezTo>
                    <a:cubicBezTo>
                      <a:pt x="85" y="28"/>
                      <a:pt x="81" y="32"/>
                      <a:pt x="77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i$liḋe-Oval 8">
                <a:extLst>
                  <a:ext uri="{FF2B5EF4-FFF2-40B4-BE49-F238E27FC236}">
                    <a16:creationId xmlns:a16="http://schemas.microsoft.com/office/drawing/2014/main" xmlns="" id="{FC4B3D33-C1B4-4FE5-AD81-D72CD50A1AE5}"/>
                  </a:ext>
                </a:extLst>
              </p:cNvPr>
              <p:cNvSpPr/>
              <p:nvPr/>
            </p:nvSpPr>
            <p:spPr>
              <a:xfrm>
                <a:off x="4345541" y="2492896"/>
                <a:ext cx="1123570" cy="1123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i$liḋe-Freeform: Shape 9">
                <a:extLst>
                  <a:ext uri="{FF2B5EF4-FFF2-40B4-BE49-F238E27FC236}">
                    <a16:creationId xmlns:a16="http://schemas.microsoft.com/office/drawing/2014/main" xmlns="" id="{51D219F3-3C54-4534-9ED0-BA584A835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8311" y="2815069"/>
                <a:ext cx="558029" cy="479224"/>
              </a:xfrm>
              <a:custGeom>
                <a:avLst/>
                <a:gdLst>
                  <a:gd name="T0" fmla="*/ 223 w 228"/>
                  <a:gd name="T1" fmla="*/ 0 h 196"/>
                  <a:gd name="T2" fmla="*/ 210 w 228"/>
                  <a:gd name="T3" fmla="*/ 0 h 196"/>
                  <a:gd name="T4" fmla="*/ 205 w 228"/>
                  <a:gd name="T5" fmla="*/ 5 h 196"/>
                  <a:gd name="T6" fmla="*/ 205 w 228"/>
                  <a:gd name="T7" fmla="*/ 10 h 196"/>
                  <a:gd name="T8" fmla="*/ 20 w 228"/>
                  <a:gd name="T9" fmla="*/ 42 h 196"/>
                  <a:gd name="T10" fmla="*/ 20 w 228"/>
                  <a:gd name="T11" fmla="*/ 40 h 196"/>
                  <a:gd name="T12" fmla="*/ 15 w 228"/>
                  <a:gd name="T13" fmla="*/ 35 h 196"/>
                  <a:gd name="T14" fmla="*/ 5 w 228"/>
                  <a:gd name="T15" fmla="*/ 35 h 196"/>
                  <a:gd name="T16" fmla="*/ 0 w 228"/>
                  <a:gd name="T17" fmla="*/ 40 h 196"/>
                  <a:gd name="T18" fmla="*/ 0 w 228"/>
                  <a:gd name="T19" fmla="*/ 45 h 196"/>
                  <a:gd name="T20" fmla="*/ 0 w 228"/>
                  <a:gd name="T21" fmla="*/ 135 h 196"/>
                  <a:gd name="T22" fmla="*/ 0 w 228"/>
                  <a:gd name="T23" fmla="*/ 140 h 196"/>
                  <a:gd name="T24" fmla="*/ 5 w 228"/>
                  <a:gd name="T25" fmla="*/ 145 h 196"/>
                  <a:gd name="T26" fmla="*/ 15 w 228"/>
                  <a:gd name="T27" fmla="*/ 145 h 196"/>
                  <a:gd name="T28" fmla="*/ 20 w 228"/>
                  <a:gd name="T29" fmla="*/ 140 h 196"/>
                  <a:gd name="T30" fmla="*/ 20 w 228"/>
                  <a:gd name="T31" fmla="*/ 138 h 196"/>
                  <a:gd name="T32" fmla="*/ 70 w 228"/>
                  <a:gd name="T33" fmla="*/ 147 h 196"/>
                  <a:gd name="T34" fmla="*/ 70 w 228"/>
                  <a:gd name="T35" fmla="*/ 148 h 196"/>
                  <a:gd name="T36" fmla="*/ 117 w 228"/>
                  <a:gd name="T37" fmla="*/ 196 h 196"/>
                  <a:gd name="T38" fmla="*/ 162 w 228"/>
                  <a:gd name="T39" fmla="*/ 162 h 196"/>
                  <a:gd name="T40" fmla="*/ 205 w 228"/>
                  <a:gd name="T41" fmla="*/ 170 h 196"/>
                  <a:gd name="T42" fmla="*/ 205 w 228"/>
                  <a:gd name="T43" fmla="*/ 175 h 196"/>
                  <a:gd name="T44" fmla="*/ 210 w 228"/>
                  <a:gd name="T45" fmla="*/ 180 h 196"/>
                  <a:gd name="T46" fmla="*/ 223 w 228"/>
                  <a:gd name="T47" fmla="*/ 180 h 196"/>
                  <a:gd name="T48" fmla="*/ 228 w 228"/>
                  <a:gd name="T49" fmla="*/ 175 h 196"/>
                  <a:gd name="T50" fmla="*/ 228 w 228"/>
                  <a:gd name="T51" fmla="*/ 5 h 196"/>
                  <a:gd name="T52" fmla="*/ 223 w 228"/>
                  <a:gd name="T53" fmla="*/ 0 h 196"/>
                  <a:gd name="T54" fmla="*/ 117 w 228"/>
                  <a:gd name="T55" fmla="*/ 177 h 196"/>
                  <a:gd name="T56" fmla="*/ 89 w 228"/>
                  <a:gd name="T57" fmla="*/ 150 h 196"/>
                  <a:gd name="T58" fmla="*/ 143 w 228"/>
                  <a:gd name="T59" fmla="*/ 159 h 196"/>
                  <a:gd name="T60" fmla="*/ 117 w 228"/>
                  <a:gd name="T61" fmla="*/ 177 h 196"/>
                  <a:gd name="T62" fmla="*/ 199 w 228"/>
                  <a:gd name="T63" fmla="*/ 53 h 196"/>
                  <a:gd name="T64" fmla="*/ 31 w 228"/>
                  <a:gd name="T65" fmla="*/ 76 h 196"/>
                  <a:gd name="T66" fmla="*/ 30 w 228"/>
                  <a:gd name="T67" fmla="*/ 76 h 196"/>
                  <a:gd name="T68" fmla="*/ 23 w 228"/>
                  <a:gd name="T69" fmla="*/ 70 h 196"/>
                  <a:gd name="T70" fmla="*/ 29 w 228"/>
                  <a:gd name="T71" fmla="*/ 62 h 196"/>
                  <a:gd name="T72" fmla="*/ 197 w 228"/>
                  <a:gd name="T73" fmla="*/ 39 h 196"/>
                  <a:gd name="T74" fmla="*/ 205 w 228"/>
                  <a:gd name="T75" fmla="*/ 45 h 196"/>
                  <a:gd name="T76" fmla="*/ 199 w 228"/>
                  <a:gd name="T77" fmla="*/ 53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28" h="196">
                    <a:moveTo>
                      <a:pt x="223" y="0"/>
                    </a:moveTo>
                    <a:cubicBezTo>
                      <a:pt x="210" y="0"/>
                      <a:pt x="210" y="0"/>
                      <a:pt x="210" y="0"/>
                    </a:cubicBezTo>
                    <a:cubicBezTo>
                      <a:pt x="207" y="0"/>
                      <a:pt x="205" y="2"/>
                      <a:pt x="205" y="5"/>
                    </a:cubicBezTo>
                    <a:cubicBezTo>
                      <a:pt x="205" y="10"/>
                      <a:pt x="205" y="10"/>
                      <a:pt x="205" y="10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20" y="37"/>
                      <a:pt x="18" y="35"/>
                      <a:pt x="1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3"/>
                      <a:pt x="2" y="145"/>
                      <a:pt x="5" y="145"/>
                    </a:cubicBezTo>
                    <a:cubicBezTo>
                      <a:pt x="15" y="145"/>
                      <a:pt x="15" y="145"/>
                      <a:pt x="15" y="145"/>
                    </a:cubicBezTo>
                    <a:cubicBezTo>
                      <a:pt x="18" y="145"/>
                      <a:pt x="20" y="143"/>
                      <a:pt x="20" y="140"/>
                    </a:cubicBezTo>
                    <a:cubicBezTo>
                      <a:pt x="20" y="138"/>
                      <a:pt x="20" y="138"/>
                      <a:pt x="20" y="138"/>
                    </a:cubicBezTo>
                    <a:cubicBezTo>
                      <a:pt x="70" y="147"/>
                      <a:pt x="70" y="147"/>
                      <a:pt x="70" y="147"/>
                    </a:cubicBezTo>
                    <a:cubicBezTo>
                      <a:pt x="70" y="147"/>
                      <a:pt x="70" y="148"/>
                      <a:pt x="70" y="148"/>
                    </a:cubicBezTo>
                    <a:cubicBezTo>
                      <a:pt x="70" y="175"/>
                      <a:pt x="91" y="196"/>
                      <a:pt x="117" y="196"/>
                    </a:cubicBezTo>
                    <a:cubicBezTo>
                      <a:pt x="138" y="196"/>
                      <a:pt x="156" y="182"/>
                      <a:pt x="162" y="162"/>
                    </a:cubicBezTo>
                    <a:cubicBezTo>
                      <a:pt x="205" y="170"/>
                      <a:pt x="205" y="170"/>
                      <a:pt x="205" y="170"/>
                    </a:cubicBezTo>
                    <a:cubicBezTo>
                      <a:pt x="205" y="175"/>
                      <a:pt x="205" y="175"/>
                      <a:pt x="205" y="175"/>
                    </a:cubicBezTo>
                    <a:cubicBezTo>
                      <a:pt x="205" y="178"/>
                      <a:pt x="207" y="180"/>
                      <a:pt x="210" y="180"/>
                    </a:cubicBezTo>
                    <a:cubicBezTo>
                      <a:pt x="223" y="180"/>
                      <a:pt x="223" y="180"/>
                      <a:pt x="223" y="180"/>
                    </a:cubicBezTo>
                    <a:cubicBezTo>
                      <a:pt x="226" y="180"/>
                      <a:pt x="228" y="178"/>
                      <a:pt x="228" y="175"/>
                    </a:cubicBezTo>
                    <a:cubicBezTo>
                      <a:pt x="228" y="5"/>
                      <a:pt x="228" y="5"/>
                      <a:pt x="228" y="5"/>
                    </a:cubicBezTo>
                    <a:cubicBezTo>
                      <a:pt x="228" y="2"/>
                      <a:pt x="226" y="0"/>
                      <a:pt x="223" y="0"/>
                    </a:cubicBezTo>
                    <a:moveTo>
                      <a:pt x="117" y="177"/>
                    </a:moveTo>
                    <a:cubicBezTo>
                      <a:pt x="102" y="177"/>
                      <a:pt x="90" y="165"/>
                      <a:pt x="89" y="150"/>
                    </a:cubicBezTo>
                    <a:cubicBezTo>
                      <a:pt x="143" y="159"/>
                      <a:pt x="143" y="159"/>
                      <a:pt x="143" y="159"/>
                    </a:cubicBezTo>
                    <a:cubicBezTo>
                      <a:pt x="139" y="170"/>
                      <a:pt x="129" y="177"/>
                      <a:pt x="117" y="177"/>
                    </a:cubicBezTo>
                    <a:moveTo>
                      <a:pt x="199" y="53"/>
                    </a:moveTo>
                    <a:cubicBezTo>
                      <a:pt x="31" y="76"/>
                      <a:pt x="31" y="76"/>
                      <a:pt x="31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6" y="76"/>
                      <a:pt x="23" y="73"/>
                      <a:pt x="23" y="70"/>
                    </a:cubicBezTo>
                    <a:cubicBezTo>
                      <a:pt x="22" y="66"/>
                      <a:pt x="25" y="62"/>
                      <a:pt x="29" y="62"/>
                    </a:cubicBezTo>
                    <a:cubicBezTo>
                      <a:pt x="197" y="39"/>
                      <a:pt x="197" y="39"/>
                      <a:pt x="197" y="39"/>
                    </a:cubicBezTo>
                    <a:cubicBezTo>
                      <a:pt x="201" y="38"/>
                      <a:pt x="204" y="41"/>
                      <a:pt x="205" y="45"/>
                    </a:cubicBezTo>
                    <a:cubicBezTo>
                      <a:pt x="205" y="49"/>
                      <a:pt x="203" y="52"/>
                      <a:pt x="199" y="5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i$liḋe-Oval 10">
                <a:extLst>
                  <a:ext uri="{FF2B5EF4-FFF2-40B4-BE49-F238E27FC236}">
                    <a16:creationId xmlns:a16="http://schemas.microsoft.com/office/drawing/2014/main" xmlns="" id="{3D1C6954-2EA0-41D2-92BF-763AF0C817B2}"/>
                  </a:ext>
                </a:extLst>
              </p:cNvPr>
              <p:cNvSpPr/>
              <p:nvPr/>
            </p:nvSpPr>
            <p:spPr>
              <a:xfrm>
                <a:off x="1844061" y="2511811"/>
                <a:ext cx="1123570" cy="112357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$liḋe-Freeform: Shape 11">
                <a:extLst>
                  <a:ext uri="{FF2B5EF4-FFF2-40B4-BE49-F238E27FC236}">
                    <a16:creationId xmlns:a16="http://schemas.microsoft.com/office/drawing/2014/main" xmlns="" id="{659EA1C2-5F67-404C-B35C-C01BD7EC2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923" y="2741335"/>
                <a:ext cx="587847" cy="664522"/>
              </a:xfrm>
              <a:custGeom>
                <a:avLst/>
                <a:gdLst>
                  <a:gd name="T0" fmla="*/ 62 w 240"/>
                  <a:gd name="T1" fmla="*/ 49 h 272"/>
                  <a:gd name="T2" fmla="*/ 35 w 240"/>
                  <a:gd name="T3" fmla="*/ 35 h 272"/>
                  <a:gd name="T4" fmla="*/ 49 w 240"/>
                  <a:gd name="T5" fmla="*/ 62 h 272"/>
                  <a:gd name="T6" fmla="*/ 62 w 240"/>
                  <a:gd name="T7" fmla="*/ 62 h 272"/>
                  <a:gd name="T8" fmla="*/ 9 w 240"/>
                  <a:gd name="T9" fmla="*/ 111 h 272"/>
                  <a:gd name="T10" fmla="*/ 9 w 240"/>
                  <a:gd name="T11" fmla="*/ 130 h 272"/>
                  <a:gd name="T12" fmla="*/ 38 w 240"/>
                  <a:gd name="T13" fmla="*/ 120 h 272"/>
                  <a:gd name="T14" fmla="*/ 120 w 240"/>
                  <a:gd name="T15" fmla="*/ 38 h 272"/>
                  <a:gd name="T16" fmla="*/ 129 w 240"/>
                  <a:gd name="T17" fmla="*/ 10 h 272"/>
                  <a:gd name="T18" fmla="*/ 111 w 240"/>
                  <a:gd name="T19" fmla="*/ 10 h 272"/>
                  <a:gd name="T20" fmla="*/ 120 w 240"/>
                  <a:gd name="T21" fmla="*/ 38 h 272"/>
                  <a:gd name="T22" fmla="*/ 107 w 240"/>
                  <a:gd name="T23" fmla="*/ 272 h 272"/>
                  <a:gd name="T24" fmla="*/ 153 w 240"/>
                  <a:gd name="T25" fmla="*/ 253 h 272"/>
                  <a:gd name="T26" fmla="*/ 87 w 240"/>
                  <a:gd name="T27" fmla="*/ 244 h 272"/>
                  <a:gd name="T28" fmla="*/ 205 w 240"/>
                  <a:gd name="T29" fmla="*/ 35 h 272"/>
                  <a:gd name="T30" fmla="*/ 178 w 240"/>
                  <a:gd name="T31" fmla="*/ 49 h 272"/>
                  <a:gd name="T32" fmla="*/ 185 w 240"/>
                  <a:gd name="T33" fmla="*/ 65 h 272"/>
                  <a:gd name="T34" fmla="*/ 205 w 240"/>
                  <a:gd name="T35" fmla="*/ 49 h 272"/>
                  <a:gd name="T36" fmla="*/ 120 w 240"/>
                  <a:gd name="T37" fmla="*/ 49 h 272"/>
                  <a:gd name="T38" fmla="*/ 61 w 240"/>
                  <a:gd name="T39" fmla="*/ 156 h 272"/>
                  <a:gd name="T40" fmla="*/ 78 w 240"/>
                  <a:gd name="T41" fmla="*/ 186 h 272"/>
                  <a:gd name="T42" fmla="*/ 75 w 240"/>
                  <a:gd name="T43" fmla="*/ 199 h 272"/>
                  <a:gd name="T44" fmla="*/ 69 w 240"/>
                  <a:gd name="T45" fmla="*/ 229 h 272"/>
                  <a:gd name="T46" fmla="*/ 166 w 240"/>
                  <a:gd name="T47" fmla="*/ 235 h 272"/>
                  <a:gd name="T48" fmla="*/ 171 w 240"/>
                  <a:gd name="T49" fmla="*/ 204 h 272"/>
                  <a:gd name="T50" fmla="*/ 162 w 240"/>
                  <a:gd name="T51" fmla="*/ 199 h 272"/>
                  <a:gd name="T52" fmla="*/ 178 w 240"/>
                  <a:gd name="T53" fmla="*/ 158 h 272"/>
                  <a:gd name="T54" fmla="*/ 120 w 240"/>
                  <a:gd name="T55" fmla="*/ 49 h 272"/>
                  <a:gd name="T56" fmla="*/ 117 w 240"/>
                  <a:gd name="T57" fmla="*/ 136 h 272"/>
                  <a:gd name="T58" fmla="*/ 120 w 240"/>
                  <a:gd name="T59" fmla="*/ 170 h 272"/>
                  <a:gd name="T60" fmla="*/ 143 w 240"/>
                  <a:gd name="T61" fmla="*/ 186 h 272"/>
                  <a:gd name="T62" fmla="*/ 127 w 240"/>
                  <a:gd name="T63" fmla="*/ 199 h 272"/>
                  <a:gd name="T64" fmla="*/ 141 w 240"/>
                  <a:gd name="T65" fmla="*/ 136 h 272"/>
                  <a:gd name="T66" fmla="*/ 141 w 240"/>
                  <a:gd name="T67" fmla="*/ 107 h 272"/>
                  <a:gd name="T68" fmla="*/ 125 w 240"/>
                  <a:gd name="T69" fmla="*/ 127 h 272"/>
                  <a:gd name="T70" fmla="*/ 111 w 240"/>
                  <a:gd name="T71" fmla="*/ 111 h 272"/>
                  <a:gd name="T72" fmla="*/ 85 w 240"/>
                  <a:gd name="T73" fmla="*/ 122 h 272"/>
                  <a:gd name="T74" fmla="*/ 107 w 240"/>
                  <a:gd name="T75" fmla="*/ 136 h 272"/>
                  <a:gd name="T76" fmla="*/ 97 w 240"/>
                  <a:gd name="T77" fmla="*/ 199 h 272"/>
                  <a:gd name="T78" fmla="*/ 78 w 240"/>
                  <a:gd name="T79" fmla="*/ 147 h 272"/>
                  <a:gd name="T80" fmla="*/ 77 w 240"/>
                  <a:gd name="T81" fmla="*/ 146 h 272"/>
                  <a:gd name="T82" fmla="*/ 120 w 240"/>
                  <a:gd name="T83" fmla="*/ 68 h 272"/>
                  <a:gd name="T84" fmla="*/ 162 w 240"/>
                  <a:gd name="T85" fmla="*/ 147 h 272"/>
                  <a:gd name="T86" fmla="*/ 138 w 240"/>
                  <a:gd name="T87" fmla="*/ 117 h 272"/>
                  <a:gd name="T88" fmla="*/ 147 w 240"/>
                  <a:gd name="T89" fmla="*/ 122 h 272"/>
                  <a:gd name="T90" fmla="*/ 135 w 240"/>
                  <a:gd name="T91" fmla="*/ 127 h 272"/>
                  <a:gd name="T92" fmla="*/ 100 w 240"/>
                  <a:gd name="T93" fmla="*/ 127 h 272"/>
                  <a:gd name="T94" fmla="*/ 100 w 240"/>
                  <a:gd name="T95" fmla="*/ 116 h 272"/>
                  <a:gd name="T96" fmla="*/ 107 w 240"/>
                  <a:gd name="T97" fmla="*/ 127 h 272"/>
                  <a:gd name="T98" fmla="*/ 212 w 240"/>
                  <a:gd name="T99" fmla="*/ 111 h 272"/>
                  <a:gd name="T100" fmla="*/ 212 w 240"/>
                  <a:gd name="T101" fmla="*/ 130 h 272"/>
                  <a:gd name="T102" fmla="*/ 240 w 240"/>
                  <a:gd name="T103" fmla="*/ 12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0" h="272">
                    <a:moveTo>
                      <a:pt x="62" y="62"/>
                    </a:moveTo>
                    <a:cubicBezTo>
                      <a:pt x="66" y="58"/>
                      <a:pt x="66" y="52"/>
                      <a:pt x="62" y="49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5" y="32"/>
                      <a:pt x="39" y="32"/>
                      <a:pt x="35" y="35"/>
                    </a:cubicBezTo>
                    <a:cubicBezTo>
                      <a:pt x="32" y="39"/>
                      <a:pt x="32" y="45"/>
                      <a:pt x="35" y="49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50" y="64"/>
                      <a:pt x="53" y="65"/>
                      <a:pt x="55" y="65"/>
                    </a:cubicBezTo>
                    <a:cubicBezTo>
                      <a:pt x="58" y="65"/>
                      <a:pt x="60" y="64"/>
                      <a:pt x="62" y="62"/>
                    </a:cubicBezTo>
                    <a:moveTo>
                      <a:pt x="28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4" y="111"/>
                      <a:pt x="0" y="115"/>
                      <a:pt x="0" y="120"/>
                    </a:cubicBezTo>
                    <a:cubicBezTo>
                      <a:pt x="0" y="125"/>
                      <a:pt x="4" y="130"/>
                      <a:pt x="9" y="130"/>
                    </a:cubicBezTo>
                    <a:cubicBezTo>
                      <a:pt x="28" y="130"/>
                      <a:pt x="28" y="130"/>
                      <a:pt x="28" y="130"/>
                    </a:cubicBezTo>
                    <a:cubicBezTo>
                      <a:pt x="34" y="130"/>
                      <a:pt x="38" y="125"/>
                      <a:pt x="38" y="120"/>
                    </a:cubicBezTo>
                    <a:cubicBezTo>
                      <a:pt x="38" y="115"/>
                      <a:pt x="34" y="111"/>
                      <a:pt x="28" y="111"/>
                    </a:cubicBezTo>
                    <a:moveTo>
                      <a:pt x="120" y="38"/>
                    </a:moveTo>
                    <a:cubicBezTo>
                      <a:pt x="125" y="38"/>
                      <a:pt x="129" y="34"/>
                      <a:pt x="129" y="29"/>
                    </a:cubicBezTo>
                    <a:cubicBezTo>
                      <a:pt x="129" y="10"/>
                      <a:pt x="129" y="10"/>
                      <a:pt x="129" y="10"/>
                    </a:cubicBezTo>
                    <a:cubicBezTo>
                      <a:pt x="129" y="4"/>
                      <a:pt x="125" y="0"/>
                      <a:pt x="120" y="0"/>
                    </a:cubicBezTo>
                    <a:cubicBezTo>
                      <a:pt x="115" y="0"/>
                      <a:pt x="111" y="4"/>
                      <a:pt x="111" y="10"/>
                    </a:cubicBezTo>
                    <a:cubicBezTo>
                      <a:pt x="111" y="29"/>
                      <a:pt x="111" y="29"/>
                      <a:pt x="111" y="29"/>
                    </a:cubicBezTo>
                    <a:cubicBezTo>
                      <a:pt x="111" y="34"/>
                      <a:pt x="115" y="38"/>
                      <a:pt x="120" y="38"/>
                    </a:cubicBezTo>
                    <a:moveTo>
                      <a:pt x="87" y="253"/>
                    </a:moveTo>
                    <a:cubicBezTo>
                      <a:pt x="87" y="264"/>
                      <a:pt x="96" y="272"/>
                      <a:pt x="107" y="272"/>
                    </a:cubicBezTo>
                    <a:cubicBezTo>
                      <a:pt x="133" y="272"/>
                      <a:pt x="133" y="272"/>
                      <a:pt x="133" y="272"/>
                    </a:cubicBezTo>
                    <a:cubicBezTo>
                      <a:pt x="144" y="272"/>
                      <a:pt x="153" y="264"/>
                      <a:pt x="153" y="253"/>
                    </a:cubicBezTo>
                    <a:cubicBezTo>
                      <a:pt x="153" y="244"/>
                      <a:pt x="153" y="244"/>
                      <a:pt x="153" y="244"/>
                    </a:cubicBezTo>
                    <a:cubicBezTo>
                      <a:pt x="87" y="244"/>
                      <a:pt x="87" y="244"/>
                      <a:pt x="87" y="244"/>
                    </a:cubicBezTo>
                    <a:cubicBezTo>
                      <a:pt x="87" y="253"/>
                      <a:pt x="87" y="253"/>
                      <a:pt x="87" y="253"/>
                    </a:cubicBezTo>
                    <a:close/>
                    <a:moveTo>
                      <a:pt x="205" y="35"/>
                    </a:moveTo>
                    <a:cubicBezTo>
                      <a:pt x="201" y="32"/>
                      <a:pt x="195" y="32"/>
                      <a:pt x="192" y="35"/>
                    </a:cubicBezTo>
                    <a:cubicBezTo>
                      <a:pt x="178" y="49"/>
                      <a:pt x="178" y="49"/>
                      <a:pt x="178" y="49"/>
                    </a:cubicBezTo>
                    <a:cubicBezTo>
                      <a:pt x="174" y="52"/>
                      <a:pt x="174" y="58"/>
                      <a:pt x="178" y="62"/>
                    </a:cubicBezTo>
                    <a:cubicBezTo>
                      <a:pt x="180" y="64"/>
                      <a:pt x="182" y="65"/>
                      <a:pt x="185" y="65"/>
                    </a:cubicBezTo>
                    <a:cubicBezTo>
                      <a:pt x="187" y="65"/>
                      <a:pt x="190" y="64"/>
                      <a:pt x="192" y="62"/>
                    </a:cubicBezTo>
                    <a:cubicBezTo>
                      <a:pt x="205" y="49"/>
                      <a:pt x="205" y="49"/>
                      <a:pt x="205" y="49"/>
                    </a:cubicBezTo>
                    <a:cubicBezTo>
                      <a:pt x="209" y="45"/>
                      <a:pt x="209" y="39"/>
                      <a:pt x="205" y="35"/>
                    </a:cubicBezTo>
                    <a:moveTo>
                      <a:pt x="120" y="49"/>
                    </a:moveTo>
                    <a:cubicBezTo>
                      <a:pt x="81" y="49"/>
                      <a:pt x="50" y="80"/>
                      <a:pt x="50" y="118"/>
                    </a:cubicBezTo>
                    <a:cubicBezTo>
                      <a:pt x="50" y="132"/>
                      <a:pt x="54" y="145"/>
                      <a:pt x="61" y="156"/>
                    </a:cubicBezTo>
                    <a:cubicBezTo>
                      <a:pt x="62" y="157"/>
                      <a:pt x="62" y="158"/>
                      <a:pt x="62" y="158"/>
                    </a:cubicBezTo>
                    <a:cubicBezTo>
                      <a:pt x="75" y="176"/>
                      <a:pt x="78" y="182"/>
                      <a:pt x="78" y="186"/>
                    </a:cubicBezTo>
                    <a:cubicBezTo>
                      <a:pt x="78" y="199"/>
                      <a:pt x="78" y="199"/>
                      <a:pt x="78" y="199"/>
                    </a:cubicBezTo>
                    <a:cubicBezTo>
                      <a:pt x="75" y="199"/>
                      <a:pt x="75" y="199"/>
                      <a:pt x="75" y="199"/>
                    </a:cubicBezTo>
                    <a:cubicBezTo>
                      <a:pt x="71" y="199"/>
                      <a:pt x="69" y="200"/>
                      <a:pt x="69" y="204"/>
                    </a:cubicBezTo>
                    <a:cubicBezTo>
                      <a:pt x="69" y="229"/>
                      <a:pt x="69" y="229"/>
                      <a:pt x="69" y="229"/>
                    </a:cubicBezTo>
                    <a:cubicBezTo>
                      <a:pt x="69" y="233"/>
                      <a:pt x="71" y="235"/>
                      <a:pt x="75" y="235"/>
                    </a:cubicBezTo>
                    <a:cubicBezTo>
                      <a:pt x="166" y="235"/>
                      <a:pt x="166" y="235"/>
                      <a:pt x="166" y="235"/>
                    </a:cubicBezTo>
                    <a:cubicBezTo>
                      <a:pt x="169" y="235"/>
                      <a:pt x="171" y="233"/>
                      <a:pt x="171" y="229"/>
                    </a:cubicBezTo>
                    <a:cubicBezTo>
                      <a:pt x="171" y="204"/>
                      <a:pt x="171" y="204"/>
                      <a:pt x="171" y="204"/>
                    </a:cubicBezTo>
                    <a:cubicBezTo>
                      <a:pt x="171" y="200"/>
                      <a:pt x="169" y="199"/>
                      <a:pt x="166" y="199"/>
                    </a:cubicBezTo>
                    <a:cubicBezTo>
                      <a:pt x="162" y="199"/>
                      <a:pt x="162" y="199"/>
                      <a:pt x="162" y="199"/>
                    </a:cubicBezTo>
                    <a:cubicBezTo>
                      <a:pt x="162" y="186"/>
                      <a:pt x="162" y="186"/>
                      <a:pt x="162" y="186"/>
                    </a:cubicBezTo>
                    <a:cubicBezTo>
                      <a:pt x="162" y="183"/>
                      <a:pt x="163" y="178"/>
                      <a:pt x="178" y="158"/>
                    </a:cubicBezTo>
                    <a:cubicBezTo>
                      <a:pt x="186" y="146"/>
                      <a:pt x="190" y="133"/>
                      <a:pt x="190" y="118"/>
                    </a:cubicBezTo>
                    <a:cubicBezTo>
                      <a:pt x="190" y="80"/>
                      <a:pt x="159" y="49"/>
                      <a:pt x="120" y="49"/>
                    </a:cubicBezTo>
                    <a:moveTo>
                      <a:pt x="120" y="170"/>
                    </a:moveTo>
                    <a:cubicBezTo>
                      <a:pt x="117" y="136"/>
                      <a:pt x="117" y="136"/>
                      <a:pt x="117" y="136"/>
                    </a:cubicBezTo>
                    <a:cubicBezTo>
                      <a:pt x="124" y="136"/>
                      <a:pt x="124" y="136"/>
                      <a:pt x="124" y="136"/>
                    </a:cubicBezTo>
                    <a:lnTo>
                      <a:pt x="120" y="170"/>
                    </a:lnTo>
                    <a:close/>
                    <a:moveTo>
                      <a:pt x="162" y="147"/>
                    </a:moveTo>
                    <a:cubicBezTo>
                      <a:pt x="147" y="168"/>
                      <a:pt x="143" y="176"/>
                      <a:pt x="143" y="186"/>
                    </a:cubicBezTo>
                    <a:cubicBezTo>
                      <a:pt x="143" y="199"/>
                      <a:pt x="143" y="199"/>
                      <a:pt x="143" y="199"/>
                    </a:cubicBezTo>
                    <a:cubicBezTo>
                      <a:pt x="127" y="199"/>
                      <a:pt x="127" y="199"/>
                      <a:pt x="127" y="199"/>
                    </a:cubicBezTo>
                    <a:cubicBezTo>
                      <a:pt x="134" y="136"/>
                      <a:pt x="134" y="136"/>
                      <a:pt x="134" y="136"/>
                    </a:cubicBezTo>
                    <a:cubicBezTo>
                      <a:pt x="141" y="136"/>
                      <a:pt x="141" y="136"/>
                      <a:pt x="141" y="136"/>
                    </a:cubicBezTo>
                    <a:cubicBezTo>
                      <a:pt x="149" y="136"/>
                      <a:pt x="156" y="130"/>
                      <a:pt x="156" y="122"/>
                    </a:cubicBezTo>
                    <a:cubicBezTo>
                      <a:pt x="156" y="113"/>
                      <a:pt x="149" y="107"/>
                      <a:pt x="141" y="107"/>
                    </a:cubicBezTo>
                    <a:cubicBezTo>
                      <a:pt x="137" y="107"/>
                      <a:pt x="134" y="108"/>
                      <a:pt x="131" y="111"/>
                    </a:cubicBezTo>
                    <a:cubicBezTo>
                      <a:pt x="127" y="115"/>
                      <a:pt x="125" y="122"/>
                      <a:pt x="125" y="127"/>
                    </a:cubicBezTo>
                    <a:cubicBezTo>
                      <a:pt x="116" y="127"/>
                      <a:pt x="116" y="127"/>
                      <a:pt x="116" y="127"/>
                    </a:cubicBezTo>
                    <a:cubicBezTo>
                      <a:pt x="116" y="122"/>
                      <a:pt x="115" y="116"/>
                      <a:pt x="111" y="111"/>
                    </a:cubicBezTo>
                    <a:cubicBezTo>
                      <a:pt x="108" y="108"/>
                      <a:pt x="104" y="107"/>
                      <a:pt x="100" y="107"/>
                    </a:cubicBezTo>
                    <a:cubicBezTo>
                      <a:pt x="92" y="107"/>
                      <a:pt x="85" y="113"/>
                      <a:pt x="85" y="122"/>
                    </a:cubicBezTo>
                    <a:cubicBezTo>
                      <a:pt x="85" y="130"/>
                      <a:pt x="92" y="136"/>
                      <a:pt x="100" y="136"/>
                    </a:cubicBezTo>
                    <a:cubicBezTo>
                      <a:pt x="107" y="136"/>
                      <a:pt x="107" y="136"/>
                      <a:pt x="107" y="136"/>
                    </a:cubicBezTo>
                    <a:cubicBezTo>
                      <a:pt x="114" y="199"/>
                      <a:pt x="114" y="199"/>
                      <a:pt x="114" y="199"/>
                    </a:cubicBezTo>
                    <a:cubicBezTo>
                      <a:pt x="97" y="199"/>
                      <a:pt x="97" y="199"/>
                      <a:pt x="97" y="199"/>
                    </a:cubicBezTo>
                    <a:cubicBezTo>
                      <a:pt x="97" y="186"/>
                      <a:pt x="97" y="186"/>
                      <a:pt x="97" y="186"/>
                    </a:cubicBezTo>
                    <a:cubicBezTo>
                      <a:pt x="97" y="177"/>
                      <a:pt x="93" y="168"/>
                      <a:pt x="78" y="147"/>
                    </a:cubicBezTo>
                    <a:cubicBezTo>
                      <a:pt x="78" y="147"/>
                      <a:pt x="78" y="147"/>
                      <a:pt x="78" y="147"/>
                    </a:cubicBezTo>
                    <a:cubicBezTo>
                      <a:pt x="77" y="146"/>
                      <a:pt x="77" y="146"/>
                      <a:pt x="77" y="146"/>
                    </a:cubicBezTo>
                    <a:cubicBezTo>
                      <a:pt x="71" y="138"/>
                      <a:pt x="68" y="128"/>
                      <a:pt x="68" y="118"/>
                    </a:cubicBezTo>
                    <a:cubicBezTo>
                      <a:pt x="68" y="91"/>
                      <a:pt x="92" y="68"/>
                      <a:pt x="120" y="68"/>
                    </a:cubicBezTo>
                    <a:cubicBezTo>
                      <a:pt x="148" y="68"/>
                      <a:pt x="172" y="91"/>
                      <a:pt x="172" y="118"/>
                    </a:cubicBezTo>
                    <a:cubicBezTo>
                      <a:pt x="172" y="129"/>
                      <a:pt x="168" y="139"/>
                      <a:pt x="162" y="147"/>
                    </a:cubicBezTo>
                    <a:moveTo>
                      <a:pt x="135" y="127"/>
                    </a:moveTo>
                    <a:cubicBezTo>
                      <a:pt x="135" y="124"/>
                      <a:pt x="136" y="119"/>
                      <a:pt x="138" y="117"/>
                    </a:cubicBezTo>
                    <a:cubicBezTo>
                      <a:pt x="139" y="116"/>
                      <a:pt x="140" y="116"/>
                      <a:pt x="141" y="116"/>
                    </a:cubicBezTo>
                    <a:cubicBezTo>
                      <a:pt x="144" y="116"/>
                      <a:pt x="147" y="119"/>
                      <a:pt x="147" y="122"/>
                    </a:cubicBezTo>
                    <a:cubicBezTo>
                      <a:pt x="147" y="125"/>
                      <a:pt x="144" y="127"/>
                      <a:pt x="141" y="127"/>
                    </a:cubicBezTo>
                    <a:cubicBezTo>
                      <a:pt x="135" y="127"/>
                      <a:pt x="135" y="127"/>
                      <a:pt x="135" y="127"/>
                    </a:cubicBezTo>
                    <a:close/>
                    <a:moveTo>
                      <a:pt x="107" y="127"/>
                    </a:moveTo>
                    <a:cubicBezTo>
                      <a:pt x="100" y="127"/>
                      <a:pt x="100" y="127"/>
                      <a:pt x="100" y="127"/>
                    </a:cubicBezTo>
                    <a:cubicBezTo>
                      <a:pt x="97" y="127"/>
                      <a:pt x="94" y="125"/>
                      <a:pt x="94" y="122"/>
                    </a:cubicBezTo>
                    <a:cubicBezTo>
                      <a:pt x="94" y="119"/>
                      <a:pt x="97" y="116"/>
                      <a:pt x="100" y="116"/>
                    </a:cubicBezTo>
                    <a:cubicBezTo>
                      <a:pt x="102" y="116"/>
                      <a:pt x="103" y="117"/>
                      <a:pt x="104" y="118"/>
                    </a:cubicBezTo>
                    <a:cubicBezTo>
                      <a:pt x="106" y="120"/>
                      <a:pt x="107" y="124"/>
                      <a:pt x="107" y="127"/>
                    </a:cubicBezTo>
                    <a:moveTo>
                      <a:pt x="231" y="111"/>
                    </a:moveTo>
                    <a:cubicBezTo>
                      <a:pt x="212" y="111"/>
                      <a:pt x="212" y="111"/>
                      <a:pt x="212" y="111"/>
                    </a:cubicBezTo>
                    <a:cubicBezTo>
                      <a:pt x="206" y="111"/>
                      <a:pt x="202" y="115"/>
                      <a:pt x="202" y="120"/>
                    </a:cubicBezTo>
                    <a:cubicBezTo>
                      <a:pt x="202" y="125"/>
                      <a:pt x="206" y="130"/>
                      <a:pt x="212" y="130"/>
                    </a:cubicBezTo>
                    <a:cubicBezTo>
                      <a:pt x="231" y="130"/>
                      <a:pt x="231" y="130"/>
                      <a:pt x="231" y="130"/>
                    </a:cubicBezTo>
                    <a:cubicBezTo>
                      <a:pt x="236" y="130"/>
                      <a:pt x="240" y="125"/>
                      <a:pt x="240" y="120"/>
                    </a:cubicBezTo>
                    <a:cubicBezTo>
                      <a:pt x="240" y="115"/>
                      <a:pt x="236" y="111"/>
                      <a:pt x="231" y="11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i$liḋe-Rectangle 12">
                <a:extLst>
                  <a:ext uri="{FF2B5EF4-FFF2-40B4-BE49-F238E27FC236}">
                    <a16:creationId xmlns:a16="http://schemas.microsoft.com/office/drawing/2014/main" xmlns="" id="{2EA75291-E8BD-46C4-8AEF-D402042195CE}"/>
                  </a:ext>
                </a:extLst>
              </p:cNvPr>
              <p:cNvSpPr/>
              <p:nvPr/>
            </p:nvSpPr>
            <p:spPr>
              <a:xfrm>
                <a:off x="1944180" y="21557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6" name="i$liḋe-Rectangle 13">
                <a:extLst>
                  <a:ext uri="{FF2B5EF4-FFF2-40B4-BE49-F238E27FC236}">
                    <a16:creationId xmlns:a16="http://schemas.microsoft.com/office/drawing/2014/main" xmlns="" id="{5ABEAACA-9AE4-4BBA-A5B9-2C6F1EE8477D}"/>
                  </a:ext>
                </a:extLst>
              </p:cNvPr>
              <p:cNvSpPr/>
              <p:nvPr/>
            </p:nvSpPr>
            <p:spPr>
              <a:xfrm>
                <a:off x="4445660" y="2140039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7" name="i$liḋe-Rectangle 14">
                <a:extLst>
                  <a:ext uri="{FF2B5EF4-FFF2-40B4-BE49-F238E27FC236}">
                    <a16:creationId xmlns:a16="http://schemas.microsoft.com/office/drawing/2014/main" xmlns="" id="{95219559-4D6E-4F25-8C16-FABAFC69015D}"/>
                  </a:ext>
                </a:extLst>
              </p:cNvPr>
              <p:cNvSpPr/>
              <p:nvPr/>
            </p:nvSpPr>
            <p:spPr>
              <a:xfrm>
                <a:off x="6867796" y="213601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8" name="i$liḋe-Rectangle 15">
                <a:extLst>
                  <a:ext uri="{FF2B5EF4-FFF2-40B4-BE49-F238E27FC236}">
                    <a16:creationId xmlns:a16="http://schemas.microsoft.com/office/drawing/2014/main" xmlns="" id="{1B8FC7BA-7745-4A2A-B679-E52BCCF1986A}"/>
                  </a:ext>
                </a:extLst>
              </p:cNvPr>
              <p:cNvSpPr/>
              <p:nvPr/>
            </p:nvSpPr>
            <p:spPr>
              <a:xfrm>
                <a:off x="9393257" y="21415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</p:grpSp>
        <p:grpSp>
          <p:nvGrpSpPr>
            <p:cNvPr id="4" name="Group 24">
              <a:extLst>
                <a:ext uri="{FF2B5EF4-FFF2-40B4-BE49-F238E27FC236}">
                  <a16:creationId xmlns:a16="http://schemas.microsoft.com/office/drawing/2014/main" xmlns="" id="{43618093-704A-465F-9464-AB1CE01DF0B9}"/>
                </a:ext>
              </a:extLst>
            </p:cNvPr>
            <p:cNvGrpSpPr/>
            <p:nvPr/>
          </p:nvGrpSpPr>
          <p:grpSpPr>
            <a:xfrm>
              <a:off x="1163453" y="3969331"/>
              <a:ext cx="9865095" cy="857260"/>
              <a:chOff x="1768931" y="3638220"/>
              <a:chExt cx="9298705" cy="857260"/>
            </a:xfrm>
          </p:grpSpPr>
          <p:grpSp>
            <p:nvGrpSpPr>
              <p:cNvPr id="5" name="Group 25">
                <a:extLst>
                  <a:ext uri="{FF2B5EF4-FFF2-40B4-BE49-F238E27FC236}">
                    <a16:creationId xmlns:a16="http://schemas.microsoft.com/office/drawing/2014/main" xmlns="" id="{FBD210D2-FD95-4C0B-BF93-D490010E0270}"/>
                  </a:ext>
                </a:extLst>
              </p:cNvPr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5" name="i$liḋe-TextBox 35">
                  <a:extLst>
                    <a:ext uri="{FF2B5EF4-FFF2-40B4-BE49-F238E27FC236}">
                      <a16:creationId xmlns:a16="http://schemas.microsoft.com/office/drawing/2014/main" xmlns="" id="{90FCD3EC-CBF1-4C12-B8A4-FD775FD141D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6" name="i$liḋe-TextBox 36">
                  <a:extLst>
                    <a:ext uri="{FF2B5EF4-FFF2-40B4-BE49-F238E27FC236}">
                      <a16:creationId xmlns:a16="http://schemas.microsoft.com/office/drawing/2014/main" xmlns="" id="{D796CC2A-A11C-4244-8C4A-A96C542611B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6" name="Group 26">
                <a:extLst>
                  <a:ext uri="{FF2B5EF4-FFF2-40B4-BE49-F238E27FC236}">
                    <a16:creationId xmlns:a16="http://schemas.microsoft.com/office/drawing/2014/main" xmlns="" id="{873C045F-F207-4BEC-9457-DAC9A61D08B5}"/>
                  </a:ext>
                </a:extLst>
              </p:cNvPr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3" name="i$liḋe-TextBox 33">
                  <a:extLst>
                    <a:ext uri="{FF2B5EF4-FFF2-40B4-BE49-F238E27FC236}">
                      <a16:creationId xmlns:a16="http://schemas.microsoft.com/office/drawing/2014/main" xmlns="" id="{0F93618B-505C-42B6-94E9-84117B0AFD5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4" name="iS1ide-TextBox 34">
                  <a:extLst>
                    <a:ext uri="{FF2B5EF4-FFF2-40B4-BE49-F238E27FC236}">
                      <a16:creationId xmlns:a16="http://schemas.microsoft.com/office/drawing/2014/main" xmlns="" id="{454EBDDF-3D0F-497F-B58D-830F197062C8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7" name="Group 27">
                <a:extLst>
                  <a:ext uri="{FF2B5EF4-FFF2-40B4-BE49-F238E27FC236}">
                    <a16:creationId xmlns:a16="http://schemas.microsoft.com/office/drawing/2014/main" xmlns="" id="{A9F9E46E-1AA5-4AB9-8B9B-45CECCBF6FD5}"/>
                  </a:ext>
                </a:extLst>
              </p:cNvPr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1" name="iS1ide-TextBox 31">
                  <a:extLst>
                    <a:ext uri="{FF2B5EF4-FFF2-40B4-BE49-F238E27FC236}">
                      <a16:creationId xmlns:a16="http://schemas.microsoft.com/office/drawing/2014/main" xmlns="" id="{D78B19AF-8A51-4BB9-BAE4-1627DCA59D7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2" name="iS1ide-TextBox 32">
                  <a:extLst>
                    <a:ext uri="{FF2B5EF4-FFF2-40B4-BE49-F238E27FC236}">
                      <a16:creationId xmlns:a16="http://schemas.microsoft.com/office/drawing/2014/main" xmlns="" id="{9464B11B-3CF6-42D5-B6E6-D0B1B0D2EDA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8" name="Group 28">
                <a:extLst>
                  <a:ext uri="{FF2B5EF4-FFF2-40B4-BE49-F238E27FC236}">
                    <a16:creationId xmlns:a16="http://schemas.microsoft.com/office/drawing/2014/main" xmlns="" id="{8E2A5CA7-44A4-4D86-B700-A0D3FA1BD32D}"/>
                  </a:ext>
                </a:extLst>
              </p:cNvPr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9" name="iS1ide-TextBox 29">
                  <a:extLst>
                    <a:ext uri="{FF2B5EF4-FFF2-40B4-BE49-F238E27FC236}">
                      <a16:creationId xmlns:a16="http://schemas.microsoft.com/office/drawing/2014/main" xmlns="" id="{CB1A9DA0-7121-450C-89C1-60198F1E5B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0" name="iS1ide-TextBox 30">
                  <a:extLst>
                    <a:ext uri="{FF2B5EF4-FFF2-40B4-BE49-F238E27FC236}">
                      <a16:creationId xmlns:a16="http://schemas.microsoft.com/office/drawing/2014/main" xmlns="" id="{850F611C-FFFF-47BE-9131-39C95A1B1A9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3713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发展规划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89421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3CE26B4D-137E-47D3-838F-D65E3E870867}"/>
              </a:ext>
            </a:extLst>
          </p:cNvPr>
          <p:cNvGrpSpPr/>
          <p:nvPr/>
        </p:nvGrpSpPr>
        <p:grpSpPr>
          <a:xfrm>
            <a:off x="800179" y="2075974"/>
            <a:ext cx="2358085" cy="3874453"/>
            <a:chOff x="758381" y="2215674"/>
            <a:chExt cx="2358085" cy="3874453"/>
          </a:xfrm>
        </p:grpSpPr>
        <p:sp>
          <p:nvSpPr>
            <p:cNvPr id="4" name="iS1ide-Rectangle 5">
              <a:extLst>
                <a:ext uri="{FF2B5EF4-FFF2-40B4-BE49-F238E27FC236}">
                  <a16:creationId xmlns:a16="http://schemas.microsoft.com/office/drawing/2014/main" xmlns="" id="{18F7B809-8BDB-409A-B292-D60656D077CC}"/>
                </a:ext>
              </a:extLst>
            </p:cNvPr>
            <p:cNvSpPr/>
            <p:nvPr/>
          </p:nvSpPr>
          <p:spPr>
            <a:xfrm>
              <a:off x="758381" y="2215674"/>
              <a:ext cx="2358085" cy="2463271"/>
            </a:xfrm>
            <a:prstGeom prst="rect">
              <a:avLst/>
            </a:prstGeom>
            <a:solidFill>
              <a:schemeClr val="accent1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7" name="iS1ide-Freeform: Shape 8">
              <a:extLst>
                <a:ext uri="{FF2B5EF4-FFF2-40B4-BE49-F238E27FC236}">
                  <a16:creationId xmlns:a16="http://schemas.microsoft.com/office/drawing/2014/main" xmlns="" id="{65E0FEF5-A58A-4A8E-A8BF-1883C9950E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9912" y="2883835"/>
              <a:ext cx="595023" cy="596783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iS1ide-TextBox 24">
              <a:extLst>
                <a:ext uri="{FF2B5EF4-FFF2-40B4-BE49-F238E27FC236}">
                  <a16:creationId xmlns:a16="http://schemas.microsoft.com/office/drawing/2014/main" xmlns="" id="{4C9EF642-71B4-4DEA-B9BB-D70179AA14FB}"/>
                </a:ext>
              </a:extLst>
            </p:cNvPr>
            <p:cNvSpPr txBox="1"/>
            <p:nvPr/>
          </p:nvSpPr>
          <p:spPr>
            <a:xfrm>
              <a:off x="900562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iS1ide-Rectangle 30">
              <a:extLst>
                <a:ext uri="{FF2B5EF4-FFF2-40B4-BE49-F238E27FC236}">
                  <a16:creationId xmlns:a16="http://schemas.microsoft.com/office/drawing/2014/main" xmlns="" id="{2CBC46B3-ABB6-4FE9-9B26-E4F74C0A3A3F}"/>
                </a:ext>
              </a:extLst>
            </p:cNvPr>
            <p:cNvSpPr/>
            <p:nvPr/>
          </p:nvSpPr>
          <p:spPr>
            <a:xfrm>
              <a:off x="885456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48FEC19B-8292-4387-914B-B0FB6DAF2ED0}"/>
              </a:ext>
            </a:extLst>
          </p:cNvPr>
          <p:cNvGrpSpPr/>
          <p:nvPr/>
        </p:nvGrpSpPr>
        <p:grpSpPr>
          <a:xfrm>
            <a:off x="3578565" y="2075974"/>
            <a:ext cx="2358085" cy="3874453"/>
            <a:chOff x="3539758" y="2215674"/>
            <a:chExt cx="2358085" cy="3874453"/>
          </a:xfrm>
        </p:grpSpPr>
        <p:sp>
          <p:nvSpPr>
            <p:cNvPr id="6" name="iS1ide-Rectangle 7">
              <a:extLst>
                <a:ext uri="{FF2B5EF4-FFF2-40B4-BE49-F238E27FC236}">
                  <a16:creationId xmlns:a16="http://schemas.microsoft.com/office/drawing/2014/main" xmlns="" id="{95FC867C-BC4E-4B6C-A221-3BCC068A9EEC}"/>
                </a:ext>
              </a:extLst>
            </p:cNvPr>
            <p:cNvSpPr/>
            <p:nvPr/>
          </p:nvSpPr>
          <p:spPr>
            <a:xfrm>
              <a:off x="3539758" y="2215674"/>
              <a:ext cx="2358085" cy="2463271"/>
            </a:xfrm>
            <a:prstGeom prst="rect">
              <a:avLst/>
            </a:prstGeom>
            <a:solidFill>
              <a:schemeClr val="accent2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8" name="iS1ide-Freeform: Shape 9">
              <a:extLst>
                <a:ext uri="{FF2B5EF4-FFF2-40B4-BE49-F238E27FC236}">
                  <a16:creationId xmlns:a16="http://schemas.microsoft.com/office/drawing/2014/main" xmlns="" id="{44B7C1F8-0ECB-44B3-B9D5-DE08ABC29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90" y="2883835"/>
              <a:ext cx="595220" cy="596981"/>
            </a:xfrm>
            <a:custGeom>
              <a:avLst/>
              <a:gdLst>
                <a:gd name="T0" fmla="*/ 186 w 186"/>
                <a:gd name="T1" fmla="*/ 55 h 186"/>
                <a:gd name="T2" fmla="*/ 131 w 186"/>
                <a:gd name="T3" fmla="*/ 0 h 186"/>
                <a:gd name="T4" fmla="*/ 93 w 186"/>
                <a:gd name="T5" fmla="*/ 15 h 186"/>
                <a:gd name="T6" fmla="*/ 55 w 186"/>
                <a:gd name="T7" fmla="*/ 0 h 186"/>
                <a:gd name="T8" fmla="*/ 0 w 186"/>
                <a:gd name="T9" fmla="*/ 55 h 186"/>
                <a:gd name="T10" fmla="*/ 0 w 186"/>
                <a:gd name="T11" fmla="*/ 61 h 186"/>
                <a:gd name="T12" fmla="*/ 93 w 186"/>
                <a:gd name="T13" fmla="*/ 186 h 186"/>
                <a:gd name="T14" fmla="*/ 185 w 186"/>
                <a:gd name="T15" fmla="*/ 61 h 186"/>
                <a:gd name="T16" fmla="*/ 186 w 186"/>
                <a:gd name="T17" fmla="*/ 55 h 186"/>
                <a:gd name="T18" fmla="*/ 177 w 186"/>
                <a:gd name="T19" fmla="*/ 60 h 186"/>
                <a:gd name="T20" fmla="*/ 93 w 186"/>
                <a:gd name="T21" fmla="*/ 177 h 186"/>
                <a:gd name="T22" fmla="*/ 9 w 186"/>
                <a:gd name="T23" fmla="*/ 60 h 186"/>
                <a:gd name="T24" fmla="*/ 8 w 186"/>
                <a:gd name="T25" fmla="*/ 55 h 186"/>
                <a:gd name="T26" fmla="*/ 55 w 186"/>
                <a:gd name="T27" fmla="*/ 9 h 186"/>
                <a:gd name="T28" fmla="*/ 87 w 186"/>
                <a:gd name="T29" fmla="*/ 22 h 186"/>
                <a:gd name="T30" fmla="*/ 91 w 186"/>
                <a:gd name="T31" fmla="*/ 25 h 186"/>
                <a:gd name="T32" fmla="*/ 76 w 186"/>
                <a:gd name="T33" fmla="*/ 59 h 186"/>
                <a:gd name="T34" fmla="*/ 97 w 186"/>
                <a:gd name="T35" fmla="*/ 84 h 186"/>
                <a:gd name="T36" fmla="*/ 80 w 186"/>
                <a:gd name="T37" fmla="*/ 122 h 186"/>
                <a:gd name="T38" fmla="*/ 93 w 186"/>
                <a:gd name="T39" fmla="*/ 144 h 186"/>
                <a:gd name="T40" fmla="*/ 90 w 186"/>
                <a:gd name="T41" fmla="*/ 122 h 186"/>
                <a:gd name="T42" fmla="*/ 106 w 186"/>
                <a:gd name="T43" fmla="*/ 82 h 186"/>
                <a:gd name="T44" fmla="*/ 86 w 186"/>
                <a:gd name="T45" fmla="*/ 58 h 186"/>
                <a:gd name="T46" fmla="*/ 104 w 186"/>
                <a:gd name="T47" fmla="*/ 17 h 186"/>
                <a:gd name="T48" fmla="*/ 131 w 186"/>
                <a:gd name="T49" fmla="*/ 9 h 186"/>
                <a:gd name="T50" fmla="*/ 177 w 186"/>
                <a:gd name="T51" fmla="*/ 55 h 186"/>
                <a:gd name="T52" fmla="*/ 177 w 186"/>
                <a:gd name="T53" fmla="*/ 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25"/>
                    <a:pt x="161" y="0"/>
                    <a:pt x="131" y="0"/>
                  </a:cubicBezTo>
                  <a:cubicBezTo>
                    <a:pt x="116" y="0"/>
                    <a:pt x="103" y="6"/>
                    <a:pt x="93" y="15"/>
                  </a:cubicBezTo>
                  <a:cubicBezTo>
                    <a:pt x="83" y="6"/>
                    <a:pt x="70" y="0"/>
                    <a:pt x="55" y="0"/>
                  </a:cubicBezTo>
                  <a:cubicBezTo>
                    <a:pt x="25" y="0"/>
                    <a:pt x="0" y="25"/>
                    <a:pt x="0" y="55"/>
                  </a:cubicBezTo>
                  <a:cubicBezTo>
                    <a:pt x="0" y="58"/>
                    <a:pt x="1" y="63"/>
                    <a:pt x="0" y="61"/>
                  </a:cubicBezTo>
                  <a:cubicBezTo>
                    <a:pt x="6" y="115"/>
                    <a:pt x="85" y="186"/>
                    <a:pt x="93" y="186"/>
                  </a:cubicBezTo>
                  <a:cubicBezTo>
                    <a:pt x="101" y="186"/>
                    <a:pt x="179" y="115"/>
                    <a:pt x="185" y="61"/>
                  </a:cubicBezTo>
                  <a:cubicBezTo>
                    <a:pt x="185" y="63"/>
                    <a:pt x="186" y="58"/>
                    <a:pt x="186" y="55"/>
                  </a:cubicBezTo>
                  <a:close/>
                  <a:moveTo>
                    <a:pt x="177" y="60"/>
                  </a:moveTo>
                  <a:cubicBezTo>
                    <a:pt x="172" y="105"/>
                    <a:pt x="109" y="167"/>
                    <a:pt x="93" y="177"/>
                  </a:cubicBezTo>
                  <a:cubicBezTo>
                    <a:pt x="77" y="167"/>
                    <a:pt x="14" y="105"/>
                    <a:pt x="9" y="60"/>
                  </a:cubicBezTo>
                  <a:cubicBezTo>
                    <a:pt x="9" y="60"/>
                    <a:pt x="8" y="58"/>
                    <a:pt x="8" y="55"/>
                  </a:cubicBezTo>
                  <a:cubicBezTo>
                    <a:pt x="8" y="29"/>
                    <a:pt x="29" y="9"/>
                    <a:pt x="55" y="9"/>
                  </a:cubicBezTo>
                  <a:cubicBezTo>
                    <a:pt x="67" y="9"/>
                    <a:pt x="78" y="13"/>
                    <a:pt x="87" y="22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80" y="122"/>
                    <a:pt x="80" y="122"/>
                    <a:pt x="80" y="122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12" y="12"/>
                    <a:pt x="121" y="9"/>
                    <a:pt x="131" y="9"/>
                  </a:cubicBezTo>
                  <a:cubicBezTo>
                    <a:pt x="156" y="9"/>
                    <a:pt x="177" y="29"/>
                    <a:pt x="177" y="55"/>
                  </a:cubicBezTo>
                  <a:cubicBezTo>
                    <a:pt x="177" y="58"/>
                    <a:pt x="177" y="60"/>
                    <a:pt x="17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iS1ide-TextBox 32">
              <a:extLst>
                <a:ext uri="{FF2B5EF4-FFF2-40B4-BE49-F238E27FC236}">
                  <a16:creationId xmlns:a16="http://schemas.microsoft.com/office/drawing/2014/main" xmlns="" id="{F5AE4A84-A5B3-4960-ACD6-A6CC728B4853}"/>
                </a:ext>
              </a:extLst>
            </p:cNvPr>
            <p:cNvSpPr txBox="1"/>
            <p:nvPr/>
          </p:nvSpPr>
          <p:spPr>
            <a:xfrm>
              <a:off x="368193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0" name="iS1ide-Rectangle 33">
              <a:extLst>
                <a:ext uri="{FF2B5EF4-FFF2-40B4-BE49-F238E27FC236}">
                  <a16:creationId xmlns:a16="http://schemas.microsoft.com/office/drawing/2014/main" xmlns="" id="{E77D1CA4-A43F-4DFD-97CB-602EDB0CA822}"/>
                </a:ext>
              </a:extLst>
            </p:cNvPr>
            <p:cNvSpPr/>
            <p:nvPr/>
          </p:nvSpPr>
          <p:spPr>
            <a:xfrm>
              <a:off x="366683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89A85DDC-94B3-4594-B8BD-D27798D24B70}"/>
              </a:ext>
            </a:extLst>
          </p:cNvPr>
          <p:cNvGrpSpPr/>
          <p:nvPr/>
        </p:nvGrpSpPr>
        <p:grpSpPr>
          <a:xfrm>
            <a:off x="6356951" y="2075974"/>
            <a:ext cx="2358085" cy="3874453"/>
            <a:chOff x="6294159" y="2215674"/>
            <a:chExt cx="2358085" cy="3874453"/>
          </a:xfrm>
        </p:grpSpPr>
        <p:sp>
          <p:nvSpPr>
            <p:cNvPr id="5" name="iS1ide-Rectangle 6">
              <a:extLst>
                <a:ext uri="{FF2B5EF4-FFF2-40B4-BE49-F238E27FC236}">
                  <a16:creationId xmlns:a16="http://schemas.microsoft.com/office/drawing/2014/main" xmlns="" id="{DA69AB87-69DC-41E7-A2EE-CC7839129307}"/>
                </a:ext>
              </a:extLst>
            </p:cNvPr>
            <p:cNvSpPr/>
            <p:nvPr/>
          </p:nvSpPr>
          <p:spPr>
            <a:xfrm>
              <a:off x="6294159" y="2215674"/>
              <a:ext cx="2358085" cy="2463271"/>
            </a:xfrm>
            <a:prstGeom prst="rect">
              <a:avLst/>
            </a:prstGeom>
            <a:solidFill>
              <a:schemeClr val="accent3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S1ide-Freeform: Shape 11">
              <a:extLst>
                <a:ext uri="{FF2B5EF4-FFF2-40B4-BE49-F238E27FC236}">
                  <a16:creationId xmlns:a16="http://schemas.microsoft.com/office/drawing/2014/main" xmlns="" id="{46175D5F-3C67-41F0-B27C-DB3322B94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8547" y="2887355"/>
              <a:ext cx="609309" cy="593460"/>
            </a:xfrm>
            <a:custGeom>
              <a:avLst/>
              <a:gdLst>
                <a:gd name="T0" fmla="*/ 0 w 190"/>
                <a:gd name="T1" fmla="*/ 185 h 185"/>
                <a:gd name="T2" fmla="*/ 77 w 190"/>
                <a:gd name="T3" fmla="*/ 153 h 185"/>
                <a:gd name="T4" fmla="*/ 15 w 190"/>
                <a:gd name="T5" fmla="*/ 170 h 185"/>
                <a:gd name="T6" fmla="*/ 38 w 190"/>
                <a:gd name="T7" fmla="*/ 143 h 185"/>
                <a:gd name="T8" fmla="*/ 15 w 190"/>
                <a:gd name="T9" fmla="*/ 170 h 185"/>
                <a:gd name="T10" fmla="*/ 118 w 190"/>
                <a:gd name="T11" fmla="*/ 97 h 185"/>
                <a:gd name="T12" fmla="*/ 109 w 190"/>
                <a:gd name="T13" fmla="*/ 97 h 185"/>
                <a:gd name="T14" fmla="*/ 184 w 190"/>
                <a:gd name="T15" fmla="*/ 1 h 185"/>
                <a:gd name="T16" fmla="*/ 88 w 190"/>
                <a:gd name="T17" fmla="*/ 38 h 185"/>
                <a:gd name="T18" fmla="*/ 10 w 190"/>
                <a:gd name="T19" fmla="*/ 91 h 185"/>
                <a:gd name="T20" fmla="*/ 52 w 190"/>
                <a:gd name="T21" fmla="*/ 133 h 185"/>
                <a:gd name="T22" fmla="*/ 82 w 190"/>
                <a:gd name="T23" fmla="*/ 143 h 185"/>
                <a:gd name="T24" fmla="*/ 117 w 190"/>
                <a:gd name="T25" fmla="*/ 127 h 185"/>
                <a:gd name="T26" fmla="*/ 184 w 190"/>
                <a:gd name="T27" fmla="*/ 1 h 185"/>
                <a:gd name="T28" fmla="*/ 98 w 190"/>
                <a:gd name="T29" fmla="*/ 155 h 185"/>
                <a:gd name="T30" fmla="*/ 82 w 190"/>
                <a:gd name="T31" fmla="*/ 134 h 185"/>
                <a:gd name="T32" fmla="*/ 75 w 190"/>
                <a:gd name="T33" fmla="*/ 135 h 185"/>
                <a:gd name="T34" fmla="*/ 50 w 190"/>
                <a:gd name="T35" fmla="*/ 105 h 185"/>
                <a:gd name="T36" fmla="*/ 30 w 190"/>
                <a:gd name="T37" fmla="*/ 87 h 185"/>
                <a:gd name="T38" fmla="*/ 61 w 190"/>
                <a:gd name="T39" fmla="*/ 75 h 185"/>
                <a:gd name="T40" fmla="*/ 109 w 190"/>
                <a:gd name="T41" fmla="*/ 125 h 185"/>
                <a:gd name="T42" fmla="*/ 134 w 190"/>
                <a:gd name="T43" fmla="*/ 99 h 185"/>
                <a:gd name="T44" fmla="*/ 67 w 190"/>
                <a:gd name="T45" fmla="*/ 70 h 185"/>
                <a:gd name="T46" fmla="*/ 94 w 190"/>
                <a:gd name="T47" fmla="*/ 44 h 185"/>
                <a:gd name="T48" fmla="*/ 141 w 190"/>
                <a:gd name="T49" fmla="*/ 91 h 185"/>
                <a:gd name="T50" fmla="*/ 84 w 190"/>
                <a:gd name="T51" fmla="*/ 72 h 185"/>
                <a:gd name="T52" fmla="*/ 92 w 190"/>
                <a:gd name="T53" fmla="*/ 72 h 185"/>
                <a:gd name="T54" fmla="*/ 139 w 190"/>
                <a:gd name="T55" fmla="*/ 59 h 185"/>
                <a:gd name="T56" fmla="*/ 139 w 190"/>
                <a:gd name="T57" fmla="*/ 34 h 185"/>
                <a:gd name="T58" fmla="*/ 139 w 190"/>
                <a:gd name="T59" fmla="*/ 59 h 185"/>
                <a:gd name="T60" fmla="*/ 143 w 190"/>
                <a:gd name="T61" fmla="*/ 46 h 185"/>
                <a:gd name="T62" fmla="*/ 135 w 190"/>
                <a:gd name="T63" fmla="*/ 46 h 185"/>
                <a:gd name="T64" fmla="*/ 101 w 190"/>
                <a:gd name="T65" fmla="*/ 88 h 185"/>
                <a:gd name="T66" fmla="*/ 101 w 190"/>
                <a:gd name="T67" fmla="*/ 80 h 185"/>
                <a:gd name="T68" fmla="*/ 101 w 190"/>
                <a:gd name="T69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0" h="185">
                  <a:moveTo>
                    <a:pt x="32" y="104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82" y="153"/>
                    <a:pt x="82" y="153"/>
                    <a:pt x="82" y="153"/>
                  </a:cubicBezTo>
                  <a:cubicBezTo>
                    <a:pt x="80" y="153"/>
                    <a:pt x="79" y="153"/>
                    <a:pt x="77" y="153"/>
                  </a:cubicBezTo>
                  <a:cubicBezTo>
                    <a:pt x="52" y="153"/>
                    <a:pt x="29" y="129"/>
                    <a:pt x="32" y="104"/>
                  </a:cubicBezTo>
                  <a:close/>
                  <a:moveTo>
                    <a:pt x="15" y="170"/>
                  </a:moveTo>
                  <a:cubicBezTo>
                    <a:pt x="30" y="132"/>
                    <a:pt x="30" y="132"/>
                    <a:pt x="30" y="132"/>
                  </a:cubicBezTo>
                  <a:cubicBezTo>
                    <a:pt x="32" y="136"/>
                    <a:pt x="35" y="140"/>
                    <a:pt x="38" y="143"/>
                  </a:cubicBezTo>
                  <a:cubicBezTo>
                    <a:pt x="42" y="148"/>
                    <a:pt x="47" y="152"/>
                    <a:pt x="53" y="155"/>
                  </a:cubicBezTo>
                  <a:lnTo>
                    <a:pt x="15" y="170"/>
                  </a:lnTo>
                  <a:close/>
                  <a:moveTo>
                    <a:pt x="113" y="101"/>
                  </a:moveTo>
                  <a:cubicBezTo>
                    <a:pt x="116" y="101"/>
                    <a:pt x="118" y="99"/>
                    <a:pt x="118" y="97"/>
                  </a:cubicBezTo>
                  <a:cubicBezTo>
                    <a:pt x="118" y="95"/>
                    <a:pt x="116" y="93"/>
                    <a:pt x="113" y="93"/>
                  </a:cubicBezTo>
                  <a:cubicBezTo>
                    <a:pt x="111" y="93"/>
                    <a:pt x="109" y="95"/>
                    <a:pt x="109" y="97"/>
                  </a:cubicBezTo>
                  <a:cubicBezTo>
                    <a:pt x="109" y="99"/>
                    <a:pt x="111" y="101"/>
                    <a:pt x="113" y="101"/>
                  </a:cubicBezTo>
                  <a:close/>
                  <a:moveTo>
                    <a:pt x="184" y="1"/>
                  </a:moveTo>
                  <a:cubicBezTo>
                    <a:pt x="183" y="0"/>
                    <a:pt x="180" y="0"/>
                    <a:pt x="177" y="0"/>
                  </a:cubicBezTo>
                  <a:cubicBezTo>
                    <a:pt x="159" y="0"/>
                    <a:pt x="113" y="13"/>
                    <a:pt x="88" y="38"/>
                  </a:cubicBezTo>
                  <a:cubicBezTo>
                    <a:pt x="82" y="44"/>
                    <a:pt x="62" y="62"/>
                    <a:pt x="58" y="68"/>
                  </a:cubicBezTo>
                  <a:cubicBezTo>
                    <a:pt x="43" y="72"/>
                    <a:pt x="22" y="80"/>
                    <a:pt x="10" y="91"/>
                  </a:cubicBezTo>
                  <a:cubicBezTo>
                    <a:pt x="10" y="91"/>
                    <a:pt x="25" y="91"/>
                    <a:pt x="42" y="103"/>
                  </a:cubicBezTo>
                  <a:cubicBezTo>
                    <a:pt x="40" y="113"/>
                    <a:pt x="43" y="124"/>
                    <a:pt x="52" y="133"/>
                  </a:cubicBezTo>
                  <a:cubicBezTo>
                    <a:pt x="59" y="140"/>
                    <a:pt x="67" y="144"/>
                    <a:pt x="75" y="144"/>
                  </a:cubicBezTo>
                  <a:cubicBezTo>
                    <a:pt x="78" y="144"/>
                    <a:pt x="80" y="143"/>
                    <a:pt x="82" y="143"/>
                  </a:cubicBezTo>
                  <a:cubicBezTo>
                    <a:pt x="94" y="160"/>
                    <a:pt x="94" y="175"/>
                    <a:pt x="94" y="175"/>
                  </a:cubicBezTo>
                  <a:cubicBezTo>
                    <a:pt x="105" y="163"/>
                    <a:pt x="113" y="142"/>
                    <a:pt x="117" y="127"/>
                  </a:cubicBezTo>
                  <a:cubicBezTo>
                    <a:pt x="124" y="123"/>
                    <a:pt x="141" y="103"/>
                    <a:pt x="147" y="97"/>
                  </a:cubicBezTo>
                  <a:cubicBezTo>
                    <a:pt x="177" y="68"/>
                    <a:pt x="190" y="7"/>
                    <a:pt x="184" y="1"/>
                  </a:cubicBezTo>
                  <a:close/>
                  <a:moveTo>
                    <a:pt x="109" y="125"/>
                  </a:moveTo>
                  <a:cubicBezTo>
                    <a:pt x="106" y="136"/>
                    <a:pt x="102" y="147"/>
                    <a:pt x="98" y="155"/>
                  </a:cubicBezTo>
                  <a:cubicBezTo>
                    <a:pt x="96" y="150"/>
                    <a:pt x="93" y="144"/>
                    <a:pt x="89" y="138"/>
                  </a:cubicBezTo>
                  <a:cubicBezTo>
                    <a:pt x="88" y="136"/>
                    <a:pt x="85" y="134"/>
                    <a:pt x="82" y="134"/>
                  </a:cubicBezTo>
                  <a:cubicBezTo>
                    <a:pt x="82" y="134"/>
                    <a:pt x="81" y="134"/>
                    <a:pt x="80" y="135"/>
                  </a:cubicBezTo>
                  <a:cubicBezTo>
                    <a:pt x="79" y="135"/>
                    <a:pt x="77" y="135"/>
                    <a:pt x="75" y="135"/>
                  </a:cubicBezTo>
                  <a:cubicBezTo>
                    <a:pt x="69" y="135"/>
                    <a:pt x="63" y="132"/>
                    <a:pt x="58" y="127"/>
                  </a:cubicBezTo>
                  <a:cubicBezTo>
                    <a:pt x="51" y="121"/>
                    <a:pt x="48" y="113"/>
                    <a:pt x="50" y="105"/>
                  </a:cubicBezTo>
                  <a:cubicBezTo>
                    <a:pt x="51" y="101"/>
                    <a:pt x="50" y="98"/>
                    <a:pt x="47" y="96"/>
                  </a:cubicBezTo>
                  <a:cubicBezTo>
                    <a:pt x="41" y="92"/>
                    <a:pt x="35" y="89"/>
                    <a:pt x="30" y="87"/>
                  </a:cubicBezTo>
                  <a:cubicBezTo>
                    <a:pt x="38" y="83"/>
                    <a:pt x="49" y="79"/>
                    <a:pt x="60" y="76"/>
                  </a:cubicBezTo>
                  <a:cubicBezTo>
                    <a:pt x="60" y="76"/>
                    <a:pt x="60" y="76"/>
                    <a:pt x="61" y="75"/>
                  </a:cubicBezTo>
                  <a:cubicBezTo>
                    <a:pt x="110" y="124"/>
                    <a:pt x="110" y="124"/>
                    <a:pt x="110" y="124"/>
                  </a:cubicBezTo>
                  <a:cubicBezTo>
                    <a:pt x="110" y="125"/>
                    <a:pt x="109" y="125"/>
                    <a:pt x="109" y="125"/>
                  </a:cubicBezTo>
                  <a:close/>
                  <a:moveTo>
                    <a:pt x="141" y="91"/>
                  </a:moveTo>
                  <a:cubicBezTo>
                    <a:pt x="140" y="93"/>
                    <a:pt x="137" y="96"/>
                    <a:pt x="134" y="99"/>
                  </a:cubicBezTo>
                  <a:cubicBezTo>
                    <a:pt x="129" y="105"/>
                    <a:pt x="120" y="113"/>
                    <a:pt x="115" y="118"/>
                  </a:cubicBezTo>
                  <a:cubicBezTo>
                    <a:pt x="67" y="70"/>
                    <a:pt x="67" y="70"/>
                    <a:pt x="67" y="70"/>
                  </a:cubicBezTo>
                  <a:cubicBezTo>
                    <a:pt x="72" y="65"/>
                    <a:pt x="80" y="56"/>
                    <a:pt x="86" y="51"/>
                  </a:cubicBezTo>
                  <a:cubicBezTo>
                    <a:pt x="89" y="48"/>
                    <a:pt x="92" y="45"/>
                    <a:pt x="94" y="44"/>
                  </a:cubicBezTo>
                  <a:cubicBezTo>
                    <a:pt x="116" y="21"/>
                    <a:pt x="160" y="8"/>
                    <a:pt x="177" y="8"/>
                  </a:cubicBezTo>
                  <a:cubicBezTo>
                    <a:pt x="177" y="22"/>
                    <a:pt x="165" y="68"/>
                    <a:pt x="141" y="91"/>
                  </a:cubicBezTo>
                  <a:close/>
                  <a:moveTo>
                    <a:pt x="88" y="67"/>
                  </a:moveTo>
                  <a:cubicBezTo>
                    <a:pt x="86" y="67"/>
                    <a:pt x="84" y="69"/>
                    <a:pt x="84" y="72"/>
                  </a:cubicBezTo>
                  <a:cubicBezTo>
                    <a:pt x="84" y="74"/>
                    <a:pt x="86" y="76"/>
                    <a:pt x="88" y="76"/>
                  </a:cubicBezTo>
                  <a:cubicBezTo>
                    <a:pt x="90" y="76"/>
                    <a:pt x="92" y="74"/>
                    <a:pt x="92" y="72"/>
                  </a:cubicBezTo>
                  <a:cubicBezTo>
                    <a:pt x="92" y="69"/>
                    <a:pt x="90" y="67"/>
                    <a:pt x="88" y="67"/>
                  </a:cubicBezTo>
                  <a:close/>
                  <a:moveTo>
                    <a:pt x="139" y="59"/>
                  </a:moveTo>
                  <a:cubicBezTo>
                    <a:pt x="146" y="59"/>
                    <a:pt x="151" y="53"/>
                    <a:pt x="151" y="46"/>
                  </a:cubicBezTo>
                  <a:cubicBezTo>
                    <a:pt x="151" y="39"/>
                    <a:pt x="146" y="34"/>
                    <a:pt x="139" y="34"/>
                  </a:cubicBezTo>
                  <a:cubicBezTo>
                    <a:pt x="132" y="34"/>
                    <a:pt x="126" y="39"/>
                    <a:pt x="126" y="46"/>
                  </a:cubicBezTo>
                  <a:cubicBezTo>
                    <a:pt x="126" y="53"/>
                    <a:pt x="132" y="59"/>
                    <a:pt x="139" y="59"/>
                  </a:cubicBezTo>
                  <a:close/>
                  <a:moveTo>
                    <a:pt x="139" y="42"/>
                  </a:moveTo>
                  <a:cubicBezTo>
                    <a:pt x="141" y="42"/>
                    <a:pt x="143" y="44"/>
                    <a:pt x="143" y="46"/>
                  </a:cubicBezTo>
                  <a:cubicBezTo>
                    <a:pt x="143" y="49"/>
                    <a:pt x="141" y="50"/>
                    <a:pt x="139" y="50"/>
                  </a:cubicBezTo>
                  <a:cubicBezTo>
                    <a:pt x="136" y="50"/>
                    <a:pt x="135" y="49"/>
                    <a:pt x="135" y="46"/>
                  </a:cubicBezTo>
                  <a:cubicBezTo>
                    <a:pt x="135" y="44"/>
                    <a:pt x="136" y="42"/>
                    <a:pt x="139" y="42"/>
                  </a:cubicBezTo>
                  <a:close/>
                  <a:moveTo>
                    <a:pt x="101" y="88"/>
                  </a:moveTo>
                  <a:cubicBezTo>
                    <a:pt x="103" y="88"/>
                    <a:pt x="105" y="87"/>
                    <a:pt x="105" y="84"/>
                  </a:cubicBezTo>
                  <a:cubicBezTo>
                    <a:pt x="105" y="82"/>
                    <a:pt x="103" y="80"/>
                    <a:pt x="101" y="80"/>
                  </a:cubicBezTo>
                  <a:cubicBezTo>
                    <a:pt x="98" y="80"/>
                    <a:pt x="97" y="82"/>
                    <a:pt x="97" y="84"/>
                  </a:cubicBezTo>
                  <a:cubicBezTo>
                    <a:pt x="97" y="87"/>
                    <a:pt x="98" y="88"/>
                    <a:pt x="101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S1ide-TextBox 35">
              <a:extLst>
                <a:ext uri="{FF2B5EF4-FFF2-40B4-BE49-F238E27FC236}">
                  <a16:creationId xmlns:a16="http://schemas.microsoft.com/office/drawing/2014/main" xmlns="" id="{CFDB0573-1F34-4989-8BB7-4F14C54052FA}"/>
                </a:ext>
              </a:extLst>
            </p:cNvPr>
            <p:cNvSpPr txBox="1"/>
            <p:nvPr/>
          </p:nvSpPr>
          <p:spPr>
            <a:xfrm>
              <a:off x="6436340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iS1ide-Rectangle 36">
              <a:extLst>
                <a:ext uri="{FF2B5EF4-FFF2-40B4-BE49-F238E27FC236}">
                  <a16:creationId xmlns:a16="http://schemas.microsoft.com/office/drawing/2014/main" xmlns="" id="{155B11A6-2995-4C63-B619-34D55A7B4798}"/>
                </a:ext>
              </a:extLst>
            </p:cNvPr>
            <p:cNvSpPr/>
            <p:nvPr/>
          </p:nvSpPr>
          <p:spPr>
            <a:xfrm>
              <a:off x="6421234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CB851FD2-5100-43D4-8FAD-A3409F4EB14E}"/>
              </a:ext>
            </a:extLst>
          </p:cNvPr>
          <p:cNvGrpSpPr/>
          <p:nvPr/>
        </p:nvGrpSpPr>
        <p:grpSpPr>
          <a:xfrm>
            <a:off x="9135336" y="2075975"/>
            <a:ext cx="2358085" cy="3874452"/>
            <a:chOff x="9093538" y="2215675"/>
            <a:chExt cx="2358085" cy="3874452"/>
          </a:xfrm>
        </p:grpSpPr>
        <p:sp>
          <p:nvSpPr>
            <p:cNvPr id="3" name="iS1ide-Rectangle 4">
              <a:extLst>
                <a:ext uri="{FF2B5EF4-FFF2-40B4-BE49-F238E27FC236}">
                  <a16:creationId xmlns:a16="http://schemas.microsoft.com/office/drawing/2014/main" xmlns="" id="{C078C379-CB4B-493A-9B92-7A818B9FB16D}"/>
                </a:ext>
              </a:extLst>
            </p:cNvPr>
            <p:cNvSpPr/>
            <p:nvPr/>
          </p:nvSpPr>
          <p:spPr>
            <a:xfrm>
              <a:off x="9093538" y="2215675"/>
              <a:ext cx="2358085" cy="2463270"/>
            </a:xfrm>
            <a:prstGeom prst="rect">
              <a:avLst/>
            </a:prstGeom>
            <a:solidFill>
              <a:schemeClr val="accent4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iS1ide-Freeform: Shape 10">
              <a:extLst>
                <a:ext uri="{FF2B5EF4-FFF2-40B4-BE49-F238E27FC236}">
                  <a16:creationId xmlns:a16="http://schemas.microsoft.com/office/drawing/2014/main" xmlns="" id="{30B9C209-F719-4AA7-9C24-95824E5AD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090" y="2888920"/>
              <a:ext cx="596981" cy="591698"/>
            </a:xfrm>
            <a:custGeom>
              <a:avLst/>
              <a:gdLst>
                <a:gd name="T0" fmla="*/ 157 w 186"/>
                <a:gd name="T1" fmla="*/ 159 h 185"/>
                <a:gd name="T2" fmla="*/ 186 w 186"/>
                <a:gd name="T3" fmla="*/ 93 h 185"/>
                <a:gd name="T4" fmla="*/ 93 w 186"/>
                <a:gd name="T5" fmla="*/ 0 h 185"/>
                <a:gd name="T6" fmla="*/ 0 w 186"/>
                <a:gd name="T7" fmla="*/ 93 h 185"/>
                <a:gd name="T8" fmla="*/ 29 w 186"/>
                <a:gd name="T9" fmla="*/ 159 h 185"/>
                <a:gd name="T10" fmla="*/ 18 w 186"/>
                <a:gd name="T11" fmla="*/ 178 h 185"/>
                <a:gd name="T12" fmla="*/ 17 w 186"/>
                <a:gd name="T13" fmla="*/ 181 h 185"/>
                <a:gd name="T14" fmla="*/ 21 w 186"/>
                <a:gd name="T15" fmla="*/ 185 h 185"/>
                <a:gd name="T16" fmla="*/ 24 w 186"/>
                <a:gd name="T17" fmla="*/ 184 h 185"/>
                <a:gd name="T18" fmla="*/ 25 w 186"/>
                <a:gd name="T19" fmla="*/ 182 h 185"/>
                <a:gd name="T20" fmla="*/ 35 w 186"/>
                <a:gd name="T21" fmla="*/ 165 h 185"/>
                <a:gd name="T22" fmla="*/ 93 w 186"/>
                <a:gd name="T23" fmla="*/ 185 h 185"/>
                <a:gd name="T24" fmla="*/ 151 w 186"/>
                <a:gd name="T25" fmla="*/ 165 h 185"/>
                <a:gd name="T26" fmla="*/ 161 w 186"/>
                <a:gd name="T27" fmla="*/ 182 h 185"/>
                <a:gd name="T28" fmla="*/ 165 w 186"/>
                <a:gd name="T29" fmla="*/ 185 h 185"/>
                <a:gd name="T30" fmla="*/ 169 w 186"/>
                <a:gd name="T31" fmla="*/ 181 h 185"/>
                <a:gd name="T32" fmla="*/ 168 w 186"/>
                <a:gd name="T33" fmla="*/ 178 h 185"/>
                <a:gd name="T34" fmla="*/ 157 w 186"/>
                <a:gd name="T35" fmla="*/ 159 h 185"/>
                <a:gd name="T36" fmla="*/ 93 w 186"/>
                <a:gd name="T37" fmla="*/ 177 h 185"/>
                <a:gd name="T38" fmla="*/ 9 w 186"/>
                <a:gd name="T39" fmla="*/ 93 h 185"/>
                <a:gd name="T40" fmla="*/ 93 w 186"/>
                <a:gd name="T41" fmla="*/ 8 h 185"/>
                <a:gd name="T42" fmla="*/ 177 w 186"/>
                <a:gd name="T43" fmla="*/ 93 h 185"/>
                <a:gd name="T44" fmla="*/ 93 w 186"/>
                <a:gd name="T45" fmla="*/ 177 h 185"/>
                <a:gd name="T46" fmla="*/ 93 w 186"/>
                <a:gd name="T47" fmla="*/ 34 h 185"/>
                <a:gd name="T48" fmla="*/ 34 w 186"/>
                <a:gd name="T49" fmla="*/ 93 h 185"/>
                <a:gd name="T50" fmla="*/ 93 w 186"/>
                <a:gd name="T51" fmla="*/ 152 h 185"/>
                <a:gd name="T52" fmla="*/ 152 w 186"/>
                <a:gd name="T53" fmla="*/ 93 h 185"/>
                <a:gd name="T54" fmla="*/ 93 w 186"/>
                <a:gd name="T55" fmla="*/ 34 h 185"/>
                <a:gd name="T56" fmla="*/ 93 w 186"/>
                <a:gd name="T57" fmla="*/ 143 h 185"/>
                <a:gd name="T58" fmla="*/ 42 w 186"/>
                <a:gd name="T59" fmla="*/ 93 h 185"/>
                <a:gd name="T60" fmla="*/ 93 w 186"/>
                <a:gd name="T61" fmla="*/ 42 h 185"/>
                <a:gd name="T62" fmla="*/ 144 w 186"/>
                <a:gd name="T63" fmla="*/ 93 h 185"/>
                <a:gd name="T64" fmla="*/ 93 w 186"/>
                <a:gd name="T65" fmla="*/ 143 h 185"/>
                <a:gd name="T66" fmla="*/ 93 w 186"/>
                <a:gd name="T67" fmla="*/ 67 h 185"/>
                <a:gd name="T68" fmla="*/ 68 w 186"/>
                <a:gd name="T69" fmla="*/ 93 h 185"/>
                <a:gd name="T70" fmla="*/ 93 w 186"/>
                <a:gd name="T71" fmla="*/ 118 h 185"/>
                <a:gd name="T72" fmla="*/ 118 w 186"/>
                <a:gd name="T73" fmla="*/ 93 h 185"/>
                <a:gd name="T74" fmla="*/ 93 w 186"/>
                <a:gd name="T75" fmla="*/ 67 h 185"/>
                <a:gd name="T76" fmla="*/ 93 w 186"/>
                <a:gd name="T77" fmla="*/ 109 h 185"/>
                <a:gd name="T78" fmla="*/ 76 w 186"/>
                <a:gd name="T79" fmla="*/ 93 h 185"/>
                <a:gd name="T80" fmla="*/ 93 w 186"/>
                <a:gd name="T81" fmla="*/ 76 h 185"/>
                <a:gd name="T82" fmla="*/ 110 w 186"/>
                <a:gd name="T83" fmla="*/ 93 h 185"/>
                <a:gd name="T84" fmla="*/ 93 w 186"/>
                <a:gd name="T85" fmla="*/ 10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185">
                  <a:moveTo>
                    <a:pt x="157" y="159"/>
                  </a:moveTo>
                  <a:cubicBezTo>
                    <a:pt x="175" y="143"/>
                    <a:pt x="186" y="119"/>
                    <a:pt x="186" y="93"/>
                  </a:cubicBezTo>
                  <a:cubicBezTo>
                    <a:pt x="186" y="41"/>
                    <a:pt x="144" y="0"/>
                    <a:pt x="93" y="0"/>
                  </a:cubicBezTo>
                  <a:cubicBezTo>
                    <a:pt x="42" y="0"/>
                    <a:pt x="0" y="41"/>
                    <a:pt x="0" y="93"/>
                  </a:cubicBezTo>
                  <a:cubicBezTo>
                    <a:pt x="0" y="119"/>
                    <a:pt x="11" y="143"/>
                    <a:pt x="29" y="159"/>
                  </a:cubicBezTo>
                  <a:cubicBezTo>
                    <a:pt x="18" y="178"/>
                    <a:pt x="18" y="178"/>
                    <a:pt x="18" y="178"/>
                  </a:cubicBezTo>
                  <a:cubicBezTo>
                    <a:pt x="18" y="179"/>
                    <a:pt x="17" y="180"/>
                    <a:pt x="17" y="181"/>
                  </a:cubicBezTo>
                  <a:cubicBezTo>
                    <a:pt x="17" y="183"/>
                    <a:pt x="19" y="185"/>
                    <a:pt x="21" y="185"/>
                  </a:cubicBezTo>
                  <a:cubicBezTo>
                    <a:pt x="22" y="185"/>
                    <a:pt x="24" y="185"/>
                    <a:pt x="24" y="184"/>
                  </a:cubicBezTo>
                  <a:cubicBezTo>
                    <a:pt x="25" y="184"/>
                    <a:pt x="25" y="183"/>
                    <a:pt x="25" y="182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51" y="178"/>
                    <a:pt x="71" y="185"/>
                    <a:pt x="93" y="185"/>
                  </a:cubicBezTo>
                  <a:cubicBezTo>
                    <a:pt x="115" y="185"/>
                    <a:pt x="135" y="178"/>
                    <a:pt x="151" y="165"/>
                  </a:cubicBezTo>
                  <a:cubicBezTo>
                    <a:pt x="161" y="182"/>
                    <a:pt x="161" y="182"/>
                    <a:pt x="161" y="182"/>
                  </a:cubicBezTo>
                  <a:cubicBezTo>
                    <a:pt x="161" y="184"/>
                    <a:pt x="163" y="185"/>
                    <a:pt x="165" y="185"/>
                  </a:cubicBezTo>
                  <a:cubicBezTo>
                    <a:pt x="167" y="185"/>
                    <a:pt x="169" y="183"/>
                    <a:pt x="169" y="181"/>
                  </a:cubicBezTo>
                  <a:cubicBezTo>
                    <a:pt x="169" y="180"/>
                    <a:pt x="168" y="179"/>
                    <a:pt x="168" y="178"/>
                  </a:cubicBezTo>
                  <a:lnTo>
                    <a:pt x="157" y="159"/>
                  </a:lnTo>
                  <a:close/>
                  <a:moveTo>
                    <a:pt x="93" y="177"/>
                  </a:moveTo>
                  <a:cubicBezTo>
                    <a:pt x="46" y="177"/>
                    <a:pt x="9" y="139"/>
                    <a:pt x="9" y="93"/>
                  </a:cubicBezTo>
                  <a:cubicBezTo>
                    <a:pt x="9" y="46"/>
                    <a:pt x="46" y="8"/>
                    <a:pt x="93" y="8"/>
                  </a:cubicBezTo>
                  <a:cubicBezTo>
                    <a:pt x="140" y="8"/>
                    <a:pt x="177" y="46"/>
                    <a:pt x="177" y="93"/>
                  </a:cubicBezTo>
                  <a:cubicBezTo>
                    <a:pt x="177" y="139"/>
                    <a:pt x="140" y="177"/>
                    <a:pt x="93" y="177"/>
                  </a:cubicBezTo>
                  <a:close/>
                  <a:moveTo>
                    <a:pt x="93" y="34"/>
                  </a:moveTo>
                  <a:cubicBezTo>
                    <a:pt x="60" y="34"/>
                    <a:pt x="34" y="60"/>
                    <a:pt x="34" y="93"/>
                  </a:cubicBezTo>
                  <a:cubicBezTo>
                    <a:pt x="34" y="125"/>
                    <a:pt x="60" y="152"/>
                    <a:pt x="93" y="152"/>
                  </a:cubicBezTo>
                  <a:cubicBezTo>
                    <a:pt x="126" y="152"/>
                    <a:pt x="152" y="125"/>
                    <a:pt x="152" y="93"/>
                  </a:cubicBezTo>
                  <a:cubicBezTo>
                    <a:pt x="152" y="60"/>
                    <a:pt x="126" y="34"/>
                    <a:pt x="93" y="34"/>
                  </a:cubicBezTo>
                  <a:close/>
                  <a:moveTo>
                    <a:pt x="93" y="143"/>
                  </a:moveTo>
                  <a:cubicBezTo>
                    <a:pt x="65" y="143"/>
                    <a:pt x="42" y="121"/>
                    <a:pt x="42" y="93"/>
                  </a:cubicBezTo>
                  <a:cubicBezTo>
                    <a:pt x="42" y="65"/>
                    <a:pt x="65" y="42"/>
                    <a:pt x="93" y="42"/>
                  </a:cubicBezTo>
                  <a:cubicBezTo>
                    <a:pt x="121" y="42"/>
                    <a:pt x="144" y="65"/>
                    <a:pt x="144" y="93"/>
                  </a:cubicBezTo>
                  <a:cubicBezTo>
                    <a:pt x="144" y="121"/>
                    <a:pt x="121" y="143"/>
                    <a:pt x="93" y="143"/>
                  </a:cubicBezTo>
                  <a:close/>
                  <a:moveTo>
                    <a:pt x="93" y="67"/>
                  </a:moveTo>
                  <a:cubicBezTo>
                    <a:pt x="79" y="67"/>
                    <a:pt x="68" y="79"/>
                    <a:pt x="68" y="93"/>
                  </a:cubicBezTo>
                  <a:cubicBezTo>
                    <a:pt x="68" y="107"/>
                    <a:pt x="79" y="118"/>
                    <a:pt x="93" y="118"/>
                  </a:cubicBezTo>
                  <a:cubicBezTo>
                    <a:pt x="107" y="118"/>
                    <a:pt x="118" y="107"/>
                    <a:pt x="118" y="93"/>
                  </a:cubicBezTo>
                  <a:cubicBezTo>
                    <a:pt x="118" y="79"/>
                    <a:pt x="107" y="67"/>
                    <a:pt x="93" y="67"/>
                  </a:cubicBezTo>
                  <a:close/>
                  <a:moveTo>
                    <a:pt x="93" y="109"/>
                  </a:moveTo>
                  <a:cubicBezTo>
                    <a:pt x="84" y="109"/>
                    <a:pt x="76" y="102"/>
                    <a:pt x="76" y="93"/>
                  </a:cubicBezTo>
                  <a:cubicBezTo>
                    <a:pt x="76" y="83"/>
                    <a:pt x="84" y="76"/>
                    <a:pt x="93" y="76"/>
                  </a:cubicBezTo>
                  <a:cubicBezTo>
                    <a:pt x="102" y="76"/>
                    <a:pt x="110" y="83"/>
                    <a:pt x="110" y="93"/>
                  </a:cubicBezTo>
                  <a:cubicBezTo>
                    <a:pt x="110" y="102"/>
                    <a:pt x="102" y="109"/>
                    <a:pt x="93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TextBox 38">
              <a:extLst>
                <a:ext uri="{FF2B5EF4-FFF2-40B4-BE49-F238E27FC236}">
                  <a16:creationId xmlns:a16="http://schemas.microsoft.com/office/drawing/2014/main" xmlns="" id="{877E42BE-D142-404E-840F-8AA3FD2DAF75}"/>
                </a:ext>
              </a:extLst>
            </p:cNvPr>
            <p:cNvSpPr txBox="1"/>
            <p:nvPr/>
          </p:nvSpPr>
          <p:spPr>
            <a:xfrm>
              <a:off x="923571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S1ide-Rectangle 39">
              <a:extLst>
                <a:ext uri="{FF2B5EF4-FFF2-40B4-BE49-F238E27FC236}">
                  <a16:creationId xmlns:a16="http://schemas.microsoft.com/office/drawing/2014/main" xmlns="" id="{0F4F6BD5-3BCD-49CE-86B3-9458DF057A02}"/>
                </a:ext>
              </a:extLst>
            </p:cNvPr>
            <p:cNvSpPr/>
            <p:nvPr/>
          </p:nvSpPr>
          <p:spPr>
            <a:xfrm>
              <a:off x="922061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7980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îŝḷîḓé-Straight Connector 45">
            <a:extLst>
              <a:ext uri="{FF2B5EF4-FFF2-40B4-BE49-F238E27FC236}">
                <a16:creationId xmlns:a16="http://schemas.microsoft.com/office/drawing/2014/main" xmlns="" id="{C06B42EF-D574-4B94-BDE8-9659665AA883}"/>
              </a:ext>
            </a:extLst>
          </p:cNvPr>
          <p:cNvCxnSpPr/>
          <p:nvPr/>
        </p:nvCxnSpPr>
        <p:spPr>
          <a:xfrm flipH="1">
            <a:off x="2159647" y="3096532"/>
            <a:ext cx="762792" cy="547581"/>
          </a:xfrm>
          <a:prstGeom prst="line">
            <a:avLst/>
          </a:prstGeom>
          <a:ln w="12700" cmpd="sng">
            <a:solidFill>
              <a:schemeClr val="accent1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îŝḷîḓé-Straight Connector 46">
            <a:extLst>
              <a:ext uri="{FF2B5EF4-FFF2-40B4-BE49-F238E27FC236}">
                <a16:creationId xmlns:a16="http://schemas.microsoft.com/office/drawing/2014/main" xmlns="" id="{479E9573-9F03-41C0-B5D2-7DA710A05ABD}"/>
              </a:ext>
            </a:extLst>
          </p:cNvPr>
          <p:cNvCxnSpPr/>
          <p:nvPr/>
        </p:nvCxnSpPr>
        <p:spPr>
          <a:xfrm flipH="1" flipV="1">
            <a:off x="4271557" y="2973564"/>
            <a:ext cx="779677" cy="247657"/>
          </a:xfrm>
          <a:prstGeom prst="line">
            <a:avLst/>
          </a:prstGeom>
          <a:ln w="12700" cmpd="sng">
            <a:solidFill>
              <a:schemeClr val="accent2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îŝḷîḓé-Straight Connector 47">
            <a:extLst>
              <a:ext uri="{FF2B5EF4-FFF2-40B4-BE49-F238E27FC236}">
                <a16:creationId xmlns:a16="http://schemas.microsoft.com/office/drawing/2014/main" xmlns="" id="{22A82AE7-C77B-4D0F-959D-A1E00870CAEF}"/>
              </a:ext>
            </a:extLst>
          </p:cNvPr>
          <p:cNvCxnSpPr/>
          <p:nvPr/>
        </p:nvCxnSpPr>
        <p:spPr>
          <a:xfrm flipH="1">
            <a:off x="6492237" y="2898806"/>
            <a:ext cx="1057127" cy="322415"/>
          </a:xfrm>
          <a:prstGeom prst="line">
            <a:avLst/>
          </a:prstGeom>
          <a:ln w="12700" cmpd="sng">
            <a:solidFill>
              <a:schemeClr val="accent3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îŝḷîḓé-Straight Connector 48">
            <a:extLst>
              <a:ext uri="{FF2B5EF4-FFF2-40B4-BE49-F238E27FC236}">
                <a16:creationId xmlns:a16="http://schemas.microsoft.com/office/drawing/2014/main" xmlns="" id="{C78AA88D-5740-486D-85A2-FD03864A9E0B}"/>
              </a:ext>
            </a:extLst>
          </p:cNvPr>
          <p:cNvCxnSpPr/>
          <p:nvPr/>
        </p:nvCxnSpPr>
        <p:spPr>
          <a:xfrm flipH="1" flipV="1">
            <a:off x="8862432" y="3168754"/>
            <a:ext cx="870809" cy="504148"/>
          </a:xfrm>
          <a:prstGeom prst="line">
            <a:avLst/>
          </a:prstGeom>
          <a:ln w="12700" cmpd="sng">
            <a:solidFill>
              <a:schemeClr val="accent4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3ABB6D2E-1FC6-47F1-A70C-1E6131DCA4F1}"/>
              </a:ext>
            </a:extLst>
          </p:cNvPr>
          <p:cNvGrpSpPr/>
          <p:nvPr/>
        </p:nvGrpSpPr>
        <p:grpSpPr>
          <a:xfrm>
            <a:off x="493420" y="3420831"/>
            <a:ext cx="2052713" cy="1923205"/>
            <a:chOff x="493420" y="3420831"/>
            <a:chExt cx="2052713" cy="1923205"/>
          </a:xfrm>
        </p:grpSpPr>
        <p:grpSp>
          <p:nvGrpSpPr>
            <p:cNvPr id="9" name="Group 60">
              <a:extLst>
                <a:ext uri="{FF2B5EF4-FFF2-40B4-BE49-F238E27FC236}">
                  <a16:creationId xmlns:a16="http://schemas.microsoft.com/office/drawing/2014/main" xmlns="" id="{7C754CE7-38B5-42FE-BD13-8BDF652168A6}"/>
                </a:ext>
              </a:extLst>
            </p:cNvPr>
            <p:cNvGrpSpPr/>
            <p:nvPr/>
          </p:nvGrpSpPr>
          <p:grpSpPr>
            <a:xfrm>
              <a:off x="884993" y="3420831"/>
              <a:ext cx="1274654" cy="1274654"/>
              <a:chOff x="1185137" y="3398704"/>
              <a:chExt cx="1189285" cy="1189285"/>
            </a:xfrm>
            <a:effectLst/>
          </p:grpSpPr>
          <p:sp>
            <p:nvSpPr>
              <p:cNvPr id="31" name="îŝḷîḓé-Oval 63">
                <a:extLst>
                  <a:ext uri="{FF2B5EF4-FFF2-40B4-BE49-F238E27FC236}">
                    <a16:creationId xmlns:a16="http://schemas.microsoft.com/office/drawing/2014/main" xmlns="" id="{C4DB237C-4039-42A1-8CAE-3677B792D1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137" y="3398704"/>
                <a:ext cx="1189285" cy="118928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64">
                <a:extLst>
                  <a:ext uri="{FF2B5EF4-FFF2-40B4-BE49-F238E27FC236}">
                    <a16:creationId xmlns:a16="http://schemas.microsoft.com/office/drawing/2014/main" xmlns="" id="{099EF221-8339-440A-94B0-D8944F60E7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01897" y="3767512"/>
                <a:ext cx="355763" cy="451664"/>
                <a:chOff x="0" y="0"/>
                <a:chExt cx="450" cy="574"/>
              </a:xfrm>
              <a:solidFill>
                <a:srgbClr val="FFFFFF"/>
              </a:solidFill>
            </p:grpSpPr>
            <p:sp>
              <p:nvSpPr>
                <p:cNvPr id="33" name="îŝḷîḓé-Freeform: Shape 65">
                  <a:extLst>
                    <a:ext uri="{FF2B5EF4-FFF2-40B4-BE49-F238E27FC236}">
                      <a16:creationId xmlns:a16="http://schemas.microsoft.com/office/drawing/2014/main" xmlns="" id="{677D57DD-E028-4C52-A70F-D5BE458475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248"/>
                  <a:ext cx="444" cy="326"/>
                </a:xfrm>
                <a:custGeom>
                  <a:avLst/>
                  <a:gdLst>
                    <a:gd name="T0" fmla="*/ 0 w 21533"/>
                    <a:gd name="T1" fmla="*/ 0 h 21508"/>
                    <a:gd name="T2" fmla="*/ 0 w 21533"/>
                    <a:gd name="T3" fmla="*/ 0 h 21508"/>
                    <a:gd name="T4" fmla="*/ 0 w 21533"/>
                    <a:gd name="T5" fmla="*/ 0 h 21508"/>
                    <a:gd name="T6" fmla="*/ 0 w 21533"/>
                    <a:gd name="T7" fmla="*/ 0 h 21508"/>
                    <a:gd name="T8" fmla="*/ 0 w 21533"/>
                    <a:gd name="T9" fmla="*/ 0 h 21508"/>
                    <a:gd name="T10" fmla="*/ 0 w 21533"/>
                    <a:gd name="T11" fmla="*/ 0 h 21508"/>
                    <a:gd name="T12" fmla="*/ 0 w 21533"/>
                    <a:gd name="T13" fmla="*/ 0 h 21508"/>
                    <a:gd name="T14" fmla="*/ 0 w 21533"/>
                    <a:gd name="T15" fmla="*/ 0 h 21508"/>
                    <a:gd name="T16" fmla="*/ 0 w 21533"/>
                    <a:gd name="T17" fmla="*/ 0 h 21508"/>
                    <a:gd name="T18" fmla="*/ 0 w 21533"/>
                    <a:gd name="T19" fmla="*/ 0 h 21508"/>
                    <a:gd name="T20" fmla="*/ 0 w 21533"/>
                    <a:gd name="T21" fmla="*/ 0 h 21508"/>
                    <a:gd name="T22" fmla="*/ 0 w 21533"/>
                    <a:gd name="T23" fmla="*/ 0 h 21508"/>
                    <a:gd name="T24" fmla="*/ 0 w 21533"/>
                    <a:gd name="T25" fmla="*/ 0 h 2150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533" h="21508">
                      <a:moveTo>
                        <a:pt x="12618" y="15738"/>
                      </a:moveTo>
                      <a:cubicBezTo>
                        <a:pt x="11946" y="15738"/>
                        <a:pt x="11315" y="15383"/>
                        <a:pt x="10841" y="14739"/>
                      </a:cubicBezTo>
                      <a:lnTo>
                        <a:pt x="0" y="0"/>
                      </a:lnTo>
                      <a:lnTo>
                        <a:pt x="279" y="4267"/>
                      </a:lnTo>
                      <a:cubicBezTo>
                        <a:pt x="312" y="4784"/>
                        <a:pt x="561" y="5508"/>
                        <a:pt x="832" y="5876"/>
                      </a:cubicBezTo>
                      <a:lnTo>
                        <a:pt x="12127" y="21233"/>
                      </a:lnTo>
                      <a:cubicBezTo>
                        <a:pt x="12397" y="21600"/>
                        <a:pt x="12839" y="21600"/>
                        <a:pt x="13110" y="21233"/>
                      </a:cubicBezTo>
                      <a:lnTo>
                        <a:pt x="21330" y="10057"/>
                      </a:lnTo>
                      <a:cubicBezTo>
                        <a:pt x="21600" y="9689"/>
                        <a:pt x="21600" y="9088"/>
                        <a:pt x="21330" y="8721"/>
                      </a:cubicBezTo>
                      <a:lnTo>
                        <a:pt x="20076" y="7017"/>
                      </a:lnTo>
                      <a:lnTo>
                        <a:pt x="14395" y="14741"/>
                      </a:lnTo>
                      <a:cubicBezTo>
                        <a:pt x="13920" y="15385"/>
                        <a:pt x="13289" y="15738"/>
                        <a:pt x="12618" y="15738"/>
                      </a:cubicBezTo>
                      <a:close/>
                      <a:moveTo>
                        <a:pt x="12618" y="157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îŝḷîḓé-Freeform: Shape 98">
                  <a:extLst>
                    <a:ext uri="{FF2B5EF4-FFF2-40B4-BE49-F238E27FC236}">
                      <a16:creationId xmlns:a16="http://schemas.microsoft.com/office/drawing/2014/main" xmlns="" id="{1B41BF82-744F-4C07-A011-52F72CA10E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450" cy="450"/>
                </a:xfrm>
                <a:custGeom>
                  <a:avLst/>
                  <a:gdLst>
                    <a:gd name="T0" fmla="*/ 0 w 21503"/>
                    <a:gd name="T1" fmla="*/ 0 h 21600"/>
                    <a:gd name="T2" fmla="*/ 0 w 21503"/>
                    <a:gd name="T3" fmla="*/ 0 h 21600"/>
                    <a:gd name="T4" fmla="*/ 0 w 21503"/>
                    <a:gd name="T5" fmla="*/ 0 h 21600"/>
                    <a:gd name="T6" fmla="*/ 0 w 21503"/>
                    <a:gd name="T7" fmla="*/ 0 h 21600"/>
                    <a:gd name="T8" fmla="*/ 0 w 21503"/>
                    <a:gd name="T9" fmla="*/ 0 h 21600"/>
                    <a:gd name="T10" fmla="*/ 0 w 21503"/>
                    <a:gd name="T11" fmla="*/ 0 h 21600"/>
                    <a:gd name="T12" fmla="*/ 0 w 21503"/>
                    <a:gd name="T13" fmla="*/ 0 h 21600"/>
                    <a:gd name="T14" fmla="*/ 0 w 21503"/>
                    <a:gd name="T15" fmla="*/ 0 h 21600"/>
                    <a:gd name="T16" fmla="*/ 0 w 21503"/>
                    <a:gd name="T17" fmla="*/ 0 h 21600"/>
                    <a:gd name="T18" fmla="*/ 0 w 21503"/>
                    <a:gd name="T19" fmla="*/ 0 h 21600"/>
                    <a:gd name="T20" fmla="*/ 0 w 21503"/>
                    <a:gd name="T21" fmla="*/ 0 h 21600"/>
                    <a:gd name="T22" fmla="*/ 0 w 21503"/>
                    <a:gd name="T23" fmla="*/ 0 h 21600"/>
                    <a:gd name="T24" fmla="*/ 0 w 21503"/>
                    <a:gd name="T25" fmla="*/ 0 h 21600"/>
                    <a:gd name="T26" fmla="*/ 0 w 21503"/>
                    <a:gd name="T27" fmla="*/ 0 h 21600"/>
                    <a:gd name="T28" fmla="*/ 0 w 21503"/>
                    <a:gd name="T29" fmla="*/ 0 h 21600"/>
                    <a:gd name="T30" fmla="*/ 0 w 21503"/>
                    <a:gd name="T31" fmla="*/ 0 h 21600"/>
                    <a:gd name="T32" fmla="*/ 0 w 21503"/>
                    <a:gd name="T33" fmla="*/ 0 h 21600"/>
                    <a:gd name="T34" fmla="*/ 0 w 21503"/>
                    <a:gd name="T35" fmla="*/ 0 h 21600"/>
                    <a:gd name="T36" fmla="*/ 0 w 21503"/>
                    <a:gd name="T37" fmla="*/ 0 h 21600"/>
                    <a:gd name="T38" fmla="*/ 0 w 21503"/>
                    <a:gd name="T39" fmla="*/ 0 h 21600"/>
                    <a:gd name="T40" fmla="*/ 0 w 21503"/>
                    <a:gd name="T41" fmla="*/ 0 h 21600"/>
                    <a:gd name="T42" fmla="*/ 0 w 21503"/>
                    <a:gd name="T43" fmla="*/ 0 h 21600"/>
                    <a:gd name="T44" fmla="*/ 0 w 21503"/>
                    <a:gd name="T45" fmla="*/ 0 h 21600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21503" h="21600">
                      <a:moveTo>
                        <a:pt x="10162" y="1105"/>
                      </a:moveTo>
                      <a:cubicBezTo>
                        <a:pt x="9896" y="837"/>
                        <a:pt x="9371" y="590"/>
                        <a:pt x="8995" y="556"/>
                      </a:cubicBezTo>
                      <a:lnTo>
                        <a:pt x="2969" y="4"/>
                      </a:lnTo>
                      <a:cubicBezTo>
                        <a:pt x="2940" y="2"/>
                        <a:pt x="2910" y="0"/>
                        <a:pt x="2879" y="0"/>
                      </a:cubicBezTo>
                      <a:cubicBezTo>
                        <a:pt x="2513" y="0"/>
                        <a:pt x="2048" y="182"/>
                        <a:pt x="1802" y="429"/>
                      </a:cubicBezTo>
                      <a:lnTo>
                        <a:pt x="427" y="1809"/>
                      </a:lnTo>
                      <a:cubicBezTo>
                        <a:pt x="161" y="2076"/>
                        <a:pt x="-30" y="2604"/>
                        <a:pt x="4" y="2980"/>
                      </a:cubicBezTo>
                      <a:lnTo>
                        <a:pt x="541" y="9044"/>
                      </a:lnTo>
                      <a:cubicBezTo>
                        <a:pt x="573" y="9421"/>
                        <a:pt x="819" y="9948"/>
                        <a:pt x="1086" y="10216"/>
                      </a:cubicBezTo>
                      <a:lnTo>
                        <a:pt x="12227" y="21399"/>
                      </a:lnTo>
                      <a:cubicBezTo>
                        <a:pt x="12360" y="21533"/>
                        <a:pt x="12535" y="21600"/>
                        <a:pt x="12712" y="21600"/>
                      </a:cubicBezTo>
                      <a:cubicBezTo>
                        <a:pt x="12887" y="21600"/>
                        <a:pt x="13063" y="21533"/>
                        <a:pt x="13196" y="21399"/>
                      </a:cubicBezTo>
                      <a:lnTo>
                        <a:pt x="21304" y="13261"/>
                      </a:lnTo>
                      <a:cubicBezTo>
                        <a:pt x="21570" y="12993"/>
                        <a:pt x="21570" y="12555"/>
                        <a:pt x="21304" y="12288"/>
                      </a:cubicBezTo>
                      <a:lnTo>
                        <a:pt x="10162" y="1105"/>
                      </a:lnTo>
                      <a:close/>
                      <a:moveTo>
                        <a:pt x="2561" y="2612"/>
                      </a:moveTo>
                      <a:cubicBezTo>
                        <a:pt x="2851" y="2321"/>
                        <a:pt x="3231" y="2175"/>
                        <a:pt x="3611" y="2175"/>
                      </a:cubicBezTo>
                      <a:cubicBezTo>
                        <a:pt x="3991" y="2175"/>
                        <a:pt x="4372" y="2321"/>
                        <a:pt x="4663" y="2613"/>
                      </a:cubicBezTo>
                      <a:cubicBezTo>
                        <a:pt x="5243" y="3196"/>
                        <a:pt x="5243" y="4140"/>
                        <a:pt x="4663" y="4722"/>
                      </a:cubicBezTo>
                      <a:cubicBezTo>
                        <a:pt x="4372" y="5014"/>
                        <a:pt x="3992" y="5160"/>
                        <a:pt x="3612" y="5160"/>
                      </a:cubicBezTo>
                      <a:cubicBezTo>
                        <a:pt x="3232" y="5160"/>
                        <a:pt x="2852" y="5014"/>
                        <a:pt x="2561" y="4722"/>
                      </a:cubicBezTo>
                      <a:cubicBezTo>
                        <a:pt x="1980" y="4139"/>
                        <a:pt x="1980" y="3195"/>
                        <a:pt x="2561" y="2612"/>
                      </a:cubicBezTo>
                      <a:close/>
                      <a:moveTo>
                        <a:pt x="2561" y="261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2" name="Group 30">
              <a:extLst>
                <a:ext uri="{FF2B5EF4-FFF2-40B4-BE49-F238E27FC236}">
                  <a16:creationId xmlns:a16="http://schemas.microsoft.com/office/drawing/2014/main" xmlns="" id="{E70AD63F-4A67-44EA-9143-0A6DE2F881D9}"/>
                </a:ext>
              </a:extLst>
            </p:cNvPr>
            <p:cNvGrpSpPr/>
            <p:nvPr/>
          </p:nvGrpSpPr>
          <p:grpSpPr>
            <a:xfrm>
              <a:off x="493420" y="4750412"/>
              <a:ext cx="2052713" cy="593624"/>
              <a:chOff x="5391685" y="5488955"/>
              <a:chExt cx="1549107" cy="593624"/>
            </a:xfrm>
          </p:grpSpPr>
          <p:sp>
            <p:nvSpPr>
              <p:cNvPr id="25" name="îŝḷîḓé-Rectangle 31">
                <a:extLst>
                  <a:ext uri="{FF2B5EF4-FFF2-40B4-BE49-F238E27FC236}">
                    <a16:creationId xmlns:a16="http://schemas.microsoft.com/office/drawing/2014/main" xmlns="" id="{4E186AB7-2F8C-4BF3-B1A6-2DAB4F23829C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26" name="îŝḷîḓé-Rectangle 32">
                <a:extLst>
                  <a:ext uri="{FF2B5EF4-FFF2-40B4-BE49-F238E27FC236}">
                    <a16:creationId xmlns:a16="http://schemas.microsoft.com/office/drawing/2014/main" xmlns="" id="{7364CE97-D4AB-48ED-8875-169010E1F6AE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CF46FE53-A7B0-4D91-8EC7-B77C439C1AC7}"/>
              </a:ext>
            </a:extLst>
          </p:cNvPr>
          <p:cNvGrpSpPr/>
          <p:nvPr/>
        </p:nvGrpSpPr>
        <p:grpSpPr>
          <a:xfrm>
            <a:off x="2532498" y="2146176"/>
            <a:ext cx="2052713" cy="1930917"/>
            <a:chOff x="2532498" y="2146176"/>
            <a:chExt cx="2052713" cy="1930917"/>
          </a:xfrm>
        </p:grpSpPr>
        <p:grpSp>
          <p:nvGrpSpPr>
            <p:cNvPr id="7" name="Group 49">
              <a:extLst>
                <a:ext uri="{FF2B5EF4-FFF2-40B4-BE49-F238E27FC236}">
                  <a16:creationId xmlns:a16="http://schemas.microsoft.com/office/drawing/2014/main" xmlns="" id="{2A771BC1-7024-4080-8341-A3FCB2BA82C5}"/>
                </a:ext>
              </a:extLst>
            </p:cNvPr>
            <p:cNvGrpSpPr/>
            <p:nvPr/>
          </p:nvGrpSpPr>
          <p:grpSpPr>
            <a:xfrm>
              <a:off x="2922440" y="2146176"/>
              <a:ext cx="1274654" cy="1274654"/>
              <a:chOff x="3086127" y="2209419"/>
              <a:chExt cx="1189285" cy="1189285"/>
            </a:xfrm>
            <a:effectLst/>
          </p:grpSpPr>
          <p:sp>
            <p:nvSpPr>
              <p:cNvPr id="37" name="îŝḷîḓé-Oval 50">
                <a:extLst>
                  <a:ext uri="{FF2B5EF4-FFF2-40B4-BE49-F238E27FC236}">
                    <a16:creationId xmlns:a16="http://schemas.microsoft.com/office/drawing/2014/main" xmlns="" id="{EB270330-088C-494D-8B7C-1C226ACCE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127" y="2209419"/>
                <a:ext cx="1189285" cy="118928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8" name="Group 51">
                <a:extLst>
                  <a:ext uri="{FF2B5EF4-FFF2-40B4-BE49-F238E27FC236}">
                    <a16:creationId xmlns:a16="http://schemas.microsoft.com/office/drawing/2014/main" xmlns="" id="{92AA90FA-12F5-4054-A7A9-1787A781ED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71951" y="2589063"/>
                <a:ext cx="417635" cy="417633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9" name="îŝḷîḓé-Freeform: Shape 52">
                  <a:extLst>
                    <a:ext uri="{FF2B5EF4-FFF2-40B4-BE49-F238E27FC236}">
                      <a16:creationId xmlns:a16="http://schemas.microsoft.com/office/drawing/2014/main" xmlns="" id="{DF1BFE6F-D876-4997-84FB-D33B99EC02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704" y="21499"/>
                      </a:moveTo>
                      <a:lnTo>
                        <a:pt x="21469" y="14723"/>
                      </a:lnTo>
                      <a:lnTo>
                        <a:pt x="14173" y="7408"/>
                      </a:lnTo>
                      <a:lnTo>
                        <a:pt x="21600" y="0"/>
                      </a:lnTo>
                      <a:lnTo>
                        <a:pt x="17" y="0"/>
                      </a:lnTo>
                      <a:lnTo>
                        <a:pt x="0" y="21600"/>
                      </a:lnTo>
                      <a:lnTo>
                        <a:pt x="7378" y="14158"/>
                      </a:lnTo>
                      <a:lnTo>
                        <a:pt x="14704" y="21499"/>
                      </a:lnTo>
                      <a:close/>
                      <a:moveTo>
                        <a:pt x="14704" y="2149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0" name="îŝḷîḓé-Freeform: Shape 53">
                  <a:extLst>
                    <a:ext uri="{FF2B5EF4-FFF2-40B4-BE49-F238E27FC236}">
                      <a16:creationId xmlns:a16="http://schemas.microsoft.com/office/drawing/2014/main" xmlns="" id="{3BF35D9D-5838-4350-8DC5-28152A7020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6" y="296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222" y="7443"/>
                      </a:moveTo>
                      <a:lnTo>
                        <a:pt x="6896" y="100"/>
                      </a:lnTo>
                      <a:lnTo>
                        <a:pt x="132" y="6878"/>
                      </a:lnTo>
                      <a:lnTo>
                        <a:pt x="7428" y="14193"/>
                      </a:lnTo>
                      <a:lnTo>
                        <a:pt x="0" y="21600"/>
                      </a:lnTo>
                      <a:lnTo>
                        <a:pt x="21585" y="21600"/>
                      </a:lnTo>
                      <a:lnTo>
                        <a:pt x="21600" y="0"/>
                      </a:lnTo>
                      <a:lnTo>
                        <a:pt x="14222" y="7443"/>
                      </a:lnTo>
                      <a:close/>
                      <a:moveTo>
                        <a:pt x="14222" y="744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3" name="Group 33">
              <a:extLst>
                <a:ext uri="{FF2B5EF4-FFF2-40B4-BE49-F238E27FC236}">
                  <a16:creationId xmlns:a16="http://schemas.microsoft.com/office/drawing/2014/main" xmlns="" id="{88D9F5B0-5FA6-4348-83F5-989E35CD1BAC}"/>
                </a:ext>
              </a:extLst>
            </p:cNvPr>
            <p:cNvGrpSpPr/>
            <p:nvPr/>
          </p:nvGrpSpPr>
          <p:grpSpPr>
            <a:xfrm>
              <a:off x="2532498" y="3483469"/>
              <a:ext cx="2052713" cy="593624"/>
              <a:chOff x="5391685" y="5488955"/>
              <a:chExt cx="1549107" cy="593624"/>
            </a:xfrm>
          </p:grpSpPr>
          <p:sp>
            <p:nvSpPr>
              <p:cNvPr id="23" name="îŝḷîḓé-Rectangle 34">
                <a:extLst>
                  <a:ext uri="{FF2B5EF4-FFF2-40B4-BE49-F238E27FC236}">
                    <a16:creationId xmlns:a16="http://schemas.microsoft.com/office/drawing/2014/main" xmlns="" id="{2D3C3179-8334-47C2-A20B-E400132CB990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24" name="îŝḷîḓé-Rectangle 35">
                <a:extLst>
                  <a:ext uri="{FF2B5EF4-FFF2-40B4-BE49-F238E27FC236}">
                    <a16:creationId xmlns:a16="http://schemas.microsoft.com/office/drawing/2014/main" xmlns="" id="{8370A255-38E4-4371-86D1-EA803A8269A7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5D4B60E-BFAE-4882-877F-41D7C4462FA6}"/>
              </a:ext>
            </a:extLst>
          </p:cNvPr>
          <p:cNvGrpSpPr/>
          <p:nvPr/>
        </p:nvGrpSpPr>
        <p:grpSpPr>
          <a:xfrm>
            <a:off x="4700617" y="2783502"/>
            <a:ext cx="2052713" cy="1911981"/>
            <a:chOff x="4700617" y="2783502"/>
            <a:chExt cx="2052713" cy="1911981"/>
          </a:xfrm>
        </p:grpSpPr>
        <p:grpSp>
          <p:nvGrpSpPr>
            <p:cNvPr id="8" name="Group 54">
              <a:extLst>
                <a:ext uri="{FF2B5EF4-FFF2-40B4-BE49-F238E27FC236}">
                  <a16:creationId xmlns:a16="http://schemas.microsoft.com/office/drawing/2014/main" xmlns="" id="{72F8582D-4F59-4916-A8A4-00DA566369F3}"/>
                </a:ext>
              </a:extLst>
            </p:cNvPr>
            <p:cNvGrpSpPr/>
            <p:nvPr/>
          </p:nvGrpSpPr>
          <p:grpSpPr>
            <a:xfrm>
              <a:off x="5089647" y="2783502"/>
              <a:ext cx="1274654" cy="1274654"/>
              <a:chOff x="5108188" y="2804061"/>
              <a:chExt cx="1189285" cy="1189285"/>
            </a:xfrm>
            <a:effectLst/>
          </p:grpSpPr>
          <p:sp>
            <p:nvSpPr>
              <p:cNvPr id="35" name="îŝḷîḓé-Oval 55">
                <a:extLst>
                  <a:ext uri="{FF2B5EF4-FFF2-40B4-BE49-F238E27FC236}">
                    <a16:creationId xmlns:a16="http://schemas.microsoft.com/office/drawing/2014/main" xmlns="" id="{C7EC8EFF-0F9E-4914-A4E1-D7A690E65A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8188" y="2804061"/>
                <a:ext cx="1189285" cy="118928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ŝḷîḓé-Freeform: Shape 59">
                <a:extLst>
                  <a:ext uri="{FF2B5EF4-FFF2-40B4-BE49-F238E27FC236}">
                    <a16:creationId xmlns:a16="http://schemas.microsoft.com/office/drawing/2014/main" xmlns="" id="{9C35BFDD-CA49-4232-A8E3-13B0A394DC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2590" y="3198138"/>
                <a:ext cx="451664" cy="451664"/>
              </a:xfrm>
              <a:custGeom>
                <a:avLst/>
                <a:gdLst>
                  <a:gd name="T0" fmla="*/ 193886301 w 21600"/>
                  <a:gd name="T1" fmla="*/ 72649219 h 21600"/>
                  <a:gd name="T2" fmla="*/ 193886301 w 21600"/>
                  <a:gd name="T3" fmla="*/ 0 h 21600"/>
                  <a:gd name="T4" fmla="*/ 0 w 21600"/>
                  <a:gd name="T5" fmla="*/ 0 h 21600"/>
                  <a:gd name="T6" fmla="*/ 0 w 21600"/>
                  <a:gd name="T7" fmla="*/ 193886301 h 21600"/>
                  <a:gd name="T8" fmla="*/ 72649219 w 21600"/>
                  <a:gd name="T9" fmla="*/ 193886301 h 21600"/>
                  <a:gd name="T10" fmla="*/ 178971547 w 21600"/>
                  <a:gd name="T11" fmla="*/ 286355233 h 21600"/>
                  <a:gd name="T12" fmla="*/ 286355233 w 21600"/>
                  <a:gd name="T13" fmla="*/ 178971547 h 21600"/>
                  <a:gd name="T14" fmla="*/ 193886301 w 21600"/>
                  <a:gd name="T15" fmla="*/ 72649219 h 21600"/>
                  <a:gd name="T16" fmla="*/ 71986933 w 21600"/>
                  <a:gd name="T17" fmla="*/ 170022876 h 21600"/>
                  <a:gd name="T18" fmla="*/ 23863425 w 21600"/>
                  <a:gd name="T19" fmla="*/ 170022876 h 21600"/>
                  <a:gd name="T20" fmla="*/ 23863425 w 21600"/>
                  <a:gd name="T21" fmla="*/ 23863425 h 21600"/>
                  <a:gd name="T22" fmla="*/ 170022876 w 21600"/>
                  <a:gd name="T23" fmla="*/ 23863425 h 21600"/>
                  <a:gd name="T24" fmla="*/ 170022876 w 21600"/>
                  <a:gd name="T25" fmla="*/ 71986933 h 21600"/>
                  <a:gd name="T26" fmla="*/ 71986933 w 21600"/>
                  <a:gd name="T27" fmla="*/ 170022876 h 21600"/>
                  <a:gd name="T28" fmla="*/ 178971547 w 21600"/>
                  <a:gd name="T29" fmla="*/ 262491808 h 21600"/>
                  <a:gd name="T30" fmla="*/ 96857260 w 21600"/>
                  <a:gd name="T31" fmla="*/ 193886301 h 21600"/>
                  <a:gd name="T32" fmla="*/ 193886301 w 21600"/>
                  <a:gd name="T33" fmla="*/ 193886301 h 21600"/>
                  <a:gd name="T34" fmla="*/ 193886301 w 21600"/>
                  <a:gd name="T35" fmla="*/ 96857260 h 21600"/>
                  <a:gd name="T36" fmla="*/ 262491808 w 21600"/>
                  <a:gd name="T37" fmla="*/ 178971547 h 21600"/>
                  <a:gd name="T38" fmla="*/ 178971547 w 21600"/>
                  <a:gd name="T39" fmla="*/ 262491808 h 21600"/>
                  <a:gd name="T40" fmla="*/ 178971547 w 21600"/>
                  <a:gd name="T41" fmla="*/ 262491808 h 2160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21600" h="21600">
                    <a:moveTo>
                      <a:pt x="14625" y="5480"/>
                    </a:moveTo>
                    <a:lnTo>
                      <a:pt x="14625" y="0"/>
                    </a:lnTo>
                    <a:lnTo>
                      <a:pt x="0" y="0"/>
                    </a:lnTo>
                    <a:lnTo>
                      <a:pt x="0" y="14625"/>
                    </a:lnTo>
                    <a:lnTo>
                      <a:pt x="5480" y="14625"/>
                    </a:lnTo>
                    <a:cubicBezTo>
                      <a:pt x="6028" y="18566"/>
                      <a:pt x="9409" y="21600"/>
                      <a:pt x="13500" y="21600"/>
                    </a:cubicBezTo>
                    <a:cubicBezTo>
                      <a:pt x="17974" y="21600"/>
                      <a:pt x="21600" y="17974"/>
                      <a:pt x="21600" y="13500"/>
                    </a:cubicBezTo>
                    <a:cubicBezTo>
                      <a:pt x="21600" y="9408"/>
                      <a:pt x="18566" y="6027"/>
                      <a:pt x="14625" y="5480"/>
                    </a:cubicBezTo>
                    <a:close/>
                    <a:moveTo>
                      <a:pt x="5430" y="12825"/>
                    </a:moveTo>
                    <a:lnTo>
                      <a:pt x="1800" y="12825"/>
                    </a:lnTo>
                    <a:lnTo>
                      <a:pt x="1800" y="1800"/>
                    </a:lnTo>
                    <a:lnTo>
                      <a:pt x="12825" y="1800"/>
                    </a:lnTo>
                    <a:lnTo>
                      <a:pt x="12825" y="5430"/>
                    </a:lnTo>
                    <a:cubicBezTo>
                      <a:pt x="8891" y="5755"/>
                      <a:pt x="5755" y="8890"/>
                      <a:pt x="5430" y="12825"/>
                    </a:cubicBezTo>
                    <a:close/>
                    <a:moveTo>
                      <a:pt x="13500" y="19800"/>
                    </a:moveTo>
                    <a:cubicBezTo>
                      <a:pt x="10411" y="19800"/>
                      <a:pt x="7839" y="17563"/>
                      <a:pt x="7306" y="14625"/>
                    </a:cubicBezTo>
                    <a:lnTo>
                      <a:pt x="14625" y="14625"/>
                    </a:lnTo>
                    <a:lnTo>
                      <a:pt x="14625" y="7306"/>
                    </a:lnTo>
                    <a:cubicBezTo>
                      <a:pt x="17563" y="7838"/>
                      <a:pt x="19800" y="10410"/>
                      <a:pt x="19800" y="13500"/>
                    </a:cubicBezTo>
                    <a:cubicBezTo>
                      <a:pt x="19800" y="16974"/>
                      <a:pt x="16974" y="19800"/>
                      <a:pt x="13500" y="19800"/>
                    </a:cubicBezTo>
                    <a:close/>
                    <a:moveTo>
                      <a:pt x="13500" y="198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Group 36">
              <a:extLst>
                <a:ext uri="{FF2B5EF4-FFF2-40B4-BE49-F238E27FC236}">
                  <a16:creationId xmlns:a16="http://schemas.microsoft.com/office/drawing/2014/main" xmlns="" id="{9FCE412F-E9B3-4637-B3A0-F180BC648F8C}"/>
                </a:ext>
              </a:extLst>
            </p:cNvPr>
            <p:cNvGrpSpPr/>
            <p:nvPr/>
          </p:nvGrpSpPr>
          <p:grpSpPr>
            <a:xfrm>
              <a:off x="4700617" y="4101859"/>
              <a:ext cx="2052713" cy="593624"/>
              <a:chOff x="5391685" y="5488955"/>
              <a:chExt cx="1549107" cy="593624"/>
            </a:xfrm>
          </p:grpSpPr>
          <p:sp>
            <p:nvSpPr>
              <p:cNvPr id="21" name="iS1ide-Rectangle 37">
                <a:extLst>
                  <a:ext uri="{FF2B5EF4-FFF2-40B4-BE49-F238E27FC236}">
                    <a16:creationId xmlns:a16="http://schemas.microsoft.com/office/drawing/2014/main" xmlns="" id="{4770CC4C-3514-4AF5-8650-968D7D9A84EB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22" name="iS1ide-Rectangle 38">
                <a:extLst>
                  <a:ext uri="{FF2B5EF4-FFF2-40B4-BE49-F238E27FC236}">
                    <a16:creationId xmlns:a16="http://schemas.microsoft.com/office/drawing/2014/main" xmlns="" id="{AB0EAC47-C6F3-403E-AF0B-9F86C34BDC3C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107145A3-4CCE-4568-8F43-A212D1C2FAA1}"/>
              </a:ext>
            </a:extLst>
          </p:cNvPr>
          <p:cNvGrpSpPr/>
          <p:nvPr/>
        </p:nvGrpSpPr>
        <p:grpSpPr>
          <a:xfrm>
            <a:off x="7198749" y="2146175"/>
            <a:ext cx="2052713" cy="1903837"/>
            <a:chOff x="7198749" y="2146175"/>
            <a:chExt cx="2052713" cy="1903837"/>
          </a:xfrm>
        </p:grpSpPr>
        <p:grpSp>
          <p:nvGrpSpPr>
            <p:cNvPr id="10" name="Group 99">
              <a:extLst>
                <a:ext uri="{FF2B5EF4-FFF2-40B4-BE49-F238E27FC236}">
                  <a16:creationId xmlns:a16="http://schemas.microsoft.com/office/drawing/2014/main" xmlns="" id="{8A73C664-7E8C-440B-9A08-B38730F08611}"/>
                </a:ext>
              </a:extLst>
            </p:cNvPr>
            <p:cNvGrpSpPr/>
            <p:nvPr/>
          </p:nvGrpSpPr>
          <p:grpSpPr>
            <a:xfrm>
              <a:off x="7587778" y="2146175"/>
              <a:ext cx="1274654" cy="1274654"/>
              <a:chOff x="7439008" y="2209418"/>
              <a:chExt cx="1189285" cy="1189285"/>
            </a:xfrm>
            <a:effectLst/>
          </p:grpSpPr>
          <p:sp>
            <p:nvSpPr>
              <p:cNvPr id="29" name="îŝḷîḓé-Oval 100">
                <a:extLst>
                  <a:ext uri="{FF2B5EF4-FFF2-40B4-BE49-F238E27FC236}">
                    <a16:creationId xmlns:a16="http://schemas.microsoft.com/office/drawing/2014/main" xmlns="" id="{D2051141-E293-4CF0-ADD2-D26D5AB4B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39008" y="2209418"/>
                <a:ext cx="1189285" cy="118928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ŝḷîḓé-Freeform: Shape 101">
                <a:extLst>
                  <a:ext uri="{FF2B5EF4-FFF2-40B4-BE49-F238E27FC236}">
                    <a16:creationId xmlns:a16="http://schemas.microsoft.com/office/drawing/2014/main" xmlns="" id="{625A4E1E-4DF2-4A7B-AF6E-549FB628B1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06271" y="2612052"/>
                <a:ext cx="454758" cy="395980"/>
              </a:xfrm>
              <a:custGeom>
                <a:avLst/>
                <a:gdLst>
                  <a:gd name="T0" fmla="*/ 237766708 w 21600"/>
                  <a:gd name="T1" fmla="*/ 91228192 h 21600"/>
                  <a:gd name="T2" fmla="*/ 294279076 w 21600"/>
                  <a:gd name="T3" fmla="*/ 91228192 h 21600"/>
                  <a:gd name="T4" fmla="*/ 238147574 w 21600"/>
                  <a:gd name="T5" fmla="*/ 56415216 h 21600"/>
                  <a:gd name="T6" fmla="*/ 238147574 w 21600"/>
                  <a:gd name="T7" fmla="*/ 78232 h 21600"/>
                  <a:gd name="T8" fmla="*/ 192806796 w 21600"/>
                  <a:gd name="T9" fmla="*/ 78232 h 21600"/>
                  <a:gd name="T10" fmla="*/ 192806796 w 21600"/>
                  <a:gd name="T11" fmla="*/ 28290040 h 21600"/>
                  <a:gd name="T12" fmla="*/ 147207591 w 21600"/>
                  <a:gd name="T13" fmla="*/ 0 h 21600"/>
                  <a:gd name="T14" fmla="*/ 0 w 21600"/>
                  <a:gd name="T15" fmla="*/ 91228192 h 21600"/>
                  <a:gd name="T16" fmla="*/ 54700139 w 21600"/>
                  <a:gd name="T17" fmla="*/ 91228192 h 21600"/>
                  <a:gd name="T18" fmla="*/ 54700139 w 21600"/>
                  <a:gd name="T19" fmla="*/ 169173962 h 21600"/>
                  <a:gd name="T20" fmla="*/ 120014511 w 21600"/>
                  <a:gd name="T21" fmla="*/ 169173962 h 21600"/>
                  <a:gd name="T22" fmla="*/ 120014511 w 21600"/>
                  <a:gd name="T23" fmla="*/ 114082520 h 21600"/>
                  <a:gd name="T24" fmla="*/ 174536874 w 21600"/>
                  <a:gd name="T25" fmla="*/ 114082520 h 21600"/>
                  <a:gd name="T26" fmla="*/ 174536874 w 21600"/>
                  <a:gd name="T27" fmla="*/ 169173962 h 21600"/>
                  <a:gd name="T28" fmla="*/ 237766708 w 21600"/>
                  <a:gd name="T29" fmla="*/ 169173962 h 21600"/>
                  <a:gd name="T30" fmla="*/ 237766708 w 21600"/>
                  <a:gd name="T31" fmla="*/ 91228192 h 21600"/>
                  <a:gd name="T32" fmla="*/ 237766708 w 21600"/>
                  <a:gd name="T33" fmla="*/ 91228192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7452" y="11648"/>
                    </a:moveTo>
                    <a:lnTo>
                      <a:pt x="21600" y="11648"/>
                    </a:lnTo>
                    <a:lnTo>
                      <a:pt x="17480" y="7203"/>
                    </a:lnTo>
                    <a:lnTo>
                      <a:pt x="17480" y="10"/>
                    </a:lnTo>
                    <a:lnTo>
                      <a:pt x="14152" y="10"/>
                    </a:lnTo>
                    <a:lnTo>
                      <a:pt x="14152" y="3612"/>
                    </a:lnTo>
                    <a:lnTo>
                      <a:pt x="10805" y="0"/>
                    </a:lnTo>
                    <a:lnTo>
                      <a:pt x="0" y="11648"/>
                    </a:lnTo>
                    <a:lnTo>
                      <a:pt x="4015" y="11648"/>
                    </a:lnTo>
                    <a:lnTo>
                      <a:pt x="4015" y="21600"/>
                    </a:lnTo>
                    <a:lnTo>
                      <a:pt x="8809" y="21600"/>
                    </a:lnTo>
                    <a:lnTo>
                      <a:pt x="8809" y="14566"/>
                    </a:lnTo>
                    <a:lnTo>
                      <a:pt x="12811" y="14566"/>
                    </a:lnTo>
                    <a:lnTo>
                      <a:pt x="12811" y="21600"/>
                    </a:lnTo>
                    <a:lnTo>
                      <a:pt x="17452" y="21600"/>
                    </a:lnTo>
                    <a:lnTo>
                      <a:pt x="17452" y="11648"/>
                    </a:lnTo>
                    <a:close/>
                    <a:moveTo>
                      <a:pt x="17452" y="1164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Group 39">
              <a:extLst>
                <a:ext uri="{FF2B5EF4-FFF2-40B4-BE49-F238E27FC236}">
                  <a16:creationId xmlns:a16="http://schemas.microsoft.com/office/drawing/2014/main" xmlns="" id="{3D87B0B5-701C-4091-8903-97EC1F9BF978}"/>
                </a:ext>
              </a:extLst>
            </p:cNvPr>
            <p:cNvGrpSpPr/>
            <p:nvPr/>
          </p:nvGrpSpPr>
          <p:grpSpPr>
            <a:xfrm>
              <a:off x="7198749" y="3456388"/>
              <a:ext cx="2052713" cy="593624"/>
              <a:chOff x="5391685" y="5488955"/>
              <a:chExt cx="1549107" cy="593624"/>
            </a:xfrm>
          </p:grpSpPr>
          <p:sp>
            <p:nvSpPr>
              <p:cNvPr id="19" name="iS1ide-Rectangle 40">
                <a:extLst>
                  <a:ext uri="{FF2B5EF4-FFF2-40B4-BE49-F238E27FC236}">
                    <a16:creationId xmlns:a16="http://schemas.microsoft.com/office/drawing/2014/main" xmlns="" id="{B013E1E0-3150-4BC2-AF9A-D2A0B897B288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20" name="iS1ide-Rectangle 41">
                <a:extLst>
                  <a:ext uri="{FF2B5EF4-FFF2-40B4-BE49-F238E27FC236}">
                    <a16:creationId xmlns:a16="http://schemas.microsoft.com/office/drawing/2014/main" xmlns="" id="{6FC2D7CE-D358-467E-BBCE-27D299E2D90B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75428003-ECFC-41DD-A19C-CFB2643EC685}"/>
              </a:ext>
            </a:extLst>
          </p:cNvPr>
          <p:cNvGrpSpPr/>
          <p:nvPr/>
        </p:nvGrpSpPr>
        <p:grpSpPr>
          <a:xfrm>
            <a:off x="9275485" y="3420829"/>
            <a:ext cx="2052713" cy="1923207"/>
            <a:chOff x="9275485" y="3420829"/>
            <a:chExt cx="2052713" cy="1923207"/>
          </a:xfrm>
        </p:grpSpPr>
        <p:grpSp>
          <p:nvGrpSpPr>
            <p:cNvPr id="11" name="Group 102">
              <a:extLst>
                <a:ext uri="{FF2B5EF4-FFF2-40B4-BE49-F238E27FC236}">
                  <a16:creationId xmlns:a16="http://schemas.microsoft.com/office/drawing/2014/main" xmlns="" id="{53E4D896-2F93-4847-BBFE-A17A05647998}"/>
                </a:ext>
              </a:extLst>
            </p:cNvPr>
            <p:cNvGrpSpPr/>
            <p:nvPr/>
          </p:nvGrpSpPr>
          <p:grpSpPr>
            <a:xfrm>
              <a:off x="9664516" y="3420829"/>
              <a:ext cx="1274654" cy="1274654"/>
              <a:chOff x="9376658" y="3398703"/>
              <a:chExt cx="1189285" cy="1189285"/>
            </a:xfrm>
            <a:effectLst/>
          </p:grpSpPr>
          <p:sp>
            <p:nvSpPr>
              <p:cNvPr id="27" name="îŝḷîḓé-Oval 103">
                <a:extLst>
                  <a:ext uri="{FF2B5EF4-FFF2-40B4-BE49-F238E27FC236}">
                    <a16:creationId xmlns:a16="http://schemas.microsoft.com/office/drawing/2014/main" xmlns="" id="{D8758EDD-6047-4E1D-9D67-6E3885D31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6658" y="3398703"/>
                <a:ext cx="1189285" cy="1189285"/>
              </a:xfrm>
              <a:prstGeom prst="ellipse">
                <a:avLst/>
              </a:pr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îŝḷîḓé-Freeform: Shape 104">
                <a:extLst>
                  <a:ext uri="{FF2B5EF4-FFF2-40B4-BE49-F238E27FC236}">
                    <a16:creationId xmlns:a16="http://schemas.microsoft.com/office/drawing/2014/main" xmlns="" id="{8C1BC8D2-FF7C-42C1-BFAF-DBDC37F0A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3920" y="3767512"/>
                <a:ext cx="454759" cy="451664"/>
              </a:xfrm>
              <a:custGeom>
                <a:avLst/>
                <a:gdLst>
                  <a:gd name="T0" fmla="*/ 147142664 w 21600"/>
                  <a:gd name="T1" fmla="*/ 0 h 21600"/>
                  <a:gd name="T2" fmla="*/ 0 w 21600"/>
                  <a:gd name="T3" fmla="*/ 143178255 h 21600"/>
                  <a:gd name="T4" fmla="*/ 147142664 w 21600"/>
                  <a:gd name="T5" fmla="*/ 286355233 h 21600"/>
                  <a:gd name="T6" fmla="*/ 294284053 w 21600"/>
                  <a:gd name="T7" fmla="*/ 143178255 h 21600"/>
                  <a:gd name="T8" fmla="*/ 147142664 w 21600"/>
                  <a:gd name="T9" fmla="*/ 0 h 21600"/>
                  <a:gd name="T10" fmla="*/ 189308625 w 21600"/>
                  <a:gd name="T11" fmla="*/ 224974990 h 21600"/>
                  <a:gd name="T12" fmla="*/ 105682886 w 21600"/>
                  <a:gd name="T13" fmla="*/ 224974990 h 21600"/>
                  <a:gd name="T14" fmla="*/ 126173843 w 21600"/>
                  <a:gd name="T15" fmla="*/ 137874331 h 21600"/>
                  <a:gd name="T16" fmla="*/ 105682886 w 21600"/>
                  <a:gd name="T17" fmla="*/ 102942051 h 21600"/>
                  <a:gd name="T18" fmla="*/ 147495755 w 21600"/>
                  <a:gd name="T19" fmla="*/ 62256235 h 21600"/>
                  <a:gd name="T20" fmla="*/ 189308625 w 21600"/>
                  <a:gd name="T21" fmla="*/ 102942051 h 21600"/>
                  <a:gd name="T22" fmla="*/ 168668953 w 21600"/>
                  <a:gd name="T23" fmla="*/ 137980497 h 21600"/>
                  <a:gd name="T24" fmla="*/ 189308625 w 21600"/>
                  <a:gd name="T25" fmla="*/ 224974990 h 21600"/>
                  <a:gd name="T26" fmla="*/ 189308625 w 21600"/>
                  <a:gd name="T27" fmla="*/ 224974990 h 216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3895" y="16970"/>
                    </a:moveTo>
                    <a:lnTo>
                      <a:pt x="7757" y="16970"/>
                    </a:lnTo>
                    <a:lnTo>
                      <a:pt x="9261" y="10400"/>
                    </a:lnTo>
                    <a:cubicBezTo>
                      <a:pt x="8362" y="9865"/>
                      <a:pt x="7757" y="8887"/>
                      <a:pt x="7757" y="7765"/>
                    </a:cubicBezTo>
                    <a:cubicBezTo>
                      <a:pt x="7757" y="6070"/>
                      <a:pt x="9131" y="4696"/>
                      <a:pt x="10826" y="4696"/>
                    </a:cubicBezTo>
                    <a:cubicBezTo>
                      <a:pt x="12521" y="4696"/>
                      <a:pt x="13895" y="6070"/>
                      <a:pt x="13895" y="7765"/>
                    </a:cubicBezTo>
                    <a:cubicBezTo>
                      <a:pt x="13895" y="8892"/>
                      <a:pt x="13286" y="9874"/>
                      <a:pt x="12380" y="10408"/>
                    </a:cubicBezTo>
                    <a:lnTo>
                      <a:pt x="13895" y="16970"/>
                    </a:lnTo>
                    <a:close/>
                    <a:moveTo>
                      <a:pt x="13895" y="169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42">
              <a:extLst>
                <a:ext uri="{FF2B5EF4-FFF2-40B4-BE49-F238E27FC236}">
                  <a16:creationId xmlns:a16="http://schemas.microsoft.com/office/drawing/2014/main" xmlns="" id="{8BB72FA2-9F8E-452D-99C1-4873BBCF6DE4}"/>
                </a:ext>
              </a:extLst>
            </p:cNvPr>
            <p:cNvGrpSpPr/>
            <p:nvPr/>
          </p:nvGrpSpPr>
          <p:grpSpPr>
            <a:xfrm>
              <a:off x="9275485" y="4750412"/>
              <a:ext cx="2052713" cy="593624"/>
              <a:chOff x="5391685" y="5488955"/>
              <a:chExt cx="1549107" cy="593624"/>
            </a:xfrm>
          </p:grpSpPr>
          <p:sp>
            <p:nvSpPr>
              <p:cNvPr id="17" name="iS1ide-Rectangle 43">
                <a:extLst>
                  <a:ext uri="{FF2B5EF4-FFF2-40B4-BE49-F238E27FC236}">
                    <a16:creationId xmlns:a16="http://schemas.microsoft.com/office/drawing/2014/main" xmlns="" id="{94E3C5C0-4C81-49A3-953C-0F7CCF6AB8DF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18" name="iS1ide-Rectangle 44">
                <a:extLst>
                  <a:ext uri="{FF2B5EF4-FFF2-40B4-BE49-F238E27FC236}">
                    <a16:creationId xmlns:a16="http://schemas.microsoft.com/office/drawing/2014/main" xmlns="" id="{ADA328CA-FBF5-4A77-B9DC-420BD41CF804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1295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$liḋe-Trapezoid 4">
            <a:extLst>
              <a:ext uri="{FF2B5EF4-FFF2-40B4-BE49-F238E27FC236}">
                <a16:creationId xmlns:a16="http://schemas.microsoft.com/office/drawing/2014/main" xmlns="" id="{BE4B4ECB-A5C0-485D-9F59-0C14FAA28815}"/>
              </a:ext>
            </a:extLst>
          </p:cNvPr>
          <p:cNvSpPr/>
          <p:nvPr/>
        </p:nvSpPr>
        <p:spPr>
          <a:xfrm>
            <a:off x="838200" y="2020404"/>
            <a:ext cx="3205976" cy="547846"/>
          </a:xfrm>
          <a:prstGeom prst="trapezoi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6" name="i$liḋe-Rectangle 7">
            <a:extLst>
              <a:ext uri="{FF2B5EF4-FFF2-40B4-BE49-F238E27FC236}">
                <a16:creationId xmlns:a16="http://schemas.microsoft.com/office/drawing/2014/main" xmlns="" id="{4FD3F7B2-7311-4636-A97D-85AF0E3DAF71}"/>
              </a:ext>
            </a:extLst>
          </p:cNvPr>
          <p:cNvSpPr/>
          <p:nvPr/>
        </p:nvSpPr>
        <p:spPr>
          <a:xfrm>
            <a:off x="838200" y="2568250"/>
            <a:ext cx="3205975" cy="240448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i$liḋe-TextBox 15">
            <a:extLst>
              <a:ext uri="{FF2B5EF4-FFF2-40B4-BE49-F238E27FC236}">
                <a16:creationId xmlns:a16="http://schemas.microsoft.com/office/drawing/2014/main" xmlns="" id="{9E02BE08-5686-48C8-A133-894A52001D21}"/>
              </a:ext>
            </a:extLst>
          </p:cNvPr>
          <p:cNvSpPr txBox="1"/>
          <p:nvPr/>
        </p:nvSpPr>
        <p:spPr>
          <a:xfrm>
            <a:off x="1181047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0" name="i$liḋe-TextBox 16">
            <a:extLst>
              <a:ext uri="{FF2B5EF4-FFF2-40B4-BE49-F238E27FC236}">
                <a16:creationId xmlns:a16="http://schemas.microsoft.com/office/drawing/2014/main" xmlns="" id="{0447F125-D407-4DF4-9C76-1F0860AAA61C}"/>
              </a:ext>
            </a:extLst>
          </p:cNvPr>
          <p:cNvSpPr txBox="1"/>
          <p:nvPr/>
        </p:nvSpPr>
        <p:spPr>
          <a:xfrm>
            <a:off x="1181047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4" name="i$liḋe-Trapezoid 5">
            <a:extLst>
              <a:ext uri="{FF2B5EF4-FFF2-40B4-BE49-F238E27FC236}">
                <a16:creationId xmlns:a16="http://schemas.microsoft.com/office/drawing/2014/main" xmlns="" id="{BB4072B8-05C6-42F6-B606-151C5E26F2DD}"/>
              </a:ext>
            </a:extLst>
          </p:cNvPr>
          <p:cNvSpPr/>
          <p:nvPr/>
        </p:nvSpPr>
        <p:spPr>
          <a:xfrm>
            <a:off x="4493012" y="2020404"/>
            <a:ext cx="3205976" cy="547846"/>
          </a:xfrm>
          <a:prstGeom prst="trapezoi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7" name="i$liḋe-Rectangle 11">
            <a:extLst>
              <a:ext uri="{FF2B5EF4-FFF2-40B4-BE49-F238E27FC236}">
                <a16:creationId xmlns:a16="http://schemas.microsoft.com/office/drawing/2014/main" xmlns="" id="{15675B72-3CD1-4403-A8A5-5192E5D8283A}"/>
              </a:ext>
            </a:extLst>
          </p:cNvPr>
          <p:cNvSpPr/>
          <p:nvPr/>
        </p:nvSpPr>
        <p:spPr>
          <a:xfrm>
            <a:off x="4493011" y="2568250"/>
            <a:ext cx="3205975" cy="240448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i$liḋe-TextBox 18">
            <a:extLst>
              <a:ext uri="{FF2B5EF4-FFF2-40B4-BE49-F238E27FC236}">
                <a16:creationId xmlns:a16="http://schemas.microsoft.com/office/drawing/2014/main" xmlns="" id="{D40F9DEA-0177-44A8-9728-BD9CC0F8BE42}"/>
              </a:ext>
            </a:extLst>
          </p:cNvPr>
          <p:cNvSpPr txBox="1"/>
          <p:nvPr/>
        </p:nvSpPr>
        <p:spPr>
          <a:xfrm>
            <a:off x="4835858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2" name="i$liḋe-TextBox 19">
            <a:extLst>
              <a:ext uri="{FF2B5EF4-FFF2-40B4-BE49-F238E27FC236}">
                <a16:creationId xmlns:a16="http://schemas.microsoft.com/office/drawing/2014/main" xmlns="" id="{88B40510-6AE5-46AA-B8FB-C74AAC708F96}"/>
              </a:ext>
            </a:extLst>
          </p:cNvPr>
          <p:cNvSpPr txBox="1"/>
          <p:nvPr/>
        </p:nvSpPr>
        <p:spPr>
          <a:xfrm>
            <a:off x="4835858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5" name="i$liḋe-Trapezoid 6">
            <a:extLst>
              <a:ext uri="{FF2B5EF4-FFF2-40B4-BE49-F238E27FC236}">
                <a16:creationId xmlns:a16="http://schemas.microsoft.com/office/drawing/2014/main" xmlns="" id="{4990C352-550A-489E-A717-B9A191BB5DC3}"/>
              </a:ext>
            </a:extLst>
          </p:cNvPr>
          <p:cNvSpPr/>
          <p:nvPr/>
        </p:nvSpPr>
        <p:spPr>
          <a:xfrm>
            <a:off x="8147824" y="2020404"/>
            <a:ext cx="3205976" cy="547846"/>
          </a:xfrm>
          <a:prstGeom prst="trapezoi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8" name="i$liḋe-Rectangle 12">
            <a:extLst>
              <a:ext uri="{FF2B5EF4-FFF2-40B4-BE49-F238E27FC236}">
                <a16:creationId xmlns:a16="http://schemas.microsoft.com/office/drawing/2014/main" xmlns="" id="{DBD85DCE-0E74-4309-B5C9-0DB9267C2BBD}"/>
              </a:ext>
            </a:extLst>
          </p:cNvPr>
          <p:cNvSpPr/>
          <p:nvPr/>
        </p:nvSpPr>
        <p:spPr>
          <a:xfrm>
            <a:off x="8143066" y="2568250"/>
            <a:ext cx="3205975" cy="240448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i$liḋe-TextBox 21">
            <a:extLst>
              <a:ext uri="{FF2B5EF4-FFF2-40B4-BE49-F238E27FC236}">
                <a16:creationId xmlns:a16="http://schemas.microsoft.com/office/drawing/2014/main" xmlns="" id="{CCEB777D-609E-459B-96B9-D19D5B8FDFDD}"/>
              </a:ext>
            </a:extLst>
          </p:cNvPr>
          <p:cNvSpPr txBox="1"/>
          <p:nvPr/>
        </p:nvSpPr>
        <p:spPr>
          <a:xfrm>
            <a:off x="8485913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4" name="i$liḋe-TextBox 22">
            <a:extLst>
              <a:ext uri="{FF2B5EF4-FFF2-40B4-BE49-F238E27FC236}">
                <a16:creationId xmlns:a16="http://schemas.microsoft.com/office/drawing/2014/main" xmlns="" id="{7D85520C-B143-432A-9A18-579F49928596}"/>
              </a:ext>
            </a:extLst>
          </p:cNvPr>
          <p:cNvSpPr txBox="1"/>
          <p:nvPr/>
        </p:nvSpPr>
        <p:spPr>
          <a:xfrm>
            <a:off x="8485913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018886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54daf84-5e52-449f-9bdb-8eca9c2bd5c4">
            <a:extLst>
              <a:ext uri="{FF2B5EF4-FFF2-40B4-BE49-F238E27FC236}">
                <a16:creationId xmlns:a16="http://schemas.microsoft.com/office/drawing/2014/main" xmlns="" id="{9B271F36-ABD4-46AA-99F3-1299DF5B4FF6}"/>
              </a:ext>
            </a:extLst>
          </p:cNvPr>
          <p:cNvGrpSpPr>
            <a:grpSpLocks noChangeAspect="1"/>
          </p:cNvGrpSpPr>
          <p:nvPr/>
        </p:nvGrpSpPr>
        <p:grpSpPr>
          <a:xfrm>
            <a:off x="1045573" y="2096852"/>
            <a:ext cx="10280128" cy="3756793"/>
            <a:chOff x="1045573" y="2096852"/>
            <a:chExt cx="10280128" cy="3756793"/>
          </a:xfrm>
        </p:grpSpPr>
        <p:grpSp>
          <p:nvGrpSpPr>
            <p:cNvPr id="3" name="Group 1">
              <a:extLst>
                <a:ext uri="{FF2B5EF4-FFF2-40B4-BE49-F238E27FC236}">
                  <a16:creationId xmlns:a16="http://schemas.microsoft.com/office/drawing/2014/main" xmlns="" id="{C04DD29C-D0AA-4DC5-A86B-189A5363F8E6}"/>
                </a:ext>
              </a:extLst>
            </p:cNvPr>
            <p:cNvGrpSpPr/>
            <p:nvPr/>
          </p:nvGrpSpPr>
          <p:grpSpPr>
            <a:xfrm>
              <a:off x="3981466" y="2096852"/>
              <a:ext cx="4520648" cy="3756793"/>
              <a:chOff x="3981466" y="2096852"/>
              <a:chExt cx="4520648" cy="3756793"/>
            </a:xfrm>
          </p:grpSpPr>
          <p:grpSp>
            <p:nvGrpSpPr>
              <p:cNvPr id="16" name="Group 47">
                <a:extLst>
                  <a:ext uri="{FF2B5EF4-FFF2-40B4-BE49-F238E27FC236}">
                    <a16:creationId xmlns:a16="http://schemas.microsoft.com/office/drawing/2014/main" xmlns="" id="{E097F769-BE6E-42E3-8DB1-4EA14EF00AB2}"/>
                  </a:ext>
                </a:extLst>
              </p:cNvPr>
              <p:cNvGrpSpPr/>
              <p:nvPr/>
            </p:nvGrpSpPr>
            <p:grpSpPr>
              <a:xfrm>
                <a:off x="5728045" y="2096852"/>
                <a:ext cx="913032" cy="852330"/>
                <a:chOff x="4156859" y="1335233"/>
                <a:chExt cx="756519" cy="706222"/>
              </a:xfrm>
            </p:grpSpPr>
            <p:sp>
              <p:nvSpPr>
                <p:cNvPr id="48" name="íṡľíḍè-Freeform: Shape 32">
                  <a:extLst>
                    <a:ext uri="{FF2B5EF4-FFF2-40B4-BE49-F238E27FC236}">
                      <a16:creationId xmlns:a16="http://schemas.microsoft.com/office/drawing/2014/main" xmlns="" id="{05679B37-5EF6-4EFB-8875-7A7DA9E0D4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247020" y="1373774"/>
                  <a:ext cx="665101" cy="667681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íṡľíḍè-Freeform: Shape 33">
                  <a:extLst>
                    <a:ext uri="{FF2B5EF4-FFF2-40B4-BE49-F238E27FC236}">
                      <a16:creationId xmlns:a16="http://schemas.microsoft.com/office/drawing/2014/main" xmlns="" id="{F25F4364-3892-41DA-9B86-E426ECC7C1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156859" y="1335233"/>
                  <a:ext cx="756519" cy="705062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7" name="Group 42">
                <a:extLst>
                  <a:ext uri="{FF2B5EF4-FFF2-40B4-BE49-F238E27FC236}">
                    <a16:creationId xmlns:a16="http://schemas.microsoft.com/office/drawing/2014/main" xmlns="" id="{6AFEB5BC-AD8E-4D78-AE7E-5B55AF19F707}"/>
                  </a:ext>
                </a:extLst>
              </p:cNvPr>
              <p:cNvGrpSpPr/>
              <p:nvPr/>
            </p:nvGrpSpPr>
            <p:grpSpPr>
              <a:xfrm>
                <a:off x="5617889" y="3501593"/>
                <a:ext cx="1269614" cy="2352052"/>
                <a:chOff x="4065589" y="2499171"/>
                <a:chExt cx="1051976" cy="194886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5" name="íślíḋè-Freeform: Shape 6">
                  <a:extLst>
                    <a:ext uri="{FF2B5EF4-FFF2-40B4-BE49-F238E27FC236}">
                      <a16:creationId xmlns:a16="http://schemas.microsoft.com/office/drawing/2014/main" xmlns="" id="{B238EECA-1E41-4247-9799-91061C2C80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6497" y="2499171"/>
                  <a:ext cx="467369" cy="1948860"/>
                </a:xfrm>
                <a:custGeom>
                  <a:avLst/>
                  <a:gdLst>
                    <a:gd name="T0" fmla="*/ 192 w 192"/>
                    <a:gd name="T1" fmla="*/ 804 h 804"/>
                    <a:gd name="T2" fmla="*/ 86 w 192"/>
                    <a:gd name="T3" fmla="*/ 0 h 804"/>
                    <a:gd name="T4" fmla="*/ 0 w 192"/>
                    <a:gd name="T5" fmla="*/ 804 h 804"/>
                    <a:gd name="T6" fmla="*/ 192 w 192"/>
                    <a:gd name="T7" fmla="*/ 804 h 8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804">
                      <a:moveTo>
                        <a:pt x="192" y="804"/>
                      </a:moveTo>
                      <a:cubicBezTo>
                        <a:pt x="192" y="804"/>
                        <a:pt x="145" y="519"/>
                        <a:pt x="86" y="0"/>
                      </a:cubicBezTo>
                      <a:cubicBezTo>
                        <a:pt x="86" y="0"/>
                        <a:pt x="44" y="660"/>
                        <a:pt x="0" y="804"/>
                      </a:cubicBezTo>
                      <a:cubicBezTo>
                        <a:pt x="0" y="804"/>
                        <a:pt x="98" y="766"/>
                        <a:pt x="192" y="80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íślíḋè-Freeform: Shape 7">
                  <a:extLst>
                    <a:ext uri="{FF2B5EF4-FFF2-40B4-BE49-F238E27FC236}">
                      <a16:creationId xmlns:a16="http://schemas.microsoft.com/office/drawing/2014/main" xmlns="" id="{5253199C-CC62-46BE-9033-A1B87CB934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25868" y="2960137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íślíḋè-Freeform: Shape 9">
                  <a:extLst>
                    <a:ext uri="{FF2B5EF4-FFF2-40B4-BE49-F238E27FC236}">
                      <a16:creationId xmlns:a16="http://schemas.microsoft.com/office/drawing/2014/main" xmlns="" id="{B7EE0680-3B48-40EC-8A21-FC663263BA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4065589" y="2967821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" name="Group 13">
                <a:extLst>
                  <a:ext uri="{FF2B5EF4-FFF2-40B4-BE49-F238E27FC236}">
                    <a16:creationId xmlns:a16="http://schemas.microsoft.com/office/drawing/2014/main" xmlns="" id="{C6E7DF9F-6931-4143-86AE-9BC77A8A5942}"/>
                  </a:ext>
                </a:extLst>
              </p:cNvPr>
              <p:cNvGrpSpPr/>
              <p:nvPr/>
            </p:nvGrpSpPr>
            <p:grpSpPr>
              <a:xfrm rot="16456420">
                <a:off x="6520826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3" name="íślíḋè-Freeform: Shape 12">
                  <a:extLst>
                    <a:ext uri="{FF2B5EF4-FFF2-40B4-BE49-F238E27FC236}">
                      <a16:creationId xmlns:a16="http://schemas.microsoft.com/office/drawing/2014/main" xmlns="" id="{016AAD8C-895E-4393-B469-1B4985D4E4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4" name="íślíḋè-Freeform: Shape 11">
                  <a:extLst>
                    <a:ext uri="{FF2B5EF4-FFF2-40B4-BE49-F238E27FC236}">
                      <a16:creationId xmlns:a16="http://schemas.microsoft.com/office/drawing/2014/main" xmlns="" id="{1D899998-9E7A-463B-80FD-CE27EF7563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">
                <a:extLst>
                  <a:ext uri="{FF2B5EF4-FFF2-40B4-BE49-F238E27FC236}">
                    <a16:creationId xmlns:a16="http://schemas.microsoft.com/office/drawing/2014/main" xmlns="" id="{4EDE50CD-C1D1-4770-837D-B7AA59F4C4B0}"/>
                  </a:ext>
                </a:extLst>
              </p:cNvPr>
              <p:cNvGrpSpPr/>
              <p:nvPr/>
            </p:nvGrpSpPr>
            <p:grpSpPr>
              <a:xfrm rot="5143580" flipH="1">
                <a:off x="5068959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1" name="íślíḋè-Freeform: Shape 15">
                  <a:extLst>
                    <a:ext uri="{FF2B5EF4-FFF2-40B4-BE49-F238E27FC236}">
                      <a16:creationId xmlns:a16="http://schemas.microsoft.com/office/drawing/2014/main" xmlns="" id="{4772AAFE-96BC-4600-A140-B1EC8FD775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2" name="íślíḋè-Freeform: Shape 16">
                  <a:extLst>
                    <a:ext uri="{FF2B5EF4-FFF2-40B4-BE49-F238E27FC236}">
                      <a16:creationId xmlns:a16="http://schemas.microsoft.com/office/drawing/2014/main" xmlns="" id="{9B18B7B1-D6E6-45C1-B169-1F0145A691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" name="íślíḋè-Oval 17">
                <a:extLst>
                  <a:ext uri="{FF2B5EF4-FFF2-40B4-BE49-F238E27FC236}">
                    <a16:creationId xmlns:a16="http://schemas.microsoft.com/office/drawing/2014/main" xmlns="" id="{CEED8AFD-4C06-4367-AFC9-A56495B9FD77}"/>
                  </a:ext>
                </a:extLst>
              </p:cNvPr>
              <p:cNvSpPr/>
              <p:nvPr/>
            </p:nvSpPr>
            <p:spPr>
              <a:xfrm>
                <a:off x="6087455" y="3404234"/>
                <a:ext cx="265803" cy="26580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Group 19">
                <a:extLst>
                  <a:ext uri="{FF2B5EF4-FFF2-40B4-BE49-F238E27FC236}">
                    <a16:creationId xmlns:a16="http://schemas.microsoft.com/office/drawing/2014/main" xmlns="" id="{6B4219AC-AD4F-4525-8F79-5C13DF94017F}"/>
                  </a:ext>
                </a:extLst>
              </p:cNvPr>
              <p:cNvGrpSpPr/>
              <p:nvPr/>
            </p:nvGrpSpPr>
            <p:grpSpPr>
              <a:xfrm rot="13676870">
                <a:off x="6726911" y="2998041"/>
                <a:ext cx="850930" cy="913032"/>
                <a:chOff x="5311775" y="1575258"/>
                <a:chExt cx="1022350" cy="1096963"/>
              </a:xfrm>
            </p:grpSpPr>
            <p:sp>
              <p:nvSpPr>
                <p:cNvPr id="39" name="íślíḋè-Freeform: Shape 20">
                  <a:extLst>
                    <a:ext uri="{FF2B5EF4-FFF2-40B4-BE49-F238E27FC236}">
                      <a16:creationId xmlns:a16="http://schemas.microsoft.com/office/drawing/2014/main" xmlns="" id="{694F1A18-E2EC-4A5E-A40C-AAD272ED4C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íślíḋè-Freeform: Shape 21">
                  <a:extLst>
                    <a:ext uri="{FF2B5EF4-FFF2-40B4-BE49-F238E27FC236}">
                      <a16:creationId xmlns:a16="http://schemas.microsoft.com/office/drawing/2014/main" xmlns="" id="{7127C3BB-EFA0-4AB9-A9F5-82AA461412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5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" name="Group 22">
                <a:extLst>
                  <a:ext uri="{FF2B5EF4-FFF2-40B4-BE49-F238E27FC236}">
                    <a16:creationId xmlns:a16="http://schemas.microsoft.com/office/drawing/2014/main" xmlns="" id="{E29C4509-530A-475A-BC22-57C42244F37D}"/>
                  </a:ext>
                </a:extLst>
              </p:cNvPr>
              <p:cNvGrpSpPr/>
              <p:nvPr/>
            </p:nvGrpSpPr>
            <p:grpSpPr>
              <a:xfrm rot="13676870">
                <a:off x="4931631" y="2998041"/>
                <a:ext cx="850930" cy="913032"/>
                <a:chOff x="5311775" y="1575259"/>
                <a:chExt cx="1022350" cy="1096963"/>
              </a:xfrm>
            </p:grpSpPr>
            <p:sp>
              <p:nvSpPr>
                <p:cNvPr id="37" name="íślíḋè-Freeform: Shape 23">
                  <a:extLst>
                    <a:ext uri="{FF2B5EF4-FFF2-40B4-BE49-F238E27FC236}">
                      <a16:creationId xmlns:a16="http://schemas.microsoft.com/office/drawing/2014/main" xmlns="" id="{AA3383B7-C57B-4C4E-9968-D4D247FD91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íśļîḑé-Freeform: Shape 24">
                  <a:extLst>
                    <a:ext uri="{FF2B5EF4-FFF2-40B4-BE49-F238E27FC236}">
                      <a16:creationId xmlns:a16="http://schemas.microsoft.com/office/drawing/2014/main" xmlns="" id="{08C392D5-2A3C-4CF1-8B82-6A43495A1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" name="Group 25">
                <a:extLst>
                  <a:ext uri="{FF2B5EF4-FFF2-40B4-BE49-F238E27FC236}">
                    <a16:creationId xmlns:a16="http://schemas.microsoft.com/office/drawing/2014/main" xmlns="" id="{A729545A-C133-449A-87E2-060C1C3E0E0A}"/>
                  </a:ext>
                </a:extLst>
              </p:cNvPr>
              <p:cNvGrpSpPr/>
              <p:nvPr/>
            </p:nvGrpSpPr>
            <p:grpSpPr>
              <a:xfrm rot="10977025">
                <a:off x="6459160" y="2292311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5" name="íṩľíḍè-Freeform: Shape 26">
                  <a:extLst>
                    <a:ext uri="{FF2B5EF4-FFF2-40B4-BE49-F238E27FC236}">
                      <a16:creationId xmlns:a16="http://schemas.microsoft.com/office/drawing/2014/main" xmlns="" id="{15398CF6-BA89-4011-A7A5-3176DACBF0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6" name="íṩľíḍè-Freeform: Shape 27">
                  <a:extLst>
                    <a:ext uri="{FF2B5EF4-FFF2-40B4-BE49-F238E27FC236}">
                      <a16:creationId xmlns:a16="http://schemas.microsoft.com/office/drawing/2014/main" xmlns="" id="{D6B19FD5-F3EE-475C-A3F7-187C61F437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" name="Group 28">
                <a:extLst>
                  <a:ext uri="{FF2B5EF4-FFF2-40B4-BE49-F238E27FC236}">
                    <a16:creationId xmlns:a16="http://schemas.microsoft.com/office/drawing/2014/main" xmlns="" id="{B07B28AA-778F-4BAD-9613-110FC5F6599A}"/>
                  </a:ext>
                </a:extLst>
              </p:cNvPr>
              <p:cNvGrpSpPr/>
              <p:nvPr/>
            </p:nvGrpSpPr>
            <p:grpSpPr>
              <a:xfrm rot="10622975" flipH="1">
                <a:off x="5130624" y="2292312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3" name="íṩľíḍè-Freeform: Shape 29">
                  <a:extLst>
                    <a:ext uri="{FF2B5EF4-FFF2-40B4-BE49-F238E27FC236}">
                      <a16:creationId xmlns:a16="http://schemas.microsoft.com/office/drawing/2014/main" xmlns="" id="{66D9DCA1-7CFB-42AC-959F-7B2095295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4" name="íṩľíḍè-Freeform: Shape 30">
                  <a:extLst>
                    <a:ext uri="{FF2B5EF4-FFF2-40B4-BE49-F238E27FC236}">
                      <a16:creationId xmlns:a16="http://schemas.microsoft.com/office/drawing/2014/main" xmlns="" id="{DCFD4C15-6593-4DED-A81C-BECFF99AFB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5" name="íṩľíḍè-Freeform: Shape 35">
                <a:extLst>
                  <a:ext uri="{FF2B5EF4-FFF2-40B4-BE49-F238E27FC236}">
                    <a16:creationId xmlns:a16="http://schemas.microsoft.com/office/drawing/2014/main" xmlns="" id="{7E44EB06-58BD-4A11-8B8A-A127949BE8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V="1">
                <a:off x="734524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37">
                <a:extLst>
                  <a:ext uri="{FF2B5EF4-FFF2-40B4-BE49-F238E27FC236}">
                    <a16:creationId xmlns:a16="http://schemas.microsoft.com/office/drawing/2014/main" xmlns="" id="{6D88EDD8-FC03-43B9-8130-D8E243F138C1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 flipH="1" flipV="1">
                <a:off x="444122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ṩľíḍè-Freeform: Shape 38">
                <a:extLst>
                  <a:ext uri="{FF2B5EF4-FFF2-40B4-BE49-F238E27FC236}">
                    <a16:creationId xmlns:a16="http://schemas.microsoft.com/office/drawing/2014/main" xmlns="" id="{22A48176-2286-445C-841D-114F70D1ABC3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>
                <a:off x="7345241" y="2548072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Freeform: Shape 39">
                <a:extLst>
                  <a:ext uri="{FF2B5EF4-FFF2-40B4-BE49-F238E27FC236}">
                    <a16:creationId xmlns:a16="http://schemas.microsoft.com/office/drawing/2014/main" xmlns="" id="{922F8659-EE92-4033-81AD-9BBB0577828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H="1">
                <a:off x="4440282" y="2548071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íṩľíḍè-Oval 43">
                <a:extLst>
                  <a:ext uri="{FF2B5EF4-FFF2-40B4-BE49-F238E27FC236}">
                    <a16:creationId xmlns:a16="http://schemas.microsoft.com/office/drawing/2014/main" xmlns="" id="{A2106336-18F5-40F8-92E8-DDC636891DC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2602316"/>
                <a:ext cx="203919" cy="20391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Oval 45">
                <a:extLst>
                  <a:ext uri="{FF2B5EF4-FFF2-40B4-BE49-F238E27FC236}">
                    <a16:creationId xmlns:a16="http://schemas.microsoft.com/office/drawing/2014/main" xmlns="" id="{6BA2121E-A771-46B0-AC45-7C7E6D99903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2602316"/>
                <a:ext cx="203919" cy="20391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íṩľíḍè-Oval 48">
                <a:extLst>
                  <a:ext uri="{FF2B5EF4-FFF2-40B4-BE49-F238E27FC236}">
                    <a16:creationId xmlns:a16="http://schemas.microsoft.com/office/drawing/2014/main" xmlns="" id="{953FACC6-3E8B-4CA7-9C28-E1B4899D5C5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4175739"/>
                <a:ext cx="203919" cy="20391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Oval 50">
                <a:extLst>
                  <a:ext uri="{FF2B5EF4-FFF2-40B4-BE49-F238E27FC236}">
                    <a16:creationId xmlns:a16="http://schemas.microsoft.com/office/drawing/2014/main" xmlns="" id="{DA20578C-8FA1-4862-BBC5-3331AF16C93D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4175739"/>
                <a:ext cx="203919" cy="20391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46">
              <a:extLst>
                <a:ext uri="{FF2B5EF4-FFF2-40B4-BE49-F238E27FC236}">
                  <a16:creationId xmlns:a16="http://schemas.microsoft.com/office/drawing/2014/main" xmlns="" id="{48E15EBC-8884-4816-A5E3-659013990FF0}"/>
                </a:ext>
              </a:extLst>
            </p:cNvPr>
            <p:cNvGrpSpPr/>
            <p:nvPr/>
          </p:nvGrpSpPr>
          <p:grpSpPr>
            <a:xfrm>
              <a:off x="8502114" y="4006185"/>
              <a:ext cx="2823587" cy="1006991"/>
              <a:chOff x="1197898" y="2503545"/>
              <a:chExt cx="2198693" cy="1006991"/>
            </a:xfrm>
          </p:grpSpPr>
          <p:sp>
            <p:nvSpPr>
              <p:cNvPr id="14" name="íṩľíḍè-TextBox 49">
                <a:extLst>
                  <a:ext uri="{FF2B5EF4-FFF2-40B4-BE49-F238E27FC236}">
                    <a16:creationId xmlns:a16="http://schemas.microsoft.com/office/drawing/2014/main" xmlns="" id="{788B03F1-7DC0-4309-AB1A-328035978FD6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5" name="íṩľíḍè-TextBox 51">
                <a:extLst>
                  <a:ext uri="{FF2B5EF4-FFF2-40B4-BE49-F238E27FC236}">
                    <a16:creationId xmlns:a16="http://schemas.microsoft.com/office/drawing/2014/main" xmlns="" id="{C5894498-0B27-4534-9187-E819111B5E9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5" name="Group 53">
              <a:extLst>
                <a:ext uri="{FF2B5EF4-FFF2-40B4-BE49-F238E27FC236}">
                  <a16:creationId xmlns:a16="http://schemas.microsoft.com/office/drawing/2014/main" xmlns="" id="{17F76A94-46A7-4356-9176-CD03C311386C}"/>
                </a:ext>
              </a:extLst>
            </p:cNvPr>
            <p:cNvGrpSpPr/>
            <p:nvPr/>
          </p:nvGrpSpPr>
          <p:grpSpPr>
            <a:xfrm>
              <a:off x="8502114" y="2435023"/>
              <a:ext cx="2823587" cy="1006991"/>
              <a:chOff x="1197898" y="2503545"/>
              <a:chExt cx="2198693" cy="1006991"/>
            </a:xfrm>
          </p:grpSpPr>
          <p:sp>
            <p:nvSpPr>
              <p:cNvPr id="12" name="íṩľíḍè-TextBox 54">
                <a:extLst>
                  <a:ext uri="{FF2B5EF4-FFF2-40B4-BE49-F238E27FC236}">
                    <a16:creationId xmlns:a16="http://schemas.microsoft.com/office/drawing/2014/main" xmlns="" id="{62789F5C-B0A2-4CA5-A914-B361D0B57EC1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3" name="íṩľíḍè-TextBox 55">
                <a:extLst>
                  <a:ext uri="{FF2B5EF4-FFF2-40B4-BE49-F238E27FC236}">
                    <a16:creationId xmlns:a16="http://schemas.microsoft.com/office/drawing/2014/main" xmlns="" id="{99F15CD9-1CEC-4461-86CE-BB103BCED20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6" name="Group 67">
              <a:extLst>
                <a:ext uri="{FF2B5EF4-FFF2-40B4-BE49-F238E27FC236}">
                  <a16:creationId xmlns:a16="http://schemas.microsoft.com/office/drawing/2014/main" xmlns="" id="{965FDD77-2493-423A-B569-F1CDCE3BD263}"/>
                </a:ext>
              </a:extLst>
            </p:cNvPr>
            <p:cNvGrpSpPr/>
            <p:nvPr/>
          </p:nvGrpSpPr>
          <p:grpSpPr>
            <a:xfrm>
              <a:off x="1045573" y="4008541"/>
              <a:ext cx="2935893" cy="1006991"/>
              <a:chOff x="8328246" y="2276873"/>
              <a:chExt cx="2198694" cy="1006991"/>
            </a:xfrm>
          </p:grpSpPr>
          <p:sp>
            <p:nvSpPr>
              <p:cNvPr id="10" name="íṩľíḍè-TextBox 68">
                <a:extLst>
                  <a:ext uri="{FF2B5EF4-FFF2-40B4-BE49-F238E27FC236}">
                    <a16:creationId xmlns:a16="http://schemas.microsoft.com/office/drawing/2014/main" xmlns="" id="{6A96B513-7AD7-4DD1-88F9-A8FCD54E5282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1" name="íṩľíḍè-TextBox 69">
                <a:extLst>
                  <a:ext uri="{FF2B5EF4-FFF2-40B4-BE49-F238E27FC236}">
                    <a16:creationId xmlns:a16="http://schemas.microsoft.com/office/drawing/2014/main" xmlns="" id="{209510E0-A8BE-4228-867F-4A8E4B8F1CC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7" name="Group 70">
              <a:extLst>
                <a:ext uri="{FF2B5EF4-FFF2-40B4-BE49-F238E27FC236}">
                  <a16:creationId xmlns:a16="http://schemas.microsoft.com/office/drawing/2014/main" xmlns="" id="{11DAD72D-D4B5-4288-AB85-C3D8C5A86D98}"/>
                </a:ext>
              </a:extLst>
            </p:cNvPr>
            <p:cNvGrpSpPr/>
            <p:nvPr/>
          </p:nvGrpSpPr>
          <p:grpSpPr>
            <a:xfrm>
              <a:off x="1045573" y="2435023"/>
              <a:ext cx="2935893" cy="1006991"/>
              <a:chOff x="8328246" y="2276873"/>
              <a:chExt cx="2198694" cy="1006991"/>
            </a:xfrm>
          </p:grpSpPr>
          <p:sp>
            <p:nvSpPr>
              <p:cNvPr id="8" name="íṩľíḍè-TextBox 71">
                <a:extLst>
                  <a:ext uri="{FF2B5EF4-FFF2-40B4-BE49-F238E27FC236}">
                    <a16:creationId xmlns:a16="http://schemas.microsoft.com/office/drawing/2014/main" xmlns="" id="{961C2862-EF29-47FF-9CAA-76CD01DE60CA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9" name="íṩľíḍè-TextBox 72">
                <a:extLst>
                  <a:ext uri="{FF2B5EF4-FFF2-40B4-BE49-F238E27FC236}">
                    <a16:creationId xmlns:a16="http://schemas.microsoft.com/office/drawing/2014/main" xmlns="" id="{22FBDC5A-F790-43C5-9C0D-72EB915EB78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2789173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F7DC3C81-E4D9-46D9-9514-0FD61957B459}"/>
              </a:ext>
            </a:extLst>
          </p:cNvPr>
          <p:cNvGrpSpPr/>
          <p:nvPr/>
        </p:nvGrpSpPr>
        <p:grpSpPr>
          <a:xfrm>
            <a:off x="1422400" y="1820466"/>
            <a:ext cx="3022932" cy="4244887"/>
            <a:chOff x="1422400" y="1820466"/>
            <a:chExt cx="3022932" cy="4244887"/>
          </a:xfrm>
        </p:grpSpPr>
        <p:sp>
          <p:nvSpPr>
            <p:cNvPr id="5" name="îṣļîḑé-圆角矩形 6">
              <a:extLst>
                <a:ext uri="{FF2B5EF4-FFF2-40B4-BE49-F238E27FC236}">
                  <a16:creationId xmlns:a16="http://schemas.microsoft.com/office/drawing/2014/main" xmlns="" id="{5C3D9E22-3A55-4DFF-A26B-C7B33F519920}"/>
                </a:ext>
              </a:extLst>
            </p:cNvPr>
            <p:cNvSpPr/>
            <p:nvPr/>
          </p:nvSpPr>
          <p:spPr>
            <a:xfrm rot="16200000">
              <a:off x="1151576" y="2091298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F62D98F8-20CB-45FE-9514-CC0A2355AE1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254132" y="4704751"/>
              <a:ext cx="1359468" cy="1360602"/>
              <a:chOff x="3287425" y="1417883"/>
              <a:chExt cx="648499" cy="649042"/>
            </a:xfrm>
          </p:grpSpPr>
          <p:sp>
            <p:nvSpPr>
              <p:cNvPr id="19" name="îṣļîḑé-Oval 18">
                <a:extLst>
                  <a:ext uri="{FF2B5EF4-FFF2-40B4-BE49-F238E27FC236}">
                    <a16:creationId xmlns:a16="http://schemas.microsoft.com/office/drawing/2014/main" xmlns="" id="{0257CA93-CDB5-4573-A7EC-1695CD8E1CA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1417883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îṣļîḑé-Oval 19">
                <a:extLst>
                  <a:ext uri="{FF2B5EF4-FFF2-40B4-BE49-F238E27FC236}">
                    <a16:creationId xmlns:a16="http://schemas.microsoft.com/office/drawing/2014/main" xmlns="" id="{0F39619D-BF4C-457A-A83B-10D87BF2C0D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1492773"/>
                <a:ext cx="498845" cy="499263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01</a:t>
                </a:r>
              </a:p>
            </p:txBody>
          </p:sp>
        </p:grpSp>
        <p:sp>
          <p:nvSpPr>
            <p:cNvPr id="9" name="íṩľíḍè-任意多边形 11">
              <a:extLst>
                <a:ext uri="{FF2B5EF4-FFF2-40B4-BE49-F238E27FC236}">
                  <a16:creationId xmlns:a16="http://schemas.microsoft.com/office/drawing/2014/main" xmlns="" id="{052A1C5A-12F1-4695-BA16-A66EF6D12D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154" y="2302007"/>
              <a:ext cx="839418" cy="542481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íṩľíḍè-文本框 15">
              <a:extLst>
                <a:ext uri="{FF2B5EF4-FFF2-40B4-BE49-F238E27FC236}">
                  <a16:creationId xmlns:a16="http://schemas.microsoft.com/office/drawing/2014/main" xmlns="" id="{88F9F350-E7D8-4EA5-A0D9-4712C2B8BABF}"/>
                </a:ext>
              </a:extLst>
            </p:cNvPr>
            <p:cNvSpPr txBox="1">
              <a:spLocks/>
            </p:cNvSpPr>
            <p:nvPr/>
          </p:nvSpPr>
          <p:spPr>
            <a:xfrm>
              <a:off x="1422400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D1E64014-8768-4AD8-966D-B87CF666332E}"/>
              </a:ext>
            </a:extLst>
          </p:cNvPr>
          <p:cNvGrpSpPr/>
          <p:nvPr/>
        </p:nvGrpSpPr>
        <p:grpSpPr>
          <a:xfrm>
            <a:off x="4584534" y="1820462"/>
            <a:ext cx="3022932" cy="4244891"/>
            <a:chOff x="4584534" y="1820462"/>
            <a:chExt cx="3022932" cy="4244891"/>
          </a:xfrm>
        </p:grpSpPr>
        <p:sp>
          <p:nvSpPr>
            <p:cNvPr id="4" name="îṣļîḑé-圆角矩形 5">
              <a:extLst>
                <a:ext uri="{FF2B5EF4-FFF2-40B4-BE49-F238E27FC236}">
                  <a16:creationId xmlns:a16="http://schemas.microsoft.com/office/drawing/2014/main" xmlns="" id="{93860642-8615-454A-88FF-D59CEF368E49}"/>
                </a:ext>
              </a:extLst>
            </p:cNvPr>
            <p:cNvSpPr/>
            <p:nvPr/>
          </p:nvSpPr>
          <p:spPr>
            <a:xfrm rot="16200000">
              <a:off x="4313701" y="2091297"/>
              <a:ext cx="3564596" cy="3022925"/>
            </a:xfrm>
            <a:prstGeom prst="roundRect">
              <a:avLst>
                <a:gd name="adj" fmla="val 620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F4405A21-62AE-4CE7-A1A2-9BD5EF199AF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416266" y="4704751"/>
              <a:ext cx="1359468" cy="1360602"/>
              <a:chOff x="2779491" y="2517212"/>
              <a:chExt cx="648499" cy="649042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:a16="http://schemas.microsoft.com/office/drawing/2014/main" xmlns="" id="{C0A91197-1FD6-4165-9890-3AABD36350F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79491" y="2517212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Oval 17">
                <a:extLst>
                  <a:ext uri="{FF2B5EF4-FFF2-40B4-BE49-F238E27FC236}">
                    <a16:creationId xmlns:a16="http://schemas.microsoft.com/office/drawing/2014/main" xmlns="" id="{1C3CD4C2-D05D-43EF-9CD9-9646641E08A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54318" y="2592102"/>
                <a:ext cx="498845" cy="49926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02</a:t>
                </a:r>
              </a:p>
            </p:txBody>
          </p:sp>
        </p:grpSp>
        <p:sp>
          <p:nvSpPr>
            <p:cNvPr id="10" name="íṩľíḍè-任意多边形 12">
              <a:extLst>
                <a:ext uri="{FF2B5EF4-FFF2-40B4-BE49-F238E27FC236}">
                  <a16:creationId xmlns:a16="http://schemas.microsoft.com/office/drawing/2014/main" xmlns="" id="{A261D56C-FEB2-4797-9052-80A4030A0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90" y="2190741"/>
              <a:ext cx="765013" cy="76501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íṩľíḍè-文本框 16">
              <a:extLst>
                <a:ext uri="{FF2B5EF4-FFF2-40B4-BE49-F238E27FC236}">
                  <a16:creationId xmlns:a16="http://schemas.microsoft.com/office/drawing/2014/main" xmlns="" id="{E3D2B4B0-4D94-40E3-8F9C-63BFF237B9D8}"/>
                </a:ext>
              </a:extLst>
            </p:cNvPr>
            <p:cNvSpPr txBox="1">
              <a:spLocks/>
            </p:cNvSpPr>
            <p:nvPr/>
          </p:nvSpPr>
          <p:spPr>
            <a:xfrm>
              <a:off x="4584534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3D936DD-A1D5-4650-9476-B7E10B067152}"/>
              </a:ext>
            </a:extLst>
          </p:cNvPr>
          <p:cNvGrpSpPr/>
          <p:nvPr/>
        </p:nvGrpSpPr>
        <p:grpSpPr>
          <a:xfrm>
            <a:off x="7746668" y="1820468"/>
            <a:ext cx="3022932" cy="4244885"/>
            <a:chOff x="7746668" y="1820468"/>
            <a:chExt cx="3022932" cy="4244885"/>
          </a:xfrm>
        </p:grpSpPr>
        <p:sp>
          <p:nvSpPr>
            <p:cNvPr id="3" name="îṣļîḑé-圆角矩形 3">
              <a:extLst>
                <a:ext uri="{FF2B5EF4-FFF2-40B4-BE49-F238E27FC236}">
                  <a16:creationId xmlns:a16="http://schemas.microsoft.com/office/drawing/2014/main" xmlns="" id="{A8809F02-60D3-45C2-912A-298C82F5B0BA}"/>
                </a:ext>
              </a:extLst>
            </p:cNvPr>
            <p:cNvSpPr/>
            <p:nvPr/>
          </p:nvSpPr>
          <p:spPr>
            <a:xfrm rot="16200000">
              <a:off x="7475844" y="2091300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FC6634CA-6441-4B69-868E-14713B032B9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578400" y="4704751"/>
              <a:ext cx="1359468" cy="1360602"/>
              <a:chOff x="3287425" y="3613920"/>
              <a:chExt cx="648499" cy="649042"/>
            </a:xfrm>
          </p:grpSpPr>
          <p:sp>
            <p:nvSpPr>
              <p:cNvPr id="15" name="íṩľíḍè-Oval 14">
                <a:extLst>
                  <a:ext uri="{FF2B5EF4-FFF2-40B4-BE49-F238E27FC236}">
                    <a16:creationId xmlns:a16="http://schemas.microsoft.com/office/drawing/2014/main" xmlns="" id="{029B2ECF-B975-4DAA-8C0A-8ED6AC9C3B7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3613920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íṩľíḍè-Oval 15">
                <a:extLst>
                  <a:ext uri="{FF2B5EF4-FFF2-40B4-BE49-F238E27FC236}">
                    <a16:creationId xmlns:a16="http://schemas.microsoft.com/office/drawing/2014/main" xmlns="" id="{6ED52B25-4D04-49CE-9F5D-E9F13C1FBBD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3688810"/>
                <a:ext cx="498845" cy="49926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03</a:t>
                </a:r>
              </a:p>
            </p:txBody>
          </p:sp>
        </p:grpSp>
        <p:sp>
          <p:nvSpPr>
            <p:cNvPr id="11" name="íṩľíḍè-任意多边形 13">
              <a:extLst>
                <a:ext uri="{FF2B5EF4-FFF2-40B4-BE49-F238E27FC236}">
                  <a16:creationId xmlns:a16="http://schemas.microsoft.com/office/drawing/2014/main" xmlns="" id="{79C38FB8-03F5-42CB-96AE-881D946541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1854" y="2206971"/>
              <a:ext cx="732555" cy="732555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íṩľíḍè-文本框 17">
              <a:extLst>
                <a:ext uri="{FF2B5EF4-FFF2-40B4-BE49-F238E27FC236}">
                  <a16:creationId xmlns:a16="http://schemas.microsoft.com/office/drawing/2014/main" xmlns="" id="{53A59EE7-7174-49EB-9534-A77A61474A7E}"/>
                </a:ext>
              </a:extLst>
            </p:cNvPr>
            <p:cNvSpPr txBox="1">
              <a:spLocks/>
            </p:cNvSpPr>
            <p:nvPr/>
          </p:nvSpPr>
          <p:spPr>
            <a:xfrm>
              <a:off x="7746668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8402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8c4f7eb-1b16-44de-90a7-b6339bf5b933">
            <a:extLst>
              <a:ext uri="{FF2B5EF4-FFF2-40B4-BE49-F238E27FC236}">
                <a16:creationId xmlns:a16="http://schemas.microsoft.com/office/drawing/2014/main" xmlns="" id="{EA4F8F9C-1BB4-452F-B061-D835343CC28B}"/>
              </a:ext>
            </a:extLst>
          </p:cNvPr>
          <p:cNvGrpSpPr>
            <a:grpSpLocks noChangeAspect="1"/>
          </p:cNvGrpSpPr>
          <p:nvPr/>
        </p:nvGrpSpPr>
        <p:grpSpPr>
          <a:xfrm>
            <a:off x="1685615" y="2102656"/>
            <a:ext cx="8437377" cy="3234725"/>
            <a:chOff x="1685615" y="2102656"/>
            <a:chExt cx="8437377" cy="3234725"/>
          </a:xfrm>
        </p:grpSpPr>
        <p:grpSp>
          <p:nvGrpSpPr>
            <p:cNvPr id="3" name="Group 13">
              <a:extLst>
                <a:ext uri="{FF2B5EF4-FFF2-40B4-BE49-F238E27FC236}">
                  <a16:creationId xmlns:a16="http://schemas.microsoft.com/office/drawing/2014/main" xmlns="" id="{54268130-F1EA-4549-BC3C-58937F5D6ADD}"/>
                </a:ext>
              </a:extLst>
            </p:cNvPr>
            <p:cNvGrpSpPr/>
            <p:nvPr/>
          </p:nvGrpSpPr>
          <p:grpSpPr>
            <a:xfrm>
              <a:off x="5231904" y="2273506"/>
              <a:ext cx="4891088" cy="3063875"/>
              <a:chOff x="5915980" y="2147007"/>
              <a:chExt cx="4891088" cy="3063875"/>
            </a:xfrm>
          </p:grpSpPr>
          <p:sp>
            <p:nvSpPr>
              <p:cNvPr id="17" name="íślíḋè-Freeform: Shape 2">
                <a:extLst>
                  <a:ext uri="{FF2B5EF4-FFF2-40B4-BE49-F238E27FC236}">
                    <a16:creationId xmlns:a16="http://schemas.microsoft.com/office/drawing/2014/main" xmlns="" id="{C9BC3793-ADCD-4859-AF16-BC174AB76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5980" y="2816932"/>
                <a:ext cx="2324100" cy="2011362"/>
              </a:xfrm>
              <a:custGeom>
                <a:avLst/>
                <a:gdLst>
                  <a:gd name="T0" fmla="*/ 1256 w 2521"/>
                  <a:gd name="T1" fmla="*/ 2181 h 2182"/>
                  <a:gd name="T2" fmla="*/ 1256 w 2521"/>
                  <a:gd name="T3" fmla="*/ 2181 h 2182"/>
                  <a:gd name="T4" fmla="*/ 444 w 2521"/>
                  <a:gd name="T5" fmla="*/ 774 h 2182"/>
                  <a:gd name="T6" fmla="*/ 2077 w 2521"/>
                  <a:gd name="T7" fmla="*/ 774 h 2182"/>
                  <a:gd name="T8" fmla="*/ 1256 w 2521"/>
                  <a:gd name="T9" fmla="*/ 2181 h 2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1" h="2182">
                    <a:moveTo>
                      <a:pt x="1256" y="2181"/>
                    </a:moveTo>
                    <a:lnTo>
                      <a:pt x="1256" y="2181"/>
                    </a:lnTo>
                    <a:cubicBezTo>
                      <a:pt x="359" y="2181"/>
                      <a:pt x="0" y="1548"/>
                      <a:pt x="444" y="774"/>
                    </a:cubicBezTo>
                    <a:cubicBezTo>
                      <a:pt x="897" y="0"/>
                      <a:pt x="1624" y="0"/>
                      <a:pt x="2077" y="774"/>
                    </a:cubicBezTo>
                    <a:cubicBezTo>
                      <a:pt x="2520" y="1548"/>
                      <a:pt x="2153" y="2181"/>
                      <a:pt x="1256" y="2181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íślíḋè-Freeform: Shape 3">
                <a:extLst>
                  <a:ext uri="{FF2B5EF4-FFF2-40B4-BE49-F238E27FC236}">
                    <a16:creationId xmlns:a16="http://schemas.microsoft.com/office/drawing/2014/main" xmlns="" id="{5EC50E72-5512-4969-B451-3435D17FF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5755" y="2261307"/>
                <a:ext cx="844550" cy="625476"/>
              </a:xfrm>
              <a:custGeom>
                <a:avLst/>
                <a:gdLst>
                  <a:gd name="T0" fmla="*/ 850 w 916"/>
                  <a:gd name="T1" fmla="*/ 113 h 681"/>
                  <a:gd name="T2" fmla="*/ 850 w 916"/>
                  <a:gd name="T3" fmla="*/ 113 h 681"/>
                  <a:gd name="T4" fmla="*/ 727 w 916"/>
                  <a:gd name="T5" fmla="*/ 160 h 681"/>
                  <a:gd name="T6" fmla="*/ 651 w 916"/>
                  <a:gd name="T7" fmla="*/ 132 h 681"/>
                  <a:gd name="T8" fmla="*/ 623 w 916"/>
                  <a:gd name="T9" fmla="*/ 75 h 681"/>
                  <a:gd name="T10" fmla="*/ 566 w 916"/>
                  <a:gd name="T11" fmla="*/ 0 h 681"/>
                  <a:gd name="T12" fmla="*/ 519 w 916"/>
                  <a:gd name="T13" fmla="*/ 75 h 681"/>
                  <a:gd name="T14" fmla="*/ 491 w 916"/>
                  <a:gd name="T15" fmla="*/ 132 h 681"/>
                  <a:gd name="T16" fmla="*/ 415 w 916"/>
                  <a:gd name="T17" fmla="*/ 142 h 681"/>
                  <a:gd name="T18" fmla="*/ 406 w 916"/>
                  <a:gd name="T19" fmla="*/ 142 h 681"/>
                  <a:gd name="T20" fmla="*/ 340 w 916"/>
                  <a:gd name="T21" fmla="*/ 75 h 681"/>
                  <a:gd name="T22" fmla="*/ 283 w 916"/>
                  <a:gd name="T23" fmla="*/ 142 h 681"/>
                  <a:gd name="T24" fmla="*/ 264 w 916"/>
                  <a:gd name="T25" fmla="*/ 170 h 681"/>
                  <a:gd name="T26" fmla="*/ 189 w 916"/>
                  <a:gd name="T27" fmla="*/ 179 h 681"/>
                  <a:gd name="T28" fmla="*/ 189 w 916"/>
                  <a:gd name="T29" fmla="*/ 179 h 681"/>
                  <a:gd name="T30" fmla="*/ 66 w 916"/>
                  <a:gd name="T31" fmla="*/ 113 h 681"/>
                  <a:gd name="T32" fmla="*/ 57 w 916"/>
                  <a:gd name="T33" fmla="*/ 113 h 681"/>
                  <a:gd name="T34" fmla="*/ 9 w 916"/>
                  <a:gd name="T35" fmla="*/ 189 h 681"/>
                  <a:gd name="T36" fmla="*/ 151 w 916"/>
                  <a:gd name="T37" fmla="*/ 613 h 681"/>
                  <a:gd name="T38" fmla="*/ 245 w 916"/>
                  <a:gd name="T39" fmla="*/ 680 h 681"/>
                  <a:gd name="T40" fmla="*/ 661 w 916"/>
                  <a:gd name="T41" fmla="*/ 680 h 681"/>
                  <a:gd name="T42" fmla="*/ 764 w 916"/>
                  <a:gd name="T43" fmla="*/ 613 h 681"/>
                  <a:gd name="T44" fmla="*/ 906 w 916"/>
                  <a:gd name="T45" fmla="*/ 189 h 681"/>
                  <a:gd name="T46" fmla="*/ 850 w 916"/>
                  <a:gd name="T47" fmla="*/ 113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16" h="681">
                    <a:moveTo>
                      <a:pt x="850" y="113"/>
                    </a:moveTo>
                    <a:lnTo>
                      <a:pt x="850" y="113"/>
                    </a:lnTo>
                    <a:cubicBezTo>
                      <a:pt x="802" y="113"/>
                      <a:pt x="755" y="132"/>
                      <a:pt x="727" y="160"/>
                    </a:cubicBezTo>
                    <a:cubicBezTo>
                      <a:pt x="699" y="179"/>
                      <a:pt x="670" y="170"/>
                      <a:pt x="651" y="132"/>
                    </a:cubicBezTo>
                    <a:cubicBezTo>
                      <a:pt x="623" y="75"/>
                      <a:pt x="623" y="75"/>
                      <a:pt x="623" y="75"/>
                    </a:cubicBezTo>
                    <a:cubicBezTo>
                      <a:pt x="604" y="38"/>
                      <a:pt x="585" y="0"/>
                      <a:pt x="566" y="0"/>
                    </a:cubicBezTo>
                    <a:cubicBezTo>
                      <a:pt x="557" y="0"/>
                      <a:pt x="538" y="38"/>
                      <a:pt x="519" y="75"/>
                    </a:cubicBezTo>
                    <a:cubicBezTo>
                      <a:pt x="491" y="132"/>
                      <a:pt x="491" y="132"/>
                      <a:pt x="491" y="132"/>
                    </a:cubicBezTo>
                    <a:cubicBezTo>
                      <a:pt x="472" y="170"/>
                      <a:pt x="434" y="170"/>
                      <a:pt x="415" y="142"/>
                    </a:cubicBezTo>
                    <a:cubicBezTo>
                      <a:pt x="406" y="142"/>
                      <a:pt x="406" y="142"/>
                      <a:pt x="406" y="142"/>
                    </a:cubicBezTo>
                    <a:cubicBezTo>
                      <a:pt x="387" y="104"/>
                      <a:pt x="359" y="75"/>
                      <a:pt x="340" y="75"/>
                    </a:cubicBezTo>
                    <a:cubicBezTo>
                      <a:pt x="330" y="75"/>
                      <a:pt x="302" y="113"/>
                      <a:pt x="283" y="142"/>
                    </a:cubicBezTo>
                    <a:cubicBezTo>
                      <a:pt x="264" y="170"/>
                      <a:pt x="264" y="170"/>
                      <a:pt x="264" y="170"/>
                    </a:cubicBezTo>
                    <a:cubicBezTo>
                      <a:pt x="245" y="207"/>
                      <a:pt x="208" y="207"/>
                      <a:pt x="189" y="179"/>
                    </a:cubicBezTo>
                    <a:lnTo>
                      <a:pt x="189" y="179"/>
                    </a:lnTo>
                    <a:cubicBezTo>
                      <a:pt x="160" y="142"/>
                      <a:pt x="104" y="113"/>
                      <a:pt x="66" y="113"/>
                    </a:cubicBezTo>
                    <a:cubicBezTo>
                      <a:pt x="57" y="113"/>
                      <a:pt x="57" y="113"/>
                      <a:pt x="57" y="113"/>
                    </a:cubicBezTo>
                    <a:cubicBezTo>
                      <a:pt x="19" y="113"/>
                      <a:pt x="0" y="151"/>
                      <a:pt x="9" y="189"/>
                    </a:cubicBezTo>
                    <a:cubicBezTo>
                      <a:pt x="151" y="613"/>
                      <a:pt x="151" y="613"/>
                      <a:pt x="151" y="613"/>
                    </a:cubicBezTo>
                    <a:cubicBezTo>
                      <a:pt x="160" y="651"/>
                      <a:pt x="208" y="680"/>
                      <a:pt x="245" y="680"/>
                    </a:cubicBezTo>
                    <a:cubicBezTo>
                      <a:pt x="661" y="680"/>
                      <a:pt x="661" y="680"/>
                      <a:pt x="661" y="680"/>
                    </a:cubicBezTo>
                    <a:cubicBezTo>
                      <a:pt x="708" y="680"/>
                      <a:pt x="746" y="651"/>
                      <a:pt x="764" y="613"/>
                    </a:cubicBezTo>
                    <a:cubicBezTo>
                      <a:pt x="906" y="189"/>
                      <a:pt x="906" y="189"/>
                      <a:pt x="906" y="189"/>
                    </a:cubicBezTo>
                    <a:cubicBezTo>
                      <a:pt x="915" y="151"/>
                      <a:pt x="897" y="113"/>
                      <a:pt x="850" y="113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íślíḋè-Freeform: Shape 4">
                <a:extLst>
                  <a:ext uri="{FF2B5EF4-FFF2-40B4-BE49-F238E27FC236}">
                    <a16:creationId xmlns:a16="http://schemas.microsoft.com/office/drawing/2014/main" xmlns="" id="{626FB023-526A-4D0C-9C1A-D0CAB1D5E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4703" y="2870309"/>
                <a:ext cx="662164" cy="174732"/>
              </a:xfrm>
              <a:custGeom>
                <a:avLst/>
                <a:gdLst>
                  <a:gd name="T0" fmla="*/ 92996688 w 719"/>
                  <a:gd name="T1" fmla="*/ 12262909 h 190"/>
                  <a:gd name="T2" fmla="*/ 92996688 w 719"/>
                  <a:gd name="T3" fmla="*/ 12262909 h 190"/>
                  <a:gd name="T4" fmla="*/ 78360619 w 719"/>
                  <a:gd name="T5" fmla="*/ 24396478 h 190"/>
                  <a:gd name="T6" fmla="*/ 15931318 w 719"/>
                  <a:gd name="T7" fmla="*/ 24396478 h 190"/>
                  <a:gd name="T8" fmla="*/ 0 w 719"/>
                  <a:gd name="T9" fmla="*/ 12262909 h 190"/>
                  <a:gd name="T10" fmla="*/ 15931318 w 719"/>
                  <a:gd name="T11" fmla="*/ 0 h 190"/>
                  <a:gd name="T12" fmla="*/ 78360619 w 719"/>
                  <a:gd name="T13" fmla="*/ 0 h 190"/>
                  <a:gd name="T14" fmla="*/ 92996688 w 719"/>
                  <a:gd name="T15" fmla="*/ 12262909 h 19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19" h="190">
                    <a:moveTo>
                      <a:pt x="718" y="95"/>
                    </a:moveTo>
                    <a:lnTo>
                      <a:pt x="718" y="95"/>
                    </a:lnTo>
                    <a:cubicBezTo>
                      <a:pt x="718" y="152"/>
                      <a:pt x="670" y="189"/>
                      <a:pt x="605" y="189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57" y="189"/>
                      <a:pt x="0" y="152"/>
                      <a:pt x="0" y="95"/>
                    </a:cubicBezTo>
                    <a:cubicBezTo>
                      <a:pt x="0" y="48"/>
                      <a:pt x="57" y="0"/>
                      <a:pt x="123" y="0"/>
                    </a:cubicBezTo>
                    <a:cubicBezTo>
                      <a:pt x="605" y="0"/>
                      <a:pt x="605" y="0"/>
                      <a:pt x="605" y="0"/>
                    </a:cubicBezTo>
                    <a:cubicBezTo>
                      <a:pt x="670" y="0"/>
                      <a:pt x="718" y="48"/>
                      <a:pt x="718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íślíḋè-Freeform: Shape 6">
                <a:extLst>
                  <a:ext uri="{FF2B5EF4-FFF2-40B4-BE49-F238E27FC236}">
                    <a16:creationId xmlns:a16="http://schemas.microsoft.com/office/drawing/2014/main" xmlns="" id="{B86F13BA-78AE-4A0A-8E18-A25994347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5530" y="2748670"/>
                <a:ext cx="2141538" cy="1865312"/>
              </a:xfrm>
              <a:custGeom>
                <a:avLst/>
                <a:gdLst>
                  <a:gd name="T0" fmla="*/ 1161 w 2323"/>
                  <a:gd name="T1" fmla="*/ 2021 h 2022"/>
                  <a:gd name="T2" fmla="*/ 1161 w 2323"/>
                  <a:gd name="T3" fmla="*/ 2021 h 2022"/>
                  <a:gd name="T4" fmla="*/ 415 w 2323"/>
                  <a:gd name="T5" fmla="*/ 718 h 2022"/>
                  <a:gd name="T6" fmla="*/ 1916 w 2323"/>
                  <a:gd name="T7" fmla="*/ 718 h 2022"/>
                  <a:gd name="T8" fmla="*/ 1161 w 2323"/>
                  <a:gd name="T9" fmla="*/ 2021 h 2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3" h="2022">
                    <a:moveTo>
                      <a:pt x="1161" y="2021"/>
                    </a:moveTo>
                    <a:lnTo>
                      <a:pt x="1161" y="2021"/>
                    </a:lnTo>
                    <a:cubicBezTo>
                      <a:pt x="340" y="2021"/>
                      <a:pt x="0" y="1435"/>
                      <a:pt x="415" y="718"/>
                    </a:cubicBezTo>
                    <a:cubicBezTo>
                      <a:pt x="821" y="0"/>
                      <a:pt x="1501" y="0"/>
                      <a:pt x="1916" y="718"/>
                    </a:cubicBezTo>
                    <a:cubicBezTo>
                      <a:pt x="2322" y="1435"/>
                      <a:pt x="1992" y="2021"/>
                      <a:pt x="1161" y="202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íślíḋè-Freeform: Shape 7">
                <a:extLst>
                  <a:ext uri="{FF2B5EF4-FFF2-40B4-BE49-F238E27FC236}">
                    <a16:creationId xmlns:a16="http://schemas.microsoft.com/office/drawing/2014/main" xmlns="" id="{325CCE51-043F-46CC-804A-4C0E6119D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44980" y="2243845"/>
                <a:ext cx="784225" cy="577851"/>
              </a:xfrm>
              <a:custGeom>
                <a:avLst/>
                <a:gdLst>
                  <a:gd name="T0" fmla="*/ 784 w 851"/>
                  <a:gd name="T1" fmla="*/ 104 h 624"/>
                  <a:gd name="T2" fmla="*/ 784 w 851"/>
                  <a:gd name="T3" fmla="*/ 104 h 624"/>
                  <a:gd name="T4" fmla="*/ 680 w 851"/>
                  <a:gd name="T5" fmla="*/ 141 h 624"/>
                  <a:gd name="T6" fmla="*/ 604 w 851"/>
                  <a:gd name="T7" fmla="*/ 123 h 624"/>
                  <a:gd name="T8" fmla="*/ 576 w 851"/>
                  <a:gd name="T9" fmla="*/ 66 h 624"/>
                  <a:gd name="T10" fmla="*/ 529 w 851"/>
                  <a:gd name="T11" fmla="*/ 0 h 624"/>
                  <a:gd name="T12" fmla="*/ 481 w 851"/>
                  <a:gd name="T13" fmla="*/ 66 h 624"/>
                  <a:gd name="T14" fmla="*/ 453 w 851"/>
                  <a:gd name="T15" fmla="*/ 123 h 624"/>
                  <a:gd name="T16" fmla="*/ 387 w 851"/>
                  <a:gd name="T17" fmla="*/ 132 h 624"/>
                  <a:gd name="T18" fmla="*/ 387 w 851"/>
                  <a:gd name="T19" fmla="*/ 123 h 624"/>
                  <a:gd name="T20" fmla="*/ 321 w 851"/>
                  <a:gd name="T21" fmla="*/ 75 h 624"/>
                  <a:gd name="T22" fmla="*/ 264 w 851"/>
                  <a:gd name="T23" fmla="*/ 132 h 624"/>
                  <a:gd name="T24" fmla="*/ 255 w 851"/>
                  <a:gd name="T25" fmla="*/ 161 h 624"/>
                  <a:gd name="T26" fmla="*/ 179 w 851"/>
                  <a:gd name="T27" fmla="*/ 161 h 624"/>
                  <a:gd name="T28" fmla="*/ 179 w 851"/>
                  <a:gd name="T29" fmla="*/ 161 h 624"/>
                  <a:gd name="T30" fmla="*/ 66 w 851"/>
                  <a:gd name="T31" fmla="*/ 104 h 624"/>
                  <a:gd name="T32" fmla="*/ 66 w 851"/>
                  <a:gd name="T33" fmla="*/ 104 h 624"/>
                  <a:gd name="T34" fmla="*/ 19 w 851"/>
                  <a:gd name="T35" fmla="*/ 170 h 624"/>
                  <a:gd name="T36" fmla="*/ 142 w 851"/>
                  <a:gd name="T37" fmla="*/ 557 h 624"/>
                  <a:gd name="T38" fmla="*/ 236 w 851"/>
                  <a:gd name="T39" fmla="*/ 623 h 624"/>
                  <a:gd name="T40" fmla="*/ 614 w 851"/>
                  <a:gd name="T41" fmla="*/ 623 h 624"/>
                  <a:gd name="T42" fmla="*/ 708 w 851"/>
                  <a:gd name="T43" fmla="*/ 557 h 624"/>
                  <a:gd name="T44" fmla="*/ 840 w 851"/>
                  <a:gd name="T45" fmla="*/ 170 h 624"/>
                  <a:gd name="T46" fmla="*/ 793 w 851"/>
                  <a:gd name="T47" fmla="*/ 104 h 624"/>
                  <a:gd name="T48" fmla="*/ 784 w 851"/>
                  <a:gd name="T49" fmla="*/ 10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51" h="624">
                    <a:moveTo>
                      <a:pt x="784" y="104"/>
                    </a:moveTo>
                    <a:lnTo>
                      <a:pt x="784" y="104"/>
                    </a:lnTo>
                    <a:cubicBezTo>
                      <a:pt x="746" y="104"/>
                      <a:pt x="699" y="123"/>
                      <a:pt x="680" y="141"/>
                    </a:cubicBezTo>
                    <a:cubicBezTo>
                      <a:pt x="652" y="170"/>
                      <a:pt x="623" y="151"/>
                      <a:pt x="604" y="123"/>
                    </a:cubicBezTo>
                    <a:cubicBezTo>
                      <a:pt x="576" y="66"/>
                      <a:pt x="576" y="66"/>
                      <a:pt x="576" y="66"/>
                    </a:cubicBezTo>
                    <a:cubicBezTo>
                      <a:pt x="566" y="28"/>
                      <a:pt x="538" y="0"/>
                      <a:pt x="529" y="0"/>
                    </a:cubicBezTo>
                    <a:cubicBezTo>
                      <a:pt x="519" y="0"/>
                      <a:pt x="501" y="28"/>
                      <a:pt x="481" y="66"/>
                    </a:cubicBezTo>
                    <a:cubicBezTo>
                      <a:pt x="453" y="123"/>
                      <a:pt x="453" y="123"/>
                      <a:pt x="453" y="123"/>
                    </a:cubicBezTo>
                    <a:cubicBezTo>
                      <a:pt x="444" y="151"/>
                      <a:pt x="406" y="161"/>
                      <a:pt x="387" y="132"/>
                    </a:cubicBezTo>
                    <a:cubicBezTo>
                      <a:pt x="387" y="123"/>
                      <a:pt x="387" y="123"/>
                      <a:pt x="387" y="123"/>
                    </a:cubicBezTo>
                    <a:cubicBezTo>
                      <a:pt x="359" y="94"/>
                      <a:pt x="330" y="75"/>
                      <a:pt x="321" y="75"/>
                    </a:cubicBezTo>
                    <a:cubicBezTo>
                      <a:pt x="312" y="75"/>
                      <a:pt x="283" y="94"/>
                      <a:pt x="264" y="132"/>
                    </a:cubicBezTo>
                    <a:cubicBezTo>
                      <a:pt x="255" y="161"/>
                      <a:pt x="255" y="161"/>
                      <a:pt x="255" y="161"/>
                    </a:cubicBezTo>
                    <a:cubicBezTo>
                      <a:pt x="236" y="189"/>
                      <a:pt x="198" y="189"/>
                      <a:pt x="179" y="161"/>
                    </a:cubicBezTo>
                    <a:lnTo>
                      <a:pt x="179" y="161"/>
                    </a:lnTo>
                    <a:cubicBezTo>
                      <a:pt x="151" y="132"/>
                      <a:pt x="104" y="104"/>
                      <a:pt x="66" y="104"/>
                    </a:cubicBezTo>
                    <a:lnTo>
                      <a:pt x="66" y="104"/>
                    </a:lnTo>
                    <a:cubicBezTo>
                      <a:pt x="28" y="104"/>
                      <a:pt x="0" y="132"/>
                      <a:pt x="19" y="170"/>
                    </a:cubicBezTo>
                    <a:cubicBezTo>
                      <a:pt x="142" y="557"/>
                      <a:pt x="142" y="557"/>
                      <a:pt x="142" y="557"/>
                    </a:cubicBezTo>
                    <a:cubicBezTo>
                      <a:pt x="161" y="595"/>
                      <a:pt x="198" y="623"/>
                      <a:pt x="236" y="623"/>
                    </a:cubicBezTo>
                    <a:cubicBezTo>
                      <a:pt x="614" y="623"/>
                      <a:pt x="614" y="623"/>
                      <a:pt x="614" y="623"/>
                    </a:cubicBezTo>
                    <a:cubicBezTo>
                      <a:pt x="652" y="623"/>
                      <a:pt x="699" y="595"/>
                      <a:pt x="708" y="557"/>
                    </a:cubicBezTo>
                    <a:cubicBezTo>
                      <a:pt x="840" y="170"/>
                      <a:pt x="840" y="170"/>
                      <a:pt x="840" y="170"/>
                    </a:cubicBezTo>
                    <a:cubicBezTo>
                      <a:pt x="850" y="132"/>
                      <a:pt x="831" y="104"/>
                      <a:pt x="793" y="104"/>
                    </a:cubicBezTo>
                    <a:lnTo>
                      <a:pt x="784" y="104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íślíḋè-Freeform: Shape 8">
                <a:extLst>
                  <a:ext uri="{FF2B5EF4-FFF2-40B4-BE49-F238E27FC236}">
                    <a16:creationId xmlns:a16="http://schemas.microsoft.com/office/drawing/2014/main" xmlns="" id="{EE2F8063-F87B-42EC-8FD2-7DEA80131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29925" y="2801231"/>
                <a:ext cx="609355" cy="166602"/>
              </a:xfrm>
              <a:custGeom>
                <a:avLst/>
                <a:gdLst>
                  <a:gd name="T0" fmla="*/ 85525363 w 662"/>
                  <a:gd name="T1" fmla="*/ 12421131 h 180"/>
                  <a:gd name="T2" fmla="*/ 85525363 w 662"/>
                  <a:gd name="T3" fmla="*/ 12421131 h 180"/>
                  <a:gd name="T4" fmla="*/ 72198637 w 662"/>
                  <a:gd name="T5" fmla="*/ 23404200 h 180"/>
                  <a:gd name="T6" fmla="*/ 14750081 w 662"/>
                  <a:gd name="T7" fmla="*/ 23404200 h 180"/>
                  <a:gd name="T8" fmla="*/ 0 w 662"/>
                  <a:gd name="T9" fmla="*/ 12421131 h 180"/>
                  <a:gd name="T10" fmla="*/ 14750081 w 662"/>
                  <a:gd name="T11" fmla="*/ 0 h 180"/>
                  <a:gd name="T12" fmla="*/ 72198637 w 662"/>
                  <a:gd name="T13" fmla="*/ 0 h 180"/>
                  <a:gd name="T14" fmla="*/ 85525363 w 662"/>
                  <a:gd name="T15" fmla="*/ 12421131 h 1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62" h="180">
                    <a:moveTo>
                      <a:pt x="661" y="95"/>
                    </a:moveTo>
                    <a:lnTo>
                      <a:pt x="661" y="95"/>
                    </a:lnTo>
                    <a:cubicBezTo>
                      <a:pt x="661" y="142"/>
                      <a:pt x="614" y="179"/>
                      <a:pt x="558" y="179"/>
                    </a:cubicBezTo>
                    <a:cubicBezTo>
                      <a:pt x="114" y="179"/>
                      <a:pt x="114" y="179"/>
                      <a:pt x="114" y="179"/>
                    </a:cubicBezTo>
                    <a:cubicBezTo>
                      <a:pt x="57" y="179"/>
                      <a:pt x="0" y="142"/>
                      <a:pt x="0" y="95"/>
                    </a:cubicBezTo>
                    <a:cubicBezTo>
                      <a:pt x="0" y="47"/>
                      <a:pt x="57" y="0"/>
                      <a:pt x="114" y="0"/>
                    </a:cubicBezTo>
                    <a:cubicBezTo>
                      <a:pt x="558" y="0"/>
                      <a:pt x="558" y="0"/>
                      <a:pt x="558" y="0"/>
                    </a:cubicBezTo>
                    <a:cubicBezTo>
                      <a:pt x="614" y="0"/>
                      <a:pt x="661" y="47"/>
                      <a:pt x="661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íślíḋè-Freeform: Shape 10">
                <a:extLst>
                  <a:ext uri="{FF2B5EF4-FFF2-40B4-BE49-F238E27FC236}">
                    <a16:creationId xmlns:a16="http://schemas.microsoft.com/office/drawing/2014/main" xmlns="" id="{13EBBC43-CCED-453A-809D-76A262E57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7393" y="2808994"/>
                <a:ext cx="2774950" cy="2401888"/>
              </a:xfrm>
              <a:custGeom>
                <a:avLst/>
                <a:gdLst>
                  <a:gd name="T0" fmla="*/ 1500 w 3012"/>
                  <a:gd name="T1" fmla="*/ 2605 h 2606"/>
                  <a:gd name="T2" fmla="*/ 1500 w 3012"/>
                  <a:gd name="T3" fmla="*/ 2605 h 2606"/>
                  <a:gd name="T4" fmla="*/ 538 w 3012"/>
                  <a:gd name="T5" fmla="*/ 925 h 2606"/>
                  <a:gd name="T6" fmla="*/ 2473 w 3012"/>
                  <a:gd name="T7" fmla="*/ 925 h 2606"/>
                  <a:gd name="T8" fmla="*/ 1500 w 3012"/>
                  <a:gd name="T9" fmla="*/ 2605 h 2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12" h="2606">
                    <a:moveTo>
                      <a:pt x="1500" y="2605"/>
                    </a:moveTo>
                    <a:lnTo>
                      <a:pt x="1500" y="2605"/>
                    </a:lnTo>
                    <a:cubicBezTo>
                      <a:pt x="434" y="2605"/>
                      <a:pt x="0" y="1850"/>
                      <a:pt x="538" y="925"/>
                    </a:cubicBezTo>
                    <a:cubicBezTo>
                      <a:pt x="1066" y="0"/>
                      <a:pt x="1944" y="0"/>
                      <a:pt x="2473" y="925"/>
                    </a:cubicBezTo>
                    <a:cubicBezTo>
                      <a:pt x="3011" y="1850"/>
                      <a:pt x="2576" y="2605"/>
                      <a:pt x="1500" y="260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íślíḋè-Freeform: Shape 11">
                <a:extLst>
                  <a:ext uri="{FF2B5EF4-FFF2-40B4-BE49-F238E27FC236}">
                    <a16:creationId xmlns:a16="http://schemas.microsoft.com/office/drawing/2014/main" xmlns="" id="{B97F67C0-A1AA-446A-B6B6-D1192B101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5279" y="2147007"/>
                <a:ext cx="1016001" cy="747714"/>
              </a:xfrm>
              <a:custGeom>
                <a:avLst/>
                <a:gdLst>
                  <a:gd name="T0" fmla="*/ 1018 w 1104"/>
                  <a:gd name="T1" fmla="*/ 142 h 813"/>
                  <a:gd name="T2" fmla="*/ 1018 w 1104"/>
                  <a:gd name="T3" fmla="*/ 142 h 813"/>
                  <a:gd name="T4" fmla="*/ 877 w 1104"/>
                  <a:gd name="T5" fmla="*/ 189 h 813"/>
                  <a:gd name="T6" fmla="*/ 782 w 1104"/>
                  <a:gd name="T7" fmla="*/ 151 h 813"/>
                  <a:gd name="T8" fmla="*/ 745 w 1104"/>
                  <a:gd name="T9" fmla="*/ 85 h 813"/>
                  <a:gd name="T10" fmla="*/ 688 w 1104"/>
                  <a:gd name="T11" fmla="*/ 0 h 813"/>
                  <a:gd name="T12" fmla="*/ 622 w 1104"/>
                  <a:gd name="T13" fmla="*/ 85 h 813"/>
                  <a:gd name="T14" fmla="*/ 584 w 1104"/>
                  <a:gd name="T15" fmla="*/ 151 h 813"/>
                  <a:gd name="T16" fmla="*/ 499 w 1104"/>
                  <a:gd name="T17" fmla="*/ 161 h 813"/>
                  <a:gd name="T18" fmla="*/ 499 w 1104"/>
                  <a:gd name="T19" fmla="*/ 161 h 813"/>
                  <a:gd name="T20" fmla="*/ 414 w 1104"/>
                  <a:gd name="T21" fmla="*/ 94 h 813"/>
                  <a:gd name="T22" fmla="*/ 348 w 1104"/>
                  <a:gd name="T23" fmla="*/ 170 h 813"/>
                  <a:gd name="T24" fmla="*/ 329 w 1104"/>
                  <a:gd name="T25" fmla="*/ 198 h 813"/>
                  <a:gd name="T26" fmla="*/ 225 w 1104"/>
                  <a:gd name="T27" fmla="*/ 208 h 813"/>
                  <a:gd name="T28" fmla="*/ 225 w 1104"/>
                  <a:gd name="T29" fmla="*/ 208 h 813"/>
                  <a:gd name="T30" fmla="*/ 84 w 1104"/>
                  <a:gd name="T31" fmla="*/ 142 h 813"/>
                  <a:gd name="T32" fmla="*/ 75 w 1104"/>
                  <a:gd name="T33" fmla="*/ 142 h 813"/>
                  <a:gd name="T34" fmla="*/ 18 w 1104"/>
                  <a:gd name="T35" fmla="*/ 227 h 813"/>
                  <a:gd name="T36" fmla="*/ 187 w 1104"/>
                  <a:gd name="T37" fmla="*/ 727 h 813"/>
                  <a:gd name="T38" fmla="*/ 301 w 1104"/>
                  <a:gd name="T39" fmla="*/ 812 h 813"/>
                  <a:gd name="T40" fmla="*/ 801 w 1104"/>
                  <a:gd name="T41" fmla="*/ 812 h 813"/>
                  <a:gd name="T42" fmla="*/ 914 w 1104"/>
                  <a:gd name="T43" fmla="*/ 727 h 813"/>
                  <a:gd name="T44" fmla="*/ 1084 w 1104"/>
                  <a:gd name="T45" fmla="*/ 227 h 813"/>
                  <a:gd name="T46" fmla="*/ 1018 w 1104"/>
                  <a:gd name="T47" fmla="*/ 142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04" h="813">
                    <a:moveTo>
                      <a:pt x="1018" y="142"/>
                    </a:moveTo>
                    <a:lnTo>
                      <a:pt x="1018" y="142"/>
                    </a:lnTo>
                    <a:cubicBezTo>
                      <a:pt x="971" y="142"/>
                      <a:pt x="905" y="161"/>
                      <a:pt x="877" y="189"/>
                    </a:cubicBezTo>
                    <a:cubicBezTo>
                      <a:pt x="848" y="217"/>
                      <a:pt x="801" y="198"/>
                      <a:pt x="782" y="151"/>
                    </a:cubicBezTo>
                    <a:cubicBezTo>
                      <a:pt x="745" y="85"/>
                      <a:pt x="745" y="85"/>
                      <a:pt x="745" y="85"/>
                    </a:cubicBezTo>
                    <a:cubicBezTo>
                      <a:pt x="726" y="38"/>
                      <a:pt x="697" y="0"/>
                      <a:pt x="688" y="0"/>
                    </a:cubicBezTo>
                    <a:cubicBezTo>
                      <a:pt x="669" y="0"/>
                      <a:pt x="641" y="38"/>
                      <a:pt x="622" y="85"/>
                    </a:cubicBezTo>
                    <a:cubicBezTo>
                      <a:pt x="584" y="151"/>
                      <a:pt x="584" y="151"/>
                      <a:pt x="584" y="151"/>
                    </a:cubicBezTo>
                    <a:cubicBezTo>
                      <a:pt x="565" y="198"/>
                      <a:pt x="527" y="208"/>
                      <a:pt x="499" y="161"/>
                    </a:cubicBezTo>
                    <a:lnTo>
                      <a:pt x="499" y="161"/>
                    </a:lnTo>
                    <a:cubicBezTo>
                      <a:pt x="461" y="123"/>
                      <a:pt x="433" y="94"/>
                      <a:pt x="414" y="94"/>
                    </a:cubicBezTo>
                    <a:cubicBezTo>
                      <a:pt x="405" y="94"/>
                      <a:pt x="367" y="123"/>
                      <a:pt x="348" y="170"/>
                    </a:cubicBezTo>
                    <a:cubicBezTo>
                      <a:pt x="329" y="198"/>
                      <a:pt x="329" y="198"/>
                      <a:pt x="329" y="198"/>
                    </a:cubicBezTo>
                    <a:cubicBezTo>
                      <a:pt x="301" y="245"/>
                      <a:pt x="254" y="245"/>
                      <a:pt x="225" y="208"/>
                    </a:cubicBezTo>
                    <a:lnTo>
                      <a:pt x="225" y="208"/>
                    </a:lnTo>
                    <a:cubicBezTo>
                      <a:pt x="197" y="170"/>
                      <a:pt x="131" y="142"/>
                      <a:pt x="84" y="142"/>
                    </a:cubicBezTo>
                    <a:cubicBezTo>
                      <a:pt x="75" y="142"/>
                      <a:pt x="75" y="142"/>
                      <a:pt x="75" y="142"/>
                    </a:cubicBezTo>
                    <a:cubicBezTo>
                      <a:pt x="28" y="142"/>
                      <a:pt x="0" y="179"/>
                      <a:pt x="18" y="227"/>
                    </a:cubicBezTo>
                    <a:cubicBezTo>
                      <a:pt x="187" y="727"/>
                      <a:pt x="187" y="727"/>
                      <a:pt x="187" y="727"/>
                    </a:cubicBezTo>
                    <a:cubicBezTo>
                      <a:pt x="197" y="774"/>
                      <a:pt x="254" y="812"/>
                      <a:pt x="301" y="812"/>
                    </a:cubicBezTo>
                    <a:cubicBezTo>
                      <a:pt x="801" y="812"/>
                      <a:pt x="801" y="812"/>
                      <a:pt x="801" y="812"/>
                    </a:cubicBezTo>
                    <a:cubicBezTo>
                      <a:pt x="848" y="812"/>
                      <a:pt x="896" y="774"/>
                      <a:pt x="914" y="727"/>
                    </a:cubicBezTo>
                    <a:cubicBezTo>
                      <a:pt x="1084" y="227"/>
                      <a:pt x="1084" y="227"/>
                      <a:pt x="1084" y="227"/>
                    </a:cubicBezTo>
                    <a:cubicBezTo>
                      <a:pt x="1103" y="179"/>
                      <a:pt x="1075" y="142"/>
                      <a:pt x="1018" y="142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ślíḋè-Freeform: Shape 12">
                <a:extLst>
                  <a:ext uri="{FF2B5EF4-FFF2-40B4-BE49-F238E27FC236}">
                    <a16:creationId xmlns:a16="http://schemas.microsoft.com/office/drawing/2014/main" xmlns="" id="{5A44126D-65FB-4477-95A7-72EE037B9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48721" y="2870309"/>
                <a:ext cx="792163" cy="211302"/>
              </a:xfrm>
              <a:custGeom>
                <a:avLst/>
                <a:gdLst>
                  <a:gd name="T0" fmla="*/ 111299777 w 860"/>
                  <a:gd name="T1" fmla="*/ 14944084 h 228"/>
                  <a:gd name="T2" fmla="*/ 111299777 w 860"/>
                  <a:gd name="T3" fmla="*/ 14944084 h 228"/>
                  <a:gd name="T4" fmla="*/ 93030521 w 860"/>
                  <a:gd name="T5" fmla="*/ 29757103 h 228"/>
                  <a:gd name="T6" fmla="*/ 18398841 w 860"/>
                  <a:gd name="T7" fmla="*/ 29757103 h 228"/>
                  <a:gd name="T8" fmla="*/ 0 w 860"/>
                  <a:gd name="T9" fmla="*/ 14944084 h 228"/>
                  <a:gd name="T10" fmla="*/ 18398841 w 860"/>
                  <a:gd name="T11" fmla="*/ 0 h 228"/>
                  <a:gd name="T12" fmla="*/ 93030521 w 860"/>
                  <a:gd name="T13" fmla="*/ 0 h 228"/>
                  <a:gd name="T14" fmla="*/ 111299777 w 860"/>
                  <a:gd name="T15" fmla="*/ 14944084 h 2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60" h="228">
                    <a:moveTo>
                      <a:pt x="859" y="114"/>
                    </a:moveTo>
                    <a:lnTo>
                      <a:pt x="859" y="114"/>
                    </a:lnTo>
                    <a:cubicBezTo>
                      <a:pt x="859" y="180"/>
                      <a:pt x="793" y="227"/>
                      <a:pt x="718" y="227"/>
                    </a:cubicBezTo>
                    <a:cubicBezTo>
                      <a:pt x="142" y="227"/>
                      <a:pt x="142" y="227"/>
                      <a:pt x="142" y="227"/>
                    </a:cubicBezTo>
                    <a:cubicBezTo>
                      <a:pt x="66" y="227"/>
                      <a:pt x="0" y="180"/>
                      <a:pt x="0" y="114"/>
                    </a:cubicBezTo>
                    <a:cubicBezTo>
                      <a:pt x="0" y="57"/>
                      <a:pt x="66" y="0"/>
                      <a:pt x="142" y="0"/>
                    </a:cubicBezTo>
                    <a:cubicBezTo>
                      <a:pt x="718" y="0"/>
                      <a:pt x="718" y="0"/>
                      <a:pt x="718" y="0"/>
                    </a:cubicBezTo>
                    <a:cubicBezTo>
                      <a:pt x="793" y="0"/>
                      <a:pt x="859" y="57"/>
                      <a:pt x="859" y="11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ślíḋè-Freeform: Shape 26">
                <a:extLst>
                  <a:ext uri="{FF2B5EF4-FFF2-40B4-BE49-F238E27FC236}">
                    <a16:creationId xmlns:a16="http://schemas.microsoft.com/office/drawing/2014/main" xmlns="" id="{BB479A33-EFDF-4E00-9CB8-F036946BE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26677" y="3735673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ślíḋè-Freeform: Shape 27">
                <a:extLst>
                  <a:ext uri="{FF2B5EF4-FFF2-40B4-BE49-F238E27FC236}">
                    <a16:creationId xmlns:a16="http://schemas.microsoft.com/office/drawing/2014/main" xmlns="" id="{F47AE7BC-BF11-4798-BA92-EF11B444A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96001" y="3414041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ślíḋè-Freeform: Shape 28">
                <a:extLst>
                  <a:ext uri="{FF2B5EF4-FFF2-40B4-BE49-F238E27FC236}">
                    <a16:creationId xmlns:a16="http://schemas.microsoft.com/office/drawing/2014/main" xmlns="" id="{E419938A-54E8-4FD4-83E2-A88A8E6248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0480" y="352495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4">
              <a:extLst>
                <a:ext uri="{FF2B5EF4-FFF2-40B4-BE49-F238E27FC236}">
                  <a16:creationId xmlns:a16="http://schemas.microsoft.com/office/drawing/2014/main" xmlns="" id="{88156FB9-A6F3-4FA6-8858-976F8D388CBF}"/>
                </a:ext>
              </a:extLst>
            </p:cNvPr>
            <p:cNvGrpSpPr/>
            <p:nvPr/>
          </p:nvGrpSpPr>
          <p:grpSpPr>
            <a:xfrm>
              <a:off x="1685615" y="2102656"/>
              <a:ext cx="3280063" cy="3234725"/>
              <a:chOff x="1685615" y="2102656"/>
              <a:chExt cx="3280063" cy="3234725"/>
            </a:xfrm>
          </p:grpSpPr>
          <p:grpSp>
            <p:nvGrpSpPr>
              <p:cNvPr id="5" name="Group 1">
                <a:extLst>
                  <a:ext uri="{FF2B5EF4-FFF2-40B4-BE49-F238E27FC236}">
                    <a16:creationId xmlns:a16="http://schemas.microsoft.com/office/drawing/2014/main" xmlns="" id="{4B64B6A4-2020-468B-8FDC-1B078E6C6BEF}"/>
                  </a:ext>
                </a:extLst>
              </p:cNvPr>
              <p:cNvGrpSpPr/>
              <p:nvPr/>
            </p:nvGrpSpPr>
            <p:grpSpPr>
              <a:xfrm>
                <a:off x="2318819" y="3352018"/>
                <a:ext cx="2646859" cy="836112"/>
                <a:chOff x="2591258" y="3352018"/>
                <a:chExt cx="2646859" cy="836112"/>
              </a:xfrm>
            </p:grpSpPr>
            <p:sp>
              <p:nvSpPr>
                <p:cNvPr id="15" name="íślíḋè-Rectangle 31">
                  <a:extLst>
                    <a:ext uri="{FF2B5EF4-FFF2-40B4-BE49-F238E27FC236}">
                      <a16:creationId xmlns:a16="http://schemas.microsoft.com/office/drawing/2014/main" xmlns="" id="{584BB6CC-A023-4D16-9381-7035A51ACA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6021" y="3630731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íślíḋè-TextBox 32">
                  <a:extLst>
                    <a:ext uri="{FF2B5EF4-FFF2-40B4-BE49-F238E27FC236}">
                      <a16:creationId xmlns:a16="http://schemas.microsoft.com/office/drawing/2014/main" xmlns="" id="{A6B582B0-7CF7-4ACE-9263-81972F59896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3352018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6" name="íślíḋè-Freeform: Shape 35">
                <a:extLst>
                  <a:ext uri="{FF2B5EF4-FFF2-40B4-BE49-F238E27FC236}">
                    <a16:creationId xmlns:a16="http://schemas.microsoft.com/office/drawing/2014/main" xmlns="" id="{7FA52B5A-66E3-4BAB-9778-A7E53C625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3415805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7" name="Group 5">
                <a:extLst>
                  <a:ext uri="{FF2B5EF4-FFF2-40B4-BE49-F238E27FC236}">
                    <a16:creationId xmlns:a16="http://schemas.microsoft.com/office/drawing/2014/main" xmlns="" id="{82EF09E6-4C5D-495C-AF36-B26F090ECD59}"/>
                  </a:ext>
                </a:extLst>
              </p:cNvPr>
              <p:cNvGrpSpPr/>
              <p:nvPr/>
            </p:nvGrpSpPr>
            <p:grpSpPr>
              <a:xfrm>
                <a:off x="2318819" y="4501269"/>
                <a:ext cx="2642096" cy="836112"/>
                <a:chOff x="2591258" y="4501269"/>
                <a:chExt cx="2642096" cy="836112"/>
              </a:xfrm>
            </p:grpSpPr>
            <p:sp>
              <p:nvSpPr>
                <p:cNvPr id="13" name="íślíḋè-Rectangle 33">
                  <a:extLst>
                    <a:ext uri="{FF2B5EF4-FFF2-40B4-BE49-F238E27FC236}">
                      <a16:creationId xmlns:a16="http://schemas.microsoft.com/office/drawing/2014/main" xmlns="" id="{ADED742B-DD86-4DB9-9570-816D3639A5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4779982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4" name="íślíḋè-TextBox 34">
                  <a:extLst>
                    <a:ext uri="{FF2B5EF4-FFF2-40B4-BE49-F238E27FC236}">
                      <a16:creationId xmlns:a16="http://schemas.microsoft.com/office/drawing/2014/main" xmlns="" id="{1762FBE6-A6F0-4EAF-A919-858D07A05AD9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4501269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8" name="íślíḋè-Freeform: Shape 36">
                <a:extLst>
                  <a:ext uri="{FF2B5EF4-FFF2-40B4-BE49-F238E27FC236}">
                    <a16:creationId xmlns:a16="http://schemas.microsoft.com/office/drawing/2014/main" xmlns="" id="{06297C7F-779B-4126-A4BA-E3B51C951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4577678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Group 9">
                <a:extLst>
                  <a:ext uri="{FF2B5EF4-FFF2-40B4-BE49-F238E27FC236}">
                    <a16:creationId xmlns:a16="http://schemas.microsoft.com/office/drawing/2014/main" xmlns="" id="{CC05D17E-F466-4FF4-8250-A929BD6EA378}"/>
                  </a:ext>
                </a:extLst>
              </p:cNvPr>
              <p:cNvGrpSpPr/>
              <p:nvPr/>
            </p:nvGrpSpPr>
            <p:grpSpPr>
              <a:xfrm>
                <a:off x="2318819" y="2102656"/>
                <a:ext cx="2642096" cy="836112"/>
                <a:chOff x="2591258" y="2102656"/>
                <a:chExt cx="2642096" cy="836112"/>
              </a:xfrm>
            </p:grpSpPr>
            <p:sp>
              <p:nvSpPr>
                <p:cNvPr id="11" name="íślíḋè-Rectangle 29">
                  <a:extLst>
                    <a:ext uri="{FF2B5EF4-FFF2-40B4-BE49-F238E27FC236}">
                      <a16:creationId xmlns:a16="http://schemas.microsoft.com/office/drawing/2014/main" xmlns="" id="{5C9B86F2-1D18-4953-9E68-5722380B0A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2381369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2" name="íślíḋè-TextBox 30">
                  <a:extLst>
                    <a:ext uri="{FF2B5EF4-FFF2-40B4-BE49-F238E27FC236}">
                      <a16:creationId xmlns:a16="http://schemas.microsoft.com/office/drawing/2014/main" xmlns="" id="{F8CA3823-65FB-41EA-AEB4-31A4E4E4DCE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2102656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10" name="íślíḋè-Freeform: Shape 37">
                <a:extLst>
                  <a:ext uri="{FF2B5EF4-FFF2-40B4-BE49-F238E27FC236}">
                    <a16:creationId xmlns:a16="http://schemas.microsoft.com/office/drawing/2014/main" xmlns="" id="{B47581C7-65FD-4FF1-936E-2AC6AB19AE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214700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1719439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a76b8e6-b120-4609-805b-423fc8241cd2">
            <a:extLst>
              <a:ext uri="{FF2B5EF4-FFF2-40B4-BE49-F238E27FC236}">
                <a16:creationId xmlns:a16="http://schemas.microsoft.com/office/drawing/2014/main" xmlns="" id="{A74FC456-5538-4C5B-86E7-5A3083FE615C}"/>
              </a:ext>
            </a:extLst>
          </p:cNvPr>
          <p:cNvGrpSpPr>
            <a:grpSpLocks noChangeAspect="1"/>
          </p:cNvGrpSpPr>
          <p:nvPr/>
        </p:nvGrpSpPr>
        <p:grpSpPr>
          <a:xfrm>
            <a:off x="848330" y="1919639"/>
            <a:ext cx="10540640" cy="3893662"/>
            <a:chOff x="848330" y="1919639"/>
            <a:chExt cx="10540640" cy="3893662"/>
          </a:xfrm>
        </p:grpSpPr>
        <p:sp>
          <p:nvSpPr>
            <p:cNvPr id="3" name="ïşḻïďê-Rectangle 3">
              <a:extLst>
                <a:ext uri="{FF2B5EF4-FFF2-40B4-BE49-F238E27FC236}">
                  <a16:creationId xmlns:a16="http://schemas.microsoft.com/office/drawing/2014/main" xmlns="" id="{EE0ADBBD-476C-4C4D-89FB-9D4ACF410E70}"/>
                </a:ext>
              </a:extLst>
            </p:cNvPr>
            <p:cNvSpPr/>
            <p:nvPr/>
          </p:nvSpPr>
          <p:spPr>
            <a:xfrm rot="18900000">
              <a:off x="9327958" y="1919639"/>
              <a:ext cx="1612996" cy="161299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ïşḻïďê-Rectangle 4">
              <a:extLst>
                <a:ext uri="{FF2B5EF4-FFF2-40B4-BE49-F238E27FC236}">
                  <a16:creationId xmlns:a16="http://schemas.microsoft.com/office/drawing/2014/main" xmlns="" id="{B70488BA-B416-4B31-B38F-A827E053D6DB}"/>
                </a:ext>
              </a:extLst>
            </p:cNvPr>
            <p:cNvSpPr/>
            <p:nvPr/>
          </p:nvSpPr>
          <p:spPr>
            <a:xfrm rot="18900000">
              <a:off x="6678191" y="2389439"/>
              <a:ext cx="1612996" cy="16129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ïşḻïďê-Rectangle 5">
              <a:extLst>
                <a:ext uri="{FF2B5EF4-FFF2-40B4-BE49-F238E27FC236}">
                  <a16:creationId xmlns:a16="http://schemas.microsoft.com/office/drawing/2014/main" xmlns="" id="{8619CAFB-81CC-4B94-9754-A4407B8119EE}"/>
                </a:ext>
              </a:extLst>
            </p:cNvPr>
            <p:cNvSpPr/>
            <p:nvPr/>
          </p:nvSpPr>
          <p:spPr>
            <a:xfrm rot="18900000">
              <a:off x="3962583" y="1919639"/>
              <a:ext cx="1612996" cy="16129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ïşḻïďê-Rectangle 6">
              <a:extLst>
                <a:ext uri="{FF2B5EF4-FFF2-40B4-BE49-F238E27FC236}">
                  <a16:creationId xmlns:a16="http://schemas.microsoft.com/office/drawing/2014/main" xmlns="" id="{1F357036-BBA4-43D9-9322-2D2AE88F472B}"/>
                </a:ext>
              </a:extLst>
            </p:cNvPr>
            <p:cNvSpPr/>
            <p:nvPr/>
          </p:nvSpPr>
          <p:spPr>
            <a:xfrm rot="18900000">
              <a:off x="1263443" y="2389439"/>
              <a:ext cx="1612996" cy="16129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ïşḻïďê-Rectangle 8">
              <a:extLst>
                <a:ext uri="{FF2B5EF4-FFF2-40B4-BE49-F238E27FC236}">
                  <a16:creationId xmlns:a16="http://schemas.microsoft.com/office/drawing/2014/main" xmlns="" id="{3158CBEB-C21A-4AB1-A6EF-7C3DF1584BB6}"/>
                </a:ext>
              </a:extLst>
            </p:cNvPr>
            <p:cNvSpPr/>
            <p:nvPr/>
          </p:nvSpPr>
          <p:spPr>
            <a:xfrm rot="18900000">
              <a:off x="126344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ïşḻïďê-Rectangle 10">
              <a:extLst>
                <a:ext uri="{FF2B5EF4-FFF2-40B4-BE49-F238E27FC236}">
                  <a16:creationId xmlns:a16="http://schemas.microsoft.com/office/drawing/2014/main" xmlns="" id="{2B88D5D7-CCFE-481B-ACDF-0CBB7DE5AED7}"/>
                </a:ext>
              </a:extLst>
            </p:cNvPr>
            <p:cNvSpPr/>
            <p:nvPr/>
          </p:nvSpPr>
          <p:spPr>
            <a:xfrm rot="18900000">
              <a:off x="396258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ïşḻïďê-Rectangle 12">
              <a:extLst>
                <a:ext uri="{FF2B5EF4-FFF2-40B4-BE49-F238E27FC236}">
                  <a16:creationId xmlns:a16="http://schemas.microsoft.com/office/drawing/2014/main" xmlns="" id="{CBBFFBF9-6418-4CD3-97CC-98B9C7791001}"/>
                </a:ext>
              </a:extLst>
            </p:cNvPr>
            <p:cNvSpPr/>
            <p:nvPr/>
          </p:nvSpPr>
          <p:spPr>
            <a:xfrm rot="18900000">
              <a:off x="6678191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ïşḻïďê-Rectangle 14">
              <a:extLst>
                <a:ext uri="{FF2B5EF4-FFF2-40B4-BE49-F238E27FC236}">
                  <a16:creationId xmlns:a16="http://schemas.microsoft.com/office/drawing/2014/main" xmlns="" id="{3CC15AC8-04E0-486E-9E56-C69373C60C2E}"/>
                </a:ext>
              </a:extLst>
            </p:cNvPr>
            <p:cNvSpPr/>
            <p:nvPr/>
          </p:nvSpPr>
          <p:spPr>
            <a:xfrm rot="18900000">
              <a:off x="9327958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ïşḻïďê-Freeform: Shape 15">
              <a:extLst>
                <a:ext uri="{FF2B5EF4-FFF2-40B4-BE49-F238E27FC236}">
                  <a16:creationId xmlns:a16="http://schemas.microsoft.com/office/drawing/2014/main" xmlns="" id="{43AB1354-EB80-4F9B-89BE-263FEF1D2E0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5661" y="2610292"/>
              <a:ext cx="617591" cy="66444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ïşḻïďê-Freeform: Shape 16">
              <a:extLst>
                <a:ext uri="{FF2B5EF4-FFF2-40B4-BE49-F238E27FC236}">
                  <a16:creationId xmlns:a16="http://schemas.microsoft.com/office/drawing/2014/main" xmlns="" id="{6EEA35C9-295C-4778-A8C2-1FEFA93B2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3460" y="2652884"/>
              <a:ext cx="672960" cy="579257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ïşḻïďê-Freeform: Shape 17">
              <a:extLst>
                <a:ext uri="{FF2B5EF4-FFF2-40B4-BE49-F238E27FC236}">
                  <a16:creationId xmlns:a16="http://schemas.microsoft.com/office/drawing/2014/main" xmlns="" id="{D72D1E27-62C7-4DD3-A034-8674ADFC8D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8208" y="2689085"/>
              <a:ext cx="672960" cy="506851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ïşḻïďê-Freeform: Shape 18">
              <a:extLst>
                <a:ext uri="{FF2B5EF4-FFF2-40B4-BE49-F238E27FC236}">
                  <a16:creationId xmlns:a16="http://schemas.microsoft.com/office/drawing/2014/main" xmlns="" id="{E9C54ECA-A203-43CF-944D-DF2BD7851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8652" y="2554810"/>
              <a:ext cx="460856" cy="775404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5" name="Group 19">
              <a:extLst>
                <a:ext uri="{FF2B5EF4-FFF2-40B4-BE49-F238E27FC236}">
                  <a16:creationId xmlns:a16="http://schemas.microsoft.com/office/drawing/2014/main" xmlns="" id="{4F24E943-DFD0-46BB-8985-FD9F2EBB9093}"/>
                </a:ext>
              </a:extLst>
            </p:cNvPr>
            <p:cNvGrpSpPr/>
            <p:nvPr/>
          </p:nvGrpSpPr>
          <p:grpSpPr>
            <a:xfrm>
              <a:off x="848330" y="4680581"/>
              <a:ext cx="2443220" cy="1132720"/>
              <a:chOff x="988484" y="1627741"/>
              <a:chExt cx="2918755" cy="1132720"/>
            </a:xfrm>
          </p:grpSpPr>
          <p:sp>
            <p:nvSpPr>
              <p:cNvPr id="25" name="ïşḻïďê-TextBox 20">
                <a:extLst>
                  <a:ext uri="{FF2B5EF4-FFF2-40B4-BE49-F238E27FC236}">
                    <a16:creationId xmlns:a16="http://schemas.microsoft.com/office/drawing/2014/main" xmlns="" id="{B71F7A7E-B5AE-4A77-80F8-CFC6BD214BD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6" name="ïşḻïďê-TextBox 21">
                <a:extLst>
                  <a:ext uri="{FF2B5EF4-FFF2-40B4-BE49-F238E27FC236}">
                    <a16:creationId xmlns:a16="http://schemas.microsoft.com/office/drawing/2014/main" xmlns="" id="{67B44E05-A6A2-48D9-BDC7-2D14FE2DD6C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22">
              <a:extLst>
                <a:ext uri="{FF2B5EF4-FFF2-40B4-BE49-F238E27FC236}">
                  <a16:creationId xmlns:a16="http://schemas.microsoft.com/office/drawing/2014/main" xmlns="" id="{2C2D654C-02FB-4B0D-9EB2-7A79E4850C5B}"/>
                </a:ext>
              </a:extLst>
            </p:cNvPr>
            <p:cNvGrpSpPr/>
            <p:nvPr/>
          </p:nvGrpSpPr>
          <p:grpSpPr>
            <a:xfrm>
              <a:off x="3547470" y="4680581"/>
              <a:ext cx="2443220" cy="1132720"/>
              <a:chOff x="988484" y="1627741"/>
              <a:chExt cx="2918755" cy="1132720"/>
            </a:xfrm>
          </p:grpSpPr>
          <p:sp>
            <p:nvSpPr>
              <p:cNvPr id="23" name="íślíḋè-TextBox 23">
                <a:extLst>
                  <a:ext uri="{FF2B5EF4-FFF2-40B4-BE49-F238E27FC236}">
                    <a16:creationId xmlns:a16="http://schemas.microsoft.com/office/drawing/2014/main" xmlns="" id="{DB8BBE9A-A861-4715-89AA-44750CED68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íślíḋè-TextBox 24">
                <a:extLst>
                  <a:ext uri="{FF2B5EF4-FFF2-40B4-BE49-F238E27FC236}">
                    <a16:creationId xmlns:a16="http://schemas.microsoft.com/office/drawing/2014/main" xmlns="" id="{28FE32F9-166E-44CE-A583-02E678EE93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7" name="Group 25">
              <a:extLst>
                <a:ext uri="{FF2B5EF4-FFF2-40B4-BE49-F238E27FC236}">
                  <a16:creationId xmlns:a16="http://schemas.microsoft.com/office/drawing/2014/main" xmlns="" id="{DA9AD7A6-2665-4F3D-98D9-AF1875B99E57}"/>
                </a:ext>
              </a:extLst>
            </p:cNvPr>
            <p:cNvGrpSpPr/>
            <p:nvPr/>
          </p:nvGrpSpPr>
          <p:grpSpPr>
            <a:xfrm>
              <a:off x="6246610" y="4680581"/>
              <a:ext cx="2443220" cy="1132720"/>
              <a:chOff x="988484" y="1627741"/>
              <a:chExt cx="2918755" cy="1132720"/>
            </a:xfrm>
          </p:grpSpPr>
          <p:sp>
            <p:nvSpPr>
              <p:cNvPr id="21" name="íślíḋè-TextBox 26">
                <a:extLst>
                  <a:ext uri="{FF2B5EF4-FFF2-40B4-BE49-F238E27FC236}">
                    <a16:creationId xmlns:a16="http://schemas.microsoft.com/office/drawing/2014/main" xmlns="" id="{31CD3A21-DE60-4486-8431-B64394B9566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íślíḋè-TextBox 27">
                <a:extLst>
                  <a:ext uri="{FF2B5EF4-FFF2-40B4-BE49-F238E27FC236}">
                    <a16:creationId xmlns:a16="http://schemas.microsoft.com/office/drawing/2014/main" xmlns="" id="{0B5FE8E3-28EF-4885-B25B-A01EE98B29D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8" name="Group 28">
              <a:extLst>
                <a:ext uri="{FF2B5EF4-FFF2-40B4-BE49-F238E27FC236}">
                  <a16:creationId xmlns:a16="http://schemas.microsoft.com/office/drawing/2014/main" xmlns="" id="{9EB507B1-D878-43FB-8966-9BA7F275B357}"/>
                </a:ext>
              </a:extLst>
            </p:cNvPr>
            <p:cNvGrpSpPr/>
            <p:nvPr/>
          </p:nvGrpSpPr>
          <p:grpSpPr>
            <a:xfrm>
              <a:off x="8945750" y="4680581"/>
              <a:ext cx="2443220" cy="1132720"/>
              <a:chOff x="988484" y="1627741"/>
              <a:chExt cx="2918755" cy="1132720"/>
            </a:xfrm>
          </p:grpSpPr>
          <p:sp>
            <p:nvSpPr>
              <p:cNvPr id="19" name="íślíḋè-TextBox 29">
                <a:extLst>
                  <a:ext uri="{FF2B5EF4-FFF2-40B4-BE49-F238E27FC236}">
                    <a16:creationId xmlns:a16="http://schemas.microsoft.com/office/drawing/2014/main" xmlns="" id="{65E08B7D-C596-4077-925F-87BAF6A7CCD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íślíḋè-TextBox 30">
                <a:extLst>
                  <a:ext uri="{FF2B5EF4-FFF2-40B4-BE49-F238E27FC236}">
                    <a16:creationId xmlns:a16="http://schemas.microsoft.com/office/drawing/2014/main" xmlns="" id="{AE3DFD33-CF7B-4FB2-A2D4-205A7A2AF88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0262977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BA3CFB87-86A6-4D03-8D47-19C1DBA63F1C}"/>
              </a:ext>
            </a:extLst>
          </p:cNvPr>
          <p:cNvSpPr txBox="1"/>
          <p:nvPr/>
        </p:nvSpPr>
        <p:spPr>
          <a:xfrm>
            <a:off x="887586" y="2290866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accent1"/>
                </a:solidFill>
                <a:cs typeface="+mn-ea"/>
                <a:sym typeface="+mn-lt"/>
              </a:rPr>
              <a:t>感</a:t>
            </a:r>
            <a:r>
              <a:rPr lang="zh-CN" altLang="en-US" sz="5400" b="1" dirty="0">
                <a:solidFill>
                  <a:schemeClr val="accent1"/>
                </a:solidFill>
                <a:cs typeface="+mn-ea"/>
                <a:sym typeface="+mn-lt"/>
              </a:rPr>
              <a:t>谢一路有你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7B5D46B3-B78B-4590-BCC7-9750EDCF5648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716944BA-E427-4E6B-B758-19F1F1A44E1F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7" name="Freeform 343">
              <a:extLst>
                <a:ext uri="{FF2B5EF4-FFF2-40B4-BE49-F238E27FC236}">
                  <a16:creationId xmlns:a16="http://schemas.microsoft.com/office/drawing/2014/main" xmlns="" id="{F82BE436-2CCA-4129-80B3-37A05B9431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4">
              <a:extLst>
                <a:ext uri="{FF2B5EF4-FFF2-40B4-BE49-F238E27FC236}">
                  <a16:creationId xmlns:a16="http://schemas.microsoft.com/office/drawing/2014/main" xmlns="" id="{67D439C7-5DBD-45A3-916A-63DD28C4F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45">
              <a:extLst>
                <a:ext uri="{FF2B5EF4-FFF2-40B4-BE49-F238E27FC236}">
                  <a16:creationId xmlns:a16="http://schemas.microsoft.com/office/drawing/2014/main" xmlns="" id="{FEFB30E5-7E5D-41CA-8A4A-93B22D3BB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xmlns="" id="{19E4D572-9B32-483B-98B1-AF91FE48FD0E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1" name="Freeform 346">
                <a:extLst>
                  <a:ext uri="{FF2B5EF4-FFF2-40B4-BE49-F238E27FC236}">
                    <a16:creationId xmlns:a16="http://schemas.microsoft.com/office/drawing/2014/main" xmlns="" id="{120E8361-75CD-4869-A6C1-2D7B4BF29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7">
                <a:extLst>
                  <a:ext uri="{FF2B5EF4-FFF2-40B4-BE49-F238E27FC236}">
                    <a16:creationId xmlns:a16="http://schemas.microsoft.com/office/drawing/2014/main" xmlns="" id="{85D2F4F0-7C98-467C-9EF0-B0FDF8D4D6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8">
                <a:extLst>
                  <a:ext uri="{FF2B5EF4-FFF2-40B4-BE49-F238E27FC236}">
                    <a16:creationId xmlns:a16="http://schemas.microsoft.com/office/drawing/2014/main" xmlns="" id="{93195DC1-9534-46B8-8361-523C950987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49">
                <a:extLst>
                  <a:ext uri="{FF2B5EF4-FFF2-40B4-BE49-F238E27FC236}">
                    <a16:creationId xmlns:a16="http://schemas.microsoft.com/office/drawing/2014/main" xmlns="" id="{BFFBF218-CD26-435D-A0AE-83CB27A4F5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0">
                <a:extLst>
                  <a:ext uri="{FF2B5EF4-FFF2-40B4-BE49-F238E27FC236}">
                    <a16:creationId xmlns:a16="http://schemas.microsoft.com/office/drawing/2014/main" xmlns="" id="{52E7C289-EF4C-4772-9D6A-614835BAB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1">
                <a:extLst>
                  <a:ext uri="{FF2B5EF4-FFF2-40B4-BE49-F238E27FC236}">
                    <a16:creationId xmlns:a16="http://schemas.microsoft.com/office/drawing/2014/main" xmlns="" id="{0A2326A2-B043-4B17-8ED3-08F6F24E86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2">
                <a:extLst>
                  <a:ext uri="{FF2B5EF4-FFF2-40B4-BE49-F238E27FC236}">
                    <a16:creationId xmlns:a16="http://schemas.microsoft.com/office/drawing/2014/main" xmlns="" id="{0EDDDA9F-0D07-4CDA-B65C-292DEFF43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3">
                <a:extLst>
                  <a:ext uri="{FF2B5EF4-FFF2-40B4-BE49-F238E27FC236}">
                    <a16:creationId xmlns:a16="http://schemas.microsoft.com/office/drawing/2014/main" xmlns="" id="{52F13083-C38A-49AB-85A8-FEE7B0A78FA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4">
                <a:extLst>
                  <a:ext uri="{FF2B5EF4-FFF2-40B4-BE49-F238E27FC236}">
                    <a16:creationId xmlns:a16="http://schemas.microsoft.com/office/drawing/2014/main" xmlns="" id="{AB82478C-7693-4A51-AC5F-A2A53AE95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5">
                <a:extLst>
                  <a:ext uri="{FF2B5EF4-FFF2-40B4-BE49-F238E27FC236}">
                    <a16:creationId xmlns:a16="http://schemas.microsoft.com/office/drawing/2014/main" xmlns="" id="{5FA8F67C-90CE-4FA4-86B2-46271F8E82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6">
                <a:extLst>
                  <a:ext uri="{FF2B5EF4-FFF2-40B4-BE49-F238E27FC236}">
                    <a16:creationId xmlns:a16="http://schemas.microsoft.com/office/drawing/2014/main" xmlns="" id="{2BFD0017-9AE6-4618-979D-DED496194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7">
                <a:extLst>
                  <a:ext uri="{FF2B5EF4-FFF2-40B4-BE49-F238E27FC236}">
                    <a16:creationId xmlns:a16="http://schemas.microsoft.com/office/drawing/2014/main" xmlns="" id="{9F18B57A-5B3D-4985-8C65-96F3C1B2D9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8">
                <a:extLst>
                  <a:ext uri="{FF2B5EF4-FFF2-40B4-BE49-F238E27FC236}">
                    <a16:creationId xmlns:a16="http://schemas.microsoft.com/office/drawing/2014/main" xmlns="" id="{D8CEBE65-E8CB-4783-A571-C9163B4F11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59">
                <a:extLst>
                  <a:ext uri="{FF2B5EF4-FFF2-40B4-BE49-F238E27FC236}">
                    <a16:creationId xmlns:a16="http://schemas.microsoft.com/office/drawing/2014/main" xmlns="" id="{965C403A-C960-444D-B3DD-2EA78898A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60">
                <a:extLst>
                  <a:ext uri="{FF2B5EF4-FFF2-40B4-BE49-F238E27FC236}">
                    <a16:creationId xmlns:a16="http://schemas.microsoft.com/office/drawing/2014/main" xmlns="" id="{8AB8FC13-E049-418A-9DD0-DB0E97820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57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59E9A3C-9AB9-4F25-81A2-B803E63D07AA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商务风品牌推广方案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fcf12ff-8fc4-4af1-aea2-bbd12db6aa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aff1e6-ba62-4db5-bc46-5734bc3cdd7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5da193a-3c44-43b6-a175-79f326dd9bb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4d5f7cc-512c-484a-a96f-27485b77b35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086cdaa-01db-4197-84fe-e9915ad9ba6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8066064-0b4e-4747-9412-2aa624795e9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23eb35-cf63-4c82-bb56-a82ce45bbff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c6adb2-796e-4795-8cd6-776fc607975f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379900-8b21-4e0f-89eb-20dba8d5354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ca93e16-9118-4d50-8028-743f5d2dbf2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017cfed-b063-4a2f-aab6-68688076e4b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0b6ad73-686c-49fd-bc37-e8d334bec4d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4ecbe1-b9da-4c0e-bae8-b00cb955d28f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bd5707-9e31-4108-a577-177cc64f512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03f056-f6ef-4406-8009-c90050541b5b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ebfac25-c337-4e0b-a384-01d7df213ebb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f33122c-99bc-4469-838e-c705c32b0a5b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4daf84-5e52-449f-9bdb-8eca9c2bd5c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b1cc8a-aa60-42c0-b04b-c20fe1c73a0f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8c4f7eb-1b16-44de-90a7-b6339bf5b93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a76b8e6-b120-4609-805b-423fc8241cd2"/>
</p:tagLst>
</file>

<file path=ppt/theme/theme1.xml><?xml version="1.0" encoding="utf-8"?>
<a:theme xmlns:a="http://schemas.openxmlformats.org/drawingml/2006/main" name="Office 主题​​">
  <a:themeElements>
    <a:clrScheme name="0008">
      <a:dk1>
        <a:srgbClr val="000000"/>
      </a:dk1>
      <a:lt1>
        <a:srgbClr val="FFFFFF"/>
      </a:lt1>
      <a:dk2>
        <a:srgbClr val="3F3F3F"/>
      </a:dk2>
      <a:lt2>
        <a:srgbClr val="E7E6E6"/>
      </a:lt2>
      <a:accent1>
        <a:srgbClr val="273A4F"/>
      </a:accent1>
      <a:accent2>
        <a:srgbClr val="FFC32B"/>
      </a:accent2>
      <a:accent3>
        <a:srgbClr val="273A4F"/>
      </a:accent3>
      <a:accent4>
        <a:srgbClr val="FFC32B"/>
      </a:accent4>
      <a:accent5>
        <a:srgbClr val="273A4F"/>
      </a:accent5>
      <a:accent6>
        <a:srgbClr val="FFC32B"/>
      </a:accent6>
      <a:hlink>
        <a:srgbClr val="273A4F"/>
      </a:hlink>
      <a:folHlink>
        <a:srgbClr val="FFC32B"/>
      </a:folHlink>
    </a:clrScheme>
    <a:fontScheme name="vnqhzbkt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/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  <a:extLst/>
      </a:spPr>
      <a:bodyPr anchor="ctr"/>
      <a:lstStyle>
        <a:defPPr algn="ctr">
          <a:defRPr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1625</Words>
  <Application>Microsoft Office PowerPoint</Application>
  <PresentationFormat>宽屏</PresentationFormat>
  <Paragraphs>267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6" baseType="lpstr">
      <vt:lpstr>HelveticaNeueLT Pro 55 Roman</vt:lpstr>
      <vt:lpstr>等线</vt:lpstr>
      <vt:lpstr>微软雅黑</vt:lpstr>
      <vt:lpstr>Arial</vt:lpstr>
      <vt:lpstr>Roboto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商务风品牌推广方案PPT模板</dc:title>
  <dc:creator>优品PPT</dc:creator>
  <dc:description>http://www.ypppt.com/</dc:description>
  <cp:lastModifiedBy>faith123</cp:lastModifiedBy>
  <cp:revision>31</cp:revision>
  <dcterms:created xsi:type="dcterms:W3CDTF">2017-09-08T02:47:25Z</dcterms:created>
  <dcterms:modified xsi:type="dcterms:W3CDTF">2019-12-30T05:25:14Z</dcterms:modified>
</cp:coreProperties>
</file>