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4D2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——</a:t>
            </a:r>
            <a:r>
              <a:rPr lang="zh-CN" altLang="en-US" dirty="0" smtClean="0"/>
              <a:t>图表标题</a:t>
            </a:r>
            <a:r>
              <a:rPr lang="en-US" altLang="zh-CN" dirty="0" smtClean="0"/>
              <a:t>——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noFill/>
            <a:ln w="34925">
              <a:gradFill>
                <a:gsLst>
                  <a:gs pos="0">
                    <a:srgbClr val="68532A"/>
                  </a:gs>
                  <a:gs pos="100000">
                    <a:srgbClr val="E7E8E0">
                      <a:alpha val="30000"/>
                    </a:srgbClr>
                  </a:gs>
                </a:gsLst>
                <a:lin ang="5400000" scaled="1"/>
              </a:gradFill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48-4FDA-864E-76F485028F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448-4FDA-864E-76F485028F7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448-4FDA-864E-76F485028F7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448-4FDA-864E-76F485028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7"/>
        <c:overlap val="65"/>
        <c:axId val="795091056"/>
        <c:axId val="795112272"/>
      </c:barChart>
      <c:catAx>
        <c:axId val="795091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12272"/>
        <c:crosses val="autoZero"/>
        <c:auto val="1"/>
        <c:lblAlgn val="ctr"/>
        <c:lblOffset val="100"/>
        <c:noMultiLvlLbl val="0"/>
      </c:catAx>
      <c:valAx>
        <c:axId val="79511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091056"/>
        <c:crosses val="autoZero"/>
        <c:crossBetween val="between"/>
      </c:valAx>
      <c:spPr>
        <a:noFill/>
        <a:ln>
          <a:gradFill>
            <a:gsLst>
              <a:gs pos="0">
                <a:srgbClr val="68532A"/>
              </a:gs>
              <a:gs pos="100000">
                <a:srgbClr val="E7E8E0"/>
              </a:gs>
            </a:gsLst>
            <a:lin ang="5400000" scaled="1"/>
          </a:gra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634-4474-9F5F-D80ED20E1FC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634-4474-9F5F-D80ED20E1FC6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634-4474-9F5F-D80ED20E1FC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634-4474-9F5F-D80ED20E1FC6}"/>
              </c:ext>
            </c:extLst>
          </c:dPt>
          <c:xVal>
            <c:numRef>
              <c:f>Sheet1!$A$2:$A$5</c:f>
              <c:numCache>
                <c:formatCode>General</c:formatCode>
                <c:ptCount val="4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  <c:pt idx="3">
                  <c:v>3.5</c:v>
                </c:pt>
              </c:numCache>
            </c:numRef>
          </c:xVal>
          <c:yVal>
            <c:numRef>
              <c:f>Sheet1!$B$2:$B$5</c:f>
              <c:numCache>
                <c:formatCode>General</c:formatCode>
                <c:ptCount val="4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  <c:pt idx="3">
                  <c:v>2</c:v>
                </c:pt>
              </c:numCache>
            </c:numRef>
          </c:yVal>
          <c:bubbleSize>
            <c:numRef>
              <c:f>Sheet1!$C$2:$C$5</c:f>
              <c:numCache>
                <c:formatCode>General</c:formatCode>
                <c:ptCount val="4"/>
                <c:pt idx="0">
                  <c:v>5</c:v>
                </c:pt>
                <c:pt idx="1">
                  <c:v>8</c:v>
                </c:pt>
                <c:pt idx="2">
                  <c:v>6</c:v>
                </c:pt>
                <c:pt idx="3">
                  <c:v>3</c:v>
                </c:pt>
              </c:numCache>
            </c:numRef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8-2634-4474-9F5F-D80ED20E1F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795120432"/>
        <c:axId val="795112816"/>
      </c:bubbleChart>
      <c:valAx>
        <c:axId val="7951204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12816"/>
        <c:crosses val="autoZero"/>
        <c:crossBetween val="midCat"/>
      </c:valAx>
      <c:valAx>
        <c:axId val="795112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20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——</a:t>
            </a:r>
            <a:r>
              <a:rPr lang="zh-CN" altLang="en-US" dirty="0" smtClean="0"/>
              <a:t>图表标题</a:t>
            </a:r>
            <a:r>
              <a:rPr lang="en-US" altLang="zh-CN" dirty="0" smtClean="0"/>
              <a:t>——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43289</c:v>
                </c:pt>
                <c:pt idx="1">
                  <c:v>43282</c:v>
                </c:pt>
                <c:pt idx="2">
                  <c:v>43275</c:v>
                </c:pt>
                <c:pt idx="3">
                  <c:v>43268</c:v>
                </c:pt>
                <c:pt idx="4">
                  <c:v>43261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5CC-4A9A-9F29-2B9E5CBDEF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bg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43289</c:v>
                </c:pt>
                <c:pt idx="1">
                  <c:v>43282</c:v>
                </c:pt>
                <c:pt idx="2">
                  <c:v>43275</c:v>
                </c:pt>
                <c:pt idx="3">
                  <c:v>43268</c:v>
                </c:pt>
                <c:pt idx="4">
                  <c:v>43261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5CC-4A9A-9F29-2B9E5CBDEF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95114448"/>
        <c:axId val="795123152"/>
      </c:radarChart>
      <c:catAx>
        <c:axId val="795114448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23152"/>
        <c:crosses val="autoZero"/>
        <c:auto val="1"/>
        <c:lblAlgn val="ctr"/>
        <c:lblOffset val="100"/>
        <c:noMultiLvlLbl val="0"/>
      </c:catAx>
      <c:valAx>
        <c:axId val="795123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95114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5512E-F84E-4531-96CD-898E3758A1A9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3A315-C00B-4338-9756-B113D3866B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236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99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27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003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926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356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2651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343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79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561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252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11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354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009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29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000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745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302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7385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1278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2103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96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04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8519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7883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149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13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02812" y="1958545"/>
            <a:ext cx="28368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0" b="1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2</a:t>
            </a:r>
            <a:r>
              <a:rPr lang="en-US" altLang="zh-CN" sz="8000" b="1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019</a:t>
            </a:r>
            <a:endParaRPr lang="zh-CN" altLang="en-US" sz="8000" b="1" dirty="0">
              <a:solidFill>
                <a:srgbClr val="654D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  <a:ea typeface="华文新魏" panose="0201080004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7333195" y="1377942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8112434" y="655868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7894141" y="1155025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6839152" y="4354285"/>
            <a:ext cx="2279810" cy="341595"/>
          </a:xfrm>
          <a:prstGeom prst="rect">
            <a:avLst/>
          </a:prstGeom>
          <a:solidFill>
            <a:srgbClr val="E7E8E0"/>
          </a:solidFill>
          <a:ln>
            <a:solidFill>
              <a:srgbClr val="E7E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36757" y="4423953"/>
            <a:ext cx="616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654D2D"/>
                </a:solidFill>
              </a:rPr>
              <a:t>少儿英语颜色公开课</a:t>
            </a:r>
            <a:r>
              <a:rPr lang="en-US" altLang="zh-CN" sz="2800" dirty="0" err="1">
                <a:solidFill>
                  <a:srgbClr val="654D2D"/>
                </a:solidFill>
              </a:rPr>
              <a:t>ppt</a:t>
            </a:r>
            <a:r>
              <a:rPr lang="zh-CN" altLang="en-US" sz="2800" dirty="0">
                <a:solidFill>
                  <a:srgbClr val="654D2D"/>
                </a:solidFill>
              </a:rPr>
              <a:t>模板</a:t>
            </a:r>
            <a:endParaRPr lang="zh-CN" altLang="en-US" sz="2800" dirty="0">
              <a:solidFill>
                <a:srgbClr val="654D2D"/>
              </a:solidFill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1791159" y="5071503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2570398" y="4349429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2352105" y="4848586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85526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70857" y="566057"/>
            <a:ext cx="544286" cy="544286"/>
          </a:xfrm>
          <a:prstGeom prst="rect">
            <a:avLst/>
          </a:prstGeom>
          <a:solidFill>
            <a:srgbClr val="8A6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582057" y="566057"/>
            <a:ext cx="172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8A6E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目录</a:t>
            </a:r>
            <a:endParaRPr lang="zh-CN" altLang="en-US" sz="3200" b="1" dirty="0">
              <a:solidFill>
                <a:srgbClr val="8A6E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582057" y="1110343"/>
            <a:ext cx="1494972" cy="0"/>
          </a:xfrm>
          <a:prstGeom prst="line">
            <a:avLst/>
          </a:prstGeom>
          <a:ln>
            <a:solidFill>
              <a:srgbClr val="8A6E3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3201407" y="245743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483795" y="2419008"/>
            <a:ext cx="105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135116" y="385331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064749" y="245743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6330127" y="2380577"/>
            <a:ext cx="153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III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599081" y="3897178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7864459" y="3820316"/>
            <a:ext cx="145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IV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cxnSp>
        <p:nvCxnSpPr>
          <p:cNvPr id="32" name="曲线连接符 31"/>
          <p:cNvCxnSpPr/>
          <p:nvPr/>
        </p:nvCxnSpPr>
        <p:spPr>
          <a:xfrm flipV="1">
            <a:off x="4590535" y="5196896"/>
            <a:ext cx="3010932" cy="1051829"/>
          </a:xfrm>
          <a:prstGeom prst="curvedConnector3">
            <a:avLst>
              <a:gd name="adj1" fmla="val 50000"/>
            </a:avLst>
          </a:prstGeom>
          <a:ln>
            <a:gradFill>
              <a:gsLst>
                <a:gs pos="0">
                  <a:srgbClr val="DECDAC">
                    <a:alpha val="59000"/>
                  </a:srgbClr>
                </a:gs>
                <a:gs pos="97516">
                  <a:srgbClr val="DECDAC">
                    <a:alpha val="56000"/>
                  </a:srgbClr>
                </a:gs>
                <a:gs pos="45000">
                  <a:srgbClr val="9D7D3D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14005" y="6248725"/>
            <a:ext cx="4277678" cy="0"/>
          </a:xfrm>
          <a:prstGeom prst="line">
            <a:avLst/>
          </a:prstGeom>
          <a:ln w="3175">
            <a:gradFill>
              <a:gsLst>
                <a:gs pos="50900">
                  <a:srgbClr val="9D7D3D"/>
                </a:gs>
                <a:gs pos="100000">
                  <a:srgbClr val="DECDAC">
                    <a:alpha val="61000"/>
                  </a:srgbClr>
                </a:gs>
                <a:gs pos="0">
                  <a:srgbClr val="DECDAC">
                    <a:alpha val="64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864459" y="5196896"/>
            <a:ext cx="4277678" cy="0"/>
          </a:xfrm>
          <a:prstGeom prst="line">
            <a:avLst/>
          </a:prstGeom>
          <a:ln w="3175">
            <a:gradFill>
              <a:gsLst>
                <a:gs pos="50900">
                  <a:srgbClr val="9D7D3D"/>
                </a:gs>
                <a:gs pos="100000">
                  <a:srgbClr val="DECDAC">
                    <a:alpha val="61000"/>
                  </a:srgbClr>
                </a:gs>
                <a:gs pos="0">
                  <a:srgbClr val="DECDAC">
                    <a:alpha val="64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六边形 34"/>
          <p:cNvSpPr/>
          <p:nvPr/>
        </p:nvSpPr>
        <p:spPr>
          <a:xfrm rot="5400000" flipV="1">
            <a:off x="2123898" y="6074584"/>
            <a:ext cx="404008" cy="348283"/>
          </a:xfrm>
          <a:prstGeom prst="hexagon">
            <a:avLst/>
          </a:prstGeom>
          <a:solidFill>
            <a:srgbClr val="7F6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六边形 35"/>
          <p:cNvSpPr/>
          <p:nvPr/>
        </p:nvSpPr>
        <p:spPr>
          <a:xfrm rot="5400000" flipV="1">
            <a:off x="9867491" y="5026688"/>
            <a:ext cx="404008" cy="348283"/>
          </a:xfrm>
          <a:prstGeom prst="hexagon">
            <a:avLst/>
          </a:prstGeom>
          <a:noFill/>
          <a:ln>
            <a:solidFill>
              <a:srgbClr val="7F65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4614040" y="3862865"/>
            <a:ext cx="626792" cy="342927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4361017" y="3820316"/>
            <a:ext cx="105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28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 animBg="1"/>
      <p:bldP spid="10" grpId="0"/>
      <p:bldP spid="15" grpId="0" animBg="1"/>
      <p:bldP spid="20" grpId="0" animBg="1"/>
      <p:bldP spid="21" grpId="0"/>
      <p:bldP spid="26" grpId="0" animBg="1"/>
      <p:bldP spid="27" grpId="0"/>
      <p:bldP spid="35" grpId="0" animBg="1"/>
      <p:bldP spid="36" grpId="0" animBg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2017" y="2278741"/>
            <a:ext cx="2998893" cy="3163679"/>
            <a:chOff x="1010131" y="1809293"/>
            <a:chExt cx="4283145" cy="4518500"/>
          </a:xfrm>
        </p:grpSpPr>
        <p:sp>
          <p:nvSpPr>
            <p:cNvPr id="3" name="等腰三角形 2"/>
            <p:cNvSpPr/>
            <p:nvPr/>
          </p:nvSpPr>
          <p:spPr>
            <a:xfrm flipV="1">
              <a:off x="1886858" y="2206171"/>
              <a:ext cx="2786742" cy="2540000"/>
            </a:xfrm>
            <a:prstGeom prst="triangle">
              <a:avLst/>
            </a:prstGeom>
            <a:noFill/>
            <a:ln>
              <a:solidFill>
                <a:srgbClr val="7F65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flipV="1">
              <a:off x="1295400" y="1809293"/>
              <a:ext cx="3813629" cy="3475965"/>
            </a:xfrm>
            <a:prstGeom prst="triangle">
              <a:avLst/>
            </a:prstGeom>
            <a:noFill/>
            <a:ln>
              <a:solidFill>
                <a:srgbClr val="C2A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010131" y="2423884"/>
              <a:ext cx="4283145" cy="3903909"/>
            </a:xfrm>
            <a:prstGeom prst="triangle">
              <a:avLst/>
            </a:prstGeom>
            <a:noFill/>
            <a:ln>
              <a:solidFill>
                <a:srgbClr val="D5BF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3151703" y="4051544"/>
              <a:ext cx="1456769" cy="1233714"/>
            </a:xfrm>
            <a:prstGeom prst="triangle">
              <a:avLst/>
            </a:prstGeom>
            <a:solidFill>
              <a:srgbClr val="9C7D3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479211" y="305068"/>
            <a:ext cx="2949846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1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29292" y="600482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修饰</a:t>
            </a:r>
            <a:endParaRPr lang="zh-CN" altLang="en-US" sz="1200" dirty="0">
              <a:solidFill>
                <a:srgbClr val="654D2D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29292" y="5481601"/>
            <a:ext cx="1707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V="1">
            <a:off x="7507358" y="1728600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8286597" y="1006526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8068304" y="1505683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72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19754" y="184300"/>
            <a:ext cx="3618005" cy="3934834"/>
          </a:xfrm>
          <a:prstGeom prst="rect">
            <a:avLst/>
          </a:prstGeom>
          <a:solidFill>
            <a:srgbClr val="B9BCA4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93" y="397031"/>
            <a:ext cx="5257966" cy="350937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965719" y="3619326"/>
            <a:ext cx="3279913" cy="3120887"/>
          </a:xfrm>
          <a:prstGeom prst="rect">
            <a:avLst/>
          </a:prstGeom>
          <a:solidFill>
            <a:srgbClr val="B9BCA4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587" y="3879923"/>
            <a:ext cx="4188735" cy="259969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887341" y="863722"/>
            <a:ext cx="2793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7198852" y="1472339"/>
            <a:ext cx="3771406" cy="269329"/>
            <a:chOff x="7198852" y="1472339"/>
            <a:chExt cx="3771406" cy="2693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>
              <a:solidFill>
                <a:srgbClr val="5846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rgbClr val="8A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7099343" y="2041483"/>
            <a:ext cx="3970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50347" y="4219277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948544" y="4859192"/>
            <a:ext cx="3771406" cy="269329"/>
            <a:chOff x="1948544" y="4859192"/>
            <a:chExt cx="3771406" cy="26932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48544" y="4993857"/>
              <a:ext cx="3771406" cy="0"/>
            </a:xfrm>
            <a:prstGeom prst="line">
              <a:avLst/>
            </a:prstGeom>
            <a:ln>
              <a:solidFill>
                <a:srgbClr val="5846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3699582" y="4859192"/>
              <a:ext cx="269329" cy="269329"/>
            </a:xfrm>
            <a:prstGeom prst="ellipse">
              <a:avLst/>
            </a:prstGeom>
            <a:solidFill>
              <a:srgbClr val="8A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849035" y="5433982"/>
            <a:ext cx="3970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3412071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27201" y="435429"/>
            <a:ext cx="2090057" cy="3062514"/>
          </a:xfrm>
          <a:prstGeom prst="rect">
            <a:avLst/>
          </a:prstGeom>
          <a:noFill/>
          <a:ln w="57150">
            <a:solidFill>
              <a:srgbClr val="A89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294743" y="2569029"/>
            <a:ext cx="1959428" cy="2946400"/>
          </a:xfrm>
          <a:prstGeom prst="rect">
            <a:avLst/>
          </a:prstGeom>
          <a:solidFill>
            <a:srgbClr val="A89A68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7" y="873736"/>
            <a:ext cx="3002997" cy="442835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6589487" y="3349731"/>
            <a:ext cx="46261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输入简要文字内容 文字内容需概括精炼您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</a:t>
            </a:r>
            <a:r>
              <a:rPr lang="zh-CN" altLang="en-US" sz="1400" dirty="0" smtClean="0">
                <a:solidFill>
                  <a:srgbClr val="A89A68"/>
                </a:solidFill>
              </a:rPr>
              <a:t>选择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</a:t>
            </a:r>
            <a:r>
              <a:rPr lang="en-US" altLang="zh-CN" sz="1400" dirty="0" smtClean="0">
                <a:solidFill>
                  <a:srgbClr val="A89A68"/>
                </a:solidFill>
              </a:rPr>
              <a:t> </a:t>
            </a:r>
            <a:r>
              <a:rPr lang="zh-CN" altLang="en-US" sz="1400" dirty="0" smtClean="0">
                <a:solidFill>
                  <a:srgbClr val="A89A68"/>
                </a:solidFill>
              </a:rPr>
              <a:t>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  <a:p>
            <a:endParaRPr lang="zh-CN" altLang="en-US" sz="1400" dirty="0">
              <a:solidFill>
                <a:srgbClr val="654D2D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753827" y="2444612"/>
            <a:ext cx="2837128" cy="643301"/>
            <a:chOff x="7753827" y="2444612"/>
            <a:chExt cx="2837128" cy="643301"/>
          </a:xfrm>
        </p:grpSpPr>
        <p:sp>
          <p:nvSpPr>
            <p:cNvPr id="8" name="文本框 7"/>
            <p:cNvSpPr txBox="1"/>
            <p:nvPr/>
          </p:nvSpPr>
          <p:spPr>
            <a:xfrm>
              <a:off x="7753827" y="2444612"/>
              <a:ext cx="2837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654D2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点击添加内容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200571" y="3087913"/>
              <a:ext cx="1436915" cy="0"/>
            </a:xfrm>
            <a:prstGeom prst="line">
              <a:avLst/>
            </a:prstGeom>
            <a:ln w="76200">
              <a:solidFill>
                <a:srgbClr val="A89A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991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25845" y="1208862"/>
            <a:ext cx="2913681" cy="4556501"/>
          </a:xfrm>
          <a:prstGeom prst="rect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>
            <a:off x="4602997" y="1208862"/>
            <a:ext cx="6245815" cy="4556501"/>
          </a:xfrm>
          <a:custGeom>
            <a:avLst/>
            <a:gdLst>
              <a:gd name="connsiteX0" fmla="*/ 0 w 6245815"/>
              <a:gd name="connsiteY0" fmla="*/ 0 h 4556501"/>
              <a:gd name="connsiteX1" fmla="*/ 1689314 w 6245815"/>
              <a:gd name="connsiteY1" fmla="*/ 0 h 4556501"/>
              <a:gd name="connsiteX2" fmla="*/ 2448731 w 6245815"/>
              <a:gd name="connsiteY2" fmla="*/ 0 h 4556501"/>
              <a:gd name="connsiteX3" fmla="*/ 6245815 w 6245815"/>
              <a:gd name="connsiteY3" fmla="*/ 0 h 4556501"/>
              <a:gd name="connsiteX4" fmla="*/ 6245815 w 6245815"/>
              <a:gd name="connsiteY4" fmla="*/ 2448731 h 4556501"/>
              <a:gd name="connsiteX5" fmla="*/ 2448731 w 6245815"/>
              <a:gd name="connsiteY5" fmla="*/ 2448731 h 4556501"/>
              <a:gd name="connsiteX6" fmla="*/ 2448731 w 6245815"/>
              <a:gd name="connsiteY6" fmla="*/ 4556501 h 4556501"/>
              <a:gd name="connsiteX7" fmla="*/ 0 w 6245815"/>
              <a:gd name="connsiteY7" fmla="*/ 4556501 h 455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45815" h="4556501">
                <a:moveTo>
                  <a:pt x="0" y="0"/>
                </a:moveTo>
                <a:lnTo>
                  <a:pt x="1689314" y="0"/>
                </a:lnTo>
                <a:lnTo>
                  <a:pt x="2448731" y="0"/>
                </a:lnTo>
                <a:lnTo>
                  <a:pt x="6245815" y="0"/>
                </a:lnTo>
                <a:lnTo>
                  <a:pt x="6245815" y="2448731"/>
                </a:lnTo>
                <a:lnTo>
                  <a:pt x="2448731" y="2448731"/>
                </a:lnTo>
                <a:lnTo>
                  <a:pt x="2448731" y="4556501"/>
                </a:lnTo>
                <a:lnTo>
                  <a:pt x="0" y="4556501"/>
                </a:lnTo>
                <a:close/>
              </a:path>
            </a:pathLst>
          </a:cu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425845" y="1237905"/>
            <a:ext cx="2101729" cy="2105813"/>
            <a:chOff x="1363852" y="1334797"/>
            <a:chExt cx="2101729" cy="2105813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2216258" y="2278251"/>
              <a:ext cx="1249323" cy="116235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44706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1928196" y="1334797"/>
              <a:ext cx="1249323" cy="116235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44706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 flipV="1">
              <a:off x="1363852" y="2109707"/>
              <a:ext cx="995288" cy="926007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16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628453" y="4064428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28453" y="4714840"/>
            <a:ext cx="268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49691" y="2512494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49691" y="3162906"/>
            <a:ext cx="268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581411" y="4593098"/>
            <a:ext cx="1681461" cy="1445640"/>
            <a:chOff x="6581411" y="4593098"/>
            <a:chExt cx="1681461" cy="1445640"/>
          </a:xfrm>
        </p:grpSpPr>
        <p:cxnSp>
          <p:nvCxnSpPr>
            <p:cNvPr id="13" name="直接连接符 12"/>
            <p:cNvCxnSpPr/>
            <p:nvPr/>
          </p:nvCxnSpPr>
          <p:spPr>
            <a:xfrm flipH="1">
              <a:off x="6581411" y="4593098"/>
              <a:ext cx="1368280" cy="998853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6698438" y="5565589"/>
              <a:ext cx="1448818" cy="47314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 flipV="1">
              <a:off x="8031639" y="4671958"/>
              <a:ext cx="231233" cy="1366780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94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1"/>
            <a:ext cx="8632557" cy="480399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3" name="矩形 2"/>
          <p:cNvSpPr/>
          <p:nvPr/>
        </p:nvSpPr>
        <p:spPr>
          <a:xfrm>
            <a:off x="8632556" y="0"/>
            <a:ext cx="3559444" cy="6858000"/>
          </a:xfrm>
          <a:prstGeom prst="rect">
            <a:avLst/>
          </a:prstGeom>
          <a:solidFill>
            <a:srgbClr val="9D9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804475"/>
            <a:ext cx="8625954" cy="2053525"/>
          </a:xfrm>
          <a:prstGeom prst="rect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9642963" y="375678"/>
            <a:ext cx="2045341" cy="2026559"/>
            <a:chOff x="9596468" y="634122"/>
            <a:chExt cx="2045341" cy="2026559"/>
          </a:xfrm>
        </p:grpSpPr>
        <p:cxnSp>
          <p:nvCxnSpPr>
            <p:cNvPr id="6" name="直接连接符 5"/>
            <p:cNvCxnSpPr/>
            <p:nvPr/>
          </p:nvCxnSpPr>
          <p:spPr>
            <a:xfrm flipV="1">
              <a:off x="9596468" y="1077841"/>
              <a:ext cx="2045341" cy="158284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1000"/>
                    </a:schemeClr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10240119" y="634122"/>
              <a:ext cx="1401690" cy="1026615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000"/>
                    </a:schemeClr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10709866" y="1411365"/>
              <a:ext cx="931943" cy="693091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1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文本框 8"/>
          <p:cNvSpPr txBox="1"/>
          <p:nvPr/>
        </p:nvSpPr>
        <p:spPr>
          <a:xfrm>
            <a:off x="9247069" y="2960024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E7E8E0"/>
                </a:solidFill>
              </a:rPr>
              <a:t>请输入的标题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8860903" y="3655928"/>
            <a:ext cx="310274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 smtClean="0">
                <a:solidFill>
                  <a:schemeClr val="bg1"/>
                </a:solidFill>
              </a:rPr>
              <a:t>您的内容打在这里 或者通过复制您的文本后 在此框中选择粘贴 并选择只保留文字 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4147" y="5262732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454147" y="5831237"/>
            <a:ext cx="327219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A89A68"/>
                </a:solidFill>
              </a:rPr>
              <a:t>您的内容打在</a:t>
            </a:r>
            <a:r>
              <a:rPr lang="zh-CN" altLang="en-US" sz="11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1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1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100" dirty="0">
                <a:solidFill>
                  <a:srgbClr val="A89A68"/>
                </a:solidFill>
              </a:rPr>
              <a:t>框中选择</a:t>
            </a:r>
            <a:r>
              <a:rPr lang="zh-CN" altLang="en-US" sz="11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100" dirty="0">
                <a:solidFill>
                  <a:srgbClr val="A89A68"/>
                </a:solidFill>
              </a:rPr>
              <a:t>选择只保留</a:t>
            </a:r>
            <a:r>
              <a:rPr lang="zh-CN" altLang="en-US" sz="1100" dirty="0" smtClean="0">
                <a:solidFill>
                  <a:srgbClr val="A89A68"/>
                </a:solidFill>
              </a:rPr>
              <a:t>文字 </a:t>
            </a:r>
            <a:endParaRPr lang="zh-CN" altLang="en-US" sz="1100" dirty="0">
              <a:solidFill>
                <a:srgbClr val="A89A68"/>
              </a:solidFill>
            </a:endParaRPr>
          </a:p>
          <a:p>
            <a:pPr algn="ctr"/>
            <a:endParaRPr lang="zh-CN" altLang="en-US" sz="2000" dirty="0">
              <a:solidFill>
                <a:srgbClr val="68532A"/>
              </a:solidFill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3082087" y="5370695"/>
            <a:ext cx="356461" cy="307294"/>
          </a:xfrm>
          <a:prstGeom prst="triangle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10234047" y="4709681"/>
            <a:ext cx="356461" cy="307294"/>
          </a:xfrm>
          <a:prstGeom prst="triangle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10800000">
            <a:off x="11688304" y="6350503"/>
            <a:ext cx="395893" cy="395893"/>
          </a:xfrm>
          <a:custGeom>
            <a:avLst/>
            <a:gdLst>
              <a:gd name="connsiteX0" fmla="*/ 68918 w 461473"/>
              <a:gd name="connsiteY0" fmla="*/ 461473 h 461473"/>
              <a:gd name="connsiteX1" fmla="*/ 0 w 461473"/>
              <a:gd name="connsiteY1" fmla="*/ 461473 h 461473"/>
              <a:gd name="connsiteX2" fmla="*/ 0 w 461473"/>
              <a:gd name="connsiteY2" fmla="*/ 0 h 461473"/>
              <a:gd name="connsiteX3" fmla="*/ 68918 w 461473"/>
              <a:gd name="connsiteY3" fmla="*/ 0 h 461473"/>
              <a:gd name="connsiteX4" fmla="*/ 68918 w 461473"/>
              <a:gd name="connsiteY4" fmla="*/ 1 h 461473"/>
              <a:gd name="connsiteX5" fmla="*/ 461473 w 461473"/>
              <a:gd name="connsiteY5" fmla="*/ 1 h 461473"/>
              <a:gd name="connsiteX6" fmla="*/ 461473 w 461473"/>
              <a:gd name="connsiteY6" fmla="*/ 68919 h 461473"/>
              <a:gd name="connsiteX7" fmla="*/ 68918 w 461473"/>
              <a:gd name="connsiteY7" fmla="*/ 68919 h 4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1473" h="461473">
                <a:moveTo>
                  <a:pt x="68918" y="461473"/>
                </a:moveTo>
                <a:lnTo>
                  <a:pt x="0" y="461473"/>
                </a:lnTo>
                <a:lnTo>
                  <a:pt x="0" y="0"/>
                </a:lnTo>
                <a:lnTo>
                  <a:pt x="68918" y="0"/>
                </a:lnTo>
                <a:lnTo>
                  <a:pt x="68918" y="1"/>
                </a:lnTo>
                <a:lnTo>
                  <a:pt x="461473" y="1"/>
                </a:lnTo>
                <a:lnTo>
                  <a:pt x="461473" y="68919"/>
                </a:lnTo>
                <a:lnTo>
                  <a:pt x="68918" y="689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418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5" presetClass="entr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29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29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29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29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89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89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/>
      <p:bldP spid="10" grpId="0"/>
      <p:bldP spid="11" grpId="0"/>
      <p:bldP spid="12" grpId="0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flipV="1">
            <a:off x="1716044" y="2599177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1"/>
          <p:cNvSpPr/>
          <p:nvPr/>
        </p:nvSpPr>
        <p:spPr>
          <a:xfrm flipV="1">
            <a:off x="1459524" y="2599179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1"/>
          <p:cNvSpPr/>
          <p:nvPr/>
        </p:nvSpPr>
        <p:spPr>
          <a:xfrm flipV="1">
            <a:off x="1459524" y="2295314"/>
            <a:ext cx="2402274" cy="2267373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101281" y="2869621"/>
            <a:ext cx="1118758" cy="1118758"/>
          </a:xfrm>
          <a:prstGeom prst="ellipse">
            <a:avLst/>
          </a:prstGeom>
          <a:noFill/>
          <a:ln>
            <a:solidFill>
              <a:srgbClr val="68532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297335" y="3068472"/>
            <a:ext cx="726650" cy="726650"/>
            <a:chOff x="2297335" y="3068472"/>
            <a:chExt cx="726650" cy="726650"/>
          </a:xfrm>
        </p:grpSpPr>
        <p:sp>
          <p:nvSpPr>
            <p:cNvPr id="7" name="椭圆 6"/>
            <p:cNvSpPr/>
            <p:nvPr/>
          </p:nvSpPr>
          <p:spPr>
            <a:xfrm>
              <a:off x="2297335" y="3068472"/>
              <a:ext cx="726650" cy="726650"/>
            </a:xfrm>
            <a:prstGeom prst="ellipse">
              <a:avLst/>
            </a:prstGeom>
            <a:solidFill>
              <a:srgbClr val="9D9173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546606" y="3314945"/>
              <a:ext cx="228107" cy="228107"/>
            </a:xfrm>
            <a:prstGeom prst="ellipse">
              <a:avLst/>
            </a:prstGeom>
            <a:solidFill>
              <a:srgbClr val="68532A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1"/>
          <p:cNvSpPr/>
          <p:nvPr/>
        </p:nvSpPr>
        <p:spPr>
          <a:xfrm>
            <a:off x="1587784" y="2371071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2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12" name="直接连接符 11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5487027" y="6139617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487027" y="5616397"/>
            <a:ext cx="1707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10908" y="5656006"/>
            <a:ext cx="192619" cy="811687"/>
          </a:xfrm>
          <a:prstGeom prst="rect">
            <a:avLst/>
          </a:prstGeom>
          <a:solidFill>
            <a:srgbClr val="9C7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351057" y="5656006"/>
            <a:ext cx="73607" cy="811687"/>
          </a:xfrm>
          <a:prstGeom prst="rect">
            <a:avLst/>
          </a:prstGeom>
          <a:solidFill>
            <a:srgbClr val="9C7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80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animBg="1"/>
      <p:bldP spid="10" grpId="0"/>
      <p:bldP spid="15" grpId="0"/>
      <p:bldP spid="16" grpId="0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66667" y="831953"/>
            <a:ext cx="4931763" cy="4931763"/>
          </a:xfrm>
          <a:prstGeom prst="rect">
            <a:avLst/>
          </a:prstGeom>
          <a:noFill/>
          <a:ln w="19050"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291757" flipH="1" flipV="1">
            <a:off x="1986650" y="1551935"/>
            <a:ext cx="3491801" cy="3491801"/>
          </a:xfrm>
          <a:prstGeom prst="rect">
            <a:avLst/>
          </a:prstGeom>
          <a:noFill/>
          <a:ln w="19050"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2450011" y="1970326"/>
            <a:ext cx="2565078" cy="2565078"/>
          </a:xfrm>
          <a:prstGeom prst="diamond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611593" y="2036900"/>
            <a:ext cx="2241912" cy="2381890"/>
            <a:chOff x="2611593" y="2036900"/>
            <a:chExt cx="2241912" cy="2381890"/>
          </a:xfrm>
        </p:grpSpPr>
        <p:cxnSp>
          <p:nvCxnSpPr>
            <p:cNvPr id="6" name="直接连接符 5"/>
            <p:cNvCxnSpPr/>
            <p:nvPr/>
          </p:nvCxnSpPr>
          <p:spPr>
            <a:xfrm flipH="1">
              <a:off x="2611595" y="2036900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rot="5400000" flipH="1">
              <a:off x="3732550" y="3297835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rot="10800000" flipH="1">
              <a:off x="2611595" y="4418789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rot="16200000" flipH="1">
              <a:off x="1490638" y="3157855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7256999" y="3335075"/>
            <a:ext cx="392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</a:t>
            </a:r>
            <a:endParaRPr lang="zh-CN" altLang="en-US" sz="1200" dirty="0">
              <a:solidFill>
                <a:srgbClr val="A89A68"/>
              </a:solidFill>
            </a:endParaRPr>
          </a:p>
          <a:p>
            <a:r>
              <a:rPr lang="zh-CN" altLang="en-US" sz="12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779869" y="2313786"/>
            <a:ext cx="3195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3600" b="1" spc="300" dirty="0">
                <a:solidFill>
                  <a:srgbClr val="654D2D"/>
                </a:solidFill>
              </a:rPr>
              <a:t>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7418583" y="2370893"/>
            <a:ext cx="192619" cy="583600"/>
          </a:xfrm>
          <a:prstGeom prst="rect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658732" y="2370893"/>
            <a:ext cx="73607" cy="583600"/>
          </a:xfrm>
          <a:prstGeom prst="rect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7418583" y="3089965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37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10" grpId="0"/>
      <p:bldP spid="11" grpId="0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428281" y="1173019"/>
            <a:ext cx="2833227" cy="4686407"/>
          </a:xfrm>
          <a:prstGeom prst="rect">
            <a:avLst/>
          </a:prstGeom>
          <a:solidFill>
            <a:srgbClr val="BEBFB5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970" y="1405257"/>
            <a:ext cx="3599752" cy="4257574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>
            <a:off x="782934" y="818104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16200000">
            <a:off x="750277" y="5093612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74379" y="2165119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207261" y="2919365"/>
            <a:ext cx="3771406" cy="269329"/>
            <a:chOff x="7198852" y="1472339"/>
            <a:chExt cx="3771406" cy="269329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674297" y="3745301"/>
            <a:ext cx="48373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2" name="矩形 11"/>
          <p:cNvSpPr/>
          <p:nvPr/>
        </p:nvSpPr>
        <p:spPr>
          <a:xfrm>
            <a:off x="4045035" y="5008213"/>
            <a:ext cx="95860" cy="571242"/>
          </a:xfrm>
          <a:prstGeom prst="rect">
            <a:avLst/>
          </a:pr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A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8151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769257" y="3778020"/>
            <a:ext cx="0" cy="5400000"/>
          </a:xfrm>
          <a:prstGeom prst="line">
            <a:avLst/>
          </a:prstGeom>
          <a:ln w="12700">
            <a:gradFill>
              <a:gsLst>
                <a:gs pos="15000">
                  <a:srgbClr val="C4BB98">
                    <a:alpha val="12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5400000" flipV="1">
            <a:off x="-2177829" y="-4640986"/>
            <a:ext cx="0" cy="10800000"/>
          </a:xfrm>
          <a:prstGeom prst="line">
            <a:avLst/>
          </a:prstGeom>
          <a:ln w="12700">
            <a:gradFill>
              <a:gsLst>
                <a:gs pos="10000">
                  <a:srgbClr val="C4BB98">
                    <a:alpha val="14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11399157" y="-2171700"/>
            <a:ext cx="0" cy="5400000"/>
          </a:xfrm>
          <a:prstGeom prst="line">
            <a:avLst/>
          </a:prstGeom>
          <a:ln w="12700">
            <a:gradFill>
              <a:gsLst>
                <a:gs pos="16000">
                  <a:srgbClr val="C4BB98">
                    <a:alpha val="10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6200000" flipH="1" flipV="1">
            <a:off x="14365293" y="699657"/>
            <a:ext cx="0" cy="10800000"/>
          </a:xfrm>
          <a:prstGeom prst="line">
            <a:avLst/>
          </a:prstGeom>
          <a:ln w="12700">
            <a:gradFill>
              <a:gsLst>
                <a:gs pos="11000">
                  <a:srgbClr val="C4BB98">
                    <a:alpha val="14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310324" y="2180783"/>
            <a:ext cx="392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</a:t>
            </a:r>
            <a:endParaRPr lang="zh-CN" altLang="en-US" sz="1200" dirty="0">
              <a:solidFill>
                <a:srgbClr val="A89A68"/>
              </a:solidFill>
            </a:endParaRPr>
          </a:p>
          <a:p>
            <a:r>
              <a:rPr lang="zh-CN" altLang="en-US" sz="12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53234" y="1342374"/>
            <a:ext cx="319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2800" b="1" spc="300" dirty="0">
                <a:solidFill>
                  <a:srgbClr val="654D2D"/>
                </a:solidFill>
              </a:rPr>
              <a:t>的标题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1471908" y="1935673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462724" y="4824923"/>
            <a:ext cx="660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您</a:t>
            </a:r>
            <a:r>
              <a:rPr lang="zh-CN" altLang="en-US" sz="1200" dirty="0">
                <a:solidFill>
                  <a:srgbClr val="A89A68"/>
                </a:solidFill>
              </a:rPr>
              <a:t>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05634" y="3986514"/>
            <a:ext cx="319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2800" b="1" spc="300" dirty="0">
                <a:solidFill>
                  <a:srgbClr val="654D2D"/>
                </a:solidFill>
              </a:rPr>
              <a:t>的标题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1624308" y="4579813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624308" y="3451860"/>
            <a:ext cx="3877009" cy="0"/>
          </a:xfrm>
          <a:prstGeom prst="line">
            <a:avLst/>
          </a:prstGeom>
          <a:ln w="38100">
            <a:gradFill>
              <a:gsLst>
                <a:gs pos="14000">
                  <a:srgbClr val="C4BB98">
                    <a:alpha val="24000"/>
                  </a:srgbClr>
                </a:gs>
                <a:gs pos="100000">
                  <a:srgbClr val="654D2D">
                    <a:alpha val="32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9395460" y="3778020"/>
            <a:ext cx="0" cy="1731240"/>
          </a:xfrm>
          <a:prstGeom prst="line">
            <a:avLst/>
          </a:prstGeom>
          <a:ln w="31750">
            <a:gradFill>
              <a:gsLst>
                <a:gs pos="0">
                  <a:srgbClr val="C4BB98">
                    <a:alpha val="64000"/>
                  </a:srgbClr>
                </a:gs>
                <a:gs pos="100000">
                  <a:srgbClr val="A89A68"/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090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64558 1.85185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79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33333E-6 L 3.95833E-6 0.3662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31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85185E-6 L -0.63829 -1.85185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14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44444E-6 L -1.04167E-6 -0.393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31901 -7.40741E-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1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2.91667E-6 -0.3537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685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44534" y="1352723"/>
            <a:ext cx="3759200" cy="4402666"/>
          </a:xfrm>
          <a:prstGeom prst="rect">
            <a:avLst/>
          </a:prstGeom>
          <a:solidFill>
            <a:srgbClr val="BEBFB5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83" y="1585556"/>
            <a:ext cx="5247301" cy="3937000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 flipH="1">
            <a:off x="10608161" y="859692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 flipH="1">
            <a:off x="10575504" y="5135200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375779" y="2115470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6669471" y="2728120"/>
            <a:ext cx="3771406" cy="269329"/>
            <a:chOff x="7198852" y="1472339"/>
            <a:chExt cx="3771406" cy="269329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402988" y="3389548"/>
            <a:ext cx="4304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2" name="矩形 11"/>
          <p:cNvSpPr/>
          <p:nvPr/>
        </p:nvSpPr>
        <p:spPr>
          <a:xfrm>
            <a:off x="8507245" y="4816968"/>
            <a:ext cx="95860" cy="571242"/>
          </a:xfrm>
          <a:prstGeom prst="rect">
            <a:avLst/>
          </a:pr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A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64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29379" y="2823625"/>
            <a:ext cx="1414238" cy="1456021"/>
            <a:chOff x="2505684" y="1866900"/>
            <a:chExt cx="1721796" cy="1772666"/>
          </a:xfrm>
        </p:grpSpPr>
        <p:sp>
          <p:nvSpPr>
            <p:cNvPr id="3" name="椭圆 2"/>
            <p:cNvSpPr/>
            <p:nvPr/>
          </p:nvSpPr>
          <p:spPr>
            <a:xfrm rot="20360639">
              <a:off x="2895600" y="1866900"/>
              <a:ext cx="1314450" cy="1714500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1239361" flipH="1">
              <a:off x="2533651" y="1866901"/>
              <a:ext cx="1314450" cy="1714500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16200000" flipH="1">
              <a:off x="2709357" y="2121443"/>
              <a:ext cx="1314450" cy="1721796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32841" y="2081103"/>
            <a:ext cx="2807314" cy="2893288"/>
            <a:chOff x="1423987" y="1382148"/>
            <a:chExt cx="3509966" cy="3617459"/>
          </a:xfrm>
        </p:grpSpPr>
        <p:sp>
          <p:nvSpPr>
            <p:cNvPr id="7" name="椭圆 6"/>
            <p:cNvSpPr/>
            <p:nvPr/>
          </p:nvSpPr>
          <p:spPr>
            <a:xfrm rot="20360639">
              <a:off x="2218302" y="1382148"/>
              <a:ext cx="2685436" cy="3502741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1239361" flipH="1">
              <a:off x="1478836" y="1382150"/>
              <a:ext cx="2685436" cy="3502741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6200000" flipH="1">
              <a:off x="1836252" y="1901907"/>
              <a:ext cx="2685435" cy="3509966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矩形 13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3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0718" y="609836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10718" y="5575141"/>
            <a:ext cx="222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III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953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66846" y="2850540"/>
            <a:ext cx="3858309" cy="2915382"/>
            <a:chOff x="3000375" y="1614323"/>
            <a:chExt cx="6153150" cy="4649390"/>
          </a:xfrm>
        </p:grpSpPr>
        <p:sp>
          <p:nvSpPr>
            <p:cNvPr id="3" name="等腰三角形 2"/>
            <p:cNvSpPr/>
            <p:nvPr/>
          </p:nvSpPr>
          <p:spPr>
            <a:xfrm flipV="1">
              <a:off x="3971925" y="1614323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20360639">
              <a:off x="4751446" y="1719696"/>
              <a:ext cx="3108211" cy="3418609"/>
            </a:xfrm>
            <a:custGeom>
              <a:avLst/>
              <a:gdLst>
                <a:gd name="connsiteX0" fmla="*/ 1019167 w 1713303"/>
                <a:gd name="connsiteY0" fmla="*/ 115619 h 1884400"/>
                <a:gd name="connsiteX1" fmla="*/ 1688815 w 1713303"/>
                <a:gd name="connsiteY1" fmla="*/ 564080 h 1884400"/>
                <a:gd name="connsiteX2" fmla="*/ 1713303 w 1713303"/>
                <a:gd name="connsiteY2" fmla="*/ 593714 h 1884400"/>
                <a:gd name="connsiteX3" fmla="*/ 1706420 w 1713303"/>
                <a:gd name="connsiteY3" fmla="*/ 627588 h 1884400"/>
                <a:gd name="connsiteX4" fmla="*/ 1327158 w 1713303"/>
                <a:gd name="connsiteY4" fmla="*/ 1336936 h 1884400"/>
                <a:gd name="connsiteX5" fmla="*/ 437013 w 1713303"/>
                <a:gd name="connsiteY5" fmla="*/ 1873270 h 1884400"/>
                <a:gd name="connsiteX6" fmla="*/ 362881 w 1713303"/>
                <a:gd name="connsiteY6" fmla="*/ 1884400 h 1884400"/>
                <a:gd name="connsiteX7" fmla="*/ 314544 w 1713303"/>
                <a:gd name="connsiteY7" fmla="*/ 1827099 h 1884400"/>
                <a:gd name="connsiteX8" fmla="*/ 0 w 1713303"/>
                <a:gd name="connsiteY8" fmla="*/ 836606 h 1884400"/>
                <a:gd name="connsiteX9" fmla="*/ 183409 w 1713303"/>
                <a:gd name="connsiteY9" fmla="*/ 53423 h 1884400"/>
                <a:gd name="connsiteX10" fmla="*/ 206857 w 1713303"/>
                <a:gd name="connsiteY10" fmla="*/ 12524 h 1884400"/>
                <a:gd name="connsiteX11" fmla="*/ 220121 w 1713303"/>
                <a:gd name="connsiteY11" fmla="*/ 10395 h 1884400"/>
                <a:gd name="connsiteX12" fmla="*/ 1019167 w 1713303"/>
                <a:gd name="connsiteY12" fmla="*/ 115619 h 188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13303" h="1884400">
                  <a:moveTo>
                    <a:pt x="1019167" y="115619"/>
                  </a:moveTo>
                  <a:cubicBezTo>
                    <a:pt x="1291186" y="218168"/>
                    <a:pt x="1520039" y="376703"/>
                    <a:pt x="1688815" y="564080"/>
                  </a:cubicBezTo>
                  <a:lnTo>
                    <a:pt x="1713303" y="593714"/>
                  </a:lnTo>
                  <a:lnTo>
                    <a:pt x="1706420" y="627588"/>
                  </a:lnTo>
                  <a:cubicBezTo>
                    <a:pt x="1645809" y="871955"/>
                    <a:pt x="1518676" y="1119027"/>
                    <a:pt x="1327158" y="1336936"/>
                  </a:cubicBezTo>
                  <a:cubicBezTo>
                    <a:pt x="1071801" y="1627479"/>
                    <a:pt x="750331" y="1811165"/>
                    <a:pt x="437013" y="1873270"/>
                  </a:cubicBezTo>
                  <a:lnTo>
                    <a:pt x="362881" y="1884400"/>
                  </a:lnTo>
                  <a:lnTo>
                    <a:pt x="314544" y="1827099"/>
                  </a:lnTo>
                  <a:cubicBezTo>
                    <a:pt x="120203" y="1573610"/>
                    <a:pt x="1" y="1223418"/>
                    <a:pt x="0" y="836606"/>
                  </a:cubicBezTo>
                  <a:cubicBezTo>
                    <a:pt x="0" y="546497"/>
                    <a:pt x="67614" y="276987"/>
                    <a:pt x="183409" y="53423"/>
                  </a:cubicBezTo>
                  <a:lnTo>
                    <a:pt x="206857" y="12524"/>
                  </a:lnTo>
                  <a:lnTo>
                    <a:pt x="220121" y="10395"/>
                  </a:lnTo>
                  <a:cubicBezTo>
                    <a:pt x="470592" y="-18930"/>
                    <a:pt x="747148" y="13070"/>
                    <a:pt x="1019167" y="115619"/>
                  </a:cubicBezTo>
                  <a:close/>
                </a:path>
              </a:pathLst>
            </a:custGeom>
            <a:noFill/>
            <a:ln w="57150">
              <a:solidFill>
                <a:srgbClr val="6853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3000375" y="2634360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flipV="1">
              <a:off x="4943475" y="2634360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607546" y="2266680"/>
              <a:ext cx="2894618" cy="3077735"/>
              <a:chOff x="4607546" y="2266680"/>
              <a:chExt cx="2894618" cy="3077735"/>
            </a:xfrm>
          </p:grpSpPr>
          <p:cxnSp>
            <p:nvCxnSpPr>
              <p:cNvPr id="8" name="直接连接符 7"/>
              <p:cNvCxnSpPr>
                <a:stCxn id="4" idx="10"/>
              </p:cNvCxnSpPr>
              <p:nvPr/>
            </p:nvCxnSpPr>
            <p:spPr>
              <a:xfrm>
                <a:off x="4607546" y="2266680"/>
                <a:ext cx="1477275" cy="1543320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>
                <a:off x="6084821" y="2295771"/>
                <a:ext cx="1417343" cy="1514229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>
                <a:stCxn id="4" idx="6"/>
              </p:cNvCxnSpPr>
              <p:nvPr/>
            </p:nvCxnSpPr>
            <p:spPr>
              <a:xfrm flipV="1">
                <a:off x="6070325" y="3810000"/>
                <a:ext cx="14496" cy="1534415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" name="椭圆 10"/>
          <p:cNvSpPr/>
          <p:nvPr/>
        </p:nvSpPr>
        <p:spPr>
          <a:xfrm>
            <a:off x="5832231" y="568921"/>
            <a:ext cx="527539" cy="527539"/>
          </a:xfrm>
          <a:prstGeom prst="ellipse">
            <a:avLst/>
          </a:prstGeom>
          <a:noFill/>
          <a:ln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126741" y="1327012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74275" y="1829931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654D2D"/>
                </a:solidFill>
              </a:rPr>
              <a:t>输入简要文字内容 文字内容需概括精炼</a:t>
            </a:r>
            <a:endParaRPr lang="zh-CN" altLang="en-US" sz="1400" dirty="0">
              <a:solidFill>
                <a:srgbClr val="654D2D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142556" y="4701038"/>
            <a:ext cx="527539" cy="527539"/>
          </a:xfrm>
          <a:prstGeom prst="ellipse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333728" y="5410507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84600" y="5891836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17" name="椭圆 16"/>
          <p:cNvSpPr/>
          <p:nvPr/>
        </p:nvSpPr>
        <p:spPr>
          <a:xfrm>
            <a:off x="9033943" y="4701038"/>
            <a:ext cx="527539" cy="527539"/>
          </a:xfrm>
          <a:prstGeom prst="ellipse">
            <a:avLst/>
          </a:prstGeom>
          <a:noFill/>
          <a:ln w="57150"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303493" y="5410507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01965" y="5898150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</p:spTree>
    <p:extLst>
      <p:ext uri="{BB962C8B-B14F-4D97-AF65-F5344CB8AC3E}">
        <p14:creationId xmlns:p14="http://schemas.microsoft.com/office/powerpoint/2010/main" val="175687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7" grpId="1" animBg="1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41995" y="2474995"/>
            <a:ext cx="1908011" cy="1908011"/>
            <a:chOff x="5477527" y="2992713"/>
            <a:chExt cx="1118758" cy="1118758"/>
          </a:xfrm>
        </p:grpSpPr>
        <p:sp>
          <p:nvSpPr>
            <p:cNvPr id="3" name="椭圆 2"/>
            <p:cNvSpPr/>
            <p:nvPr/>
          </p:nvSpPr>
          <p:spPr>
            <a:xfrm>
              <a:off x="5477527" y="2992713"/>
              <a:ext cx="1118758" cy="1118758"/>
            </a:xfrm>
            <a:prstGeom prst="ellipse">
              <a:avLst/>
            </a:prstGeom>
            <a:noFill/>
            <a:ln>
              <a:solidFill>
                <a:srgbClr val="68532A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5673581" y="3191564"/>
              <a:ext cx="726650" cy="726650"/>
              <a:chOff x="2297335" y="3068472"/>
              <a:chExt cx="726650" cy="7266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297335" y="3068472"/>
                <a:ext cx="726650" cy="726650"/>
              </a:xfrm>
              <a:prstGeom prst="ellipse">
                <a:avLst/>
              </a:prstGeom>
              <a:solidFill>
                <a:srgbClr val="DAD4C0"/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576137" y="3344478"/>
                <a:ext cx="169044" cy="169044"/>
              </a:xfrm>
              <a:prstGeom prst="ellipse">
                <a:avLst/>
              </a:prstGeom>
              <a:solidFill>
                <a:srgbClr val="BAAF88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963229" y="296229"/>
            <a:ext cx="6265542" cy="6265542"/>
            <a:chOff x="3107378" y="296227"/>
            <a:chExt cx="6265542" cy="6265542"/>
          </a:xfrm>
        </p:grpSpPr>
        <p:grpSp>
          <p:nvGrpSpPr>
            <p:cNvPr id="8" name="组合 7"/>
            <p:cNvGrpSpPr/>
            <p:nvPr/>
          </p:nvGrpSpPr>
          <p:grpSpPr>
            <a:xfrm>
              <a:off x="4238086" y="1571086"/>
              <a:ext cx="3715828" cy="3715828"/>
              <a:chOff x="4068296" y="1401296"/>
              <a:chExt cx="4055409" cy="4055409"/>
            </a:xfrm>
          </p:grpSpPr>
          <p:sp>
            <p:nvSpPr>
              <p:cNvPr id="11" name="弧形 10"/>
              <p:cNvSpPr/>
              <p:nvPr/>
            </p:nvSpPr>
            <p:spPr>
              <a:xfrm rot="3942566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弧形 11"/>
              <p:cNvSpPr/>
              <p:nvPr/>
            </p:nvSpPr>
            <p:spPr>
              <a:xfrm rot="18548610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弧形 12"/>
              <p:cNvSpPr/>
              <p:nvPr/>
            </p:nvSpPr>
            <p:spPr>
              <a:xfrm rot="11219405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弧形 8"/>
            <p:cNvSpPr/>
            <p:nvPr/>
          </p:nvSpPr>
          <p:spPr>
            <a:xfrm rot="19185514" flipH="1">
              <a:off x="3307499" y="784650"/>
              <a:ext cx="5288697" cy="5288697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0">
                    <a:srgbClr val="CBC3A5">
                      <a:alpha val="51000"/>
                    </a:srgbClr>
                  </a:gs>
                  <a:gs pos="100000">
                    <a:srgbClr val="CBC3A5">
                      <a:alpha val="50000"/>
                    </a:srgbClr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弧形 9"/>
            <p:cNvSpPr/>
            <p:nvPr/>
          </p:nvSpPr>
          <p:spPr>
            <a:xfrm rot="2414486">
              <a:off x="3107378" y="296227"/>
              <a:ext cx="6265542" cy="6265542"/>
            </a:xfrm>
            <a:prstGeom prst="arc">
              <a:avLst>
                <a:gd name="adj1" fmla="val 15132356"/>
                <a:gd name="adj2" fmla="val 2392012"/>
              </a:avLst>
            </a:prstGeom>
            <a:noFill/>
            <a:ln w="28575">
              <a:gradFill>
                <a:gsLst>
                  <a:gs pos="0">
                    <a:srgbClr val="CBC3A5">
                      <a:alpha val="51000"/>
                    </a:srgbClr>
                  </a:gs>
                  <a:gs pos="100000">
                    <a:srgbClr val="CBC3A5">
                      <a:alpha val="50000"/>
                    </a:srgbClr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4" name="直接箭头连接符 13"/>
          <p:cNvCxnSpPr/>
          <p:nvPr/>
        </p:nvCxnSpPr>
        <p:spPr>
          <a:xfrm flipH="1" flipV="1">
            <a:off x="2369220" y="2202758"/>
            <a:ext cx="1382220" cy="611373"/>
          </a:xfrm>
          <a:prstGeom prst="straightConnector1">
            <a:avLst/>
          </a:prstGeom>
          <a:ln w="15875">
            <a:solidFill>
              <a:srgbClr val="68532A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>
            <a:off x="3298388" y="4906108"/>
            <a:ext cx="1396705" cy="793254"/>
          </a:xfrm>
          <a:prstGeom prst="straightConnector1">
            <a:avLst/>
          </a:prstGeom>
          <a:ln w="34925">
            <a:solidFill>
              <a:srgbClr val="68532A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8022060" y="3573151"/>
            <a:ext cx="1899138" cy="0"/>
          </a:xfrm>
          <a:prstGeom prst="line">
            <a:avLst/>
          </a:prstGeom>
          <a:ln w="28575">
            <a:solidFill>
              <a:srgbClr val="68532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362570" y="971287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02719" y="971287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11248" y="924793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9625" y="1367425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1" name="矩形 20"/>
          <p:cNvSpPr/>
          <p:nvPr/>
        </p:nvSpPr>
        <p:spPr>
          <a:xfrm>
            <a:off x="288642" y="5420756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28791" y="5420756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37320" y="5374262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75697" y="5816894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5" name="矩形 24"/>
          <p:cNvSpPr/>
          <p:nvPr/>
        </p:nvSpPr>
        <p:spPr>
          <a:xfrm>
            <a:off x="9381552" y="3784780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9621701" y="3784780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730230" y="3738286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768607" y="4180918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</p:spTree>
    <p:extLst>
      <p:ext uri="{BB962C8B-B14F-4D97-AF65-F5344CB8AC3E}">
        <p14:creationId xmlns:p14="http://schemas.microsoft.com/office/powerpoint/2010/main" val="45612481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5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5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2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/>
      <p:bldP spid="20" grpId="0"/>
      <p:bldP spid="21" grpId="0" animBg="1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004181" y="3238598"/>
            <a:ext cx="4312276" cy="3343631"/>
            <a:chOff x="3147268" y="1698172"/>
            <a:chExt cx="6207579" cy="4813202"/>
          </a:xfrm>
        </p:grpSpPr>
        <p:grpSp>
          <p:nvGrpSpPr>
            <p:cNvPr id="30" name="组合 29"/>
            <p:cNvGrpSpPr/>
            <p:nvPr/>
          </p:nvGrpSpPr>
          <p:grpSpPr>
            <a:xfrm>
              <a:off x="3147268" y="4225019"/>
              <a:ext cx="6207579" cy="2286355"/>
              <a:chOff x="1973035" y="2277836"/>
              <a:chExt cx="8245930" cy="3037114"/>
            </a:xfrm>
          </p:grpSpPr>
          <p:sp>
            <p:nvSpPr>
              <p:cNvPr id="44" name="弧形 43"/>
              <p:cNvSpPr/>
              <p:nvPr/>
            </p:nvSpPr>
            <p:spPr>
              <a:xfrm flipV="1">
                <a:off x="2887436" y="2277836"/>
                <a:ext cx="6417128" cy="2302329"/>
              </a:xfrm>
              <a:prstGeom prst="arc">
                <a:avLst>
                  <a:gd name="adj1" fmla="val 10273801"/>
                  <a:gd name="adj2" fmla="val 566978"/>
                </a:avLst>
              </a:prstGeom>
              <a:ln w="57150">
                <a:gradFill flip="none" rotWithShape="1">
                  <a:gsLst>
                    <a:gs pos="52800">
                      <a:srgbClr val="68532A"/>
                    </a:gs>
                    <a:gs pos="74000">
                      <a:srgbClr val="C0B79E">
                        <a:alpha val="66000"/>
                      </a:srgbClr>
                    </a:gs>
                    <a:gs pos="0">
                      <a:srgbClr val="ECE9E0">
                        <a:alpha val="61961"/>
                      </a:srgbClr>
                    </a:gs>
                    <a:gs pos="30000">
                      <a:srgbClr val="BAB096">
                        <a:alpha val="61000"/>
                      </a:srgbClr>
                    </a:gs>
                    <a:gs pos="100000">
                      <a:srgbClr val="ECE9E0">
                        <a:alpha val="32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弧形 44"/>
              <p:cNvSpPr/>
              <p:nvPr/>
            </p:nvSpPr>
            <p:spPr>
              <a:xfrm flipV="1">
                <a:off x="1973035" y="2686051"/>
                <a:ext cx="8245930" cy="2628899"/>
              </a:xfrm>
              <a:prstGeom prst="arc">
                <a:avLst>
                  <a:gd name="adj1" fmla="val 10623664"/>
                  <a:gd name="adj2" fmla="val 250531"/>
                </a:avLst>
              </a:prstGeom>
              <a:ln w="57150">
                <a:gradFill>
                  <a:gsLst>
                    <a:gs pos="3727">
                      <a:srgbClr val="DAD4C0">
                        <a:alpha val="56000"/>
                      </a:srgbClr>
                    </a:gs>
                    <a:gs pos="56000">
                      <a:srgbClr val="68532A"/>
                    </a:gs>
                    <a:gs pos="100000">
                      <a:srgbClr val="DAD4C0">
                        <a:alpha val="45000"/>
                      </a:srgbClr>
                    </a:gs>
                  </a:gsLst>
                  <a:lin ang="2400000" scaled="0"/>
                </a:gra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1" name="直接连接符 30"/>
            <p:cNvCxnSpPr/>
            <p:nvPr/>
          </p:nvCxnSpPr>
          <p:spPr>
            <a:xfrm>
              <a:off x="3908996" y="3820886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4398075" y="3593940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807290" y="3012942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086441" y="2139043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115871" y="1698172"/>
              <a:ext cx="41210" cy="2972440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919241" y="3814354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408320" y="3587408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817535" y="3006410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096686" y="2132511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>
              <a:off x="6436232" y="2117914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>
              <a:off x="6736885" y="3058099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H="1">
              <a:off x="7186511" y="3593939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65212" y="3820886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椭圆 45"/>
          <p:cNvSpPr/>
          <p:nvPr/>
        </p:nvSpPr>
        <p:spPr>
          <a:xfrm>
            <a:off x="5940942" y="951293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5512617" y="1350181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II</a:t>
            </a:r>
            <a:endParaRPr lang="zh-CN" altLang="en-US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494276" y="1721232"/>
            <a:ext cx="46317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49" name="椭圆 48"/>
          <p:cNvSpPr/>
          <p:nvPr/>
        </p:nvSpPr>
        <p:spPr>
          <a:xfrm>
            <a:off x="2059516" y="3177981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40466" y="3580222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</a:t>
            </a:r>
            <a:r>
              <a:rPr lang="zh-CN" altLang="en-US" b="1" dirty="0" smtClean="0">
                <a:solidFill>
                  <a:srgbClr val="654D2D"/>
                </a:solidFill>
                <a:latin typeface="+mn-ea"/>
              </a:rPr>
              <a:t>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</a:t>
            </a:r>
            <a:endParaRPr lang="zh-CN" altLang="en-US" sz="2400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83396" y="3949554"/>
            <a:ext cx="3515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52" name="椭圆 51"/>
          <p:cNvSpPr/>
          <p:nvPr/>
        </p:nvSpPr>
        <p:spPr>
          <a:xfrm>
            <a:off x="9975020" y="3146844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9460261" y="3546096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III</a:t>
            </a:r>
            <a:endParaRPr lang="zh-CN" altLang="en-US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564964" y="3932078"/>
            <a:ext cx="46317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cxnSp>
        <p:nvCxnSpPr>
          <p:cNvPr id="55" name="直接箭头连接符 54"/>
          <p:cNvCxnSpPr/>
          <p:nvPr/>
        </p:nvCxnSpPr>
        <p:spPr>
          <a:xfrm flipH="1">
            <a:off x="2530929" y="2053752"/>
            <a:ext cx="1126671" cy="926158"/>
          </a:xfrm>
          <a:prstGeom prst="straightConnector1">
            <a:avLst/>
          </a:prstGeom>
          <a:ln>
            <a:gradFill>
              <a:gsLst>
                <a:gs pos="0">
                  <a:srgbClr val="DAD4C0">
                    <a:alpha val="52000"/>
                  </a:srgbClr>
                </a:gs>
                <a:gs pos="100000">
                  <a:srgbClr val="68532A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H="1" flipV="1">
            <a:off x="8600814" y="2242127"/>
            <a:ext cx="1068772" cy="877674"/>
          </a:xfrm>
          <a:prstGeom prst="straightConnector1">
            <a:avLst/>
          </a:prstGeom>
          <a:ln>
            <a:gradFill>
              <a:gsLst>
                <a:gs pos="0">
                  <a:srgbClr val="DAD4C0">
                    <a:alpha val="52000"/>
                  </a:srgbClr>
                </a:gs>
                <a:gs pos="100000">
                  <a:srgbClr val="68532A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34644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19" y="1414161"/>
            <a:ext cx="5067333" cy="4012400"/>
          </a:xfrm>
          <a:prstGeom prst="rect">
            <a:avLst/>
          </a:prstGeom>
          <a:gradFill>
            <a:gsLst>
              <a:gs pos="0">
                <a:srgbClr val="DAD4C0">
                  <a:alpha val="52000"/>
                </a:srgbClr>
              </a:gs>
              <a:gs pos="100000">
                <a:srgbClr val="68532A"/>
              </a:gs>
            </a:gsLst>
            <a:lin ang="5400000" scaled="1"/>
          </a:gradFill>
        </p:spPr>
      </p:pic>
      <p:sp>
        <p:nvSpPr>
          <p:cNvPr id="4" name="矩形 3"/>
          <p:cNvSpPr/>
          <p:nvPr/>
        </p:nvSpPr>
        <p:spPr>
          <a:xfrm>
            <a:off x="1710984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33648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556312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78976" y="-365760"/>
            <a:ext cx="161100" cy="590641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85800" y="4274183"/>
            <a:ext cx="3793176" cy="1696311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87924" y="2814060"/>
            <a:ext cx="192619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828073" y="2814060"/>
            <a:ext cx="73607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026319" y="2807341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587924" y="4104828"/>
            <a:ext cx="4592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A89A68"/>
                </a:solidFill>
              </a:rPr>
              <a:t>您的内容打在</a:t>
            </a:r>
            <a:r>
              <a:rPr lang="zh-CN" altLang="en-US" sz="16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6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6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600" dirty="0">
                <a:solidFill>
                  <a:srgbClr val="A89A68"/>
                </a:solidFill>
              </a:rPr>
              <a:t>框中选择</a:t>
            </a:r>
            <a:r>
              <a:rPr lang="zh-CN" altLang="en-US" sz="16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600" dirty="0">
                <a:solidFill>
                  <a:srgbClr val="A89A68"/>
                </a:solidFill>
              </a:rPr>
              <a:t>选择只保留</a:t>
            </a:r>
            <a:r>
              <a:rPr lang="zh-CN" altLang="en-US" sz="1600" dirty="0" smtClean="0">
                <a:solidFill>
                  <a:srgbClr val="A89A68"/>
                </a:solidFill>
              </a:rPr>
              <a:t>文字 </a:t>
            </a:r>
            <a:endParaRPr lang="zh-CN" altLang="en-US" sz="1600" dirty="0">
              <a:solidFill>
                <a:srgbClr val="A89A68"/>
              </a:solidFill>
            </a:endParaRPr>
          </a:p>
          <a:p>
            <a:r>
              <a:rPr lang="zh-CN" altLang="en-US" sz="16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6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6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6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600" dirty="0">
                <a:solidFill>
                  <a:srgbClr val="A89A68"/>
                </a:solidFill>
              </a:rPr>
              <a:t>框中选择粘贴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6487938" y="3693023"/>
            <a:ext cx="437000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9680129" y="324773"/>
            <a:ext cx="1885304" cy="2371439"/>
            <a:chOff x="9680129" y="324773"/>
            <a:chExt cx="1885304" cy="2371439"/>
          </a:xfrm>
        </p:grpSpPr>
        <p:sp>
          <p:nvSpPr>
            <p:cNvPr id="15" name="椭圆 14"/>
            <p:cNvSpPr/>
            <p:nvPr/>
          </p:nvSpPr>
          <p:spPr>
            <a:xfrm rot="19378995">
              <a:off x="10082198" y="789755"/>
              <a:ext cx="603600" cy="1413820"/>
            </a:xfrm>
            <a:prstGeom prst="ellipse">
              <a:avLst/>
            </a:prstGeom>
            <a:noFill/>
            <a:ln>
              <a:solidFill>
                <a:srgbClr val="68532A">
                  <a:alpha val="6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9378995">
              <a:off x="9877780" y="324773"/>
              <a:ext cx="1012435" cy="2371439"/>
            </a:xfrm>
            <a:prstGeom prst="ellipse">
              <a:avLst/>
            </a:prstGeom>
            <a:noFill/>
            <a:ln>
              <a:solidFill>
                <a:srgbClr val="68532A">
                  <a:alpha val="3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9680129" y="338723"/>
              <a:ext cx="1885304" cy="1753233"/>
            </a:xfrm>
            <a:prstGeom prst="line">
              <a:avLst/>
            </a:prstGeom>
            <a:ln w="41275">
              <a:gradFill>
                <a:gsLst>
                  <a:gs pos="0">
                    <a:srgbClr val="68532A"/>
                  </a:gs>
                  <a:gs pos="100000">
                    <a:srgbClr val="CBC3A5">
                      <a:alpha val="29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rot="5400000">
            <a:off x="10779100" y="5532637"/>
            <a:ext cx="1945914" cy="1536796"/>
            <a:chOff x="8034896" y="1093283"/>
            <a:chExt cx="1945914" cy="1536796"/>
          </a:xfrm>
        </p:grpSpPr>
        <p:cxnSp>
          <p:nvCxnSpPr>
            <p:cNvPr id="19" name="直接连接符 18"/>
            <p:cNvCxnSpPr/>
            <p:nvPr/>
          </p:nvCxnSpPr>
          <p:spPr>
            <a:xfrm flipV="1">
              <a:off x="8034896" y="1093283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552076" y="1687204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787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5373" y="2599177"/>
            <a:ext cx="1865379" cy="1865378"/>
            <a:chOff x="2761485" y="2066543"/>
            <a:chExt cx="1865379" cy="1865378"/>
          </a:xfrm>
        </p:grpSpPr>
        <p:sp>
          <p:nvSpPr>
            <p:cNvPr id="3" name="矩形 2"/>
            <p:cNvSpPr/>
            <p:nvPr/>
          </p:nvSpPr>
          <p:spPr>
            <a:xfrm rot="20079229">
              <a:off x="2761488" y="2066544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1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 rot="1520771" flipH="1">
              <a:off x="2761486" y="2066545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1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8110056" flipH="1">
              <a:off x="2761485" y="2066543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矩形 9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4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10718" y="609836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10718" y="5575141"/>
            <a:ext cx="222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IV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3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52021232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4" name="等腰三角形 3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086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3" name="等腰三角形 2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415350864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85600332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3" name="等腰三角形 2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89336"/>
              </p:ext>
            </p:extLst>
          </p:nvPr>
        </p:nvGraphicFramePr>
        <p:xfrm>
          <a:off x="-368300" y="80766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7121655" y="2612357"/>
            <a:ext cx="462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</a:t>
            </a:r>
            <a:r>
              <a:rPr lang="zh-CN" altLang="en-US" dirty="0" smtClean="0"/>
              <a:t>描述</a:t>
            </a:r>
            <a:endParaRPr lang="zh-CN" altLang="en-US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7121655" y="3392963"/>
            <a:ext cx="49471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添加详细文本描述</a:t>
            </a:r>
            <a:endParaRPr lang="zh-CN" altLang="en-US" b="1" dirty="0"/>
          </a:p>
          <a:p>
            <a:endParaRPr lang="zh-CN" altLang="en-US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7121656" y="4173569"/>
            <a:ext cx="4491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添加详细文本描述</a:t>
            </a:r>
            <a:endParaRPr lang="zh-CN" altLang="en-US" b="1" dirty="0"/>
          </a:p>
          <a:p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759082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913467" y="1768235"/>
            <a:ext cx="8788400" cy="4006033"/>
          </a:xfrm>
          <a:prstGeom prst="straightConnector1">
            <a:avLst/>
          </a:prstGeom>
          <a:ln w="28575">
            <a:gradFill>
              <a:gsLst>
                <a:gs pos="31000">
                  <a:srgbClr val="9A8C58">
                    <a:alpha val="30000"/>
                  </a:srgbClr>
                </a:gs>
                <a:gs pos="100000">
                  <a:srgbClr val="574623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 rot="18163298" flipH="1">
            <a:off x="955177" y="824301"/>
            <a:ext cx="2128489" cy="1887866"/>
            <a:chOff x="8034896" y="711311"/>
            <a:chExt cx="2128489" cy="1887866"/>
          </a:xfrm>
        </p:grpSpPr>
        <p:cxnSp>
          <p:nvCxnSpPr>
            <p:cNvPr id="4" name="直接连接符 3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 rot="20390871">
            <a:off x="274722" y="1000078"/>
            <a:ext cx="2472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5746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</a:t>
            </a:r>
            <a:endParaRPr lang="zh-CN" altLang="en-US" sz="4000" b="1" dirty="0">
              <a:solidFill>
                <a:srgbClr val="5746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椭圆 7"/>
          <p:cNvSpPr/>
          <p:nvPr/>
        </p:nvSpPr>
        <p:spPr>
          <a:xfrm>
            <a:off x="5093959" y="2235674"/>
            <a:ext cx="479602" cy="479602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76735" y="982510"/>
            <a:ext cx="479602" cy="479602"/>
          </a:xfrm>
          <a:prstGeom prst="ellipse">
            <a:avLst/>
          </a:prstGeom>
          <a:solidFill>
            <a:srgbClr val="BAAF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070211" y="5818831"/>
            <a:ext cx="479602" cy="479602"/>
          </a:xfrm>
          <a:prstGeom prst="ellipse">
            <a:avLst/>
          </a:prstGeom>
          <a:solidFill>
            <a:srgbClr val="574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807942" y="4853880"/>
            <a:ext cx="479602" cy="479602"/>
          </a:xfrm>
          <a:prstGeom prst="ellipse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5333760" y="2771278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110827" y="1487762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7029828" y="3537348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4303561" y="4491602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5743405" y="2283460"/>
            <a:ext cx="2367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7  plan two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03539" y="1066974"/>
            <a:ext cx="2687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22  plan four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24501" y="4609715"/>
            <a:ext cx="2921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15  plan three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750019" y="5774268"/>
            <a:ext cx="2823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6 30  plan one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56267" y="2714420"/>
            <a:ext cx="16682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文字内容</a:t>
            </a:r>
            <a:r>
              <a:rPr lang="zh-CN" altLang="en-US" sz="1400" dirty="0">
                <a:solidFill>
                  <a:srgbClr val="654D2D"/>
                </a:solidFill>
              </a:rPr>
              <a:t>、</a:t>
            </a:r>
            <a:r>
              <a:rPr lang="zh-CN" altLang="en-US" sz="1400" dirty="0" smtClean="0">
                <a:solidFill>
                  <a:srgbClr val="654D2D"/>
                </a:solidFill>
              </a:rPr>
              <a:t>需</a:t>
            </a:r>
            <a:r>
              <a:rPr lang="zh-CN" altLang="en-US" sz="1400" dirty="0">
                <a:solidFill>
                  <a:srgbClr val="654D2D"/>
                </a:solidFill>
              </a:rPr>
              <a:t>概括精炼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584877" y="1551495"/>
            <a:ext cx="1883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</a:t>
            </a:r>
            <a:endParaRPr lang="zh-CN" altLang="en-US" sz="1400" dirty="0">
              <a:solidFill>
                <a:srgbClr val="654D2D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05555" y="6152529"/>
            <a:ext cx="221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24501" y="4979047"/>
            <a:ext cx="2516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  <a:p>
            <a:r>
              <a:rPr lang="en-US" altLang="zh-CN" sz="1600" dirty="0" smtClean="0">
                <a:solidFill>
                  <a:srgbClr val="8A6E36"/>
                </a:solidFill>
              </a:rPr>
              <a:t> </a:t>
            </a:r>
            <a:endParaRPr lang="zh-CN" altLang="en-US" sz="1600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544" y="1342172"/>
            <a:ext cx="6101958" cy="2805545"/>
            <a:chOff x="642672" y="1635093"/>
            <a:chExt cx="6101958" cy="2884204"/>
          </a:xfrm>
          <a:effectLst>
            <a:reflection blurRad="6350" stA="50000" endA="300" endPos="55000" dir="5400000" sy="-100000" algn="bl" rotWithShape="0"/>
          </a:effectLst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ackgroundRemoval t="9971" b="89883" l="2051" r="100000">
                          <a14:foregroundMark x1="33984" y1="81085" x2="66992" y2="8196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35" b="16296"/>
            <a:stretch/>
          </p:blipFill>
          <p:spPr>
            <a:xfrm>
              <a:off x="642672" y="1635093"/>
              <a:ext cx="6101958" cy="2884204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1828801" y="1767016"/>
              <a:ext cx="3682314" cy="2285999"/>
            </a:xfrm>
            <a:custGeom>
              <a:avLst/>
              <a:gdLst>
                <a:gd name="connsiteX0" fmla="*/ 0 w 3509319"/>
                <a:gd name="connsiteY0" fmla="*/ 0 h 2261287"/>
                <a:gd name="connsiteX1" fmla="*/ 3509319 w 3509319"/>
                <a:gd name="connsiteY1" fmla="*/ 0 h 2261287"/>
                <a:gd name="connsiteX2" fmla="*/ 3509319 w 3509319"/>
                <a:gd name="connsiteY2" fmla="*/ 2261287 h 2261287"/>
                <a:gd name="connsiteX3" fmla="*/ 0 w 3509319"/>
                <a:gd name="connsiteY3" fmla="*/ 2261287 h 2261287"/>
                <a:gd name="connsiteX4" fmla="*/ 0 w 3509319"/>
                <a:gd name="connsiteY4" fmla="*/ 0 h 2261287"/>
                <a:gd name="connsiteX0" fmla="*/ 61784 w 3571103"/>
                <a:gd name="connsiteY0" fmla="*/ 0 h 2261287"/>
                <a:gd name="connsiteX1" fmla="*/ 3571103 w 3571103"/>
                <a:gd name="connsiteY1" fmla="*/ 0 h 2261287"/>
                <a:gd name="connsiteX2" fmla="*/ 3571103 w 3571103"/>
                <a:gd name="connsiteY2" fmla="*/ 2261287 h 2261287"/>
                <a:gd name="connsiteX3" fmla="*/ 0 w 3571103"/>
                <a:gd name="connsiteY3" fmla="*/ 2261287 h 2261287"/>
                <a:gd name="connsiteX4" fmla="*/ 61784 w 3571103"/>
                <a:gd name="connsiteY4" fmla="*/ 0 h 2261287"/>
                <a:gd name="connsiteX0" fmla="*/ 61784 w 3682314"/>
                <a:gd name="connsiteY0" fmla="*/ 0 h 2261287"/>
                <a:gd name="connsiteX1" fmla="*/ 3571103 w 3682314"/>
                <a:gd name="connsiteY1" fmla="*/ 0 h 2261287"/>
                <a:gd name="connsiteX2" fmla="*/ 3682314 w 3682314"/>
                <a:gd name="connsiteY2" fmla="*/ 2224217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  <a:gd name="connsiteX0" fmla="*/ 61784 w 3682314"/>
                <a:gd name="connsiteY0" fmla="*/ 0 h 2261287"/>
                <a:gd name="connsiteX1" fmla="*/ 3597997 w 3682314"/>
                <a:gd name="connsiteY1" fmla="*/ 6650 h 2261287"/>
                <a:gd name="connsiteX2" fmla="*/ 3682314 w 3682314"/>
                <a:gd name="connsiteY2" fmla="*/ 2224217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  <a:gd name="connsiteX0" fmla="*/ 61784 w 3682314"/>
                <a:gd name="connsiteY0" fmla="*/ 0 h 2261287"/>
                <a:gd name="connsiteX1" fmla="*/ 3597997 w 3682314"/>
                <a:gd name="connsiteY1" fmla="*/ 6650 h 2261287"/>
                <a:gd name="connsiteX2" fmla="*/ 3682314 w 3682314"/>
                <a:gd name="connsiteY2" fmla="*/ 2244169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2314" h="2261287">
                  <a:moveTo>
                    <a:pt x="61784" y="0"/>
                  </a:moveTo>
                  <a:lnTo>
                    <a:pt x="3597997" y="6650"/>
                  </a:lnTo>
                  <a:lnTo>
                    <a:pt x="3682314" y="2244169"/>
                  </a:lnTo>
                  <a:lnTo>
                    <a:pt x="0" y="2261287"/>
                  </a:lnTo>
                  <a:lnTo>
                    <a:pt x="61784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6650269" y="2043777"/>
            <a:ext cx="192619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90418" y="2043777"/>
            <a:ext cx="73607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115827" y="2070175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50269" y="3334545"/>
            <a:ext cx="459296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r>
              <a:rPr lang="zh-CN" altLang="en-US" sz="1400" dirty="0" smtClean="0">
                <a:solidFill>
                  <a:srgbClr val="A89A68"/>
                </a:solidFill>
              </a:rPr>
              <a:t>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50283" y="2922740"/>
            <a:ext cx="437000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31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144713" y="557831"/>
            <a:ext cx="1915886" cy="1915886"/>
          </a:xfrm>
          <a:prstGeom prst="ellipse">
            <a:avLst/>
          </a:prstGeom>
          <a:solidFill>
            <a:srgbClr val="574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7124428" y="2443684"/>
            <a:ext cx="0" cy="1284514"/>
          </a:xfrm>
          <a:prstGeom prst="line">
            <a:avLst/>
          </a:prstGeom>
          <a:ln w="76200">
            <a:solidFill>
              <a:srgbClr val="5746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7102656" y="4310776"/>
            <a:ext cx="0" cy="1284514"/>
          </a:xfrm>
          <a:prstGeom prst="line">
            <a:avLst/>
          </a:prstGeom>
          <a:ln w="76200">
            <a:solidFill>
              <a:srgbClr val="5746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514828" y="5203404"/>
            <a:ext cx="1175657" cy="1175657"/>
          </a:xfrm>
          <a:prstGeom prst="ellipse">
            <a:avLst/>
          </a:prstGeom>
          <a:solidFill>
            <a:srgbClr val="E7E8E0"/>
          </a:solidFill>
          <a:ln>
            <a:solidFill>
              <a:srgbClr val="5746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295761" y="3012402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95761" y="3812306"/>
            <a:ext cx="5221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79019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2.08333E-6 -2.22222E-6 L 0.00183 -0.317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702812" y="1958545"/>
            <a:ext cx="28368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0" b="1" spc="600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E</a:t>
            </a:r>
            <a:r>
              <a:rPr lang="en-US" altLang="zh-CN" sz="4800" b="1" spc="600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ND</a:t>
            </a:r>
            <a:endParaRPr lang="zh-CN" altLang="en-US" sz="4800" b="1" spc="600" dirty="0">
              <a:solidFill>
                <a:srgbClr val="654D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811977" y="1080454"/>
            <a:ext cx="4618504" cy="4618504"/>
            <a:chOff x="3959284" y="1422211"/>
            <a:chExt cx="4055409" cy="4055409"/>
          </a:xfrm>
        </p:grpSpPr>
        <p:sp>
          <p:nvSpPr>
            <p:cNvPr id="15" name="弧形 14"/>
            <p:cNvSpPr/>
            <p:nvPr/>
          </p:nvSpPr>
          <p:spPr>
            <a:xfrm rot="3942566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弧形 15"/>
            <p:cNvSpPr/>
            <p:nvPr/>
          </p:nvSpPr>
          <p:spPr>
            <a:xfrm rot="18548610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弧形 16"/>
            <p:cNvSpPr/>
            <p:nvPr/>
          </p:nvSpPr>
          <p:spPr>
            <a:xfrm rot="11219405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8" name="直接连接符 17"/>
          <p:cNvCxnSpPr/>
          <p:nvPr/>
        </p:nvCxnSpPr>
        <p:spPr>
          <a:xfrm flipV="1">
            <a:off x="7429786" y="1544896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8209025" y="822822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7990732" y="1321979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7073427" y="4525610"/>
            <a:ext cx="2279810" cy="455976"/>
          </a:xfrm>
          <a:prstGeom prst="rect">
            <a:avLst/>
          </a:prstGeom>
          <a:solidFill>
            <a:srgbClr val="E7E8E0"/>
          </a:solidFill>
          <a:ln>
            <a:solidFill>
              <a:srgbClr val="E7E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121229" y="4607090"/>
            <a:ext cx="37709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</a:t>
            </a:r>
            <a:r>
              <a:rPr lang="zh-CN" altLang="en-US" sz="1200" dirty="0" smtClean="0">
                <a:solidFill>
                  <a:srgbClr val="A89A68"/>
                </a:solidFill>
              </a:rPr>
              <a:t>文本</a:t>
            </a:r>
            <a:endParaRPr lang="zh-CN" altLang="en-US" sz="1200" dirty="0">
              <a:solidFill>
                <a:srgbClr val="A89A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977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 animBg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具设计感极简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912</Words>
  <Application>Microsoft Office PowerPoint</Application>
  <PresentationFormat>宽屏</PresentationFormat>
  <Paragraphs>121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华文新魏</vt:lpstr>
      <vt:lpstr>Arial</vt:lpstr>
      <vt:lpstr>Baskerville Old Face</vt:lpstr>
      <vt:lpstr>Calibri</vt:lpstr>
      <vt:lpstr>Nirmala UI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极具设计感极简PPT模板</dc:title>
  <dc:creator>优品PPT</dc:creator>
  <dc:description>http://www.ypppt.com/</dc:description>
  <cp:lastModifiedBy>faith123</cp:lastModifiedBy>
  <cp:revision>34</cp:revision>
  <dcterms:created xsi:type="dcterms:W3CDTF">2017-08-18T03:02:00Z</dcterms:created>
  <dcterms:modified xsi:type="dcterms:W3CDTF">2019-12-28T05:07:47Z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