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317" r:id="rId2"/>
    <p:sldId id="264" r:id="rId3"/>
    <p:sldId id="322" r:id="rId4"/>
    <p:sldId id="300" r:id="rId5"/>
    <p:sldId id="299" r:id="rId6"/>
    <p:sldId id="274" r:id="rId7"/>
    <p:sldId id="287" r:id="rId8"/>
    <p:sldId id="321" r:id="rId9"/>
    <p:sldId id="289" r:id="rId10"/>
    <p:sldId id="262" r:id="rId11"/>
    <p:sldId id="290" r:id="rId12"/>
    <p:sldId id="277" r:id="rId13"/>
    <p:sldId id="320" r:id="rId14"/>
    <p:sldId id="267" r:id="rId15"/>
    <p:sldId id="268" r:id="rId16"/>
    <p:sldId id="266" r:id="rId17"/>
    <p:sldId id="319" r:id="rId18"/>
    <p:sldId id="270" r:id="rId19"/>
    <p:sldId id="285" r:id="rId20"/>
    <p:sldId id="269" r:id="rId21"/>
    <p:sldId id="313" r:id="rId22"/>
    <p:sldId id="292" r:id="rId23"/>
    <p:sldId id="271" r:id="rId24"/>
    <p:sldId id="261" r:id="rId25"/>
    <p:sldId id="318" r:id="rId26"/>
  </p:sldIdLst>
  <p:sldSz cx="9144000" cy="5143500" type="screen16x9"/>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A9D3"/>
    <a:srgbClr val="A491BB"/>
    <a:srgbClr val="3992DB"/>
    <a:srgbClr val="005DA2"/>
    <a:srgbClr val="F79600"/>
    <a:srgbClr val="0F1836"/>
    <a:srgbClr val="FDFDFD"/>
    <a:srgbClr val="D9D9D9"/>
    <a:srgbClr val="DCDE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935" autoAdjust="0"/>
    <p:restoredTop sz="94660" autoAdjust="0"/>
  </p:normalViewPr>
  <p:slideViewPr>
    <p:cSldViewPr>
      <p:cViewPr varScale="1">
        <p:scale>
          <a:sx n="118" d="100"/>
          <a:sy n="118" d="100"/>
        </p:scale>
        <p:origin x="84" y="84"/>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1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353A075-29DF-4CAE-8BA7-CDA0ED456C88}" type="datetimeFigureOut">
              <a:rPr lang="zh-CN" altLang="en-US" smtClean="0"/>
              <a:t>2019/12/28</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3924EE-29F1-4E68-A53A-86CBCBDF827A}" type="slidenum">
              <a:rPr lang="zh-CN" altLang="en-US" smtClean="0"/>
              <a:t>‹#›</a:t>
            </a:fld>
            <a:endParaRPr lang="zh-CN" altLang="en-US"/>
          </a:p>
        </p:txBody>
      </p:sp>
    </p:spTree>
    <p:extLst>
      <p:ext uri="{BB962C8B-B14F-4D97-AF65-F5344CB8AC3E}">
        <p14:creationId xmlns:p14="http://schemas.microsoft.com/office/powerpoint/2010/main" val="22138443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2B73EA-EE91-4E33-A9C1-8BF5DD7139A2}" type="datetimeFigureOut">
              <a:rPr lang="zh-CN" altLang="en-US" smtClean="0"/>
              <a:t>2019/12/28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92B679-AE23-4750-8FB0-6513430B8953}" type="slidenum">
              <a:rPr lang="zh-CN" altLang="en-US" smtClean="0"/>
              <a:t>‹#›</a:t>
            </a:fld>
            <a:endParaRPr lang="zh-CN" altLang="en-US"/>
          </a:p>
        </p:txBody>
      </p:sp>
    </p:spTree>
    <p:extLst>
      <p:ext uri="{BB962C8B-B14F-4D97-AF65-F5344CB8AC3E}">
        <p14:creationId xmlns:p14="http://schemas.microsoft.com/office/powerpoint/2010/main" val="129930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a:t>
            </a:fld>
            <a:endParaRPr lang="zh-CN" altLang="en-US"/>
          </a:p>
        </p:txBody>
      </p:sp>
    </p:spTree>
    <p:extLst>
      <p:ext uri="{BB962C8B-B14F-4D97-AF65-F5344CB8AC3E}">
        <p14:creationId xmlns:p14="http://schemas.microsoft.com/office/powerpoint/2010/main" val="4026197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a:t>
            </a:fld>
            <a:endParaRPr lang="zh-CN" altLang="en-US"/>
          </a:p>
        </p:txBody>
      </p:sp>
    </p:spTree>
    <p:extLst>
      <p:ext uri="{BB962C8B-B14F-4D97-AF65-F5344CB8AC3E}">
        <p14:creationId xmlns:p14="http://schemas.microsoft.com/office/powerpoint/2010/main" val="24367978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673170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5</a:t>
            </a:fld>
            <a:endParaRPr lang="zh-CN" altLang="en-US"/>
          </a:p>
        </p:txBody>
      </p:sp>
    </p:spTree>
    <p:extLst>
      <p:ext uri="{BB962C8B-B14F-4D97-AF65-F5344CB8AC3E}">
        <p14:creationId xmlns:p14="http://schemas.microsoft.com/office/powerpoint/2010/main" val="26888578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1053118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7</a:t>
            </a:fld>
            <a:endParaRPr lang="zh-CN" altLang="en-US"/>
          </a:p>
        </p:txBody>
      </p:sp>
    </p:spTree>
    <p:extLst>
      <p:ext uri="{BB962C8B-B14F-4D97-AF65-F5344CB8AC3E}">
        <p14:creationId xmlns:p14="http://schemas.microsoft.com/office/powerpoint/2010/main" val="372537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8</a:t>
            </a:fld>
            <a:endParaRPr lang="zh-CN" altLang="en-US"/>
          </a:p>
        </p:txBody>
      </p:sp>
    </p:spTree>
    <p:extLst>
      <p:ext uri="{BB962C8B-B14F-4D97-AF65-F5344CB8AC3E}">
        <p14:creationId xmlns:p14="http://schemas.microsoft.com/office/powerpoint/2010/main" val="1913493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35067655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10</a:t>
            </a:fld>
            <a:endParaRPr lang="zh-CN" altLang="en-US"/>
          </a:p>
        </p:txBody>
      </p:sp>
    </p:spTree>
    <p:extLst>
      <p:ext uri="{BB962C8B-B14F-4D97-AF65-F5344CB8AC3E}">
        <p14:creationId xmlns:p14="http://schemas.microsoft.com/office/powerpoint/2010/main" val="281278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11</a:t>
            </a:fld>
            <a:endParaRPr lang="zh-CN" altLang="en-US"/>
          </a:p>
        </p:txBody>
      </p:sp>
    </p:spTree>
    <p:extLst>
      <p:ext uri="{BB962C8B-B14F-4D97-AF65-F5344CB8AC3E}">
        <p14:creationId xmlns:p14="http://schemas.microsoft.com/office/powerpoint/2010/main" val="12595170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12</a:t>
            </a:fld>
            <a:endParaRPr lang="zh-CN" altLang="en-US"/>
          </a:p>
        </p:txBody>
      </p:sp>
    </p:spTree>
    <p:extLst>
      <p:ext uri="{BB962C8B-B14F-4D97-AF65-F5344CB8AC3E}">
        <p14:creationId xmlns:p14="http://schemas.microsoft.com/office/powerpoint/2010/main" val="3395476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13</a:t>
            </a:fld>
            <a:endParaRPr lang="zh-CN" altLang="en-US"/>
          </a:p>
        </p:txBody>
      </p:sp>
    </p:spTree>
    <p:extLst>
      <p:ext uri="{BB962C8B-B14F-4D97-AF65-F5344CB8AC3E}">
        <p14:creationId xmlns:p14="http://schemas.microsoft.com/office/powerpoint/2010/main" val="15654937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14</a:t>
            </a:fld>
            <a:endParaRPr lang="zh-CN" altLang="en-US"/>
          </a:p>
        </p:txBody>
      </p:sp>
    </p:spTree>
    <p:extLst>
      <p:ext uri="{BB962C8B-B14F-4D97-AF65-F5344CB8AC3E}">
        <p14:creationId xmlns:p14="http://schemas.microsoft.com/office/powerpoint/2010/main" val="3327312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15</a:t>
            </a:fld>
            <a:endParaRPr lang="zh-CN" altLang="en-US"/>
          </a:p>
        </p:txBody>
      </p:sp>
    </p:spTree>
    <p:extLst>
      <p:ext uri="{BB962C8B-B14F-4D97-AF65-F5344CB8AC3E}">
        <p14:creationId xmlns:p14="http://schemas.microsoft.com/office/powerpoint/2010/main" val="21994841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16</a:t>
            </a:fld>
            <a:endParaRPr lang="zh-CN" altLang="en-US"/>
          </a:p>
        </p:txBody>
      </p:sp>
    </p:spTree>
    <p:extLst>
      <p:ext uri="{BB962C8B-B14F-4D97-AF65-F5344CB8AC3E}">
        <p14:creationId xmlns:p14="http://schemas.microsoft.com/office/powerpoint/2010/main" val="2183390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17</a:t>
            </a:fld>
            <a:endParaRPr lang="zh-CN" altLang="en-US"/>
          </a:p>
        </p:txBody>
      </p:sp>
    </p:spTree>
    <p:extLst>
      <p:ext uri="{BB962C8B-B14F-4D97-AF65-F5344CB8AC3E}">
        <p14:creationId xmlns:p14="http://schemas.microsoft.com/office/powerpoint/2010/main" val="42495725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18</a:t>
            </a:fld>
            <a:endParaRPr lang="zh-CN" altLang="en-US"/>
          </a:p>
        </p:txBody>
      </p:sp>
    </p:spTree>
    <p:extLst>
      <p:ext uri="{BB962C8B-B14F-4D97-AF65-F5344CB8AC3E}">
        <p14:creationId xmlns:p14="http://schemas.microsoft.com/office/powerpoint/2010/main" val="13339848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19</a:t>
            </a:fld>
            <a:endParaRPr lang="zh-CN" altLang="en-US"/>
          </a:p>
        </p:txBody>
      </p:sp>
    </p:spTree>
    <p:extLst>
      <p:ext uri="{BB962C8B-B14F-4D97-AF65-F5344CB8AC3E}">
        <p14:creationId xmlns:p14="http://schemas.microsoft.com/office/powerpoint/2010/main" val="9987795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862815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21</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22</a:t>
            </a:fld>
            <a:endParaRPr lang="zh-CN" altLang="en-US"/>
          </a:p>
        </p:txBody>
      </p:sp>
    </p:spTree>
    <p:extLst>
      <p:ext uri="{BB962C8B-B14F-4D97-AF65-F5344CB8AC3E}">
        <p14:creationId xmlns:p14="http://schemas.microsoft.com/office/powerpoint/2010/main" val="11738052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23</a:t>
            </a:fld>
            <a:endParaRPr lang="zh-CN" altLang="en-US"/>
          </a:p>
        </p:txBody>
      </p:sp>
    </p:spTree>
    <p:extLst>
      <p:ext uri="{BB962C8B-B14F-4D97-AF65-F5344CB8AC3E}">
        <p14:creationId xmlns:p14="http://schemas.microsoft.com/office/powerpoint/2010/main" val="26244587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24</a:t>
            </a:fld>
            <a:endParaRPr lang="zh-CN" altLang="en-US"/>
          </a:p>
        </p:txBody>
      </p:sp>
    </p:spTree>
    <p:extLst>
      <p:ext uri="{BB962C8B-B14F-4D97-AF65-F5344CB8AC3E}">
        <p14:creationId xmlns:p14="http://schemas.microsoft.com/office/powerpoint/2010/main" val="25956424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25</a:t>
            </a:fld>
            <a:endParaRPr lang="zh-CN" altLang="en-US"/>
          </a:p>
        </p:txBody>
      </p:sp>
    </p:spTree>
    <p:extLst>
      <p:ext uri="{BB962C8B-B14F-4D97-AF65-F5344CB8AC3E}">
        <p14:creationId xmlns:p14="http://schemas.microsoft.com/office/powerpoint/2010/main" val="3693893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xml"/><Relationship Id="rId1" Type="http://schemas.openxmlformats.org/officeDocument/2006/relationships/tags" Target="../tags/tag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任意多边形 7"/>
          <p:cNvSpPr/>
          <p:nvPr userDrawn="1">
            <p:custDataLst>
              <p:tags r:id="rId1"/>
            </p:custDataLst>
          </p:nvPr>
        </p:nvSpPr>
        <p:spPr>
          <a:xfrm>
            <a:off x="521636" y="555120"/>
            <a:ext cx="8623953" cy="22253"/>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032" tIns="33516" rIns="67032" bIns="33516" numCol="1" spcCol="0" rtlCol="0" fromWordArt="0" anchor="ctr" anchorCtr="0" forceAA="0" compatLnSpc="1">
            <a:prstTxWarp prst="textNoShape">
              <a:avLst/>
            </a:prstTxWarp>
            <a:noAutofit/>
          </a:bodyPr>
          <a:lstStyle/>
          <a:p>
            <a:pPr algn="ctr"/>
            <a:endParaRPr lang="zh-CN" alt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9" name="任意多边形 8"/>
          <p:cNvSpPr/>
          <p:nvPr userDrawn="1">
            <p:custDataLst>
              <p:tags r:id="rId2"/>
            </p:custDataLst>
          </p:nvPr>
        </p:nvSpPr>
        <p:spPr>
          <a:xfrm>
            <a:off x="2" y="195486"/>
            <a:ext cx="410536" cy="381886"/>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032" tIns="33516" rIns="67032" bIns="33516" numCol="1" spcCol="0" rtlCol="0" fromWordArt="0" anchor="ctr" anchorCtr="0" forceAA="0" compatLnSpc="1">
            <a:prstTxWarp prst="textNoShape">
              <a:avLst/>
            </a:prstTxWarp>
            <a:noAutofit/>
          </a:bodyPr>
          <a:lstStyle/>
          <a:p>
            <a:pPr algn="ctr"/>
            <a:endParaRPr lang="zh-CN" altLang="en-US" sz="1400"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11488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512128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2019/12/28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2019/12/28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2019/12/28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2019/12/28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2019/12/28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2019/12/28</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8" name="图片 7"/>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1588" y="2634"/>
            <a:ext cx="9145588" cy="5139820"/>
          </a:xfrm>
          <a:prstGeom prst="rect">
            <a:avLst/>
          </a:prstGeom>
        </p:spPr>
      </p:pic>
      <p:sp>
        <p:nvSpPr>
          <p:cNvPr id="9" name="矩形 8"/>
          <p:cNvSpPr/>
          <p:nvPr userDrawn="1"/>
        </p:nvSpPr>
        <p:spPr>
          <a:xfrm>
            <a:off x="-1588" y="2634"/>
            <a:ext cx="9145588" cy="5145088"/>
          </a:xfrm>
          <a:prstGeom prst="rect">
            <a:avLst/>
          </a:prstGeom>
          <a:gradFill flip="none" rotWithShape="1">
            <a:gsLst>
              <a:gs pos="0">
                <a:schemeClr val="bg1">
                  <a:alpha val="55000"/>
                </a:schemeClr>
              </a:gs>
              <a:gs pos="71000">
                <a:schemeClr val="bg1">
                  <a:lumMod val="95000"/>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2" tIns="45726" rIns="91452" bIns="45726" numCol="1" spcCol="0" rtlCol="0" fromWordArt="0" anchor="ctr" anchorCtr="0" forceAA="0" compatLnSpc="1">
            <a:prstTxWarp prst="textNoShape">
              <a:avLst/>
            </a:prstTxWarp>
            <a:noAutofit/>
          </a:bodyP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2051721" y="1995686"/>
            <a:ext cx="5184576" cy="584775"/>
          </a:xfrm>
          <a:prstGeom prst="rect">
            <a:avLst/>
          </a:prstGeom>
        </p:spPr>
        <p:txBody>
          <a:bodyPr wrap="square">
            <a:spAutoFit/>
          </a:bodyPr>
          <a:lstStyle/>
          <a:p>
            <a:pPr fontAlgn="auto">
              <a:spcBef>
                <a:spcPts val="0"/>
              </a:spcBef>
              <a:spcAft>
                <a:spcPts val="0"/>
              </a:spcAft>
              <a:defRPr/>
            </a:pPr>
            <a:r>
              <a:rPr lang="zh-CN" altLang="en-US" sz="3200" spc="300" dirty="0">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生涯规划公开课</a:t>
            </a:r>
            <a:r>
              <a:rPr lang="en-US" altLang="zh-CN" sz="3200" spc="300" dirty="0" err="1">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ppt</a:t>
            </a:r>
            <a:r>
              <a:rPr lang="zh-CN" altLang="en-US" sz="3200" spc="300" dirty="0">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模板</a:t>
            </a:r>
            <a:endParaRPr lang="zh-CN" altLang="en-US" sz="3200" spc="300" dirty="0">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endParaRPr>
          </a:p>
        </p:txBody>
      </p:sp>
      <p:sp>
        <p:nvSpPr>
          <p:cNvPr id="3" name="椭圆 2"/>
          <p:cNvSpPr/>
          <p:nvPr/>
        </p:nvSpPr>
        <p:spPr>
          <a:xfrm>
            <a:off x="-200780" y="-6694671"/>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1620688" y="-6213226"/>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64904" y="-6213226"/>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340767" y="-6213226"/>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2699792" y="454238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3282122" y="408391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331640" y="422793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4932040" y="3964589"/>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33670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1000"/>
                                        <p:tgtEl>
                                          <p:spTgt spid="19"/>
                                        </p:tgtEl>
                                      </p:cBhvr>
                                    </p:animEffect>
                                    <p:anim calcmode="lin" valueType="num">
                                      <p:cBhvr>
                                        <p:cTn id="13" dur="1000" fill="hold"/>
                                        <p:tgtEl>
                                          <p:spTgt spid="19"/>
                                        </p:tgtEl>
                                        <p:attrNameLst>
                                          <p:attrName>ppt_x</p:attrName>
                                        </p:attrNameLst>
                                      </p:cBhvr>
                                      <p:tavLst>
                                        <p:tav tm="0">
                                          <p:val>
                                            <p:strVal val="#ppt_x"/>
                                          </p:val>
                                        </p:tav>
                                        <p:tav tm="100000">
                                          <p:val>
                                            <p:strVal val="#ppt_x"/>
                                          </p:val>
                                        </p:tav>
                                      </p:tavLst>
                                    </p:anim>
                                    <p:anim calcmode="lin" valueType="num">
                                      <p:cBhvr>
                                        <p:cTn id="14" dur="1000" fill="hold"/>
                                        <p:tgtEl>
                                          <p:spTgt spid="1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1000"/>
                                        <p:tgtEl>
                                          <p:spTgt spid="20"/>
                                        </p:tgtEl>
                                      </p:cBhvr>
                                    </p:animEffect>
                                    <p:anim calcmode="lin" valueType="num">
                                      <p:cBhvr>
                                        <p:cTn id="18" dur="1000" fill="hold"/>
                                        <p:tgtEl>
                                          <p:spTgt spid="20"/>
                                        </p:tgtEl>
                                        <p:attrNameLst>
                                          <p:attrName>ppt_x</p:attrName>
                                        </p:attrNameLst>
                                      </p:cBhvr>
                                      <p:tavLst>
                                        <p:tav tm="0">
                                          <p:val>
                                            <p:strVal val="#ppt_x"/>
                                          </p:val>
                                        </p:tav>
                                        <p:tav tm="100000">
                                          <p:val>
                                            <p:strVal val="#ppt_x"/>
                                          </p:val>
                                        </p:tav>
                                      </p:tavLst>
                                    </p:anim>
                                    <p:anim calcmode="lin" valueType="num">
                                      <p:cBhvr>
                                        <p:cTn id="19" dur="1000" fill="hold"/>
                                        <p:tgtEl>
                                          <p:spTgt spid="20"/>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anim calcmode="lin" valueType="num">
                                      <p:cBhvr>
                                        <p:cTn id="33" dur="1000" fill="hold"/>
                                        <p:tgtEl>
                                          <p:spTgt spid="23"/>
                                        </p:tgtEl>
                                        <p:attrNameLst>
                                          <p:attrName>ppt_x</p:attrName>
                                        </p:attrNameLst>
                                      </p:cBhvr>
                                      <p:tavLst>
                                        <p:tav tm="0">
                                          <p:val>
                                            <p:strVal val="#ppt_x"/>
                                          </p:val>
                                        </p:tav>
                                        <p:tav tm="100000">
                                          <p:val>
                                            <p:strVal val="#ppt_x"/>
                                          </p:val>
                                        </p:tav>
                                      </p:tavLst>
                                    </p:anim>
                                    <p:anim calcmode="lin" valueType="num">
                                      <p:cBhvr>
                                        <p:cTn id="34" dur="1000" fill="hold"/>
                                        <p:tgtEl>
                                          <p:spTgt spid="2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1000"/>
                                        <p:tgtEl>
                                          <p:spTgt spid="24"/>
                                        </p:tgtEl>
                                      </p:cBhvr>
                                    </p:animEffect>
                                    <p:anim calcmode="lin" valueType="num">
                                      <p:cBhvr>
                                        <p:cTn id="38" dur="1000" fill="hold"/>
                                        <p:tgtEl>
                                          <p:spTgt spid="24"/>
                                        </p:tgtEl>
                                        <p:attrNameLst>
                                          <p:attrName>ppt_x</p:attrName>
                                        </p:attrNameLst>
                                      </p:cBhvr>
                                      <p:tavLst>
                                        <p:tav tm="0">
                                          <p:val>
                                            <p:strVal val="#ppt_x"/>
                                          </p:val>
                                        </p:tav>
                                        <p:tav tm="100000">
                                          <p:val>
                                            <p:strVal val="#ppt_x"/>
                                          </p:val>
                                        </p:tav>
                                      </p:tavLst>
                                    </p:anim>
                                    <p:anim calcmode="lin" valueType="num">
                                      <p:cBhvr>
                                        <p:cTn id="39" dur="1000" fill="hold"/>
                                        <p:tgtEl>
                                          <p:spTgt spid="2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1000"/>
                                        <p:tgtEl>
                                          <p:spTgt spid="26"/>
                                        </p:tgtEl>
                                      </p:cBhvr>
                                    </p:animEffect>
                                    <p:anim calcmode="lin" valueType="num">
                                      <p:cBhvr>
                                        <p:cTn id="43" dur="1000" fill="hold"/>
                                        <p:tgtEl>
                                          <p:spTgt spid="26"/>
                                        </p:tgtEl>
                                        <p:attrNameLst>
                                          <p:attrName>ppt_x</p:attrName>
                                        </p:attrNameLst>
                                      </p:cBhvr>
                                      <p:tavLst>
                                        <p:tav tm="0">
                                          <p:val>
                                            <p:strVal val="#ppt_x"/>
                                          </p:val>
                                        </p:tav>
                                        <p:tav tm="100000">
                                          <p:val>
                                            <p:strVal val="#ppt_x"/>
                                          </p:val>
                                        </p:tav>
                                      </p:tavLst>
                                    </p:anim>
                                    <p:anim calcmode="lin" valueType="num">
                                      <p:cBhvr>
                                        <p:cTn id="44" dur="1000" fill="hold"/>
                                        <p:tgtEl>
                                          <p:spTgt spid="26"/>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25"/>
                                        </p:tgtEl>
                                        <p:attrNameLst>
                                          <p:attrName>ppt_y</p:attrName>
                                        </p:attrNameLst>
                                      </p:cBhvr>
                                      <p:tavLst>
                                        <p:tav tm="0">
                                          <p:val>
                                            <p:strVal val="#ppt_y"/>
                                          </p:val>
                                        </p:tav>
                                        <p:tav tm="100000">
                                          <p:val>
                                            <p:strVal val="#ppt_y"/>
                                          </p:val>
                                        </p:tav>
                                      </p:tavLst>
                                    </p:anim>
                                    <p:anim calcmode="lin" valueType="num">
                                      <p:cBhvr>
                                        <p:cTn id="50"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P spid="19" grpId="0" animBg="1"/>
      <p:bldP spid="20" grpId="0" animBg="1"/>
      <p:bldP spid="21" grpId="0" animBg="1"/>
      <p:bldP spid="22" grpId="0" animBg="1"/>
      <p:bldP spid="23" grpId="0" animBg="1"/>
      <p:bldP spid="24" grpId="0" animBg="1"/>
      <p:bldP spid="2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5237111" y="1320998"/>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01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35"/>
          <p:cNvSpPr/>
          <p:nvPr/>
        </p:nvSpPr>
        <p:spPr>
          <a:xfrm>
            <a:off x="5220072" y="133389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36"/>
          <p:cNvSpPr/>
          <p:nvPr/>
        </p:nvSpPr>
        <p:spPr>
          <a:xfrm>
            <a:off x="5237111" y="1998578"/>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02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矩形 37"/>
          <p:cNvSpPr/>
          <p:nvPr/>
        </p:nvSpPr>
        <p:spPr>
          <a:xfrm>
            <a:off x="5220072" y="201147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38"/>
          <p:cNvSpPr/>
          <p:nvPr/>
        </p:nvSpPr>
        <p:spPr>
          <a:xfrm>
            <a:off x="5237111" y="2676157"/>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03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39"/>
          <p:cNvSpPr/>
          <p:nvPr/>
        </p:nvSpPr>
        <p:spPr>
          <a:xfrm>
            <a:off x="5220072" y="268905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矩形 40"/>
          <p:cNvSpPr/>
          <p:nvPr/>
        </p:nvSpPr>
        <p:spPr>
          <a:xfrm>
            <a:off x="5237111" y="3380840"/>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04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41"/>
          <p:cNvSpPr/>
          <p:nvPr/>
        </p:nvSpPr>
        <p:spPr>
          <a:xfrm>
            <a:off x="5220072" y="3393738"/>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Box 148"/>
          <p:cNvSpPr txBox="1"/>
          <p:nvPr/>
        </p:nvSpPr>
        <p:spPr>
          <a:xfrm>
            <a:off x="1653563" y="1535288"/>
            <a:ext cx="1761031" cy="840419"/>
          </a:xfrm>
          <a:prstGeom prst="rect">
            <a:avLst/>
          </a:prstGeom>
          <a:noFill/>
        </p:spPr>
        <p:txBody>
          <a:bodyPr vert="horz" wrap="square" lIns="63560" tIns="31780" rIns="63560" bIns="31780" rtlCol="0">
            <a:spAutoFit/>
          </a:bodyPr>
          <a:lstStyle/>
          <a:p>
            <a:pPr>
              <a:lnSpc>
                <a:spcPct val="120000"/>
              </a:lnSpc>
            </a:pPr>
            <a:r>
              <a:rPr lang="zh-CN" altLang="en-US" sz="4600" b="1" cap="all" spc="209"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rPr>
              <a:t>目录</a:t>
            </a:r>
            <a:endParaRPr lang="en-US" altLang="zh-CN" sz="4600" b="1" cap="all" spc="209"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148"/>
          <p:cNvSpPr txBox="1"/>
          <p:nvPr/>
        </p:nvSpPr>
        <p:spPr>
          <a:xfrm>
            <a:off x="1653563" y="2295145"/>
            <a:ext cx="2380414" cy="636645"/>
          </a:xfrm>
          <a:prstGeom prst="rect">
            <a:avLst/>
          </a:prstGeom>
          <a:noFill/>
        </p:spPr>
        <p:txBody>
          <a:bodyPr vert="horz" wrap="square" lIns="63560" tIns="31780" rIns="63560" bIns="31780" rtlCol="0">
            <a:spAutoFit/>
          </a:bodyPr>
          <a:lstStyle/>
          <a:p>
            <a:pPr>
              <a:lnSpc>
                <a:spcPct val="120000"/>
              </a:lnSpc>
            </a:pPr>
            <a:r>
              <a:rPr lang="en-US" altLang="zh-CN" sz="3100" b="1"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rPr>
              <a:t>CONTENTS</a:t>
            </a:r>
          </a:p>
        </p:txBody>
      </p:sp>
      <p:sp>
        <p:nvSpPr>
          <p:cNvPr id="75" name="TextBox 74"/>
          <p:cNvSpPr txBox="1"/>
          <p:nvPr/>
        </p:nvSpPr>
        <p:spPr>
          <a:xfrm>
            <a:off x="-2411640" y="3958639"/>
            <a:ext cx="1787669" cy="261610"/>
          </a:xfrm>
          <a:prstGeom prst="rect">
            <a:avLst/>
          </a:prstGeom>
          <a:noFill/>
        </p:spPr>
        <p:txBody>
          <a:bodyPr wrap="none" rtlCol="0">
            <a:spAutoFit/>
          </a:bodyPr>
          <a:lstStyle/>
          <a:p>
            <a:r>
              <a:rPr lang="zh-CN" altLang="en-US" sz="1100" dirty="0" smtClean="0">
                <a:solidFill>
                  <a:schemeClr val="bg1"/>
                </a:solidFill>
                <a:latin typeface="微软雅黑" pitchFamily="34" charset="-122"/>
                <a:ea typeface="微软雅黑" pitchFamily="34" charset="-122"/>
              </a:rPr>
              <a:t>部门：</a:t>
            </a:r>
            <a:r>
              <a:rPr lang="en-US" altLang="zh-CN" sz="1100" dirty="0" smtClean="0">
                <a:solidFill>
                  <a:schemeClr val="bg1"/>
                </a:solidFill>
                <a:latin typeface="微软雅黑" pitchFamily="34" charset="-122"/>
                <a:ea typeface="微软雅黑" pitchFamily="34" charset="-122"/>
              </a:rPr>
              <a:t>XXX   </a:t>
            </a:r>
            <a:r>
              <a:rPr lang="zh-CN" altLang="en-US" sz="1100" dirty="0" smtClean="0">
                <a:solidFill>
                  <a:schemeClr val="bg1"/>
                </a:solidFill>
                <a:latin typeface="微软雅黑" pitchFamily="34" charset="-122"/>
                <a:ea typeface="微软雅黑" pitchFamily="34" charset="-122"/>
              </a:rPr>
              <a:t>汇报人：</a:t>
            </a:r>
            <a:r>
              <a:rPr lang="en-US" altLang="zh-CN" sz="1100" dirty="0" smtClean="0">
                <a:solidFill>
                  <a:schemeClr val="bg1"/>
                </a:solidFill>
                <a:latin typeface="微软雅黑" pitchFamily="34" charset="-122"/>
                <a:ea typeface="微软雅黑" pitchFamily="34" charset="-122"/>
              </a:rPr>
              <a:t>xxx</a:t>
            </a:r>
            <a:endParaRPr lang="zh-CN" altLang="en-US" sz="1100" dirty="0">
              <a:solidFill>
                <a:schemeClr val="bg1"/>
              </a:solidFill>
              <a:latin typeface="微软雅黑" pitchFamily="34" charset="-122"/>
              <a:ea typeface="微软雅黑" pitchFamily="34" charset="-122"/>
            </a:endParaRPr>
          </a:p>
        </p:txBody>
      </p:sp>
      <p:sp>
        <p:nvSpPr>
          <p:cNvPr id="76" name="椭圆 75"/>
          <p:cNvSpPr/>
          <p:nvPr/>
        </p:nvSpPr>
        <p:spPr>
          <a:xfrm>
            <a:off x="-6744651" y="3958639"/>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6162321" y="3500169"/>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8112803" y="364418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3502320" y="4515966"/>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3933656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p:tgtEl>
                                          <p:spTgt spid="43"/>
                                        </p:tgtEl>
                                        <p:attrNameLst>
                                          <p:attrName>ppt_y</p:attrName>
                                        </p:attrNameLst>
                                      </p:cBhvr>
                                      <p:tavLst>
                                        <p:tav tm="0">
                                          <p:val>
                                            <p:strVal val="#ppt_y+#ppt_h*1.125000"/>
                                          </p:val>
                                        </p:tav>
                                        <p:tav tm="100000">
                                          <p:val>
                                            <p:strVal val="#ppt_y"/>
                                          </p:val>
                                        </p:tav>
                                      </p:tavLst>
                                    </p:anim>
                                    <p:animEffect transition="in" filter="wipe(up)">
                                      <p:cBhvr>
                                        <p:cTn id="8" dur="500"/>
                                        <p:tgtEl>
                                          <p:spTgt spid="43"/>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p:tgtEl>
                                          <p:spTgt spid="44"/>
                                        </p:tgtEl>
                                        <p:attrNameLst>
                                          <p:attrName>ppt_y</p:attrName>
                                        </p:attrNameLst>
                                      </p:cBhvr>
                                      <p:tavLst>
                                        <p:tav tm="0">
                                          <p:val>
                                            <p:strVal val="#ppt_y+#ppt_h*1.125000"/>
                                          </p:val>
                                        </p:tav>
                                        <p:tav tm="100000">
                                          <p:val>
                                            <p:strVal val="#ppt_y"/>
                                          </p:val>
                                        </p:tav>
                                      </p:tavLst>
                                    </p:anim>
                                    <p:animEffect transition="in" filter="wipe(up)">
                                      <p:cBhvr>
                                        <p:cTn id="12" dur="500"/>
                                        <p:tgtEl>
                                          <p:spTgt spid="44"/>
                                        </p:tgtEl>
                                      </p:cBhvr>
                                    </p:animEffect>
                                  </p:childTnLst>
                                </p:cTn>
                              </p:par>
                            </p:childTnLst>
                          </p:cTn>
                        </p:par>
                        <p:par>
                          <p:cTn id="13" fill="hold">
                            <p:stCondLst>
                              <p:cond delay="500"/>
                            </p:stCondLst>
                            <p:childTnLst>
                              <p:par>
                                <p:cTn id="14" presetID="16" presetClass="entr" presetSubtype="21"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barn(inVertical)">
                                      <p:cBhvr>
                                        <p:cTn id="16" dur="500"/>
                                        <p:tgtEl>
                                          <p:spTgt spid="36"/>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wipe(left)">
                                      <p:cBhvr>
                                        <p:cTn id="20" dur="500"/>
                                        <p:tgtEl>
                                          <p:spTgt spid="35"/>
                                        </p:tgtEl>
                                      </p:cBhvr>
                                    </p:animEffect>
                                  </p:childTnLst>
                                </p:cTn>
                              </p:par>
                            </p:childTnLst>
                          </p:cTn>
                        </p:par>
                        <p:par>
                          <p:cTn id="21" fill="hold">
                            <p:stCondLst>
                              <p:cond delay="1500"/>
                            </p:stCondLst>
                            <p:childTnLst>
                              <p:par>
                                <p:cTn id="22" presetID="16" presetClass="entr" presetSubtype="21" fill="hold" grpId="0"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barn(inVertical)">
                                      <p:cBhvr>
                                        <p:cTn id="24" dur="500"/>
                                        <p:tgtEl>
                                          <p:spTgt spid="38"/>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left)">
                                      <p:cBhvr>
                                        <p:cTn id="28" dur="500"/>
                                        <p:tgtEl>
                                          <p:spTgt spid="37"/>
                                        </p:tgtEl>
                                      </p:cBhvr>
                                    </p:animEffect>
                                  </p:childTnLst>
                                </p:cTn>
                              </p:par>
                            </p:childTnLst>
                          </p:cTn>
                        </p:par>
                        <p:par>
                          <p:cTn id="29" fill="hold">
                            <p:stCondLst>
                              <p:cond delay="2500"/>
                            </p:stCondLst>
                            <p:childTnLst>
                              <p:par>
                                <p:cTn id="30" presetID="16" presetClass="entr" presetSubtype="21" fill="hold" grpId="0"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barn(inVertical)">
                                      <p:cBhvr>
                                        <p:cTn id="32" dur="500"/>
                                        <p:tgtEl>
                                          <p:spTgt spid="40"/>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left)">
                                      <p:cBhvr>
                                        <p:cTn id="36" dur="500"/>
                                        <p:tgtEl>
                                          <p:spTgt spid="39"/>
                                        </p:tgtEl>
                                      </p:cBhvr>
                                    </p:animEffect>
                                  </p:childTnLst>
                                </p:cTn>
                              </p:par>
                            </p:childTnLst>
                          </p:cTn>
                        </p:par>
                        <p:par>
                          <p:cTn id="37" fill="hold">
                            <p:stCondLst>
                              <p:cond delay="3500"/>
                            </p:stCondLst>
                            <p:childTnLst>
                              <p:par>
                                <p:cTn id="38" presetID="16" presetClass="entr" presetSubtype="21"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barn(inVertical)">
                                      <p:cBhvr>
                                        <p:cTn id="40" dur="500"/>
                                        <p:tgtEl>
                                          <p:spTgt spid="42"/>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wipe(left)">
                                      <p:cBhvr>
                                        <p:cTn id="4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animBg="1"/>
      <p:bldP spid="37" grpId="0"/>
      <p:bldP spid="38" grpId="0" animBg="1"/>
      <p:bldP spid="39" grpId="0"/>
      <p:bldP spid="40" grpId="0" animBg="1"/>
      <p:bldP spid="41" grpId="0"/>
      <p:bldP spid="42" grpId="0" animBg="1"/>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01</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6" name="椭圆 15"/>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872883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5" name="AutoShape 5"/>
          <p:cNvSpPr>
            <a:spLocks/>
          </p:cNvSpPr>
          <p:nvPr/>
        </p:nvSpPr>
        <p:spPr bwMode="auto">
          <a:xfrm>
            <a:off x="1010021" y="2466546"/>
            <a:ext cx="1683149" cy="61931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846" y="0"/>
                </a:moveTo>
                <a:lnTo>
                  <a:pt x="2625" y="4984"/>
                </a:lnTo>
                <a:lnTo>
                  <a:pt x="305" y="4984"/>
                </a:lnTo>
                <a:cubicBezTo>
                  <a:pt x="136" y="4984"/>
                  <a:pt x="0" y="5356"/>
                  <a:pt x="0" y="5815"/>
                </a:cubicBezTo>
                <a:lnTo>
                  <a:pt x="0" y="20769"/>
                </a:lnTo>
                <a:cubicBezTo>
                  <a:pt x="0" y="21228"/>
                  <a:pt x="136" y="21599"/>
                  <a:pt x="305" y="21599"/>
                </a:cubicBezTo>
                <a:lnTo>
                  <a:pt x="21294" y="21599"/>
                </a:lnTo>
                <a:cubicBezTo>
                  <a:pt x="21463" y="21599"/>
                  <a:pt x="21599" y="21228"/>
                  <a:pt x="21599" y="20769"/>
                </a:cubicBezTo>
                <a:lnTo>
                  <a:pt x="21599" y="5815"/>
                </a:lnTo>
                <a:cubicBezTo>
                  <a:pt x="21600" y="5356"/>
                  <a:pt x="21463" y="4984"/>
                  <a:pt x="21294" y="4984"/>
                </a:cubicBezTo>
                <a:lnTo>
                  <a:pt x="5068" y="4984"/>
                </a:lnTo>
                <a:lnTo>
                  <a:pt x="3846" y="0"/>
                </a:lnTo>
                <a:close/>
              </a:path>
            </a:pathLst>
          </a:custGeom>
          <a:solidFill>
            <a:srgbClr val="77A9D3"/>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86" name="Group 6"/>
          <p:cNvGrpSpPr>
            <a:grpSpLocks/>
          </p:cNvGrpSpPr>
          <p:nvPr/>
        </p:nvGrpSpPr>
        <p:grpSpPr bwMode="auto">
          <a:xfrm>
            <a:off x="1010022" y="1774580"/>
            <a:ext cx="596574" cy="596687"/>
            <a:chOff x="0" y="0"/>
            <a:chExt cx="1591420" cy="1591420"/>
          </a:xfrm>
        </p:grpSpPr>
        <p:sp>
          <p:nvSpPr>
            <p:cNvPr id="87" name="AutoShape 7"/>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77A9D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AutoShape 8"/>
            <p:cNvSpPr>
              <a:spLocks/>
            </p:cNvSpPr>
            <p:nvPr/>
          </p:nvSpPr>
          <p:spPr bwMode="auto">
            <a:xfrm>
              <a:off x="0" y="547945"/>
              <a:ext cx="1591420" cy="4955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000" b="0" dirty="0">
                  <a:solidFill>
                    <a:schemeClr val="bg1"/>
                  </a:solidFill>
                  <a:latin typeface="Arial" panose="020B0604020202020204" pitchFamily="34" charset="0"/>
                  <a:ea typeface="微软雅黑" panose="020B0503020204020204" pitchFamily="34" charset="-122"/>
                  <a:sym typeface="Arial" panose="020B0604020202020204" pitchFamily="34" charset="0"/>
                </a:rPr>
                <a:t>2012</a:t>
              </a:r>
            </a:p>
          </p:txBody>
        </p:sp>
      </p:grpSp>
      <p:sp>
        <p:nvSpPr>
          <p:cNvPr id="89" name="AutoShape 9"/>
          <p:cNvSpPr>
            <a:spLocks/>
          </p:cNvSpPr>
          <p:nvPr/>
        </p:nvSpPr>
        <p:spPr bwMode="auto">
          <a:xfrm>
            <a:off x="1235076"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90" name="AutoShape 10"/>
          <p:cNvSpPr>
            <a:spLocks/>
          </p:cNvSpPr>
          <p:nvPr/>
        </p:nvSpPr>
        <p:spPr bwMode="auto">
          <a:xfrm>
            <a:off x="2812248" y="2604701"/>
            <a:ext cx="1683743" cy="61931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05" y="0"/>
                </a:moveTo>
                <a:cubicBezTo>
                  <a:pt x="136" y="0"/>
                  <a:pt x="0" y="371"/>
                  <a:pt x="0" y="830"/>
                </a:cubicBezTo>
                <a:lnTo>
                  <a:pt x="0" y="15784"/>
                </a:lnTo>
                <a:cubicBezTo>
                  <a:pt x="0" y="16243"/>
                  <a:pt x="136" y="16615"/>
                  <a:pt x="305" y="16615"/>
                </a:cubicBezTo>
                <a:lnTo>
                  <a:pt x="2627" y="16615"/>
                </a:lnTo>
                <a:lnTo>
                  <a:pt x="3849" y="21599"/>
                </a:lnTo>
                <a:lnTo>
                  <a:pt x="5072" y="16615"/>
                </a:lnTo>
                <a:lnTo>
                  <a:pt x="21294" y="16615"/>
                </a:lnTo>
                <a:cubicBezTo>
                  <a:pt x="21463" y="16615"/>
                  <a:pt x="21599" y="16243"/>
                  <a:pt x="21599" y="15784"/>
                </a:cubicBezTo>
                <a:lnTo>
                  <a:pt x="21599" y="830"/>
                </a:lnTo>
                <a:cubicBezTo>
                  <a:pt x="21600" y="371"/>
                  <a:pt x="21463" y="0"/>
                  <a:pt x="21294" y="0"/>
                </a:cubicBezTo>
                <a:lnTo>
                  <a:pt x="305" y="0"/>
                </a:lnTo>
                <a:close/>
              </a:path>
            </a:pathLst>
          </a:custGeom>
          <a:solidFill>
            <a:srgbClr val="A491BB"/>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1" name="Group 11"/>
          <p:cNvGrpSpPr>
            <a:grpSpLocks/>
          </p:cNvGrpSpPr>
          <p:nvPr/>
        </p:nvGrpSpPr>
        <p:grpSpPr bwMode="auto">
          <a:xfrm>
            <a:off x="2812247" y="3319298"/>
            <a:ext cx="597169" cy="597283"/>
            <a:chOff x="0" y="0"/>
            <a:chExt cx="1591420" cy="1591420"/>
          </a:xfrm>
        </p:grpSpPr>
        <p:sp>
          <p:nvSpPr>
            <p:cNvPr id="92" name="AutoShape 12"/>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AutoShape 13"/>
            <p:cNvSpPr>
              <a:spLocks/>
            </p:cNvSpPr>
            <p:nvPr/>
          </p:nvSpPr>
          <p:spPr bwMode="auto">
            <a:xfrm>
              <a:off x="0" y="553745"/>
              <a:ext cx="1591420" cy="4839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2013</a:t>
              </a:r>
            </a:p>
          </p:txBody>
        </p:sp>
      </p:grpSp>
      <p:sp>
        <p:nvSpPr>
          <p:cNvPr id="94" name="AutoShape 14"/>
          <p:cNvSpPr>
            <a:spLocks/>
          </p:cNvSpPr>
          <p:nvPr/>
        </p:nvSpPr>
        <p:spPr bwMode="auto">
          <a:xfrm>
            <a:off x="3048613"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95" name="AutoShape 15"/>
          <p:cNvSpPr>
            <a:spLocks/>
          </p:cNvSpPr>
          <p:nvPr/>
        </p:nvSpPr>
        <p:spPr bwMode="auto">
          <a:xfrm>
            <a:off x="4596015" y="2466546"/>
            <a:ext cx="1683148" cy="619316"/>
          </a:xfrm>
          <a:custGeom>
            <a:avLst/>
            <a:gdLst>
              <a:gd name="T0" fmla="*/ 2243931 w 21600"/>
              <a:gd name="T1" fmla="*/ 825500 h 21600"/>
              <a:gd name="T2" fmla="*/ 2243931 w 21600"/>
              <a:gd name="T3" fmla="*/ 825500 h 21600"/>
              <a:gd name="T4" fmla="*/ 2243931 w 21600"/>
              <a:gd name="T5" fmla="*/ 825500 h 21600"/>
              <a:gd name="T6" fmla="*/ 2243931 w 21600"/>
              <a:gd name="T7" fmla="*/ 825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846" y="0"/>
                </a:moveTo>
                <a:lnTo>
                  <a:pt x="2625" y="4984"/>
                </a:lnTo>
                <a:lnTo>
                  <a:pt x="305" y="4984"/>
                </a:lnTo>
                <a:cubicBezTo>
                  <a:pt x="136" y="4984"/>
                  <a:pt x="0" y="5356"/>
                  <a:pt x="0" y="5815"/>
                </a:cubicBezTo>
                <a:lnTo>
                  <a:pt x="0" y="20769"/>
                </a:lnTo>
                <a:cubicBezTo>
                  <a:pt x="0" y="21228"/>
                  <a:pt x="136" y="21599"/>
                  <a:pt x="305" y="21599"/>
                </a:cubicBezTo>
                <a:lnTo>
                  <a:pt x="21294" y="21599"/>
                </a:lnTo>
                <a:cubicBezTo>
                  <a:pt x="21463" y="21599"/>
                  <a:pt x="21599" y="21228"/>
                  <a:pt x="21599" y="20769"/>
                </a:cubicBezTo>
                <a:lnTo>
                  <a:pt x="21599" y="5815"/>
                </a:lnTo>
                <a:cubicBezTo>
                  <a:pt x="21600" y="5356"/>
                  <a:pt x="21463" y="4984"/>
                  <a:pt x="21294" y="4984"/>
                </a:cubicBezTo>
                <a:lnTo>
                  <a:pt x="5068" y="4984"/>
                </a:lnTo>
                <a:lnTo>
                  <a:pt x="3846" y="0"/>
                </a:lnTo>
                <a:close/>
              </a:path>
            </a:pathLst>
          </a:custGeom>
          <a:solidFill>
            <a:srgbClr val="77A9D3"/>
          </a:solidFill>
          <a:ln>
            <a:noFill/>
          </a:ln>
        </p:spPr>
        <p:txBody>
          <a:bodyPr lIns="0" tIns="0" rIns="0" bIns="0" anchor="ctr"/>
          <a:lstStyle/>
          <a:p>
            <a:pPr>
              <a:defRPr/>
            </a:pPr>
            <a:endParaRPr lang="es-ES">
              <a:latin typeface="Arial" panose="020B0604020202020204" pitchFamily="34" charset="0"/>
              <a:ea typeface="微软雅黑" panose="020B0503020204020204" pitchFamily="34" charset="-122"/>
              <a:cs typeface="ＭＳ Ｐゴシック" charset="0"/>
              <a:sym typeface="Arial" panose="020B0604020202020204" pitchFamily="34" charset="0"/>
            </a:endParaRPr>
          </a:p>
        </p:txBody>
      </p:sp>
      <p:grpSp>
        <p:nvGrpSpPr>
          <p:cNvPr id="96" name="Group 16"/>
          <p:cNvGrpSpPr>
            <a:grpSpLocks/>
          </p:cNvGrpSpPr>
          <p:nvPr/>
        </p:nvGrpSpPr>
        <p:grpSpPr bwMode="auto">
          <a:xfrm>
            <a:off x="4596015" y="1774580"/>
            <a:ext cx="596574" cy="596687"/>
            <a:chOff x="0" y="0"/>
            <a:chExt cx="1591420" cy="1591420"/>
          </a:xfrm>
        </p:grpSpPr>
        <p:sp>
          <p:nvSpPr>
            <p:cNvPr id="97" name="AutoShape 17"/>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77A9D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8" name="AutoShape 18"/>
            <p:cNvSpPr>
              <a:spLocks/>
            </p:cNvSpPr>
            <p:nvPr/>
          </p:nvSpPr>
          <p:spPr bwMode="auto">
            <a:xfrm>
              <a:off x="0" y="554297"/>
              <a:ext cx="1591420" cy="4828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2014</a:t>
              </a:r>
            </a:p>
          </p:txBody>
        </p:sp>
      </p:grpSp>
      <p:sp>
        <p:nvSpPr>
          <p:cNvPr id="99" name="AutoShape 19"/>
          <p:cNvSpPr>
            <a:spLocks/>
          </p:cNvSpPr>
          <p:nvPr/>
        </p:nvSpPr>
        <p:spPr bwMode="auto">
          <a:xfrm>
            <a:off x="4851433" y="2760630"/>
            <a:ext cx="119136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876300" eaLnBrk="0">
              <a:defRPr sz="2500" b="1">
                <a:solidFill>
                  <a:srgbClr val="FFFFFF"/>
                </a:solidFill>
                <a:latin typeface="Lato" charset="0"/>
                <a:ea typeface="MS PGothic" panose="020B0600070205080204" pitchFamily="34" charset="-128"/>
                <a:sym typeface="Lato" charset="0"/>
              </a:defRPr>
            </a:lvl1pPr>
            <a:lvl2pPr marL="742950" indent="-285750" defTabSz="876300" eaLnBrk="0">
              <a:defRPr sz="2500" b="1">
                <a:solidFill>
                  <a:srgbClr val="FFFFFF"/>
                </a:solidFill>
                <a:latin typeface="Lato" charset="0"/>
                <a:ea typeface="MS PGothic" panose="020B0600070205080204" pitchFamily="34" charset="-128"/>
                <a:sym typeface="Lato" charset="0"/>
              </a:defRPr>
            </a:lvl2pPr>
            <a:lvl3pPr marL="1143000" indent="-228600" defTabSz="876300" eaLnBrk="0">
              <a:defRPr sz="2500" b="1">
                <a:solidFill>
                  <a:srgbClr val="FFFFFF"/>
                </a:solidFill>
                <a:latin typeface="Lato" charset="0"/>
                <a:ea typeface="MS PGothic" panose="020B0600070205080204" pitchFamily="34" charset="-128"/>
                <a:sym typeface="Lato" charset="0"/>
              </a:defRPr>
            </a:lvl3pPr>
            <a:lvl4pPr marL="1600200" indent="-228600" defTabSz="876300" eaLnBrk="0">
              <a:defRPr sz="2500" b="1">
                <a:solidFill>
                  <a:srgbClr val="FFFFFF"/>
                </a:solidFill>
                <a:latin typeface="Lato" charset="0"/>
                <a:ea typeface="MS PGothic" panose="020B0600070205080204" pitchFamily="34" charset="-128"/>
                <a:sym typeface="Lato" charset="0"/>
              </a:defRPr>
            </a:lvl4pPr>
            <a:lvl5pPr marL="2057400" indent="-228600" defTabSz="876300" eaLnBrk="0">
              <a:defRPr sz="2500" b="1">
                <a:solidFill>
                  <a:srgbClr val="FFFFFF"/>
                </a:solidFill>
                <a:latin typeface="Lato" charset="0"/>
                <a:ea typeface="MS PGothic" panose="020B0600070205080204" pitchFamily="34" charset="-128"/>
                <a:sym typeface="Lato" charset="0"/>
              </a:defRPr>
            </a:lvl5pPr>
            <a:lvl6pPr marL="25146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00000"/>
              </a:lnSpc>
            </a:pPr>
            <a:r>
              <a:rPr lang="zh-CN" altLang="en-US" sz="10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100" name="AutoShape 20"/>
          <p:cNvSpPr>
            <a:spLocks/>
          </p:cNvSpPr>
          <p:nvPr/>
        </p:nvSpPr>
        <p:spPr bwMode="auto">
          <a:xfrm>
            <a:off x="6398240" y="2604701"/>
            <a:ext cx="1683743" cy="619316"/>
          </a:xfrm>
          <a:custGeom>
            <a:avLst/>
            <a:gdLst>
              <a:gd name="T0" fmla="*/ 2244725 w 21600"/>
              <a:gd name="T1" fmla="*/ 825500 h 21600"/>
              <a:gd name="T2" fmla="*/ 2244725 w 21600"/>
              <a:gd name="T3" fmla="*/ 825500 h 21600"/>
              <a:gd name="T4" fmla="*/ 2244725 w 21600"/>
              <a:gd name="T5" fmla="*/ 825500 h 21600"/>
              <a:gd name="T6" fmla="*/ 2244725 w 21600"/>
              <a:gd name="T7" fmla="*/ 825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05" y="0"/>
                </a:moveTo>
                <a:cubicBezTo>
                  <a:pt x="136" y="0"/>
                  <a:pt x="0" y="371"/>
                  <a:pt x="0" y="830"/>
                </a:cubicBezTo>
                <a:lnTo>
                  <a:pt x="0" y="15784"/>
                </a:lnTo>
                <a:cubicBezTo>
                  <a:pt x="0" y="16243"/>
                  <a:pt x="136" y="16615"/>
                  <a:pt x="305" y="16615"/>
                </a:cubicBezTo>
                <a:lnTo>
                  <a:pt x="2627" y="16615"/>
                </a:lnTo>
                <a:lnTo>
                  <a:pt x="3849" y="21599"/>
                </a:lnTo>
                <a:lnTo>
                  <a:pt x="5072" y="16615"/>
                </a:lnTo>
                <a:lnTo>
                  <a:pt x="21294" y="16615"/>
                </a:lnTo>
                <a:cubicBezTo>
                  <a:pt x="21463" y="16615"/>
                  <a:pt x="21599" y="16243"/>
                  <a:pt x="21599" y="15784"/>
                </a:cubicBezTo>
                <a:lnTo>
                  <a:pt x="21599" y="830"/>
                </a:lnTo>
                <a:cubicBezTo>
                  <a:pt x="21600" y="371"/>
                  <a:pt x="21463" y="0"/>
                  <a:pt x="21294" y="0"/>
                </a:cubicBezTo>
                <a:lnTo>
                  <a:pt x="305" y="0"/>
                </a:lnTo>
                <a:close/>
              </a:path>
            </a:pathLst>
          </a:custGeom>
          <a:solidFill>
            <a:srgbClr val="A491BB"/>
          </a:solidFill>
          <a:ln>
            <a:noFill/>
          </a:ln>
        </p:spPr>
        <p:txBody>
          <a:bodyPr lIns="0" tIns="0" rIns="0" bIns="0" anchor="ctr"/>
          <a:lstStyle/>
          <a:p>
            <a:pPr>
              <a:defRPr/>
            </a:pPr>
            <a:endParaRPr lang="es-ES">
              <a:latin typeface="Arial" panose="020B0604020202020204" pitchFamily="34" charset="0"/>
              <a:ea typeface="微软雅黑" panose="020B0503020204020204" pitchFamily="34" charset="-122"/>
              <a:cs typeface="ＭＳ Ｐゴシック" charset="0"/>
              <a:sym typeface="Arial" panose="020B0604020202020204" pitchFamily="34" charset="0"/>
            </a:endParaRPr>
          </a:p>
        </p:txBody>
      </p:sp>
      <p:grpSp>
        <p:nvGrpSpPr>
          <p:cNvPr id="101" name="Group 21"/>
          <p:cNvGrpSpPr>
            <a:grpSpLocks/>
          </p:cNvGrpSpPr>
          <p:nvPr/>
        </p:nvGrpSpPr>
        <p:grpSpPr bwMode="auto">
          <a:xfrm>
            <a:off x="6398239" y="3319298"/>
            <a:ext cx="596574" cy="597283"/>
            <a:chOff x="0" y="0"/>
            <a:chExt cx="1591420" cy="1591420"/>
          </a:xfrm>
        </p:grpSpPr>
        <p:sp>
          <p:nvSpPr>
            <p:cNvPr id="102" name="AutoShape 22"/>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3" name="AutoShape 23"/>
            <p:cNvSpPr>
              <a:spLocks/>
            </p:cNvSpPr>
            <p:nvPr/>
          </p:nvSpPr>
          <p:spPr bwMode="auto">
            <a:xfrm>
              <a:off x="0" y="553745"/>
              <a:ext cx="1591420" cy="4839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201N</a:t>
              </a:r>
            </a:p>
          </p:txBody>
        </p:sp>
      </p:grpSp>
      <p:sp>
        <p:nvSpPr>
          <p:cNvPr id="104" name="AutoShape 24"/>
          <p:cNvSpPr>
            <a:spLocks/>
          </p:cNvSpPr>
          <p:nvPr/>
        </p:nvSpPr>
        <p:spPr bwMode="auto">
          <a:xfrm>
            <a:off x="6653658"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105" name="AutoShape 25"/>
          <p:cNvSpPr>
            <a:spLocks/>
          </p:cNvSpPr>
          <p:nvPr/>
        </p:nvSpPr>
        <p:spPr bwMode="auto">
          <a:xfrm>
            <a:off x="1064201" y="3237632"/>
            <a:ext cx="910341"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6" name="AutoShape 26"/>
          <p:cNvSpPr>
            <a:spLocks/>
          </p:cNvSpPr>
          <p:nvPr/>
        </p:nvSpPr>
        <p:spPr bwMode="auto">
          <a:xfrm>
            <a:off x="1075513" y="3428273"/>
            <a:ext cx="1598604"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107" name="AutoShape 27"/>
          <p:cNvSpPr>
            <a:spLocks/>
          </p:cNvSpPr>
          <p:nvPr/>
        </p:nvSpPr>
        <p:spPr bwMode="auto">
          <a:xfrm>
            <a:off x="2856899" y="1954338"/>
            <a:ext cx="91034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8" name="AutoShape 28"/>
          <p:cNvSpPr>
            <a:spLocks/>
          </p:cNvSpPr>
          <p:nvPr/>
        </p:nvSpPr>
        <p:spPr bwMode="auto">
          <a:xfrm>
            <a:off x="2868213" y="2120564"/>
            <a:ext cx="1599199"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109" name="AutoShape 29"/>
          <p:cNvSpPr>
            <a:spLocks/>
          </p:cNvSpPr>
          <p:nvPr/>
        </p:nvSpPr>
        <p:spPr bwMode="auto">
          <a:xfrm>
            <a:off x="4716877" y="3271576"/>
            <a:ext cx="91034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0" name="AutoShape 30"/>
          <p:cNvSpPr>
            <a:spLocks/>
          </p:cNvSpPr>
          <p:nvPr/>
        </p:nvSpPr>
        <p:spPr bwMode="auto">
          <a:xfrm>
            <a:off x="4728190" y="3458048"/>
            <a:ext cx="1484290"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111" name="AutoShape 31"/>
          <p:cNvSpPr>
            <a:spLocks/>
          </p:cNvSpPr>
          <p:nvPr/>
        </p:nvSpPr>
        <p:spPr bwMode="auto">
          <a:xfrm>
            <a:off x="6488738" y="1942427"/>
            <a:ext cx="1484290" cy="1532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2" name="AutoShape 32"/>
          <p:cNvSpPr>
            <a:spLocks/>
          </p:cNvSpPr>
          <p:nvPr/>
        </p:nvSpPr>
        <p:spPr bwMode="auto">
          <a:xfrm>
            <a:off x="6491716" y="2130092"/>
            <a:ext cx="1484290"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54369817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9" presetClass="entr" presetSubtype="0" fill="hold" grpId="0" nodeType="afterEffect">
                                  <p:stCondLst>
                                    <p:cond delay="100"/>
                                  </p:stCondLst>
                                  <p:childTnLst>
                                    <p:set>
                                      <p:cBhvr>
                                        <p:cTn id="14" dur="1" fill="hold">
                                          <p:stCondLst>
                                            <p:cond delay="0"/>
                                          </p:stCondLst>
                                        </p:cTn>
                                        <p:tgtEl>
                                          <p:spTgt spid="89"/>
                                        </p:tgtEl>
                                        <p:attrNameLst>
                                          <p:attrName>style.visibility</p:attrName>
                                        </p:attrNameLst>
                                      </p:cBhvr>
                                      <p:to>
                                        <p:strVal val="visible"/>
                                      </p:to>
                                    </p:set>
                                    <p:animEffect transition="in" filter="dissolve">
                                      <p:cBhvr>
                                        <p:cTn id="15" dur="500"/>
                                        <p:tgtEl>
                                          <p:spTgt spid="89"/>
                                        </p:tgtEl>
                                      </p:cBhvr>
                                    </p:animEffect>
                                  </p:childTnLst>
                                </p:cTn>
                              </p:par>
                            </p:childTnLst>
                          </p:cTn>
                        </p:par>
                        <p:par>
                          <p:cTn id="16" fill="hold">
                            <p:stCondLst>
                              <p:cond delay="1450"/>
                            </p:stCondLst>
                            <p:childTnLst>
                              <p:par>
                                <p:cTn id="17" presetID="23" presetClass="entr" presetSubtype="16" fill="hold" nodeType="afterEffect">
                                  <p:stCondLst>
                                    <p:cond delay="100"/>
                                  </p:stCondLst>
                                  <p:childTnLst>
                                    <p:set>
                                      <p:cBhvr>
                                        <p:cTn id="18" dur="1" fill="hold">
                                          <p:stCondLst>
                                            <p:cond delay="0"/>
                                          </p:stCondLst>
                                        </p:cTn>
                                        <p:tgtEl>
                                          <p:spTgt spid="86"/>
                                        </p:tgtEl>
                                        <p:attrNameLst>
                                          <p:attrName>style.visibility</p:attrName>
                                        </p:attrNameLst>
                                      </p:cBhvr>
                                      <p:to>
                                        <p:strVal val="visible"/>
                                      </p:to>
                                    </p:set>
                                    <p:anim calcmode="lin" valueType="num">
                                      <p:cBhvr>
                                        <p:cTn id="19" dur="500" fill="hold"/>
                                        <p:tgtEl>
                                          <p:spTgt spid="86"/>
                                        </p:tgtEl>
                                        <p:attrNameLst>
                                          <p:attrName>ppt_w</p:attrName>
                                        </p:attrNameLst>
                                      </p:cBhvr>
                                      <p:tavLst>
                                        <p:tav tm="0">
                                          <p:val>
                                            <p:fltVal val="0"/>
                                          </p:val>
                                        </p:tav>
                                        <p:tav tm="100000">
                                          <p:val>
                                            <p:strVal val="#ppt_w"/>
                                          </p:val>
                                        </p:tav>
                                      </p:tavLst>
                                    </p:anim>
                                    <p:anim calcmode="lin" valueType="num">
                                      <p:cBhvr>
                                        <p:cTn id="20" dur="500" fill="hold"/>
                                        <p:tgtEl>
                                          <p:spTgt spid="86"/>
                                        </p:tgtEl>
                                        <p:attrNameLst>
                                          <p:attrName>ppt_h</p:attrName>
                                        </p:attrNameLst>
                                      </p:cBhvr>
                                      <p:tavLst>
                                        <p:tav tm="0">
                                          <p:val>
                                            <p:fltVal val="0"/>
                                          </p:val>
                                        </p:tav>
                                        <p:tav tm="100000">
                                          <p:val>
                                            <p:strVal val="#ppt_h"/>
                                          </p:val>
                                        </p:tav>
                                      </p:tavLst>
                                    </p:anim>
                                  </p:childTnLst>
                                </p:cTn>
                              </p:par>
                            </p:childTnLst>
                          </p:cTn>
                        </p:par>
                        <p:par>
                          <p:cTn id="21" fill="hold">
                            <p:stCondLst>
                              <p:cond delay="2050"/>
                            </p:stCondLst>
                            <p:childTnLst>
                              <p:par>
                                <p:cTn id="22" presetID="9" presetClass="entr" presetSubtype="0" fill="hold" grpId="0" nodeType="afterEffect">
                                  <p:stCondLst>
                                    <p:cond delay="100"/>
                                  </p:stCondLst>
                                  <p:childTnLst>
                                    <p:set>
                                      <p:cBhvr>
                                        <p:cTn id="23" dur="1" fill="hold">
                                          <p:stCondLst>
                                            <p:cond delay="0"/>
                                          </p:stCondLst>
                                        </p:cTn>
                                        <p:tgtEl>
                                          <p:spTgt spid="85"/>
                                        </p:tgtEl>
                                        <p:attrNameLst>
                                          <p:attrName>style.visibility</p:attrName>
                                        </p:attrNameLst>
                                      </p:cBhvr>
                                      <p:to>
                                        <p:strVal val="visible"/>
                                      </p:to>
                                    </p:set>
                                    <p:animEffect transition="in" filter="dissolve">
                                      <p:cBhvr>
                                        <p:cTn id="24" dur="500"/>
                                        <p:tgtEl>
                                          <p:spTgt spid="85"/>
                                        </p:tgtEl>
                                      </p:cBhvr>
                                    </p:animEffect>
                                  </p:childTnLst>
                                </p:cTn>
                              </p:par>
                            </p:childTnLst>
                          </p:cTn>
                        </p:par>
                        <p:par>
                          <p:cTn id="25" fill="hold">
                            <p:stCondLst>
                              <p:cond delay="2650"/>
                            </p:stCondLst>
                            <p:childTnLst>
                              <p:par>
                                <p:cTn id="26" presetID="9" presetClass="entr" presetSubtype="0" fill="hold" grpId="0" nodeType="afterEffect">
                                  <p:stCondLst>
                                    <p:cond delay="100"/>
                                  </p:stCondLst>
                                  <p:childTnLst>
                                    <p:set>
                                      <p:cBhvr>
                                        <p:cTn id="27" dur="1" fill="hold">
                                          <p:stCondLst>
                                            <p:cond delay="0"/>
                                          </p:stCondLst>
                                        </p:cTn>
                                        <p:tgtEl>
                                          <p:spTgt spid="94"/>
                                        </p:tgtEl>
                                        <p:attrNameLst>
                                          <p:attrName>style.visibility</p:attrName>
                                        </p:attrNameLst>
                                      </p:cBhvr>
                                      <p:to>
                                        <p:strVal val="visible"/>
                                      </p:to>
                                    </p:set>
                                    <p:animEffect transition="in" filter="dissolve">
                                      <p:cBhvr>
                                        <p:cTn id="28" dur="500"/>
                                        <p:tgtEl>
                                          <p:spTgt spid="94"/>
                                        </p:tgtEl>
                                      </p:cBhvr>
                                    </p:animEffect>
                                  </p:childTnLst>
                                </p:cTn>
                              </p:par>
                            </p:childTnLst>
                          </p:cTn>
                        </p:par>
                        <p:par>
                          <p:cTn id="29" fill="hold">
                            <p:stCondLst>
                              <p:cond delay="3250"/>
                            </p:stCondLst>
                            <p:childTnLst>
                              <p:par>
                                <p:cTn id="30" presetID="23" presetClass="entr" presetSubtype="16" fill="hold" nodeType="afterEffect">
                                  <p:stCondLst>
                                    <p:cond delay="100"/>
                                  </p:stCondLst>
                                  <p:childTnLst>
                                    <p:set>
                                      <p:cBhvr>
                                        <p:cTn id="31" dur="1" fill="hold">
                                          <p:stCondLst>
                                            <p:cond delay="0"/>
                                          </p:stCondLst>
                                        </p:cTn>
                                        <p:tgtEl>
                                          <p:spTgt spid="91"/>
                                        </p:tgtEl>
                                        <p:attrNameLst>
                                          <p:attrName>style.visibility</p:attrName>
                                        </p:attrNameLst>
                                      </p:cBhvr>
                                      <p:to>
                                        <p:strVal val="visible"/>
                                      </p:to>
                                    </p:set>
                                    <p:anim calcmode="lin" valueType="num">
                                      <p:cBhvr>
                                        <p:cTn id="32" dur="500" fill="hold"/>
                                        <p:tgtEl>
                                          <p:spTgt spid="91"/>
                                        </p:tgtEl>
                                        <p:attrNameLst>
                                          <p:attrName>ppt_w</p:attrName>
                                        </p:attrNameLst>
                                      </p:cBhvr>
                                      <p:tavLst>
                                        <p:tav tm="0">
                                          <p:val>
                                            <p:fltVal val="0"/>
                                          </p:val>
                                        </p:tav>
                                        <p:tav tm="100000">
                                          <p:val>
                                            <p:strVal val="#ppt_w"/>
                                          </p:val>
                                        </p:tav>
                                      </p:tavLst>
                                    </p:anim>
                                    <p:anim calcmode="lin" valueType="num">
                                      <p:cBhvr>
                                        <p:cTn id="33" dur="500" fill="hold"/>
                                        <p:tgtEl>
                                          <p:spTgt spid="91"/>
                                        </p:tgtEl>
                                        <p:attrNameLst>
                                          <p:attrName>ppt_h</p:attrName>
                                        </p:attrNameLst>
                                      </p:cBhvr>
                                      <p:tavLst>
                                        <p:tav tm="0">
                                          <p:val>
                                            <p:fltVal val="0"/>
                                          </p:val>
                                        </p:tav>
                                        <p:tav tm="100000">
                                          <p:val>
                                            <p:strVal val="#ppt_h"/>
                                          </p:val>
                                        </p:tav>
                                      </p:tavLst>
                                    </p:anim>
                                  </p:childTnLst>
                                </p:cTn>
                              </p:par>
                            </p:childTnLst>
                          </p:cTn>
                        </p:par>
                        <p:par>
                          <p:cTn id="34" fill="hold">
                            <p:stCondLst>
                              <p:cond delay="3850"/>
                            </p:stCondLst>
                            <p:childTnLst>
                              <p:par>
                                <p:cTn id="35" presetID="9" presetClass="entr" presetSubtype="0" fill="hold" grpId="0" nodeType="afterEffect">
                                  <p:stCondLst>
                                    <p:cond delay="100"/>
                                  </p:stCondLst>
                                  <p:childTnLst>
                                    <p:set>
                                      <p:cBhvr>
                                        <p:cTn id="36" dur="1" fill="hold">
                                          <p:stCondLst>
                                            <p:cond delay="0"/>
                                          </p:stCondLst>
                                        </p:cTn>
                                        <p:tgtEl>
                                          <p:spTgt spid="90"/>
                                        </p:tgtEl>
                                        <p:attrNameLst>
                                          <p:attrName>style.visibility</p:attrName>
                                        </p:attrNameLst>
                                      </p:cBhvr>
                                      <p:to>
                                        <p:strVal val="visible"/>
                                      </p:to>
                                    </p:set>
                                    <p:animEffect transition="in" filter="dissolve">
                                      <p:cBhvr>
                                        <p:cTn id="37" dur="500"/>
                                        <p:tgtEl>
                                          <p:spTgt spid="90"/>
                                        </p:tgtEl>
                                      </p:cBhvr>
                                    </p:animEffect>
                                  </p:childTnLst>
                                </p:cTn>
                              </p:par>
                            </p:childTnLst>
                          </p:cTn>
                        </p:par>
                        <p:par>
                          <p:cTn id="38" fill="hold">
                            <p:stCondLst>
                              <p:cond delay="4450"/>
                            </p:stCondLst>
                            <p:childTnLst>
                              <p:par>
                                <p:cTn id="39" presetID="9" presetClass="entr" presetSubtype="0" fill="hold" grpId="0" nodeType="afterEffect">
                                  <p:stCondLst>
                                    <p:cond delay="100"/>
                                  </p:stCondLst>
                                  <p:childTnLst>
                                    <p:set>
                                      <p:cBhvr>
                                        <p:cTn id="40" dur="1" fill="hold">
                                          <p:stCondLst>
                                            <p:cond delay="0"/>
                                          </p:stCondLst>
                                        </p:cTn>
                                        <p:tgtEl>
                                          <p:spTgt spid="99"/>
                                        </p:tgtEl>
                                        <p:attrNameLst>
                                          <p:attrName>style.visibility</p:attrName>
                                        </p:attrNameLst>
                                      </p:cBhvr>
                                      <p:to>
                                        <p:strVal val="visible"/>
                                      </p:to>
                                    </p:set>
                                    <p:animEffect transition="in" filter="dissolve">
                                      <p:cBhvr>
                                        <p:cTn id="41" dur="500"/>
                                        <p:tgtEl>
                                          <p:spTgt spid="99"/>
                                        </p:tgtEl>
                                      </p:cBhvr>
                                    </p:animEffect>
                                  </p:childTnLst>
                                </p:cTn>
                              </p:par>
                            </p:childTnLst>
                          </p:cTn>
                        </p:par>
                        <p:par>
                          <p:cTn id="42" fill="hold">
                            <p:stCondLst>
                              <p:cond delay="5050"/>
                            </p:stCondLst>
                            <p:childTnLst>
                              <p:par>
                                <p:cTn id="43" presetID="23" presetClass="entr" presetSubtype="16" fill="hold" nodeType="afterEffect">
                                  <p:stCondLst>
                                    <p:cond delay="100"/>
                                  </p:stCondLst>
                                  <p:childTnLst>
                                    <p:set>
                                      <p:cBhvr>
                                        <p:cTn id="44" dur="1" fill="hold">
                                          <p:stCondLst>
                                            <p:cond delay="0"/>
                                          </p:stCondLst>
                                        </p:cTn>
                                        <p:tgtEl>
                                          <p:spTgt spid="96"/>
                                        </p:tgtEl>
                                        <p:attrNameLst>
                                          <p:attrName>style.visibility</p:attrName>
                                        </p:attrNameLst>
                                      </p:cBhvr>
                                      <p:to>
                                        <p:strVal val="visible"/>
                                      </p:to>
                                    </p:set>
                                    <p:anim calcmode="lin" valueType="num">
                                      <p:cBhvr>
                                        <p:cTn id="45" dur="500" fill="hold"/>
                                        <p:tgtEl>
                                          <p:spTgt spid="96"/>
                                        </p:tgtEl>
                                        <p:attrNameLst>
                                          <p:attrName>ppt_w</p:attrName>
                                        </p:attrNameLst>
                                      </p:cBhvr>
                                      <p:tavLst>
                                        <p:tav tm="0">
                                          <p:val>
                                            <p:fltVal val="0"/>
                                          </p:val>
                                        </p:tav>
                                        <p:tav tm="100000">
                                          <p:val>
                                            <p:strVal val="#ppt_w"/>
                                          </p:val>
                                        </p:tav>
                                      </p:tavLst>
                                    </p:anim>
                                    <p:anim calcmode="lin" valueType="num">
                                      <p:cBhvr>
                                        <p:cTn id="46" dur="500" fill="hold"/>
                                        <p:tgtEl>
                                          <p:spTgt spid="96"/>
                                        </p:tgtEl>
                                        <p:attrNameLst>
                                          <p:attrName>ppt_h</p:attrName>
                                        </p:attrNameLst>
                                      </p:cBhvr>
                                      <p:tavLst>
                                        <p:tav tm="0">
                                          <p:val>
                                            <p:fltVal val="0"/>
                                          </p:val>
                                        </p:tav>
                                        <p:tav tm="100000">
                                          <p:val>
                                            <p:strVal val="#ppt_h"/>
                                          </p:val>
                                        </p:tav>
                                      </p:tavLst>
                                    </p:anim>
                                  </p:childTnLst>
                                </p:cTn>
                              </p:par>
                            </p:childTnLst>
                          </p:cTn>
                        </p:par>
                        <p:par>
                          <p:cTn id="47" fill="hold">
                            <p:stCondLst>
                              <p:cond delay="5650"/>
                            </p:stCondLst>
                            <p:childTnLst>
                              <p:par>
                                <p:cTn id="48" presetID="9" presetClass="entr" presetSubtype="0" fill="hold" nodeType="afterEffect">
                                  <p:stCondLst>
                                    <p:cond delay="100"/>
                                  </p:stCondLst>
                                  <p:childTnLst>
                                    <p:set>
                                      <p:cBhvr>
                                        <p:cTn id="49" dur="1" fill="hold">
                                          <p:stCondLst>
                                            <p:cond delay="0"/>
                                          </p:stCondLst>
                                        </p:cTn>
                                        <p:tgtEl>
                                          <p:spTgt spid="95"/>
                                        </p:tgtEl>
                                        <p:attrNameLst>
                                          <p:attrName>style.visibility</p:attrName>
                                        </p:attrNameLst>
                                      </p:cBhvr>
                                      <p:to>
                                        <p:strVal val="visible"/>
                                      </p:to>
                                    </p:set>
                                    <p:animEffect transition="in" filter="dissolve">
                                      <p:cBhvr>
                                        <p:cTn id="50" dur="500"/>
                                        <p:tgtEl>
                                          <p:spTgt spid="95"/>
                                        </p:tgtEl>
                                      </p:cBhvr>
                                    </p:animEffect>
                                  </p:childTnLst>
                                </p:cTn>
                              </p:par>
                            </p:childTnLst>
                          </p:cTn>
                        </p:par>
                        <p:par>
                          <p:cTn id="51" fill="hold">
                            <p:stCondLst>
                              <p:cond delay="6250"/>
                            </p:stCondLst>
                            <p:childTnLst>
                              <p:par>
                                <p:cTn id="52" presetID="9" presetClass="entr" presetSubtype="0" fill="hold" grpId="0" nodeType="afterEffect">
                                  <p:stCondLst>
                                    <p:cond delay="100"/>
                                  </p:stCondLst>
                                  <p:childTnLst>
                                    <p:set>
                                      <p:cBhvr>
                                        <p:cTn id="53" dur="1" fill="hold">
                                          <p:stCondLst>
                                            <p:cond delay="0"/>
                                          </p:stCondLst>
                                        </p:cTn>
                                        <p:tgtEl>
                                          <p:spTgt spid="104"/>
                                        </p:tgtEl>
                                        <p:attrNameLst>
                                          <p:attrName>style.visibility</p:attrName>
                                        </p:attrNameLst>
                                      </p:cBhvr>
                                      <p:to>
                                        <p:strVal val="visible"/>
                                      </p:to>
                                    </p:set>
                                    <p:animEffect transition="in" filter="dissolve">
                                      <p:cBhvr>
                                        <p:cTn id="54" dur="500"/>
                                        <p:tgtEl>
                                          <p:spTgt spid="104"/>
                                        </p:tgtEl>
                                      </p:cBhvr>
                                    </p:animEffect>
                                  </p:childTnLst>
                                </p:cTn>
                              </p:par>
                            </p:childTnLst>
                          </p:cTn>
                        </p:par>
                        <p:par>
                          <p:cTn id="55" fill="hold">
                            <p:stCondLst>
                              <p:cond delay="6850"/>
                            </p:stCondLst>
                            <p:childTnLst>
                              <p:par>
                                <p:cTn id="56" presetID="23" presetClass="entr" presetSubtype="16" fill="hold" nodeType="afterEffect">
                                  <p:stCondLst>
                                    <p:cond delay="100"/>
                                  </p:stCondLst>
                                  <p:childTnLst>
                                    <p:set>
                                      <p:cBhvr>
                                        <p:cTn id="57" dur="1" fill="hold">
                                          <p:stCondLst>
                                            <p:cond delay="0"/>
                                          </p:stCondLst>
                                        </p:cTn>
                                        <p:tgtEl>
                                          <p:spTgt spid="101"/>
                                        </p:tgtEl>
                                        <p:attrNameLst>
                                          <p:attrName>style.visibility</p:attrName>
                                        </p:attrNameLst>
                                      </p:cBhvr>
                                      <p:to>
                                        <p:strVal val="visible"/>
                                      </p:to>
                                    </p:set>
                                    <p:anim calcmode="lin" valueType="num">
                                      <p:cBhvr>
                                        <p:cTn id="58" dur="500" fill="hold"/>
                                        <p:tgtEl>
                                          <p:spTgt spid="101"/>
                                        </p:tgtEl>
                                        <p:attrNameLst>
                                          <p:attrName>ppt_w</p:attrName>
                                        </p:attrNameLst>
                                      </p:cBhvr>
                                      <p:tavLst>
                                        <p:tav tm="0">
                                          <p:val>
                                            <p:fltVal val="0"/>
                                          </p:val>
                                        </p:tav>
                                        <p:tav tm="100000">
                                          <p:val>
                                            <p:strVal val="#ppt_w"/>
                                          </p:val>
                                        </p:tav>
                                      </p:tavLst>
                                    </p:anim>
                                    <p:anim calcmode="lin" valueType="num">
                                      <p:cBhvr>
                                        <p:cTn id="59" dur="500" fill="hold"/>
                                        <p:tgtEl>
                                          <p:spTgt spid="101"/>
                                        </p:tgtEl>
                                        <p:attrNameLst>
                                          <p:attrName>ppt_h</p:attrName>
                                        </p:attrNameLst>
                                      </p:cBhvr>
                                      <p:tavLst>
                                        <p:tav tm="0">
                                          <p:val>
                                            <p:fltVal val="0"/>
                                          </p:val>
                                        </p:tav>
                                        <p:tav tm="100000">
                                          <p:val>
                                            <p:strVal val="#ppt_h"/>
                                          </p:val>
                                        </p:tav>
                                      </p:tavLst>
                                    </p:anim>
                                  </p:childTnLst>
                                </p:cTn>
                              </p:par>
                            </p:childTnLst>
                          </p:cTn>
                        </p:par>
                        <p:par>
                          <p:cTn id="60" fill="hold">
                            <p:stCondLst>
                              <p:cond delay="7450"/>
                            </p:stCondLst>
                            <p:childTnLst>
                              <p:par>
                                <p:cTn id="61" presetID="9" presetClass="entr" presetSubtype="0" fill="hold" nodeType="afterEffect">
                                  <p:stCondLst>
                                    <p:cond delay="100"/>
                                  </p:stCondLst>
                                  <p:childTnLst>
                                    <p:set>
                                      <p:cBhvr>
                                        <p:cTn id="62" dur="1" fill="hold">
                                          <p:stCondLst>
                                            <p:cond delay="0"/>
                                          </p:stCondLst>
                                        </p:cTn>
                                        <p:tgtEl>
                                          <p:spTgt spid="100"/>
                                        </p:tgtEl>
                                        <p:attrNameLst>
                                          <p:attrName>style.visibility</p:attrName>
                                        </p:attrNameLst>
                                      </p:cBhvr>
                                      <p:to>
                                        <p:strVal val="visible"/>
                                      </p:to>
                                    </p:set>
                                    <p:animEffect transition="in" filter="dissolve">
                                      <p:cBhvr>
                                        <p:cTn id="63" dur="500"/>
                                        <p:tgtEl>
                                          <p:spTgt spid="100"/>
                                        </p:tgtEl>
                                      </p:cBhvr>
                                    </p:animEffect>
                                  </p:childTnLst>
                                </p:cTn>
                              </p:par>
                            </p:childTnLst>
                          </p:cTn>
                        </p:par>
                        <p:par>
                          <p:cTn id="64" fill="hold">
                            <p:stCondLst>
                              <p:cond delay="8050"/>
                            </p:stCondLst>
                            <p:childTnLst>
                              <p:par>
                                <p:cTn id="65" presetID="9" presetClass="entr" presetSubtype="0" fill="hold" grpId="0" nodeType="afterEffect">
                                  <p:stCondLst>
                                    <p:cond delay="100"/>
                                  </p:stCondLst>
                                  <p:childTnLst>
                                    <p:set>
                                      <p:cBhvr>
                                        <p:cTn id="66" dur="1" fill="hold">
                                          <p:stCondLst>
                                            <p:cond delay="0"/>
                                          </p:stCondLst>
                                        </p:cTn>
                                        <p:tgtEl>
                                          <p:spTgt spid="105"/>
                                        </p:tgtEl>
                                        <p:attrNameLst>
                                          <p:attrName>style.visibility</p:attrName>
                                        </p:attrNameLst>
                                      </p:cBhvr>
                                      <p:to>
                                        <p:strVal val="visible"/>
                                      </p:to>
                                    </p:set>
                                    <p:animEffect transition="in" filter="dissolve">
                                      <p:cBhvr>
                                        <p:cTn id="67" dur="500"/>
                                        <p:tgtEl>
                                          <p:spTgt spid="105"/>
                                        </p:tgtEl>
                                      </p:cBhvr>
                                    </p:animEffect>
                                  </p:childTnLst>
                                </p:cTn>
                              </p:par>
                            </p:childTnLst>
                          </p:cTn>
                        </p:par>
                        <p:par>
                          <p:cTn id="68" fill="hold">
                            <p:stCondLst>
                              <p:cond delay="8650"/>
                            </p:stCondLst>
                            <p:childTnLst>
                              <p:par>
                                <p:cTn id="69" presetID="9" presetClass="entr" presetSubtype="0" fill="hold" grpId="0" nodeType="afterEffect">
                                  <p:stCondLst>
                                    <p:cond delay="100"/>
                                  </p:stCondLst>
                                  <p:childTnLst>
                                    <p:set>
                                      <p:cBhvr>
                                        <p:cTn id="70" dur="1" fill="hold">
                                          <p:stCondLst>
                                            <p:cond delay="0"/>
                                          </p:stCondLst>
                                        </p:cTn>
                                        <p:tgtEl>
                                          <p:spTgt spid="106"/>
                                        </p:tgtEl>
                                        <p:attrNameLst>
                                          <p:attrName>style.visibility</p:attrName>
                                        </p:attrNameLst>
                                      </p:cBhvr>
                                      <p:to>
                                        <p:strVal val="visible"/>
                                      </p:to>
                                    </p:set>
                                    <p:animEffect transition="in" filter="dissolve">
                                      <p:cBhvr>
                                        <p:cTn id="71" dur="500"/>
                                        <p:tgtEl>
                                          <p:spTgt spid="106"/>
                                        </p:tgtEl>
                                      </p:cBhvr>
                                    </p:animEffect>
                                  </p:childTnLst>
                                </p:cTn>
                              </p:par>
                            </p:childTnLst>
                          </p:cTn>
                        </p:par>
                        <p:par>
                          <p:cTn id="72" fill="hold">
                            <p:stCondLst>
                              <p:cond delay="9250"/>
                            </p:stCondLst>
                            <p:childTnLst>
                              <p:par>
                                <p:cTn id="73" presetID="9" presetClass="entr" presetSubtype="0" fill="hold" grpId="0" nodeType="afterEffect">
                                  <p:stCondLst>
                                    <p:cond delay="100"/>
                                  </p:stCondLst>
                                  <p:childTnLst>
                                    <p:set>
                                      <p:cBhvr>
                                        <p:cTn id="74" dur="1" fill="hold">
                                          <p:stCondLst>
                                            <p:cond delay="0"/>
                                          </p:stCondLst>
                                        </p:cTn>
                                        <p:tgtEl>
                                          <p:spTgt spid="107"/>
                                        </p:tgtEl>
                                        <p:attrNameLst>
                                          <p:attrName>style.visibility</p:attrName>
                                        </p:attrNameLst>
                                      </p:cBhvr>
                                      <p:to>
                                        <p:strVal val="visible"/>
                                      </p:to>
                                    </p:set>
                                    <p:animEffect transition="in" filter="dissolve">
                                      <p:cBhvr>
                                        <p:cTn id="75" dur="500"/>
                                        <p:tgtEl>
                                          <p:spTgt spid="107"/>
                                        </p:tgtEl>
                                      </p:cBhvr>
                                    </p:animEffect>
                                  </p:childTnLst>
                                </p:cTn>
                              </p:par>
                            </p:childTnLst>
                          </p:cTn>
                        </p:par>
                        <p:par>
                          <p:cTn id="76" fill="hold">
                            <p:stCondLst>
                              <p:cond delay="9850"/>
                            </p:stCondLst>
                            <p:childTnLst>
                              <p:par>
                                <p:cTn id="77" presetID="9" presetClass="entr" presetSubtype="0" fill="hold" grpId="0" nodeType="afterEffect">
                                  <p:stCondLst>
                                    <p:cond delay="100"/>
                                  </p:stCondLst>
                                  <p:childTnLst>
                                    <p:set>
                                      <p:cBhvr>
                                        <p:cTn id="78" dur="1" fill="hold">
                                          <p:stCondLst>
                                            <p:cond delay="0"/>
                                          </p:stCondLst>
                                        </p:cTn>
                                        <p:tgtEl>
                                          <p:spTgt spid="108"/>
                                        </p:tgtEl>
                                        <p:attrNameLst>
                                          <p:attrName>style.visibility</p:attrName>
                                        </p:attrNameLst>
                                      </p:cBhvr>
                                      <p:to>
                                        <p:strVal val="visible"/>
                                      </p:to>
                                    </p:set>
                                    <p:animEffect transition="in" filter="dissolve">
                                      <p:cBhvr>
                                        <p:cTn id="79" dur="500"/>
                                        <p:tgtEl>
                                          <p:spTgt spid="108"/>
                                        </p:tgtEl>
                                      </p:cBhvr>
                                    </p:animEffect>
                                  </p:childTnLst>
                                </p:cTn>
                              </p:par>
                            </p:childTnLst>
                          </p:cTn>
                        </p:par>
                        <p:par>
                          <p:cTn id="80" fill="hold">
                            <p:stCondLst>
                              <p:cond delay="10450"/>
                            </p:stCondLst>
                            <p:childTnLst>
                              <p:par>
                                <p:cTn id="81" presetID="9" presetClass="entr" presetSubtype="0" fill="hold" grpId="0" nodeType="afterEffect">
                                  <p:stCondLst>
                                    <p:cond delay="100"/>
                                  </p:stCondLst>
                                  <p:childTnLst>
                                    <p:set>
                                      <p:cBhvr>
                                        <p:cTn id="82" dur="1" fill="hold">
                                          <p:stCondLst>
                                            <p:cond delay="0"/>
                                          </p:stCondLst>
                                        </p:cTn>
                                        <p:tgtEl>
                                          <p:spTgt spid="109"/>
                                        </p:tgtEl>
                                        <p:attrNameLst>
                                          <p:attrName>style.visibility</p:attrName>
                                        </p:attrNameLst>
                                      </p:cBhvr>
                                      <p:to>
                                        <p:strVal val="visible"/>
                                      </p:to>
                                    </p:set>
                                    <p:animEffect transition="in" filter="dissolve">
                                      <p:cBhvr>
                                        <p:cTn id="83" dur="500"/>
                                        <p:tgtEl>
                                          <p:spTgt spid="109"/>
                                        </p:tgtEl>
                                      </p:cBhvr>
                                    </p:animEffect>
                                  </p:childTnLst>
                                </p:cTn>
                              </p:par>
                            </p:childTnLst>
                          </p:cTn>
                        </p:par>
                        <p:par>
                          <p:cTn id="84" fill="hold">
                            <p:stCondLst>
                              <p:cond delay="11050"/>
                            </p:stCondLst>
                            <p:childTnLst>
                              <p:par>
                                <p:cTn id="85" presetID="9" presetClass="entr" presetSubtype="0" fill="hold" grpId="0" nodeType="afterEffect">
                                  <p:stCondLst>
                                    <p:cond delay="100"/>
                                  </p:stCondLst>
                                  <p:childTnLst>
                                    <p:set>
                                      <p:cBhvr>
                                        <p:cTn id="86" dur="1" fill="hold">
                                          <p:stCondLst>
                                            <p:cond delay="0"/>
                                          </p:stCondLst>
                                        </p:cTn>
                                        <p:tgtEl>
                                          <p:spTgt spid="110"/>
                                        </p:tgtEl>
                                        <p:attrNameLst>
                                          <p:attrName>style.visibility</p:attrName>
                                        </p:attrNameLst>
                                      </p:cBhvr>
                                      <p:to>
                                        <p:strVal val="visible"/>
                                      </p:to>
                                    </p:set>
                                    <p:animEffect transition="in" filter="dissolve">
                                      <p:cBhvr>
                                        <p:cTn id="87" dur="500"/>
                                        <p:tgtEl>
                                          <p:spTgt spid="110"/>
                                        </p:tgtEl>
                                      </p:cBhvr>
                                    </p:animEffect>
                                  </p:childTnLst>
                                </p:cTn>
                              </p:par>
                            </p:childTnLst>
                          </p:cTn>
                        </p:par>
                        <p:par>
                          <p:cTn id="88" fill="hold">
                            <p:stCondLst>
                              <p:cond delay="11650"/>
                            </p:stCondLst>
                            <p:childTnLst>
                              <p:par>
                                <p:cTn id="89" presetID="9" presetClass="entr" presetSubtype="0" fill="hold" grpId="0" nodeType="afterEffect">
                                  <p:stCondLst>
                                    <p:cond delay="100"/>
                                  </p:stCondLst>
                                  <p:childTnLst>
                                    <p:set>
                                      <p:cBhvr>
                                        <p:cTn id="90" dur="1" fill="hold">
                                          <p:stCondLst>
                                            <p:cond delay="0"/>
                                          </p:stCondLst>
                                        </p:cTn>
                                        <p:tgtEl>
                                          <p:spTgt spid="111"/>
                                        </p:tgtEl>
                                        <p:attrNameLst>
                                          <p:attrName>style.visibility</p:attrName>
                                        </p:attrNameLst>
                                      </p:cBhvr>
                                      <p:to>
                                        <p:strVal val="visible"/>
                                      </p:to>
                                    </p:set>
                                    <p:animEffect transition="in" filter="dissolve">
                                      <p:cBhvr>
                                        <p:cTn id="91" dur="500"/>
                                        <p:tgtEl>
                                          <p:spTgt spid="111"/>
                                        </p:tgtEl>
                                      </p:cBhvr>
                                    </p:animEffect>
                                  </p:childTnLst>
                                </p:cTn>
                              </p:par>
                            </p:childTnLst>
                          </p:cTn>
                        </p:par>
                        <p:par>
                          <p:cTn id="92" fill="hold">
                            <p:stCondLst>
                              <p:cond delay="12250"/>
                            </p:stCondLst>
                            <p:childTnLst>
                              <p:par>
                                <p:cTn id="93" presetID="9" presetClass="entr" presetSubtype="0" fill="hold" grpId="0" nodeType="afterEffect">
                                  <p:stCondLst>
                                    <p:cond delay="100"/>
                                  </p:stCondLst>
                                  <p:childTnLst>
                                    <p:set>
                                      <p:cBhvr>
                                        <p:cTn id="94" dur="1" fill="hold">
                                          <p:stCondLst>
                                            <p:cond delay="0"/>
                                          </p:stCondLst>
                                        </p:cTn>
                                        <p:tgtEl>
                                          <p:spTgt spid="112"/>
                                        </p:tgtEl>
                                        <p:attrNameLst>
                                          <p:attrName>style.visibility</p:attrName>
                                        </p:attrNameLst>
                                      </p:cBhvr>
                                      <p:to>
                                        <p:strVal val="visible"/>
                                      </p:to>
                                    </p:set>
                                    <p:animEffect transition="in" filter="dissolve">
                                      <p:cBhvr>
                                        <p:cTn id="95"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85" grpId="0" animBg="1"/>
      <p:bldP spid="89" grpId="0" autoUpdateAnimBg="0"/>
      <p:bldP spid="90" grpId="0" animBg="1"/>
      <p:bldP spid="94" grpId="0" autoUpdateAnimBg="0"/>
      <p:bldP spid="99" grpId="0" autoUpdateAnimBg="0"/>
      <p:bldP spid="104" grpId="0" autoUpdateAnimBg="0"/>
      <p:bldP spid="105" grpId="0" autoUpdateAnimBg="0"/>
      <p:bldP spid="106" grpId="0" autoUpdateAnimBg="0"/>
      <p:bldP spid="107" grpId="0" autoUpdateAnimBg="0"/>
      <p:bldP spid="108" grpId="0" autoUpdateAnimBg="0"/>
      <p:bldP spid="109" grpId="0" autoUpdateAnimBg="0"/>
      <p:bldP spid="110" grpId="0" autoUpdateAnimBg="0"/>
      <p:bldP spid="111" grpId="0" autoUpdateAnimBg="0"/>
      <p:bldP spid="11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5" name="Group 62"/>
          <p:cNvGrpSpPr/>
          <p:nvPr/>
        </p:nvGrpSpPr>
        <p:grpSpPr>
          <a:xfrm>
            <a:off x="5414477" y="1310983"/>
            <a:ext cx="1410364" cy="1709480"/>
            <a:chOff x="9683156" y="2245342"/>
            <a:chExt cx="1880262" cy="2278603"/>
          </a:xfrm>
          <a:effectLst>
            <a:outerShdw blurRad="368300" dir="13500000" sy="23000" kx="1200000" algn="br" rotWithShape="0">
              <a:prstClr val="black">
                <a:alpha val="25000"/>
              </a:prstClr>
            </a:outerShdw>
          </a:effectLst>
        </p:grpSpPr>
        <p:sp>
          <p:nvSpPr>
            <p:cNvPr id="16" name="Freeform 63"/>
            <p:cNvSpPr>
              <a:spLocks/>
            </p:cNvSpPr>
            <p:nvPr/>
          </p:nvSpPr>
          <p:spPr bwMode="auto">
            <a:xfrm>
              <a:off x="9697382"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77A9D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6"/>
            <p:cNvSpPr>
              <a:spLocks noChangeArrowheads="1"/>
            </p:cNvSpPr>
            <p:nvPr/>
          </p:nvSpPr>
          <p:spPr bwMode="auto">
            <a:xfrm>
              <a:off x="9683156"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65"/>
          <p:cNvGrpSpPr/>
          <p:nvPr/>
        </p:nvGrpSpPr>
        <p:grpSpPr>
          <a:xfrm>
            <a:off x="3485225" y="1605828"/>
            <a:ext cx="1410364" cy="1709480"/>
            <a:chOff x="4666657" y="2245342"/>
            <a:chExt cx="1880262" cy="2278603"/>
          </a:xfrm>
          <a:effectLst>
            <a:outerShdw blurRad="368300" dir="13500000" sy="23000" kx="1200000" algn="br" rotWithShape="0">
              <a:prstClr val="black">
                <a:alpha val="25000"/>
              </a:prstClr>
            </a:outerShdw>
          </a:effectLst>
        </p:grpSpPr>
        <p:sp>
          <p:nvSpPr>
            <p:cNvPr id="19" name="Freeform 66"/>
            <p:cNvSpPr>
              <a:spLocks/>
            </p:cNvSpPr>
            <p:nvPr/>
          </p:nvSpPr>
          <p:spPr bwMode="auto">
            <a:xfrm>
              <a:off x="4680883"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6"/>
            <p:cNvSpPr>
              <a:spLocks noChangeArrowheads="1"/>
            </p:cNvSpPr>
            <p:nvPr/>
          </p:nvSpPr>
          <p:spPr bwMode="auto">
            <a:xfrm>
              <a:off x="4666657"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29"/>
          <p:cNvGrpSpPr/>
          <p:nvPr/>
        </p:nvGrpSpPr>
        <p:grpSpPr>
          <a:xfrm>
            <a:off x="1499244" y="1936695"/>
            <a:ext cx="1410364" cy="1709480"/>
            <a:chOff x="7146332" y="2245342"/>
            <a:chExt cx="1880262" cy="2278603"/>
          </a:xfrm>
          <a:effectLst>
            <a:outerShdw blurRad="368300" dir="13500000" sy="23000" kx="1200000" algn="br" rotWithShape="0">
              <a:prstClr val="black">
                <a:alpha val="25000"/>
              </a:prstClr>
            </a:outerShdw>
          </a:effectLst>
        </p:grpSpPr>
        <p:sp>
          <p:nvSpPr>
            <p:cNvPr id="22" name="Freeform 130"/>
            <p:cNvSpPr>
              <a:spLocks/>
            </p:cNvSpPr>
            <p:nvPr/>
          </p:nvSpPr>
          <p:spPr bwMode="auto">
            <a:xfrm>
              <a:off x="7160558"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77A9D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6"/>
            <p:cNvSpPr>
              <a:spLocks noChangeArrowheads="1"/>
            </p:cNvSpPr>
            <p:nvPr/>
          </p:nvSpPr>
          <p:spPr bwMode="auto">
            <a:xfrm>
              <a:off x="7146332"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4" name="TextBox 23"/>
          <p:cNvSpPr txBox="1"/>
          <p:nvPr/>
        </p:nvSpPr>
        <p:spPr>
          <a:xfrm>
            <a:off x="2041976" y="1887484"/>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25" name="TextBox 24"/>
          <p:cNvSpPr txBox="1"/>
          <p:nvPr/>
        </p:nvSpPr>
        <p:spPr>
          <a:xfrm>
            <a:off x="3974667" y="1556899"/>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28" name="TextBox 27"/>
          <p:cNvSpPr txBox="1"/>
          <p:nvPr/>
        </p:nvSpPr>
        <p:spPr>
          <a:xfrm>
            <a:off x="5904487" y="1282942"/>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29" name="Freeform 135"/>
          <p:cNvSpPr>
            <a:spLocks noEditPoints="1"/>
          </p:cNvSpPr>
          <p:nvPr/>
        </p:nvSpPr>
        <p:spPr bwMode="auto">
          <a:xfrm>
            <a:off x="6004186" y="2155050"/>
            <a:ext cx="245376" cy="172722"/>
          </a:xfrm>
          <a:custGeom>
            <a:avLst/>
            <a:gdLst>
              <a:gd name="T0" fmla="*/ 0 w 530"/>
              <a:gd name="T1" fmla="*/ 373 h 373"/>
              <a:gd name="T2" fmla="*/ 530 w 530"/>
              <a:gd name="T3" fmla="*/ 373 h 373"/>
              <a:gd name="T4" fmla="*/ 530 w 530"/>
              <a:gd name="T5" fmla="*/ 0 h 373"/>
              <a:gd name="T6" fmla="*/ 0 w 530"/>
              <a:gd name="T7" fmla="*/ 0 h 373"/>
              <a:gd name="T8" fmla="*/ 0 w 530"/>
              <a:gd name="T9" fmla="*/ 373 h 373"/>
              <a:gd name="T10" fmla="*/ 510 w 530"/>
              <a:gd name="T11" fmla="*/ 36 h 373"/>
              <a:gd name="T12" fmla="*/ 343 w 530"/>
              <a:gd name="T13" fmla="*/ 183 h 373"/>
              <a:gd name="T14" fmla="*/ 510 w 530"/>
              <a:gd name="T15" fmla="*/ 337 h 373"/>
              <a:gd name="T16" fmla="*/ 510 w 530"/>
              <a:gd name="T17" fmla="*/ 354 h 373"/>
              <a:gd name="T18" fmla="*/ 321 w 530"/>
              <a:gd name="T19" fmla="*/ 200 h 373"/>
              <a:gd name="T20" fmla="*/ 264 w 530"/>
              <a:gd name="T21" fmla="*/ 248 h 373"/>
              <a:gd name="T22" fmla="*/ 206 w 530"/>
              <a:gd name="T23" fmla="*/ 200 h 373"/>
              <a:gd name="T24" fmla="*/ 17 w 530"/>
              <a:gd name="T25" fmla="*/ 354 h 373"/>
              <a:gd name="T26" fmla="*/ 17 w 530"/>
              <a:gd name="T27" fmla="*/ 337 h 373"/>
              <a:gd name="T28" fmla="*/ 187 w 530"/>
              <a:gd name="T29" fmla="*/ 183 h 373"/>
              <a:gd name="T30" fmla="*/ 17 w 530"/>
              <a:gd name="T31" fmla="*/ 36 h 373"/>
              <a:gd name="T32" fmla="*/ 17 w 530"/>
              <a:gd name="T33" fmla="*/ 19 h 373"/>
              <a:gd name="T34" fmla="*/ 264 w 530"/>
              <a:gd name="T35" fmla="*/ 195 h 373"/>
              <a:gd name="T36" fmla="*/ 510 w 530"/>
              <a:gd name="T37" fmla="*/ 19 h 373"/>
              <a:gd name="T38" fmla="*/ 510 w 530"/>
              <a:gd name="T39" fmla="*/ 3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30" h="373">
                <a:moveTo>
                  <a:pt x="0" y="373"/>
                </a:moveTo>
                <a:lnTo>
                  <a:pt x="530" y="373"/>
                </a:lnTo>
                <a:lnTo>
                  <a:pt x="530" y="0"/>
                </a:lnTo>
                <a:lnTo>
                  <a:pt x="0" y="0"/>
                </a:lnTo>
                <a:lnTo>
                  <a:pt x="0" y="373"/>
                </a:lnTo>
                <a:close/>
                <a:moveTo>
                  <a:pt x="510" y="36"/>
                </a:moveTo>
                <a:lnTo>
                  <a:pt x="343" y="183"/>
                </a:lnTo>
                <a:lnTo>
                  <a:pt x="510" y="337"/>
                </a:lnTo>
                <a:lnTo>
                  <a:pt x="510" y="354"/>
                </a:lnTo>
                <a:lnTo>
                  <a:pt x="321" y="200"/>
                </a:lnTo>
                <a:lnTo>
                  <a:pt x="264" y="248"/>
                </a:lnTo>
                <a:lnTo>
                  <a:pt x="206" y="200"/>
                </a:lnTo>
                <a:lnTo>
                  <a:pt x="17" y="354"/>
                </a:lnTo>
                <a:lnTo>
                  <a:pt x="17" y="337"/>
                </a:lnTo>
                <a:lnTo>
                  <a:pt x="187" y="183"/>
                </a:lnTo>
                <a:lnTo>
                  <a:pt x="17" y="36"/>
                </a:lnTo>
                <a:lnTo>
                  <a:pt x="17" y="19"/>
                </a:lnTo>
                <a:lnTo>
                  <a:pt x="264" y="195"/>
                </a:lnTo>
                <a:lnTo>
                  <a:pt x="510" y="19"/>
                </a:lnTo>
                <a:lnTo>
                  <a:pt x="510" y="36"/>
                </a:lnTo>
                <a:close/>
              </a:path>
            </a:pathLst>
          </a:custGeom>
          <a:solidFill>
            <a:schemeClr val="bg1"/>
          </a:solidFill>
          <a:ln>
            <a:noFill/>
          </a:ln>
        </p:spPr>
        <p:txBody>
          <a:bodyPr vert="horz" wrap="square" lIns="67032" tIns="33516" rIns="67032" bIns="33516"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36"/>
          <p:cNvSpPr>
            <a:spLocks noEditPoints="1"/>
          </p:cNvSpPr>
          <p:nvPr/>
        </p:nvSpPr>
        <p:spPr bwMode="auto">
          <a:xfrm>
            <a:off x="4098728" y="2390394"/>
            <a:ext cx="232641" cy="232252"/>
          </a:xfrm>
          <a:custGeom>
            <a:avLst/>
            <a:gdLst>
              <a:gd name="T0" fmla="*/ 120 w 223"/>
              <a:gd name="T1" fmla="*/ 86 h 223"/>
              <a:gd name="T2" fmla="*/ 120 w 223"/>
              <a:gd name="T3" fmla="*/ 69 h 223"/>
              <a:gd name="T4" fmla="*/ 163 w 223"/>
              <a:gd name="T5" fmla="*/ 69 h 223"/>
              <a:gd name="T6" fmla="*/ 163 w 223"/>
              <a:gd name="T7" fmla="*/ 0 h 223"/>
              <a:gd name="T8" fmla="*/ 60 w 223"/>
              <a:gd name="T9" fmla="*/ 0 h 223"/>
              <a:gd name="T10" fmla="*/ 60 w 223"/>
              <a:gd name="T11" fmla="*/ 69 h 223"/>
              <a:gd name="T12" fmla="*/ 103 w 223"/>
              <a:gd name="T13" fmla="*/ 69 h 223"/>
              <a:gd name="T14" fmla="*/ 103 w 223"/>
              <a:gd name="T15" fmla="*/ 86 h 223"/>
              <a:gd name="T16" fmla="*/ 43 w 223"/>
              <a:gd name="T17" fmla="*/ 86 h 223"/>
              <a:gd name="T18" fmla="*/ 43 w 223"/>
              <a:gd name="T19" fmla="*/ 78 h 223"/>
              <a:gd name="T20" fmla="*/ 18 w 223"/>
              <a:gd name="T21" fmla="*/ 78 h 223"/>
              <a:gd name="T22" fmla="*/ 18 w 223"/>
              <a:gd name="T23" fmla="*/ 86 h 223"/>
              <a:gd name="T24" fmla="*/ 0 w 223"/>
              <a:gd name="T25" fmla="*/ 86 h 223"/>
              <a:gd name="T26" fmla="*/ 0 w 223"/>
              <a:gd name="T27" fmla="*/ 223 h 223"/>
              <a:gd name="T28" fmla="*/ 223 w 223"/>
              <a:gd name="T29" fmla="*/ 223 h 223"/>
              <a:gd name="T30" fmla="*/ 223 w 223"/>
              <a:gd name="T31" fmla="*/ 86 h 223"/>
              <a:gd name="T32" fmla="*/ 120 w 223"/>
              <a:gd name="T33" fmla="*/ 86 h 223"/>
              <a:gd name="T34" fmla="*/ 69 w 223"/>
              <a:gd name="T35" fmla="*/ 9 h 223"/>
              <a:gd name="T36" fmla="*/ 155 w 223"/>
              <a:gd name="T37" fmla="*/ 9 h 223"/>
              <a:gd name="T38" fmla="*/ 155 w 223"/>
              <a:gd name="T39" fmla="*/ 60 h 223"/>
              <a:gd name="T40" fmla="*/ 69 w 223"/>
              <a:gd name="T41" fmla="*/ 60 h 223"/>
              <a:gd name="T42" fmla="*/ 69 w 223"/>
              <a:gd name="T43" fmla="*/ 9 h 223"/>
              <a:gd name="T44" fmla="*/ 112 w 223"/>
              <a:gd name="T45" fmla="*/ 198 h 223"/>
              <a:gd name="T46" fmla="*/ 69 w 223"/>
              <a:gd name="T47" fmla="*/ 155 h 223"/>
              <a:gd name="T48" fmla="*/ 112 w 223"/>
              <a:gd name="T49" fmla="*/ 112 h 223"/>
              <a:gd name="T50" fmla="*/ 155 w 223"/>
              <a:gd name="T51" fmla="*/ 155 h 223"/>
              <a:gd name="T52" fmla="*/ 112 w 223"/>
              <a:gd name="T53" fmla="*/ 198 h 223"/>
              <a:gd name="T54" fmla="*/ 206 w 223"/>
              <a:gd name="T55" fmla="*/ 112 h 223"/>
              <a:gd name="T56" fmla="*/ 180 w 223"/>
              <a:gd name="T57" fmla="*/ 112 h 223"/>
              <a:gd name="T58" fmla="*/ 180 w 223"/>
              <a:gd name="T59" fmla="*/ 103 h 223"/>
              <a:gd name="T60" fmla="*/ 206 w 223"/>
              <a:gd name="T61" fmla="*/ 103 h 223"/>
              <a:gd name="T62" fmla="*/ 206 w 223"/>
              <a:gd name="T63" fmla="*/ 11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3" h="223">
                <a:moveTo>
                  <a:pt x="120" y="86"/>
                </a:moveTo>
                <a:cubicBezTo>
                  <a:pt x="120" y="69"/>
                  <a:pt x="120" y="69"/>
                  <a:pt x="120" y="69"/>
                </a:cubicBezTo>
                <a:cubicBezTo>
                  <a:pt x="163" y="69"/>
                  <a:pt x="163" y="69"/>
                  <a:pt x="163" y="69"/>
                </a:cubicBezTo>
                <a:cubicBezTo>
                  <a:pt x="163" y="0"/>
                  <a:pt x="163" y="0"/>
                  <a:pt x="163" y="0"/>
                </a:cubicBezTo>
                <a:cubicBezTo>
                  <a:pt x="60" y="0"/>
                  <a:pt x="60" y="0"/>
                  <a:pt x="60" y="0"/>
                </a:cubicBezTo>
                <a:cubicBezTo>
                  <a:pt x="60" y="69"/>
                  <a:pt x="60" y="69"/>
                  <a:pt x="60" y="69"/>
                </a:cubicBezTo>
                <a:cubicBezTo>
                  <a:pt x="103" y="69"/>
                  <a:pt x="103" y="69"/>
                  <a:pt x="103" y="69"/>
                </a:cubicBezTo>
                <a:cubicBezTo>
                  <a:pt x="103" y="86"/>
                  <a:pt x="103" y="86"/>
                  <a:pt x="103" y="86"/>
                </a:cubicBezTo>
                <a:cubicBezTo>
                  <a:pt x="43" y="86"/>
                  <a:pt x="43" y="86"/>
                  <a:pt x="43" y="86"/>
                </a:cubicBezTo>
                <a:cubicBezTo>
                  <a:pt x="43" y="78"/>
                  <a:pt x="43" y="78"/>
                  <a:pt x="43" y="78"/>
                </a:cubicBezTo>
                <a:cubicBezTo>
                  <a:pt x="18" y="78"/>
                  <a:pt x="18" y="78"/>
                  <a:pt x="18" y="78"/>
                </a:cubicBezTo>
                <a:cubicBezTo>
                  <a:pt x="18" y="86"/>
                  <a:pt x="18" y="86"/>
                  <a:pt x="18" y="86"/>
                </a:cubicBezTo>
                <a:cubicBezTo>
                  <a:pt x="0" y="86"/>
                  <a:pt x="0" y="86"/>
                  <a:pt x="0" y="86"/>
                </a:cubicBezTo>
                <a:cubicBezTo>
                  <a:pt x="0" y="223"/>
                  <a:pt x="0" y="223"/>
                  <a:pt x="0" y="223"/>
                </a:cubicBezTo>
                <a:cubicBezTo>
                  <a:pt x="223" y="223"/>
                  <a:pt x="223" y="223"/>
                  <a:pt x="223" y="223"/>
                </a:cubicBezTo>
                <a:cubicBezTo>
                  <a:pt x="223" y="86"/>
                  <a:pt x="223" y="86"/>
                  <a:pt x="223" y="86"/>
                </a:cubicBezTo>
                <a:cubicBezTo>
                  <a:pt x="120" y="86"/>
                  <a:pt x="120" y="86"/>
                  <a:pt x="120" y="86"/>
                </a:cubicBezTo>
                <a:moveTo>
                  <a:pt x="69" y="9"/>
                </a:moveTo>
                <a:cubicBezTo>
                  <a:pt x="155" y="9"/>
                  <a:pt x="155" y="9"/>
                  <a:pt x="155" y="9"/>
                </a:cubicBezTo>
                <a:cubicBezTo>
                  <a:pt x="155" y="60"/>
                  <a:pt x="155" y="60"/>
                  <a:pt x="155" y="60"/>
                </a:cubicBezTo>
                <a:cubicBezTo>
                  <a:pt x="69" y="60"/>
                  <a:pt x="69" y="60"/>
                  <a:pt x="69" y="60"/>
                </a:cubicBezTo>
                <a:lnTo>
                  <a:pt x="69" y="9"/>
                </a:lnTo>
                <a:close/>
                <a:moveTo>
                  <a:pt x="112" y="198"/>
                </a:moveTo>
                <a:cubicBezTo>
                  <a:pt x="88" y="198"/>
                  <a:pt x="69" y="178"/>
                  <a:pt x="69" y="155"/>
                </a:cubicBezTo>
                <a:cubicBezTo>
                  <a:pt x="69" y="131"/>
                  <a:pt x="88" y="112"/>
                  <a:pt x="112" y="112"/>
                </a:cubicBezTo>
                <a:cubicBezTo>
                  <a:pt x="136" y="112"/>
                  <a:pt x="155" y="131"/>
                  <a:pt x="155" y="155"/>
                </a:cubicBezTo>
                <a:cubicBezTo>
                  <a:pt x="155" y="178"/>
                  <a:pt x="136" y="198"/>
                  <a:pt x="112" y="198"/>
                </a:cubicBezTo>
                <a:moveTo>
                  <a:pt x="206" y="112"/>
                </a:moveTo>
                <a:cubicBezTo>
                  <a:pt x="180" y="112"/>
                  <a:pt x="180" y="112"/>
                  <a:pt x="180" y="112"/>
                </a:cubicBezTo>
                <a:cubicBezTo>
                  <a:pt x="180" y="103"/>
                  <a:pt x="180" y="103"/>
                  <a:pt x="180" y="103"/>
                </a:cubicBezTo>
                <a:cubicBezTo>
                  <a:pt x="206" y="103"/>
                  <a:pt x="206" y="103"/>
                  <a:pt x="206" y="103"/>
                </a:cubicBezTo>
                <a:lnTo>
                  <a:pt x="206" y="112"/>
                </a:lnTo>
                <a:close/>
              </a:path>
            </a:pathLst>
          </a:custGeom>
          <a:solidFill>
            <a:schemeClr val="bg1"/>
          </a:solidFill>
          <a:ln>
            <a:noFill/>
          </a:ln>
        </p:spPr>
        <p:txBody>
          <a:bodyPr vert="horz" wrap="square" lIns="67032" tIns="33516" rIns="67032" bIns="33516"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1" name="Group 137"/>
          <p:cNvGrpSpPr/>
          <p:nvPr/>
        </p:nvGrpSpPr>
        <p:grpSpPr>
          <a:xfrm flipH="1">
            <a:off x="2039382" y="2721157"/>
            <a:ext cx="295058" cy="299306"/>
            <a:chOff x="1909763" y="950913"/>
            <a:chExt cx="782637" cy="793750"/>
          </a:xfrm>
          <a:solidFill>
            <a:schemeClr val="bg1"/>
          </a:solidFill>
        </p:grpSpPr>
        <p:sp>
          <p:nvSpPr>
            <p:cNvPr id="32" name="Freeform 59"/>
            <p:cNvSpPr>
              <a:spLocks noEditPoints="1"/>
            </p:cNvSpPr>
            <p:nvPr/>
          </p:nvSpPr>
          <p:spPr bwMode="auto">
            <a:xfrm>
              <a:off x="1909763" y="1204913"/>
              <a:ext cx="539750" cy="539750"/>
            </a:xfrm>
            <a:custGeom>
              <a:avLst/>
              <a:gdLst>
                <a:gd name="T0" fmla="*/ 0 w 340"/>
                <a:gd name="T1" fmla="*/ 340 h 340"/>
                <a:gd name="T2" fmla="*/ 340 w 340"/>
                <a:gd name="T3" fmla="*/ 340 h 340"/>
                <a:gd name="T4" fmla="*/ 340 w 340"/>
                <a:gd name="T5" fmla="*/ 0 h 340"/>
                <a:gd name="T6" fmla="*/ 0 w 340"/>
                <a:gd name="T7" fmla="*/ 0 h 340"/>
                <a:gd name="T8" fmla="*/ 0 w 340"/>
                <a:gd name="T9" fmla="*/ 340 h 340"/>
                <a:gd name="T10" fmla="*/ 304 w 340"/>
                <a:gd name="T11" fmla="*/ 251 h 340"/>
                <a:gd name="T12" fmla="*/ 35 w 340"/>
                <a:gd name="T13" fmla="*/ 251 h 340"/>
                <a:gd name="T14" fmla="*/ 35 w 340"/>
                <a:gd name="T15" fmla="*/ 36 h 340"/>
                <a:gd name="T16" fmla="*/ 304 w 340"/>
                <a:gd name="T17" fmla="*/ 36 h 340"/>
                <a:gd name="T18" fmla="*/ 304 w 340"/>
                <a:gd name="T19" fmla="*/ 25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340">
                  <a:moveTo>
                    <a:pt x="0" y="340"/>
                  </a:moveTo>
                  <a:lnTo>
                    <a:pt x="340" y="340"/>
                  </a:lnTo>
                  <a:lnTo>
                    <a:pt x="340" y="0"/>
                  </a:lnTo>
                  <a:lnTo>
                    <a:pt x="0" y="0"/>
                  </a:lnTo>
                  <a:lnTo>
                    <a:pt x="0" y="340"/>
                  </a:lnTo>
                  <a:close/>
                  <a:moveTo>
                    <a:pt x="304" y="251"/>
                  </a:moveTo>
                  <a:lnTo>
                    <a:pt x="35" y="251"/>
                  </a:lnTo>
                  <a:lnTo>
                    <a:pt x="35" y="36"/>
                  </a:lnTo>
                  <a:lnTo>
                    <a:pt x="304" y="36"/>
                  </a:lnTo>
                  <a:lnTo>
                    <a:pt x="304"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60"/>
            <p:cNvSpPr>
              <a:spLocks/>
            </p:cNvSpPr>
            <p:nvPr/>
          </p:nvSpPr>
          <p:spPr bwMode="auto">
            <a:xfrm>
              <a:off x="2060575" y="950913"/>
              <a:ext cx="631825" cy="569913"/>
            </a:xfrm>
            <a:custGeom>
              <a:avLst/>
              <a:gdLst>
                <a:gd name="T0" fmla="*/ 334 w 398"/>
                <a:gd name="T1" fmla="*/ 0 h 359"/>
                <a:gd name="T2" fmla="*/ 0 w 398"/>
                <a:gd name="T3" fmla="*/ 64 h 359"/>
                <a:gd name="T4" fmla="*/ 15 w 398"/>
                <a:gd name="T5" fmla="*/ 143 h 359"/>
                <a:gd name="T6" fmla="*/ 51 w 398"/>
                <a:gd name="T7" fmla="*/ 143 h 359"/>
                <a:gd name="T8" fmla="*/ 41 w 398"/>
                <a:gd name="T9" fmla="*/ 93 h 359"/>
                <a:gd name="T10" fmla="*/ 305 w 398"/>
                <a:gd name="T11" fmla="*/ 40 h 359"/>
                <a:gd name="T12" fmla="*/ 346 w 398"/>
                <a:gd name="T13" fmla="*/ 251 h 359"/>
                <a:gd name="T14" fmla="*/ 262 w 398"/>
                <a:gd name="T15" fmla="*/ 268 h 359"/>
                <a:gd name="T16" fmla="*/ 262 w 398"/>
                <a:gd name="T17" fmla="*/ 359 h 359"/>
                <a:gd name="T18" fmla="*/ 398 w 398"/>
                <a:gd name="T19" fmla="*/ 332 h 359"/>
                <a:gd name="T20" fmla="*/ 334 w 398"/>
                <a:gd name="T21" fmla="*/ 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8" h="359">
                  <a:moveTo>
                    <a:pt x="334" y="0"/>
                  </a:moveTo>
                  <a:lnTo>
                    <a:pt x="0" y="64"/>
                  </a:lnTo>
                  <a:lnTo>
                    <a:pt x="15" y="143"/>
                  </a:lnTo>
                  <a:lnTo>
                    <a:pt x="51" y="143"/>
                  </a:lnTo>
                  <a:lnTo>
                    <a:pt x="41" y="93"/>
                  </a:lnTo>
                  <a:lnTo>
                    <a:pt x="305" y="40"/>
                  </a:lnTo>
                  <a:lnTo>
                    <a:pt x="346" y="251"/>
                  </a:lnTo>
                  <a:lnTo>
                    <a:pt x="262" y="268"/>
                  </a:lnTo>
                  <a:lnTo>
                    <a:pt x="262" y="359"/>
                  </a:lnTo>
                  <a:lnTo>
                    <a:pt x="398" y="332"/>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Straight Connector 143"/>
          <p:cNvCxnSpPr/>
          <p:nvPr/>
        </p:nvCxnSpPr>
        <p:spPr>
          <a:xfrm>
            <a:off x="2500755" y="4293258"/>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2561846" y="3584499"/>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2561848" y="3828687"/>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37" name="Straight Connector 146"/>
          <p:cNvCxnSpPr/>
          <p:nvPr/>
        </p:nvCxnSpPr>
        <p:spPr>
          <a:xfrm flipH="1" flipV="1">
            <a:off x="2500754" y="3419114"/>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38" name="Straight Connector 147"/>
          <p:cNvCxnSpPr/>
          <p:nvPr/>
        </p:nvCxnSpPr>
        <p:spPr>
          <a:xfrm>
            <a:off x="4571800" y="3913459"/>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4598701" y="3204701"/>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4598702" y="3448888"/>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52" name="Straight Connector 150"/>
          <p:cNvCxnSpPr/>
          <p:nvPr/>
        </p:nvCxnSpPr>
        <p:spPr>
          <a:xfrm flipH="1" flipV="1">
            <a:off x="4571799" y="3039314"/>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53" name="Straight Connector 151"/>
          <p:cNvCxnSpPr/>
          <p:nvPr/>
        </p:nvCxnSpPr>
        <p:spPr>
          <a:xfrm>
            <a:off x="6515478" y="3573106"/>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6542380" y="2864349"/>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6542382" y="3108536"/>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56" name="Straight Connector 154"/>
          <p:cNvCxnSpPr/>
          <p:nvPr/>
        </p:nvCxnSpPr>
        <p:spPr>
          <a:xfrm flipH="1" flipV="1">
            <a:off x="6515477" y="2698962"/>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658131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par>
                                <p:cTn id="12" presetID="47" presetClass="entr" presetSubtype="0"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500"/>
                                        <p:tgtEl>
                                          <p:spTgt spid="21"/>
                                        </p:tgtEl>
                                      </p:cBhvr>
                                    </p:animEffect>
                                    <p:anim calcmode="lin" valueType="num">
                                      <p:cBhvr>
                                        <p:cTn id="15" dur="500" fill="hold"/>
                                        <p:tgtEl>
                                          <p:spTgt spid="21"/>
                                        </p:tgtEl>
                                        <p:attrNameLst>
                                          <p:attrName>ppt_x</p:attrName>
                                        </p:attrNameLst>
                                      </p:cBhvr>
                                      <p:tavLst>
                                        <p:tav tm="0">
                                          <p:val>
                                            <p:strVal val="#ppt_x"/>
                                          </p:val>
                                        </p:tav>
                                        <p:tav tm="100000">
                                          <p:val>
                                            <p:strVal val="#ppt_x"/>
                                          </p:val>
                                        </p:tav>
                                      </p:tavLst>
                                    </p:anim>
                                    <p:anim calcmode="lin" valueType="num">
                                      <p:cBhvr>
                                        <p:cTn id="16" dur="500" fill="hold"/>
                                        <p:tgtEl>
                                          <p:spTgt spid="21"/>
                                        </p:tgtEl>
                                        <p:attrNameLst>
                                          <p:attrName>ppt_y</p:attrName>
                                        </p:attrNameLst>
                                      </p:cBhvr>
                                      <p:tavLst>
                                        <p:tav tm="0">
                                          <p:val>
                                            <p:strVal val="#ppt_y-.1"/>
                                          </p:val>
                                        </p:tav>
                                        <p:tav tm="100000">
                                          <p:val>
                                            <p:strVal val="#ppt_y"/>
                                          </p:val>
                                        </p:tav>
                                      </p:tavLst>
                                    </p:anim>
                                  </p:childTnLst>
                                </p:cTn>
                              </p:par>
                            </p:childTnLst>
                          </p:cTn>
                        </p:par>
                        <p:par>
                          <p:cTn id="17" fill="hold">
                            <p:stCondLst>
                              <p:cond delay="850"/>
                            </p:stCondLst>
                            <p:childTnLst>
                              <p:par>
                                <p:cTn id="18" presetID="10"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53" presetClass="entr" presetSubtype="16"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p:cTn id="23" dur="500" fill="hold"/>
                                        <p:tgtEl>
                                          <p:spTgt spid="31"/>
                                        </p:tgtEl>
                                        <p:attrNameLst>
                                          <p:attrName>ppt_w</p:attrName>
                                        </p:attrNameLst>
                                      </p:cBhvr>
                                      <p:tavLst>
                                        <p:tav tm="0">
                                          <p:val>
                                            <p:fltVal val="0"/>
                                          </p:val>
                                        </p:tav>
                                        <p:tav tm="100000">
                                          <p:val>
                                            <p:strVal val="#ppt_w"/>
                                          </p:val>
                                        </p:tav>
                                      </p:tavLst>
                                    </p:anim>
                                    <p:anim calcmode="lin" valueType="num">
                                      <p:cBhvr>
                                        <p:cTn id="24" dur="500" fill="hold"/>
                                        <p:tgtEl>
                                          <p:spTgt spid="31"/>
                                        </p:tgtEl>
                                        <p:attrNameLst>
                                          <p:attrName>ppt_h</p:attrName>
                                        </p:attrNameLst>
                                      </p:cBhvr>
                                      <p:tavLst>
                                        <p:tav tm="0">
                                          <p:val>
                                            <p:fltVal val="0"/>
                                          </p:val>
                                        </p:tav>
                                        <p:tav tm="100000">
                                          <p:val>
                                            <p:strVal val="#ppt_h"/>
                                          </p:val>
                                        </p:tav>
                                      </p:tavLst>
                                    </p:anim>
                                    <p:animEffect transition="in" filter="fade">
                                      <p:cBhvr>
                                        <p:cTn id="25" dur="500"/>
                                        <p:tgtEl>
                                          <p:spTgt spid="31"/>
                                        </p:tgtEl>
                                      </p:cBhvr>
                                    </p:animEffect>
                                  </p:childTnLst>
                                </p:cTn>
                              </p:par>
                            </p:childTnLst>
                          </p:cTn>
                        </p:par>
                        <p:par>
                          <p:cTn id="26" fill="hold">
                            <p:stCondLst>
                              <p:cond delay="1350"/>
                            </p:stCondLst>
                            <p:childTnLst>
                              <p:par>
                                <p:cTn id="27" presetID="22" presetClass="entr" presetSubtype="1" fill="hold"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wipe(up)">
                                      <p:cBhvr>
                                        <p:cTn id="29" dur="500"/>
                                        <p:tgtEl>
                                          <p:spTgt spid="37"/>
                                        </p:tgtEl>
                                      </p:cBhvr>
                                    </p:animEffect>
                                  </p:childTnLst>
                                </p:cTn>
                              </p:par>
                            </p:childTnLst>
                          </p:cTn>
                        </p:par>
                        <p:par>
                          <p:cTn id="30" fill="hold">
                            <p:stCondLst>
                              <p:cond delay="1850"/>
                            </p:stCondLst>
                            <p:childTnLst>
                              <p:par>
                                <p:cTn id="31" presetID="22" presetClass="entr" presetSubtype="8" fill="hold"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left)">
                                      <p:cBhvr>
                                        <p:cTn id="33" dur="500"/>
                                        <p:tgtEl>
                                          <p:spTgt spid="34"/>
                                        </p:tgtEl>
                                      </p:cBhvr>
                                    </p:animEffect>
                                  </p:childTnLst>
                                </p:cTn>
                              </p:par>
                            </p:childTnLst>
                          </p:cTn>
                        </p:par>
                        <p:par>
                          <p:cTn id="34" fill="hold">
                            <p:stCondLst>
                              <p:cond delay="2350"/>
                            </p:stCondLst>
                            <p:childTnLst>
                              <p:par>
                                <p:cTn id="35" presetID="10" presetClass="entr" presetSubtype="0" fill="hold" grpId="0" nodeType="after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500"/>
                                        <p:tgtEl>
                                          <p:spTgt spid="36"/>
                                        </p:tgtEl>
                                      </p:cBhvr>
                                    </p:animEffect>
                                  </p:childTnLst>
                                </p:cTn>
                              </p:par>
                            </p:childTnLst>
                          </p:cTn>
                        </p:par>
                        <p:par>
                          <p:cTn id="41" fill="hold">
                            <p:stCondLst>
                              <p:cond delay="2850"/>
                            </p:stCondLst>
                            <p:childTnLst>
                              <p:par>
                                <p:cTn id="42" presetID="47" presetClass="entr" presetSubtype="0"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anim calcmode="lin" valueType="num">
                                      <p:cBhvr>
                                        <p:cTn id="45" dur="500" fill="hold"/>
                                        <p:tgtEl>
                                          <p:spTgt spid="18"/>
                                        </p:tgtEl>
                                        <p:attrNameLst>
                                          <p:attrName>ppt_x</p:attrName>
                                        </p:attrNameLst>
                                      </p:cBhvr>
                                      <p:tavLst>
                                        <p:tav tm="0">
                                          <p:val>
                                            <p:strVal val="#ppt_x"/>
                                          </p:val>
                                        </p:tav>
                                        <p:tav tm="100000">
                                          <p:val>
                                            <p:strVal val="#ppt_x"/>
                                          </p:val>
                                        </p:tav>
                                      </p:tavLst>
                                    </p:anim>
                                    <p:anim calcmode="lin" valueType="num">
                                      <p:cBhvr>
                                        <p:cTn id="46" dur="500" fill="hold"/>
                                        <p:tgtEl>
                                          <p:spTgt spid="18"/>
                                        </p:tgtEl>
                                        <p:attrNameLst>
                                          <p:attrName>ppt_y</p:attrName>
                                        </p:attrNameLst>
                                      </p:cBhvr>
                                      <p:tavLst>
                                        <p:tav tm="0">
                                          <p:val>
                                            <p:strVal val="#ppt_y-.1"/>
                                          </p:val>
                                        </p:tav>
                                        <p:tav tm="100000">
                                          <p:val>
                                            <p:strVal val="#ppt_y"/>
                                          </p:val>
                                        </p:tav>
                                      </p:tavLst>
                                    </p:anim>
                                  </p:childTnLst>
                                </p:cTn>
                              </p:par>
                            </p:childTnLst>
                          </p:cTn>
                        </p:par>
                        <p:par>
                          <p:cTn id="47" fill="hold">
                            <p:stCondLst>
                              <p:cond delay="3350"/>
                            </p:stCondLst>
                            <p:childTnLst>
                              <p:par>
                                <p:cTn id="48" presetID="10" presetClass="entr" presetSubtype="0"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p:cTn id="53" dur="500" fill="hold"/>
                                        <p:tgtEl>
                                          <p:spTgt spid="30"/>
                                        </p:tgtEl>
                                        <p:attrNameLst>
                                          <p:attrName>ppt_w</p:attrName>
                                        </p:attrNameLst>
                                      </p:cBhvr>
                                      <p:tavLst>
                                        <p:tav tm="0">
                                          <p:val>
                                            <p:fltVal val="0"/>
                                          </p:val>
                                        </p:tav>
                                        <p:tav tm="100000">
                                          <p:val>
                                            <p:strVal val="#ppt_w"/>
                                          </p:val>
                                        </p:tav>
                                      </p:tavLst>
                                    </p:anim>
                                    <p:anim calcmode="lin" valueType="num">
                                      <p:cBhvr>
                                        <p:cTn id="54" dur="500" fill="hold"/>
                                        <p:tgtEl>
                                          <p:spTgt spid="30"/>
                                        </p:tgtEl>
                                        <p:attrNameLst>
                                          <p:attrName>ppt_h</p:attrName>
                                        </p:attrNameLst>
                                      </p:cBhvr>
                                      <p:tavLst>
                                        <p:tav tm="0">
                                          <p:val>
                                            <p:fltVal val="0"/>
                                          </p:val>
                                        </p:tav>
                                        <p:tav tm="100000">
                                          <p:val>
                                            <p:strVal val="#ppt_h"/>
                                          </p:val>
                                        </p:tav>
                                      </p:tavLst>
                                    </p:anim>
                                    <p:animEffect transition="in" filter="fade">
                                      <p:cBhvr>
                                        <p:cTn id="55" dur="500"/>
                                        <p:tgtEl>
                                          <p:spTgt spid="30"/>
                                        </p:tgtEl>
                                      </p:cBhvr>
                                    </p:animEffect>
                                  </p:childTnLst>
                                </p:cTn>
                              </p:par>
                            </p:childTnLst>
                          </p:cTn>
                        </p:par>
                        <p:par>
                          <p:cTn id="56" fill="hold">
                            <p:stCondLst>
                              <p:cond delay="3850"/>
                            </p:stCondLst>
                            <p:childTnLst>
                              <p:par>
                                <p:cTn id="57" presetID="22" presetClass="entr" presetSubtype="1" fill="hold"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wipe(up)">
                                      <p:cBhvr>
                                        <p:cTn id="59" dur="500"/>
                                        <p:tgtEl>
                                          <p:spTgt spid="52"/>
                                        </p:tgtEl>
                                      </p:cBhvr>
                                    </p:animEffect>
                                  </p:childTnLst>
                                </p:cTn>
                              </p:par>
                            </p:childTnLst>
                          </p:cTn>
                        </p:par>
                        <p:par>
                          <p:cTn id="60" fill="hold">
                            <p:stCondLst>
                              <p:cond delay="4350"/>
                            </p:stCondLst>
                            <p:childTnLst>
                              <p:par>
                                <p:cTn id="61" presetID="22" presetClass="entr" presetSubtype="8"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left)">
                                      <p:cBhvr>
                                        <p:cTn id="63" dur="500"/>
                                        <p:tgtEl>
                                          <p:spTgt spid="38"/>
                                        </p:tgtEl>
                                      </p:cBhvr>
                                    </p:animEffect>
                                  </p:childTnLst>
                                </p:cTn>
                              </p:par>
                            </p:childTnLst>
                          </p:cTn>
                        </p:par>
                        <p:par>
                          <p:cTn id="64" fill="hold">
                            <p:stCondLst>
                              <p:cond delay="4850"/>
                            </p:stCondLst>
                            <p:childTnLst>
                              <p:par>
                                <p:cTn id="65" presetID="10" presetClass="entr" presetSubtype="0"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fade">
                                      <p:cBhvr>
                                        <p:cTn id="67" dur="500"/>
                                        <p:tgtEl>
                                          <p:spTgt spid="5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500"/>
                                        <p:tgtEl>
                                          <p:spTgt spid="51"/>
                                        </p:tgtEl>
                                      </p:cBhvr>
                                    </p:animEffect>
                                  </p:childTnLst>
                                </p:cTn>
                              </p:par>
                            </p:childTnLst>
                          </p:cTn>
                        </p:par>
                        <p:par>
                          <p:cTn id="71" fill="hold">
                            <p:stCondLst>
                              <p:cond delay="5350"/>
                            </p:stCondLst>
                            <p:childTnLst>
                              <p:par>
                                <p:cTn id="72" presetID="47" presetClass="entr" presetSubtype="0" fill="hold"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fade">
                                      <p:cBhvr>
                                        <p:cTn id="74" dur="500"/>
                                        <p:tgtEl>
                                          <p:spTgt spid="15"/>
                                        </p:tgtEl>
                                      </p:cBhvr>
                                    </p:animEffect>
                                    <p:anim calcmode="lin" valueType="num">
                                      <p:cBhvr>
                                        <p:cTn id="75" dur="500" fill="hold"/>
                                        <p:tgtEl>
                                          <p:spTgt spid="15"/>
                                        </p:tgtEl>
                                        <p:attrNameLst>
                                          <p:attrName>ppt_x</p:attrName>
                                        </p:attrNameLst>
                                      </p:cBhvr>
                                      <p:tavLst>
                                        <p:tav tm="0">
                                          <p:val>
                                            <p:strVal val="#ppt_x"/>
                                          </p:val>
                                        </p:tav>
                                        <p:tav tm="100000">
                                          <p:val>
                                            <p:strVal val="#ppt_x"/>
                                          </p:val>
                                        </p:tav>
                                      </p:tavLst>
                                    </p:anim>
                                    <p:anim calcmode="lin" valueType="num">
                                      <p:cBhvr>
                                        <p:cTn id="76" dur="500" fill="hold"/>
                                        <p:tgtEl>
                                          <p:spTgt spid="15"/>
                                        </p:tgtEl>
                                        <p:attrNameLst>
                                          <p:attrName>ppt_y</p:attrName>
                                        </p:attrNameLst>
                                      </p:cBhvr>
                                      <p:tavLst>
                                        <p:tav tm="0">
                                          <p:val>
                                            <p:strVal val="#ppt_y-.1"/>
                                          </p:val>
                                        </p:tav>
                                        <p:tav tm="100000">
                                          <p:val>
                                            <p:strVal val="#ppt_y"/>
                                          </p:val>
                                        </p:tav>
                                      </p:tavLst>
                                    </p:anim>
                                  </p:childTnLst>
                                </p:cTn>
                              </p:par>
                            </p:childTnLst>
                          </p:cTn>
                        </p:par>
                        <p:par>
                          <p:cTn id="77" fill="hold">
                            <p:stCondLst>
                              <p:cond delay="5850"/>
                            </p:stCondLst>
                            <p:childTnLst>
                              <p:par>
                                <p:cTn id="78" presetID="10" presetClass="entr" presetSubtype="0" fill="hold" grpId="0" nodeType="after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p:cTn id="83" dur="500" fill="hold"/>
                                        <p:tgtEl>
                                          <p:spTgt spid="29"/>
                                        </p:tgtEl>
                                        <p:attrNameLst>
                                          <p:attrName>ppt_w</p:attrName>
                                        </p:attrNameLst>
                                      </p:cBhvr>
                                      <p:tavLst>
                                        <p:tav tm="0">
                                          <p:val>
                                            <p:fltVal val="0"/>
                                          </p:val>
                                        </p:tav>
                                        <p:tav tm="100000">
                                          <p:val>
                                            <p:strVal val="#ppt_w"/>
                                          </p:val>
                                        </p:tav>
                                      </p:tavLst>
                                    </p:anim>
                                    <p:anim calcmode="lin" valueType="num">
                                      <p:cBhvr>
                                        <p:cTn id="84" dur="500" fill="hold"/>
                                        <p:tgtEl>
                                          <p:spTgt spid="29"/>
                                        </p:tgtEl>
                                        <p:attrNameLst>
                                          <p:attrName>ppt_h</p:attrName>
                                        </p:attrNameLst>
                                      </p:cBhvr>
                                      <p:tavLst>
                                        <p:tav tm="0">
                                          <p:val>
                                            <p:fltVal val="0"/>
                                          </p:val>
                                        </p:tav>
                                        <p:tav tm="100000">
                                          <p:val>
                                            <p:strVal val="#ppt_h"/>
                                          </p:val>
                                        </p:tav>
                                      </p:tavLst>
                                    </p:anim>
                                    <p:animEffect transition="in" filter="fade">
                                      <p:cBhvr>
                                        <p:cTn id="85" dur="500"/>
                                        <p:tgtEl>
                                          <p:spTgt spid="29"/>
                                        </p:tgtEl>
                                      </p:cBhvr>
                                    </p:animEffect>
                                  </p:childTnLst>
                                </p:cTn>
                              </p:par>
                            </p:childTnLst>
                          </p:cTn>
                        </p:par>
                        <p:par>
                          <p:cTn id="86" fill="hold">
                            <p:stCondLst>
                              <p:cond delay="6350"/>
                            </p:stCondLst>
                            <p:childTnLst>
                              <p:par>
                                <p:cTn id="87" presetID="22" presetClass="entr" presetSubtype="1" fill="hold" nodeType="afterEffect">
                                  <p:stCondLst>
                                    <p:cond delay="0"/>
                                  </p:stCondLst>
                                  <p:childTnLst>
                                    <p:set>
                                      <p:cBhvr>
                                        <p:cTn id="88" dur="1" fill="hold">
                                          <p:stCondLst>
                                            <p:cond delay="0"/>
                                          </p:stCondLst>
                                        </p:cTn>
                                        <p:tgtEl>
                                          <p:spTgt spid="56"/>
                                        </p:tgtEl>
                                        <p:attrNameLst>
                                          <p:attrName>style.visibility</p:attrName>
                                        </p:attrNameLst>
                                      </p:cBhvr>
                                      <p:to>
                                        <p:strVal val="visible"/>
                                      </p:to>
                                    </p:set>
                                    <p:animEffect transition="in" filter="wipe(up)">
                                      <p:cBhvr>
                                        <p:cTn id="89" dur="500"/>
                                        <p:tgtEl>
                                          <p:spTgt spid="56"/>
                                        </p:tgtEl>
                                      </p:cBhvr>
                                    </p:animEffect>
                                  </p:childTnLst>
                                </p:cTn>
                              </p:par>
                            </p:childTnLst>
                          </p:cTn>
                        </p:par>
                        <p:par>
                          <p:cTn id="90" fill="hold">
                            <p:stCondLst>
                              <p:cond delay="6850"/>
                            </p:stCondLst>
                            <p:childTnLst>
                              <p:par>
                                <p:cTn id="91" presetID="22" presetClass="entr" presetSubtype="8" fill="hold" nodeType="afterEffect">
                                  <p:stCondLst>
                                    <p:cond delay="0"/>
                                  </p:stCondLst>
                                  <p:childTnLst>
                                    <p:set>
                                      <p:cBhvr>
                                        <p:cTn id="92" dur="1" fill="hold">
                                          <p:stCondLst>
                                            <p:cond delay="0"/>
                                          </p:stCondLst>
                                        </p:cTn>
                                        <p:tgtEl>
                                          <p:spTgt spid="53"/>
                                        </p:tgtEl>
                                        <p:attrNameLst>
                                          <p:attrName>style.visibility</p:attrName>
                                        </p:attrNameLst>
                                      </p:cBhvr>
                                      <p:to>
                                        <p:strVal val="visible"/>
                                      </p:to>
                                    </p:set>
                                    <p:animEffect transition="in" filter="wipe(left)">
                                      <p:cBhvr>
                                        <p:cTn id="93" dur="500"/>
                                        <p:tgtEl>
                                          <p:spTgt spid="53"/>
                                        </p:tgtEl>
                                      </p:cBhvr>
                                    </p:animEffect>
                                  </p:childTnLst>
                                </p:cTn>
                              </p:par>
                            </p:childTnLst>
                          </p:cTn>
                        </p:par>
                        <p:par>
                          <p:cTn id="94" fill="hold">
                            <p:stCondLst>
                              <p:cond delay="7350"/>
                            </p:stCondLst>
                            <p:childTnLst>
                              <p:par>
                                <p:cTn id="95" presetID="10" presetClass="entr" presetSubtype="0" fill="hold" grpId="0" nodeType="afterEffect">
                                  <p:stCondLst>
                                    <p:cond delay="0"/>
                                  </p:stCondLst>
                                  <p:childTnLst>
                                    <p:set>
                                      <p:cBhvr>
                                        <p:cTn id="96" dur="1" fill="hold">
                                          <p:stCondLst>
                                            <p:cond delay="0"/>
                                          </p:stCondLst>
                                        </p:cTn>
                                        <p:tgtEl>
                                          <p:spTgt spid="54"/>
                                        </p:tgtEl>
                                        <p:attrNameLst>
                                          <p:attrName>style.visibility</p:attrName>
                                        </p:attrNameLst>
                                      </p:cBhvr>
                                      <p:to>
                                        <p:strVal val="visible"/>
                                      </p:to>
                                    </p:set>
                                    <p:animEffect transition="in" filter="fade">
                                      <p:cBhvr>
                                        <p:cTn id="97" dur="500"/>
                                        <p:tgtEl>
                                          <p:spTgt spid="54"/>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55"/>
                                        </p:tgtEl>
                                        <p:attrNameLst>
                                          <p:attrName>style.visibility</p:attrName>
                                        </p:attrNameLst>
                                      </p:cBhvr>
                                      <p:to>
                                        <p:strVal val="visible"/>
                                      </p:to>
                                    </p:set>
                                    <p:animEffect transition="in" filter="fade">
                                      <p:cBhvr>
                                        <p:cTn id="100"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4" grpId="0"/>
      <p:bldP spid="25" grpId="0"/>
      <p:bldP spid="28" grpId="0"/>
      <p:bldP spid="29" grpId="0" animBg="1"/>
      <p:bldP spid="30" grpId="0" animBg="1"/>
      <p:bldP spid="35" grpId="0"/>
      <p:bldP spid="36" grpId="0"/>
      <p:bldP spid="50" grpId="0"/>
      <p:bldP spid="51" grpId="0"/>
      <p:bldP spid="54" grpId="0"/>
      <p:bldP spid="5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2" name="Group 84"/>
          <p:cNvGrpSpPr/>
          <p:nvPr/>
        </p:nvGrpSpPr>
        <p:grpSpPr>
          <a:xfrm>
            <a:off x="1552330" y="3039730"/>
            <a:ext cx="616546" cy="617178"/>
            <a:chOff x="1245350" y="3178283"/>
            <a:chExt cx="843049" cy="843755"/>
          </a:xfrm>
        </p:grpSpPr>
        <p:sp>
          <p:nvSpPr>
            <p:cNvPr id="43" name="Oval 76"/>
            <p:cNvSpPr>
              <a:spLocks noChangeAspect="1"/>
            </p:cNvSpPr>
            <p:nvPr/>
          </p:nvSpPr>
          <p:spPr>
            <a:xfrm>
              <a:off x="1245350" y="3178283"/>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78"/>
            <p:cNvSpPr>
              <a:spLocks noEditPoints="1"/>
            </p:cNvSpPr>
            <p:nvPr/>
          </p:nvSpPr>
          <p:spPr bwMode="auto">
            <a:xfrm>
              <a:off x="1518737" y="3383239"/>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88"/>
          <p:cNvGrpSpPr/>
          <p:nvPr/>
        </p:nvGrpSpPr>
        <p:grpSpPr>
          <a:xfrm>
            <a:off x="3537805" y="2905884"/>
            <a:ext cx="883956" cy="884866"/>
            <a:chOff x="3584844" y="2915264"/>
            <a:chExt cx="843049" cy="843755"/>
          </a:xfrm>
        </p:grpSpPr>
        <p:sp>
          <p:nvSpPr>
            <p:cNvPr id="46" name="Oval 57"/>
            <p:cNvSpPr>
              <a:spLocks noChangeAspect="1"/>
            </p:cNvSpPr>
            <p:nvPr/>
          </p:nvSpPr>
          <p:spPr>
            <a:xfrm>
              <a:off x="3584844" y="2915264"/>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83"/>
            <p:cNvSpPr>
              <a:spLocks noEditPoints="1"/>
            </p:cNvSpPr>
            <p:nvPr/>
          </p:nvSpPr>
          <p:spPr bwMode="auto">
            <a:xfrm>
              <a:off x="3907109" y="3188253"/>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90"/>
          <p:cNvGrpSpPr/>
          <p:nvPr/>
        </p:nvGrpSpPr>
        <p:grpSpPr>
          <a:xfrm>
            <a:off x="7073824" y="2125315"/>
            <a:ext cx="626772" cy="627416"/>
            <a:chOff x="7203324" y="1921403"/>
            <a:chExt cx="843049" cy="843755"/>
          </a:xfrm>
        </p:grpSpPr>
        <p:sp>
          <p:nvSpPr>
            <p:cNvPr id="49" name="Oval 73"/>
            <p:cNvSpPr>
              <a:spLocks noChangeAspect="1"/>
            </p:cNvSpPr>
            <p:nvPr/>
          </p:nvSpPr>
          <p:spPr>
            <a:xfrm>
              <a:off x="7203324" y="1921403"/>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37"/>
            <p:cNvSpPr>
              <a:spLocks noEditPoints="1"/>
            </p:cNvSpPr>
            <p:nvPr/>
          </p:nvSpPr>
          <p:spPr bwMode="auto">
            <a:xfrm>
              <a:off x="7460025" y="2174501"/>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87"/>
          <p:cNvGrpSpPr/>
          <p:nvPr/>
        </p:nvGrpSpPr>
        <p:grpSpPr>
          <a:xfrm>
            <a:off x="4721728" y="2056243"/>
            <a:ext cx="941024" cy="941990"/>
            <a:chOff x="4592738" y="1758620"/>
            <a:chExt cx="843049" cy="843755"/>
          </a:xfrm>
        </p:grpSpPr>
        <p:sp>
          <p:nvSpPr>
            <p:cNvPr id="52" name="Oval 64"/>
            <p:cNvSpPr>
              <a:spLocks noChangeAspect="1"/>
            </p:cNvSpPr>
            <p:nvPr/>
          </p:nvSpPr>
          <p:spPr>
            <a:xfrm>
              <a:off x="4592738" y="1758620"/>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53"/>
            <p:cNvSpPr>
              <a:spLocks/>
            </p:cNvSpPr>
            <p:nvPr/>
          </p:nvSpPr>
          <p:spPr bwMode="auto">
            <a:xfrm>
              <a:off x="4838943" y="2032612"/>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89"/>
          <p:cNvGrpSpPr/>
          <p:nvPr/>
        </p:nvGrpSpPr>
        <p:grpSpPr>
          <a:xfrm>
            <a:off x="5992059" y="2905899"/>
            <a:ext cx="883926" cy="884834"/>
            <a:chOff x="5696894" y="2915264"/>
            <a:chExt cx="843049" cy="843755"/>
          </a:xfrm>
        </p:grpSpPr>
        <p:sp>
          <p:nvSpPr>
            <p:cNvPr id="55" name="Oval 69"/>
            <p:cNvSpPr>
              <a:spLocks noChangeAspect="1"/>
            </p:cNvSpPr>
            <p:nvPr/>
          </p:nvSpPr>
          <p:spPr>
            <a:xfrm>
              <a:off x="5696894" y="2915264"/>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57"/>
            <p:cNvSpPr>
              <a:spLocks noEditPoints="1"/>
            </p:cNvSpPr>
            <p:nvPr/>
          </p:nvSpPr>
          <p:spPr bwMode="auto">
            <a:xfrm>
              <a:off x="5972842" y="3208084"/>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85"/>
          <p:cNvGrpSpPr/>
          <p:nvPr/>
        </p:nvGrpSpPr>
        <p:grpSpPr>
          <a:xfrm>
            <a:off x="2485894" y="2056243"/>
            <a:ext cx="732219" cy="732970"/>
            <a:chOff x="2347176" y="2092666"/>
            <a:chExt cx="843049" cy="843755"/>
          </a:xfrm>
        </p:grpSpPr>
        <p:sp>
          <p:nvSpPr>
            <p:cNvPr id="58" name="Oval 48"/>
            <p:cNvSpPr>
              <a:spLocks noChangeAspect="1"/>
            </p:cNvSpPr>
            <p:nvPr/>
          </p:nvSpPr>
          <p:spPr>
            <a:xfrm>
              <a:off x="2347176" y="2092666"/>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65"/>
            <p:cNvSpPr>
              <a:spLocks noEditPoints="1"/>
            </p:cNvSpPr>
            <p:nvPr/>
          </p:nvSpPr>
          <p:spPr bwMode="auto">
            <a:xfrm>
              <a:off x="2585919" y="2347985"/>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60" name="Straight Connector 109"/>
          <p:cNvCxnSpPr/>
          <p:nvPr/>
        </p:nvCxnSpPr>
        <p:spPr>
          <a:xfrm rot="5400000" flipH="1" flipV="1">
            <a:off x="2169262" y="2745945"/>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1" name="Straight Connector 111"/>
          <p:cNvCxnSpPr/>
          <p:nvPr/>
        </p:nvCxnSpPr>
        <p:spPr>
          <a:xfrm rot="5400000" flipH="1" flipV="1">
            <a:off x="4391735" y="2745945"/>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2" name="Straight Connector 112"/>
          <p:cNvCxnSpPr/>
          <p:nvPr/>
        </p:nvCxnSpPr>
        <p:spPr>
          <a:xfrm rot="5400000" flipH="1" flipV="1">
            <a:off x="6828606" y="2711409"/>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3" name="Straight Connector 113"/>
          <p:cNvCxnSpPr/>
          <p:nvPr/>
        </p:nvCxnSpPr>
        <p:spPr>
          <a:xfrm rot="16200000" flipH="1">
            <a:off x="5708887" y="2745946"/>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4" name="Straight Connector 114"/>
          <p:cNvCxnSpPr/>
          <p:nvPr/>
        </p:nvCxnSpPr>
        <p:spPr>
          <a:xfrm rot="16200000" flipH="1">
            <a:off x="3204205" y="2745946"/>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65" name="Footer Text"/>
          <p:cNvSpPr txBox="1"/>
          <p:nvPr/>
        </p:nvSpPr>
        <p:spPr>
          <a:xfrm>
            <a:off x="1296599"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6" name="Footer Text"/>
          <p:cNvSpPr txBox="1"/>
          <p:nvPr/>
        </p:nvSpPr>
        <p:spPr>
          <a:xfrm>
            <a:off x="2279756"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7" name="Footer Text"/>
          <p:cNvSpPr txBox="1"/>
          <p:nvPr/>
        </p:nvSpPr>
        <p:spPr>
          <a:xfrm>
            <a:off x="4639303"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a:t>
            </a:r>
            <a:r>
              <a:rPr lang="zh-CN" altLang="en-US" sz="600" dirty="0" smtClean="0">
                <a:solidFill>
                  <a:schemeClr val="bg1">
                    <a:lumMod val="50000"/>
                  </a:schemeClr>
                </a:solidFill>
                <a:latin typeface="+mn-ea"/>
              </a:rPr>
              <a:t>您</a:t>
            </a:r>
            <a:endParaRPr lang="zh-CN" altLang="en-US" sz="600" dirty="0">
              <a:solidFill>
                <a:schemeClr val="bg1">
                  <a:lumMod val="50000"/>
                </a:schemeClr>
              </a:solidFill>
              <a:latin typeface="+mn-ea"/>
            </a:endParaRPr>
          </a:p>
        </p:txBody>
      </p:sp>
      <p:sp>
        <p:nvSpPr>
          <p:cNvPr id="68" name="Footer Text"/>
          <p:cNvSpPr txBox="1"/>
          <p:nvPr/>
        </p:nvSpPr>
        <p:spPr>
          <a:xfrm>
            <a:off x="6823325"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9" name="Footer Text"/>
          <p:cNvSpPr txBox="1"/>
          <p:nvPr/>
        </p:nvSpPr>
        <p:spPr>
          <a:xfrm>
            <a:off x="5873750"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0" name="Footer Text"/>
          <p:cNvSpPr txBox="1"/>
          <p:nvPr/>
        </p:nvSpPr>
        <p:spPr>
          <a:xfrm>
            <a:off x="3422123"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327159355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53" presetClass="entr" presetSubtype="0" fill="hold" nodeType="after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p:cTn id="15" dur="500" fill="hold"/>
                                        <p:tgtEl>
                                          <p:spTgt spid="42"/>
                                        </p:tgtEl>
                                        <p:attrNameLst>
                                          <p:attrName>ppt_w</p:attrName>
                                        </p:attrNameLst>
                                      </p:cBhvr>
                                      <p:tavLst>
                                        <p:tav tm="0">
                                          <p:val>
                                            <p:fltVal val="0"/>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animEffect transition="in" filter="fade">
                                      <p:cBhvr>
                                        <p:cTn id="17" dur="500"/>
                                        <p:tgtEl>
                                          <p:spTgt spid="42"/>
                                        </p:tgtEl>
                                      </p:cBhvr>
                                    </p:animEffect>
                                  </p:childTnLst>
                                </p:cTn>
                              </p:par>
                            </p:childTnLst>
                          </p:cTn>
                        </p:par>
                        <p:par>
                          <p:cTn id="18" fill="hold">
                            <p:stCondLst>
                              <p:cond delay="1350"/>
                            </p:stCondLst>
                            <p:childTnLst>
                              <p:par>
                                <p:cTn id="19" presetID="12" presetClass="entr" presetSubtype="4" fill="hold" grpId="0" nodeType="afterEffect">
                                  <p:stCondLst>
                                    <p:cond delay="0"/>
                                  </p:stCondLst>
                                  <p:childTnLst>
                                    <p:set>
                                      <p:cBhvr>
                                        <p:cTn id="20" dur="1" fill="hold">
                                          <p:stCondLst>
                                            <p:cond delay="0"/>
                                          </p:stCondLst>
                                        </p:cTn>
                                        <p:tgtEl>
                                          <p:spTgt spid="65"/>
                                        </p:tgtEl>
                                        <p:attrNameLst>
                                          <p:attrName>style.visibility</p:attrName>
                                        </p:attrNameLst>
                                      </p:cBhvr>
                                      <p:to>
                                        <p:strVal val="visible"/>
                                      </p:to>
                                    </p:set>
                                    <p:animEffect transition="in" filter="slide(fromBottom)">
                                      <p:cBhvr>
                                        <p:cTn id="21" dur="500"/>
                                        <p:tgtEl>
                                          <p:spTgt spid="65"/>
                                        </p:tgtEl>
                                      </p:cBhvr>
                                    </p:animEffect>
                                  </p:childTnLst>
                                </p:cTn>
                              </p:par>
                            </p:childTnLst>
                          </p:cTn>
                        </p:par>
                        <p:par>
                          <p:cTn id="22" fill="hold">
                            <p:stCondLst>
                              <p:cond delay="1850"/>
                            </p:stCondLst>
                            <p:childTnLst>
                              <p:par>
                                <p:cTn id="23" presetID="18" presetClass="entr" presetSubtype="3"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strips(upRight)">
                                      <p:cBhvr>
                                        <p:cTn id="25" dur="500"/>
                                        <p:tgtEl>
                                          <p:spTgt spid="60"/>
                                        </p:tgtEl>
                                      </p:cBhvr>
                                    </p:animEffect>
                                  </p:childTnLst>
                                </p:cTn>
                              </p:par>
                            </p:childTnLst>
                          </p:cTn>
                        </p:par>
                        <p:par>
                          <p:cTn id="26" fill="hold">
                            <p:stCondLst>
                              <p:cond delay="2350"/>
                            </p:stCondLst>
                            <p:childTnLst>
                              <p:par>
                                <p:cTn id="27" presetID="53" presetClass="entr" presetSubtype="0"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 calcmode="lin" valueType="num">
                                      <p:cBhvr>
                                        <p:cTn id="29" dur="500" fill="hold"/>
                                        <p:tgtEl>
                                          <p:spTgt spid="57"/>
                                        </p:tgtEl>
                                        <p:attrNameLst>
                                          <p:attrName>ppt_w</p:attrName>
                                        </p:attrNameLst>
                                      </p:cBhvr>
                                      <p:tavLst>
                                        <p:tav tm="0">
                                          <p:val>
                                            <p:fltVal val="0"/>
                                          </p:val>
                                        </p:tav>
                                        <p:tav tm="100000">
                                          <p:val>
                                            <p:strVal val="#ppt_w"/>
                                          </p:val>
                                        </p:tav>
                                      </p:tavLst>
                                    </p:anim>
                                    <p:anim calcmode="lin" valueType="num">
                                      <p:cBhvr>
                                        <p:cTn id="30" dur="500" fill="hold"/>
                                        <p:tgtEl>
                                          <p:spTgt spid="57"/>
                                        </p:tgtEl>
                                        <p:attrNameLst>
                                          <p:attrName>ppt_h</p:attrName>
                                        </p:attrNameLst>
                                      </p:cBhvr>
                                      <p:tavLst>
                                        <p:tav tm="0">
                                          <p:val>
                                            <p:fltVal val="0"/>
                                          </p:val>
                                        </p:tav>
                                        <p:tav tm="100000">
                                          <p:val>
                                            <p:strVal val="#ppt_h"/>
                                          </p:val>
                                        </p:tav>
                                      </p:tavLst>
                                    </p:anim>
                                    <p:animEffect transition="in" filter="fade">
                                      <p:cBhvr>
                                        <p:cTn id="31" dur="500"/>
                                        <p:tgtEl>
                                          <p:spTgt spid="57"/>
                                        </p:tgtEl>
                                      </p:cBhvr>
                                    </p:animEffect>
                                  </p:childTnLst>
                                </p:cTn>
                              </p:par>
                            </p:childTnLst>
                          </p:cTn>
                        </p:par>
                        <p:par>
                          <p:cTn id="32" fill="hold">
                            <p:stCondLst>
                              <p:cond delay="2850"/>
                            </p:stCondLst>
                            <p:childTnLst>
                              <p:par>
                                <p:cTn id="33" presetID="12" presetClass="entr" presetSubtype="4" fill="hold" grpId="0" nodeType="after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slide(fromBottom)">
                                      <p:cBhvr>
                                        <p:cTn id="35" dur="500"/>
                                        <p:tgtEl>
                                          <p:spTgt spid="66"/>
                                        </p:tgtEl>
                                      </p:cBhvr>
                                    </p:animEffect>
                                  </p:childTnLst>
                                </p:cTn>
                              </p:par>
                            </p:childTnLst>
                          </p:cTn>
                        </p:par>
                        <p:par>
                          <p:cTn id="36" fill="hold">
                            <p:stCondLst>
                              <p:cond delay="3350"/>
                            </p:stCondLst>
                            <p:childTnLst>
                              <p:par>
                                <p:cTn id="37" presetID="18" presetClass="entr" presetSubtype="6" fill="hold" nodeType="afterEffect">
                                  <p:stCondLst>
                                    <p:cond delay="0"/>
                                  </p:stCondLst>
                                  <p:childTnLst>
                                    <p:set>
                                      <p:cBhvr>
                                        <p:cTn id="38" dur="1" fill="hold">
                                          <p:stCondLst>
                                            <p:cond delay="0"/>
                                          </p:stCondLst>
                                        </p:cTn>
                                        <p:tgtEl>
                                          <p:spTgt spid="64"/>
                                        </p:tgtEl>
                                        <p:attrNameLst>
                                          <p:attrName>style.visibility</p:attrName>
                                        </p:attrNameLst>
                                      </p:cBhvr>
                                      <p:to>
                                        <p:strVal val="visible"/>
                                      </p:to>
                                    </p:set>
                                    <p:animEffect transition="in" filter="strips(downRight)">
                                      <p:cBhvr>
                                        <p:cTn id="39" dur="500"/>
                                        <p:tgtEl>
                                          <p:spTgt spid="64"/>
                                        </p:tgtEl>
                                      </p:cBhvr>
                                    </p:animEffect>
                                  </p:childTnLst>
                                </p:cTn>
                              </p:par>
                            </p:childTnLst>
                          </p:cTn>
                        </p:par>
                        <p:par>
                          <p:cTn id="40" fill="hold">
                            <p:stCondLst>
                              <p:cond delay="3850"/>
                            </p:stCondLst>
                            <p:childTnLst>
                              <p:par>
                                <p:cTn id="41" presetID="53" presetClass="entr" presetSubtype="0" fill="hold" nodeType="after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childTnLst>
                          </p:cTn>
                        </p:par>
                        <p:par>
                          <p:cTn id="46" fill="hold">
                            <p:stCondLst>
                              <p:cond delay="4350"/>
                            </p:stCondLst>
                            <p:childTnLst>
                              <p:par>
                                <p:cTn id="47" presetID="12" presetClass="entr" presetSubtype="4"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Effect transition="in" filter="slide(fromBottom)">
                                      <p:cBhvr>
                                        <p:cTn id="49" dur="500"/>
                                        <p:tgtEl>
                                          <p:spTgt spid="70"/>
                                        </p:tgtEl>
                                      </p:cBhvr>
                                    </p:animEffect>
                                  </p:childTnLst>
                                </p:cTn>
                              </p:par>
                            </p:childTnLst>
                          </p:cTn>
                        </p:par>
                        <p:par>
                          <p:cTn id="50" fill="hold">
                            <p:stCondLst>
                              <p:cond delay="4850"/>
                            </p:stCondLst>
                            <p:childTnLst>
                              <p:par>
                                <p:cTn id="51" presetID="18" presetClass="entr" presetSubtype="3" fill="hold" nodeType="afterEffect">
                                  <p:stCondLst>
                                    <p:cond delay="0"/>
                                  </p:stCondLst>
                                  <p:childTnLst>
                                    <p:set>
                                      <p:cBhvr>
                                        <p:cTn id="52" dur="1" fill="hold">
                                          <p:stCondLst>
                                            <p:cond delay="0"/>
                                          </p:stCondLst>
                                        </p:cTn>
                                        <p:tgtEl>
                                          <p:spTgt spid="61"/>
                                        </p:tgtEl>
                                        <p:attrNameLst>
                                          <p:attrName>style.visibility</p:attrName>
                                        </p:attrNameLst>
                                      </p:cBhvr>
                                      <p:to>
                                        <p:strVal val="visible"/>
                                      </p:to>
                                    </p:set>
                                    <p:animEffect transition="in" filter="strips(upRight)">
                                      <p:cBhvr>
                                        <p:cTn id="53" dur="500"/>
                                        <p:tgtEl>
                                          <p:spTgt spid="61"/>
                                        </p:tgtEl>
                                      </p:cBhvr>
                                    </p:animEffect>
                                  </p:childTnLst>
                                </p:cTn>
                              </p:par>
                            </p:childTnLst>
                          </p:cTn>
                        </p:par>
                        <p:par>
                          <p:cTn id="54" fill="hold">
                            <p:stCondLst>
                              <p:cond delay="5350"/>
                            </p:stCondLst>
                            <p:childTnLst>
                              <p:par>
                                <p:cTn id="55" presetID="53" presetClass="entr" presetSubtype="0" fill="hold" nodeType="afterEffect">
                                  <p:stCondLst>
                                    <p:cond delay="0"/>
                                  </p:stCondLst>
                                  <p:childTnLst>
                                    <p:set>
                                      <p:cBhvr>
                                        <p:cTn id="56" dur="1" fill="hold">
                                          <p:stCondLst>
                                            <p:cond delay="0"/>
                                          </p:stCondLst>
                                        </p:cTn>
                                        <p:tgtEl>
                                          <p:spTgt spid="51"/>
                                        </p:tgtEl>
                                        <p:attrNameLst>
                                          <p:attrName>style.visibility</p:attrName>
                                        </p:attrNameLst>
                                      </p:cBhvr>
                                      <p:to>
                                        <p:strVal val="visible"/>
                                      </p:to>
                                    </p:set>
                                    <p:anim calcmode="lin" valueType="num">
                                      <p:cBhvr>
                                        <p:cTn id="57" dur="500" fill="hold"/>
                                        <p:tgtEl>
                                          <p:spTgt spid="51"/>
                                        </p:tgtEl>
                                        <p:attrNameLst>
                                          <p:attrName>ppt_w</p:attrName>
                                        </p:attrNameLst>
                                      </p:cBhvr>
                                      <p:tavLst>
                                        <p:tav tm="0">
                                          <p:val>
                                            <p:fltVal val="0"/>
                                          </p:val>
                                        </p:tav>
                                        <p:tav tm="100000">
                                          <p:val>
                                            <p:strVal val="#ppt_w"/>
                                          </p:val>
                                        </p:tav>
                                      </p:tavLst>
                                    </p:anim>
                                    <p:anim calcmode="lin" valueType="num">
                                      <p:cBhvr>
                                        <p:cTn id="58" dur="500" fill="hold"/>
                                        <p:tgtEl>
                                          <p:spTgt spid="51"/>
                                        </p:tgtEl>
                                        <p:attrNameLst>
                                          <p:attrName>ppt_h</p:attrName>
                                        </p:attrNameLst>
                                      </p:cBhvr>
                                      <p:tavLst>
                                        <p:tav tm="0">
                                          <p:val>
                                            <p:fltVal val="0"/>
                                          </p:val>
                                        </p:tav>
                                        <p:tav tm="100000">
                                          <p:val>
                                            <p:strVal val="#ppt_h"/>
                                          </p:val>
                                        </p:tav>
                                      </p:tavLst>
                                    </p:anim>
                                    <p:animEffect transition="in" filter="fade">
                                      <p:cBhvr>
                                        <p:cTn id="59" dur="500"/>
                                        <p:tgtEl>
                                          <p:spTgt spid="51"/>
                                        </p:tgtEl>
                                      </p:cBhvr>
                                    </p:animEffect>
                                  </p:childTnLst>
                                </p:cTn>
                              </p:par>
                            </p:childTnLst>
                          </p:cTn>
                        </p:par>
                        <p:par>
                          <p:cTn id="60" fill="hold">
                            <p:stCondLst>
                              <p:cond delay="5850"/>
                            </p:stCondLst>
                            <p:childTnLst>
                              <p:par>
                                <p:cTn id="61" presetID="12" presetClass="entr" presetSubtype="4" fill="hold" grpId="0" nodeType="afterEffect">
                                  <p:stCondLst>
                                    <p:cond delay="0"/>
                                  </p:stCondLst>
                                  <p:childTnLst>
                                    <p:set>
                                      <p:cBhvr>
                                        <p:cTn id="62" dur="1" fill="hold">
                                          <p:stCondLst>
                                            <p:cond delay="0"/>
                                          </p:stCondLst>
                                        </p:cTn>
                                        <p:tgtEl>
                                          <p:spTgt spid="67"/>
                                        </p:tgtEl>
                                        <p:attrNameLst>
                                          <p:attrName>style.visibility</p:attrName>
                                        </p:attrNameLst>
                                      </p:cBhvr>
                                      <p:to>
                                        <p:strVal val="visible"/>
                                      </p:to>
                                    </p:set>
                                    <p:animEffect transition="in" filter="slide(fromBottom)">
                                      <p:cBhvr>
                                        <p:cTn id="63" dur="500"/>
                                        <p:tgtEl>
                                          <p:spTgt spid="67"/>
                                        </p:tgtEl>
                                      </p:cBhvr>
                                    </p:animEffect>
                                  </p:childTnLst>
                                </p:cTn>
                              </p:par>
                            </p:childTnLst>
                          </p:cTn>
                        </p:par>
                        <p:par>
                          <p:cTn id="64" fill="hold">
                            <p:stCondLst>
                              <p:cond delay="6350"/>
                            </p:stCondLst>
                            <p:childTnLst>
                              <p:par>
                                <p:cTn id="65" presetID="18" presetClass="entr" presetSubtype="6" fill="hold" nodeType="afterEffect">
                                  <p:stCondLst>
                                    <p:cond delay="0"/>
                                  </p:stCondLst>
                                  <p:childTnLst>
                                    <p:set>
                                      <p:cBhvr>
                                        <p:cTn id="66" dur="1" fill="hold">
                                          <p:stCondLst>
                                            <p:cond delay="0"/>
                                          </p:stCondLst>
                                        </p:cTn>
                                        <p:tgtEl>
                                          <p:spTgt spid="63"/>
                                        </p:tgtEl>
                                        <p:attrNameLst>
                                          <p:attrName>style.visibility</p:attrName>
                                        </p:attrNameLst>
                                      </p:cBhvr>
                                      <p:to>
                                        <p:strVal val="visible"/>
                                      </p:to>
                                    </p:set>
                                    <p:animEffect transition="in" filter="strips(downRight)">
                                      <p:cBhvr>
                                        <p:cTn id="67" dur="500"/>
                                        <p:tgtEl>
                                          <p:spTgt spid="63"/>
                                        </p:tgtEl>
                                      </p:cBhvr>
                                    </p:animEffect>
                                  </p:childTnLst>
                                </p:cTn>
                              </p:par>
                            </p:childTnLst>
                          </p:cTn>
                        </p:par>
                        <p:par>
                          <p:cTn id="68" fill="hold">
                            <p:stCondLst>
                              <p:cond delay="6850"/>
                            </p:stCondLst>
                            <p:childTnLst>
                              <p:par>
                                <p:cTn id="69" presetID="53" presetClass="entr" presetSubtype="0"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 calcmode="lin" valueType="num">
                                      <p:cBhvr>
                                        <p:cTn id="71" dur="500" fill="hold"/>
                                        <p:tgtEl>
                                          <p:spTgt spid="54"/>
                                        </p:tgtEl>
                                        <p:attrNameLst>
                                          <p:attrName>ppt_w</p:attrName>
                                        </p:attrNameLst>
                                      </p:cBhvr>
                                      <p:tavLst>
                                        <p:tav tm="0">
                                          <p:val>
                                            <p:fltVal val="0"/>
                                          </p:val>
                                        </p:tav>
                                        <p:tav tm="100000">
                                          <p:val>
                                            <p:strVal val="#ppt_w"/>
                                          </p:val>
                                        </p:tav>
                                      </p:tavLst>
                                    </p:anim>
                                    <p:anim calcmode="lin" valueType="num">
                                      <p:cBhvr>
                                        <p:cTn id="72" dur="500" fill="hold"/>
                                        <p:tgtEl>
                                          <p:spTgt spid="54"/>
                                        </p:tgtEl>
                                        <p:attrNameLst>
                                          <p:attrName>ppt_h</p:attrName>
                                        </p:attrNameLst>
                                      </p:cBhvr>
                                      <p:tavLst>
                                        <p:tav tm="0">
                                          <p:val>
                                            <p:fltVal val="0"/>
                                          </p:val>
                                        </p:tav>
                                        <p:tav tm="100000">
                                          <p:val>
                                            <p:strVal val="#ppt_h"/>
                                          </p:val>
                                        </p:tav>
                                      </p:tavLst>
                                    </p:anim>
                                    <p:animEffect transition="in" filter="fade">
                                      <p:cBhvr>
                                        <p:cTn id="73" dur="500"/>
                                        <p:tgtEl>
                                          <p:spTgt spid="54"/>
                                        </p:tgtEl>
                                      </p:cBhvr>
                                    </p:animEffect>
                                  </p:childTnLst>
                                </p:cTn>
                              </p:par>
                            </p:childTnLst>
                          </p:cTn>
                        </p:par>
                        <p:par>
                          <p:cTn id="74" fill="hold">
                            <p:stCondLst>
                              <p:cond delay="7350"/>
                            </p:stCondLst>
                            <p:childTnLst>
                              <p:par>
                                <p:cTn id="75" presetID="12" presetClass="entr" presetSubtype="4" fill="hold" grpId="0" nodeType="afterEffect">
                                  <p:stCondLst>
                                    <p:cond delay="0"/>
                                  </p:stCondLst>
                                  <p:childTnLst>
                                    <p:set>
                                      <p:cBhvr>
                                        <p:cTn id="76" dur="1" fill="hold">
                                          <p:stCondLst>
                                            <p:cond delay="0"/>
                                          </p:stCondLst>
                                        </p:cTn>
                                        <p:tgtEl>
                                          <p:spTgt spid="69"/>
                                        </p:tgtEl>
                                        <p:attrNameLst>
                                          <p:attrName>style.visibility</p:attrName>
                                        </p:attrNameLst>
                                      </p:cBhvr>
                                      <p:to>
                                        <p:strVal val="visible"/>
                                      </p:to>
                                    </p:set>
                                    <p:animEffect transition="in" filter="slide(fromBottom)">
                                      <p:cBhvr>
                                        <p:cTn id="77" dur="500"/>
                                        <p:tgtEl>
                                          <p:spTgt spid="69"/>
                                        </p:tgtEl>
                                      </p:cBhvr>
                                    </p:animEffect>
                                  </p:childTnLst>
                                </p:cTn>
                              </p:par>
                            </p:childTnLst>
                          </p:cTn>
                        </p:par>
                        <p:par>
                          <p:cTn id="78" fill="hold">
                            <p:stCondLst>
                              <p:cond delay="7850"/>
                            </p:stCondLst>
                            <p:childTnLst>
                              <p:par>
                                <p:cTn id="79" presetID="18" presetClass="entr" presetSubtype="3" fill="hold" nodeType="afterEffect">
                                  <p:stCondLst>
                                    <p:cond delay="0"/>
                                  </p:stCondLst>
                                  <p:childTnLst>
                                    <p:set>
                                      <p:cBhvr>
                                        <p:cTn id="80" dur="1" fill="hold">
                                          <p:stCondLst>
                                            <p:cond delay="0"/>
                                          </p:stCondLst>
                                        </p:cTn>
                                        <p:tgtEl>
                                          <p:spTgt spid="62"/>
                                        </p:tgtEl>
                                        <p:attrNameLst>
                                          <p:attrName>style.visibility</p:attrName>
                                        </p:attrNameLst>
                                      </p:cBhvr>
                                      <p:to>
                                        <p:strVal val="visible"/>
                                      </p:to>
                                    </p:set>
                                    <p:animEffect transition="in" filter="strips(upRight)">
                                      <p:cBhvr>
                                        <p:cTn id="81" dur="500"/>
                                        <p:tgtEl>
                                          <p:spTgt spid="62"/>
                                        </p:tgtEl>
                                      </p:cBhvr>
                                    </p:animEffect>
                                  </p:childTnLst>
                                </p:cTn>
                              </p:par>
                            </p:childTnLst>
                          </p:cTn>
                        </p:par>
                        <p:par>
                          <p:cTn id="82" fill="hold">
                            <p:stCondLst>
                              <p:cond delay="8350"/>
                            </p:stCondLst>
                            <p:childTnLst>
                              <p:par>
                                <p:cTn id="83" presetID="53" presetClass="entr" presetSubtype="0" fill="hold" nodeType="afterEffect">
                                  <p:stCondLst>
                                    <p:cond delay="0"/>
                                  </p:stCondLst>
                                  <p:childTnLst>
                                    <p:set>
                                      <p:cBhvr>
                                        <p:cTn id="84" dur="1" fill="hold">
                                          <p:stCondLst>
                                            <p:cond delay="0"/>
                                          </p:stCondLst>
                                        </p:cTn>
                                        <p:tgtEl>
                                          <p:spTgt spid="48"/>
                                        </p:tgtEl>
                                        <p:attrNameLst>
                                          <p:attrName>style.visibility</p:attrName>
                                        </p:attrNameLst>
                                      </p:cBhvr>
                                      <p:to>
                                        <p:strVal val="visible"/>
                                      </p:to>
                                    </p:set>
                                    <p:anim calcmode="lin" valueType="num">
                                      <p:cBhvr>
                                        <p:cTn id="85" dur="500" fill="hold"/>
                                        <p:tgtEl>
                                          <p:spTgt spid="48"/>
                                        </p:tgtEl>
                                        <p:attrNameLst>
                                          <p:attrName>ppt_w</p:attrName>
                                        </p:attrNameLst>
                                      </p:cBhvr>
                                      <p:tavLst>
                                        <p:tav tm="0">
                                          <p:val>
                                            <p:fltVal val="0"/>
                                          </p:val>
                                        </p:tav>
                                        <p:tav tm="100000">
                                          <p:val>
                                            <p:strVal val="#ppt_w"/>
                                          </p:val>
                                        </p:tav>
                                      </p:tavLst>
                                    </p:anim>
                                    <p:anim calcmode="lin" valueType="num">
                                      <p:cBhvr>
                                        <p:cTn id="86" dur="500" fill="hold"/>
                                        <p:tgtEl>
                                          <p:spTgt spid="48"/>
                                        </p:tgtEl>
                                        <p:attrNameLst>
                                          <p:attrName>ppt_h</p:attrName>
                                        </p:attrNameLst>
                                      </p:cBhvr>
                                      <p:tavLst>
                                        <p:tav tm="0">
                                          <p:val>
                                            <p:fltVal val="0"/>
                                          </p:val>
                                        </p:tav>
                                        <p:tav tm="100000">
                                          <p:val>
                                            <p:strVal val="#ppt_h"/>
                                          </p:val>
                                        </p:tav>
                                      </p:tavLst>
                                    </p:anim>
                                    <p:animEffect transition="in" filter="fade">
                                      <p:cBhvr>
                                        <p:cTn id="87" dur="500"/>
                                        <p:tgtEl>
                                          <p:spTgt spid="48"/>
                                        </p:tgtEl>
                                      </p:cBhvr>
                                    </p:animEffect>
                                  </p:childTnLst>
                                </p:cTn>
                              </p:par>
                            </p:childTnLst>
                          </p:cTn>
                        </p:par>
                        <p:par>
                          <p:cTn id="88" fill="hold">
                            <p:stCondLst>
                              <p:cond delay="8850"/>
                            </p:stCondLst>
                            <p:childTnLst>
                              <p:par>
                                <p:cTn id="89" presetID="12" presetClass="entr" presetSubtype="4" fill="hold" grpId="0" nodeType="afterEffect">
                                  <p:stCondLst>
                                    <p:cond delay="0"/>
                                  </p:stCondLst>
                                  <p:childTnLst>
                                    <p:set>
                                      <p:cBhvr>
                                        <p:cTn id="90" dur="1" fill="hold">
                                          <p:stCondLst>
                                            <p:cond delay="0"/>
                                          </p:stCondLst>
                                        </p:cTn>
                                        <p:tgtEl>
                                          <p:spTgt spid="68"/>
                                        </p:tgtEl>
                                        <p:attrNameLst>
                                          <p:attrName>style.visibility</p:attrName>
                                        </p:attrNameLst>
                                      </p:cBhvr>
                                      <p:to>
                                        <p:strVal val="visible"/>
                                      </p:to>
                                    </p:set>
                                    <p:animEffect transition="in" filter="slide(fromBottom)">
                                      <p:cBhvr>
                                        <p:cTn id="91"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65" grpId="0"/>
      <p:bldP spid="66" grpId="0"/>
      <p:bldP spid="67" grpId="0"/>
      <p:bldP spid="68" grpId="0"/>
      <p:bldP spid="69" grpId="0"/>
      <p:bldP spid="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Shape 1875"/>
          <p:cNvSpPr/>
          <p:nvPr/>
        </p:nvSpPr>
        <p:spPr>
          <a:xfrm>
            <a:off x="5477114" y="1520170"/>
            <a:ext cx="1330092" cy="39389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l">
              <a:lnSpc>
                <a:spcPct val="120000"/>
              </a:lnSpc>
              <a:spcBef>
                <a:spcPts val="1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18" name="Shape 1877"/>
          <p:cNvSpPr/>
          <p:nvPr/>
        </p:nvSpPr>
        <p:spPr>
          <a:xfrm>
            <a:off x="3894236" y="1520170"/>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A491BB"/>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9" name="Shape 1879"/>
          <p:cNvSpPr/>
          <p:nvPr/>
        </p:nvSpPr>
        <p:spPr>
          <a:xfrm>
            <a:off x="4636406"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77A9D3"/>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0" name="Shape 1883"/>
          <p:cNvSpPr/>
          <p:nvPr/>
        </p:nvSpPr>
        <p:spPr>
          <a:xfrm>
            <a:off x="3152064"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1" name="Shape 1886"/>
          <p:cNvSpPr/>
          <p:nvPr/>
        </p:nvSpPr>
        <p:spPr>
          <a:xfrm>
            <a:off x="6213148" y="3065931"/>
            <a:ext cx="1330092" cy="39389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l">
              <a:lnSpc>
                <a:spcPct val="120000"/>
              </a:lnSpc>
              <a:spcBef>
                <a:spcPts val="1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2" name="Shape 1887"/>
          <p:cNvSpPr/>
          <p:nvPr/>
        </p:nvSpPr>
        <p:spPr>
          <a:xfrm>
            <a:off x="6220292" y="2884226"/>
            <a:ext cx="1155421" cy="183912"/>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l">
              <a:lnSpc>
                <a:spcPct val="120000"/>
              </a:lnSpc>
              <a:defRPr sz="3500">
                <a:solidFill>
                  <a:srgbClr val="53585F"/>
                </a:solidFill>
              </a:defRPr>
            </a:lvl1pPr>
          </a:lstStyle>
          <a:p>
            <a:pPr>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3" name="Shape 1888"/>
          <p:cNvSpPr/>
          <p:nvPr/>
        </p:nvSpPr>
        <p:spPr>
          <a:xfrm>
            <a:off x="1543436" y="2455551"/>
            <a:ext cx="1339162" cy="39389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r">
              <a:lnSpc>
                <a:spcPct val="120000"/>
              </a:lnSpc>
              <a:spcBef>
                <a:spcPts val="4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4" name="Shape 1889"/>
          <p:cNvSpPr/>
          <p:nvPr/>
        </p:nvSpPr>
        <p:spPr>
          <a:xfrm>
            <a:off x="1728496" y="2257272"/>
            <a:ext cx="1155422" cy="183912"/>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r">
              <a:defRPr sz="3500">
                <a:solidFill>
                  <a:srgbClr val="53585F"/>
                </a:solidFill>
              </a:defRPr>
            </a:lvl1pPr>
          </a:lstStyle>
          <a:p>
            <a:pPr>
              <a:lnSpc>
                <a:spcPct val="120000"/>
              </a:lnSpc>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5" name="Shape 1891"/>
          <p:cNvSpPr/>
          <p:nvPr/>
        </p:nvSpPr>
        <p:spPr>
          <a:xfrm>
            <a:off x="2399444" y="3687866"/>
            <a:ext cx="1155422" cy="183912"/>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r">
              <a:defRPr sz="3500">
                <a:solidFill>
                  <a:srgbClr val="53585F"/>
                </a:solidFill>
              </a:defRPr>
            </a:lvl1pPr>
          </a:lstStyle>
          <a:p>
            <a:pPr>
              <a:lnSpc>
                <a:spcPct val="120000"/>
              </a:lnSpc>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6" name="Text Placeholder 3"/>
          <p:cNvSpPr txBox="1">
            <a:spLocks/>
          </p:cNvSpPr>
          <p:nvPr/>
        </p:nvSpPr>
        <p:spPr>
          <a:xfrm>
            <a:off x="5477114" y="1304341"/>
            <a:ext cx="1631527" cy="183912"/>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Font typeface="Arial" pitchFamily="34" charset="0"/>
              <a:buNone/>
            </a:pPr>
            <a:r>
              <a:rPr lang="zh-CN" altLang="en-US" sz="1000" smtClean="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7" name="Text Placeholder 4"/>
          <p:cNvSpPr txBox="1">
            <a:spLocks/>
          </p:cNvSpPr>
          <p:nvPr/>
        </p:nvSpPr>
        <p:spPr>
          <a:xfrm>
            <a:off x="2229423" y="3882532"/>
            <a:ext cx="1306352" cy="532390"/>
          </a:xfrm>
          <a:prstGeom prst="rect">
            <a:avLst/>
          </a:prstGeom>
        </p:spPr>
        <p:txBody>
          <a:bodyPr vert="horz" wrap="square" lIns="0" tIns="0" rIns="0" bIns="0" rtlCol="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8" name="Text Placeholder 3"/>
          <p:cNvSpPr txBox="1">
            <a:spLocks/>
          </p:cNvSpPr>
          <p:nvPr/>
        </p:nvSpPr>
        <p:spPr>
          <a:xfrm>
            <a:off x="4236524" y="1962879"/>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29" name="Shape 1881"/>
          <p:cNvSpPr/>
          <p:nvPr/>
        </p:nvSpPr>
        <p:spPr>
          <a:xfrm>
            <a:off x="3894236" y="3004795"/>
            <a:ext cx="1300983" cy="130123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A491BB"/>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0" name="Text Placeholder 3"/>
          <p:cNvSpPr txBox="1">
            <a:spLocks/>
          </p:cNvSpPr>
          <p:nvPr/>
        </p:nvSpPr>
        <p:spPr>
          <a:xfrm>
            <a:off x="4978695" y="2705190"/>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31" name="Text Placeholder 3"/>
          <p:cNvSpPr txBox="1">
            <a:spLocks/>
          </p:cNvSpPr>
          <p:nvPr/>
        </p:nvSpPr>
        <p:spPr>
          <a:xfrm>
            <a:off x="4236524" y="3447503"/>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32" name="Shape 1883"/>
          <p:cNvSpPr/>
          <p:nvPr/>
        </p:nvSpPr>
        <p:spPr>
          <a:xfrm>
            <a:off x="3150793"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77A9D3"/>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3" name="Text Placeholder 3"/>
          <p:cNvSpPr txBox="1">
            <a:spLocks/>
          </p:cNvSpPr>
          <p:nvPr/>
        </p:nvSpPr>
        <p:spPr>
          <a:xfrm>
            <a:off x="3494353" y="2705190"/>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Tree>
    <p:extLst>
      <p:ext uri="{BB962C8B-B14F-4D97-AF65-F5344CB8AC3E}">
        <p14:creationId xmlns:p14="http://schemas.microsoft.com/office/powerpoint/2010/main" val="275388185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6">
                                            <p:txEl>
                                              <p:pRg st="0" end="0"/>
                                            </p:txEl>
                                          </p:spTgt>
                                        </p:tgtEl>
                                        <p:attrNameLst>
                                          <p:attrName>style.visibility</p:attrName>
                                        </p:attrNameLst>
                                      </p:cBhvr>
                                      <p:to>
                                        <p:strVal val="visible"/>
                                      </p:to>
                                    </p:set>
                                    <p:animEffect transition="in" filter="wipe(left)">
                                      <p:cBhvr>
                                        <p:cTn id="23" dur="500"/>
                                        <p:tgtEl>
                                          <p:spTgt spid="26">
                                            <p:txEl>
                                              <p:pRg st="0" end="0"/>
                                            </p:txEl>
                                          </p:spTgt>
                                        </p:tgtEl>
                                      </p:cBhvr>
                                    </p:animEffect>
                                  </p:childTnLst>
                                </p:cTn>
                              </p:par>
                            </p:childTnLst>
                          </p:cTn>
                        </p:par>
                        <p:par>
                          <p:cTn id="24" fill="hold">
                            <p:stCondLst>
                              <p:cond delay="2350"/>
                            </p:stCondLst>
                            <p:childTnLst>
                              <p:par>
                                <p:cTn id="25" presetID="18" presetClass="entr" presetSubtype="6"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strips(downRight)">
                                      <p:cBhvr>
                                        <p:cTn id="27" dur="500"/>
                                        <p:tgtEl>
                                          <p:spTgt spid="17"/>
                                        </p:tgtEl>
                                      </p:cBhvr>
                                    </p:animEffect>
                                  </p:childTnLst>
                                </p:cTn>
                              </p:par>
                            </p:childTnLst>
                          </p:cTn>
                        </p:par>
                        <p:par>
                          <p:cTn id="28" fill="hold">
                            <p:stCondLst>
                              <p:cond delay="285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500"/>
                                        <p:tgtEl>
                                          <p:spTgt spid="3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left)">
                                      <p:cBhvr>
                                        <p:cTn id="39" dur="500"/>
                                        <p:tgtEl>
                                          <p:spTgt spid="22"/>
                                        </p:tgtEl>
                                      </p:cBhvr>
                                    </p:animEffect>
                                  </p:childTnLst>
                                </p:cTn>
                              </p:par>
                            </p:childTnLst>
                          </p:cTn>
                        </p:par>
                        <p:par>
                          <p:cTn id="40" fill="hold">
                            <p:stCondLst>
                              <p:cond delay="4350"/>
                            </p:stCondLst>
                            <p:childTnLst>
                              <p:par>
                                <p:cTn id="41" presetID="18" presetClass="entr" presetSubtype="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strips(downRight)">
                                      <p:cBhvr>
                                        <p:cTn id="43" dur="500"/>
                                        <p:tgtEl>
                                          <p:spTgt spid="21"/>
                                        </p:tgtEl>
                                      </p:cBhvr>
                                    </p:animEffect>
                                  </p:childTnLst>
                                </p:cTn>
                              </p:par>
                            </p:childTnLst>
                          </p:cTn>
                        </p:par>
                        <p:par>
                          <p:cTn id="44" fill="hold">
                            <p:stCondLst>
                              <p:cond delay="4850"/>
                            </p:stCondLst>
                            <p:childTnLst>
                              <p:par>
                                <p:cTn id="45" presetID="10" presetClass="entr" presetSubtype="0"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childTnLst>
                          </p:cTn>
                        </p:par>
                        <p:par>
                          <p:cTn id="48" fill="hold">
                            <p:stCondLst>
                              <p:cond delay="5350"/>
                            </p:stCondLst>
                            <p:childTnLst>
                              <p:par>
                                <p:cTn id="49" presetID="10" presetClass="entr" presetSubtype="0" fill="hold" grpId="0"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childTnLst>
                          </p:cTn>
                        </p:par>
                        <p:par>
                          <p:cTn id="52" fill="hold">
                            <p:stCondLst>
                              <p:cond delay="5850"/>
                            </p:stCondLst>
                            <p:childTnLst>
                              <p:par>
                                <p:cTn id="53" presetID="22" presetClass="entr" presetSubtype="2"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right)">
                                      <p:cBhvr>
                                        <p:cTn id="55" dur="500"/>
                                        <p:tgtEl>
                                          <p:spTgt spid="25"/>
                                        </p:tgtEl>
                                      </p:cBhvr>
                                    </p:animEffect>
                                  </p:childTnLst>
                                </p:cTn>
                              </p:par>
                            </p:childTnLst>
                          </p:cTn>
                        </p:par>
                        <p:par>
                          <p:cTn id="56" fill="hold">
                            <p:stCondLst>
                              <p:cond delay="6350"/>
                            </p:stCondLst>
                            <p:childTnLst>
                              <p:par>
                                <p:cTn id="57" presetID="18" presetClass="entr" presetSubtype="12" fill="hold" grpId="0" nodeType="afterEffect">
                                  <p:stCondLst>
                                    <p:cond delay="0"/>
                                  </p:stCondLst>
                                  <p:childTnLst>
                                    <p:set>
                                      <p:cBhvr>
                                        <p:cTn id="58" dur="1" fill="hold">
                                          <p:stCondLst>
                                            <p:cond delay="0"/>
                                          </p:stCondLst>
                                        </p:cTn>
                                        <p:tgtEl>
                                          <p:spTgt spid="27">
                                            <p:txEl>
                                              <p:pRg st="0" end="0"/>
                                            </p:txEl>
                                          </p:spTgt>
                                        </p:tgtEl>
                                        <p:attrNameLst>
                                          <p:attrName>style.visibility</p:attrName>
                                        </p:attrNameLst>
                                      </p:cBhvr>
                                      <p:to>
                                        <p:strVal val="visible"/>
                                      </p:to>
                                    </p:set>
                                    <p:animEffect transition="in" filter="strips(downLeft)">
                                      <p:cBhvr>
                                        <p:cTn id="59" dur="500"/>
                                        <p:tgtEl>
                                          <p:spTgt spid="27">
                                            <p:txEl>
                                              <p:pRg st="0" end="0"/>
                                            </p:txEl>
                                          </p:spTgt>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childTnLst>
                          </p:cTn>
                        </p:par>
                        <p:par>
                          <p:cTn id="68" fill="hold">
                            <p:stCondLst>
                              <p:cond delay="7850"/>
                            </p:stCondLst>
                            <p:childTnLst>
                              <p:par>
                                <p:cTn id="69" presetID="22" presetClass="entr" presetSubtype="2"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right)">
                                      <p:cBhvr>
                                        <p:cTn id="71" dur="500"/>
                                        <p:tgtEl>
                                          <p:spTgt spid="24"/>
                                        </p:tgtEl>
                                      </p:cBhvr>
                                    </p:animEffect>
                                  </p:childTnLst>
                                </p:cTn>
                              </p:par>
                            </p:childTnLst>
                          </p:cTn>
                        </p:par>
                        <p:par>
                          <p:cTn id="72" fill="hold">
                            <p:stCondLst>
                              <p:cond delay="8350"/>
                            </p:stCondLst>
                            <p:childTnLst>
                              <p:par>
                                <p:cTn id="73" presetID="18" presetClass="entr" presetSubtype="12"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strips(downLeft)">
                                      <p:cBhvr>
                                        <p:cTn id="75" dur="500"/>
                                        <p:tgtEl>
                                          <p:spTgt spid="23"/>
                                        </p:tgtEl>
                                      </p:cBhvr>
                                    </p:animEffect>
                                  </p:childTnLst>
                                </p:cTn>
                              </p:par>
                              <p:par>
                                <p:cTn id="76" presetID="1"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childTnLst>
                                </p:cTn>
                              </p:par>
                              <p:par>
                                <p:cTn id="78" presetID="27" presetClass="emph" presetSubtype="0" fill="remove" grpId="1" nodeType="withEffect">
                                  <p:stCondLst>
                                    <p:cond delay="0"/>
                                  </p:stCondLst>
                                  <p:childTnLst>
                                    <p:animClr clrSpc="rgb" dir="cw">
                                      <p:cBhvr override="childStyle">
                                        <p:cTn id="79" dur="250" autoRev="1" fill="remove"/>
                                        <p:tgtEl>
                                          <p:spTgt spid="32"/>
                                        </p:tgtEl>
                                        <p:attrNameLst>
                                          <p:attrName>style.color</p:attrName>
                                        </p:attrNameLst>
                                      </p:cBhvr>
                                      <p:to>
                                        <a:schemeClr val="bg1"/>
                                      </p:to>
                                    </p:animClr>
                                    <p:animClr clrSpc="rgb" dir="cw">
                                      <p:cBhvr>
                                        <p:cTn id="80" dur="250" autoRev="1" fill="remove"/>
                                        <p:tgtEl>
                                          <p:spTgt spid="32"/>
                                        </p:tgtEl>
                                        <p:attrNameLst>
                                          <p:attrName>fillcolor</p:attrName>
                                        </p:attrNameLst>
                                      </p:cBhvr>
                                      <p:to>
                                        <a:schemeClr val="bg1"/>
                                      </p:to>
                                    </p:animClr>
                                    <p:set>
                                      <p:cBhvr>
                                        <p:cTn id="81" dur="250" autoRev="1" fill="remove"/>
                                        <p:tgtEl>
                                          <p:spTgt spid="32"/>
                                        </p:tgtEl>
                                        <p:attrNameLst>
                                          <p:attrName>fill.type</p:attrName>
                                        </p:attrNameLst>
                                      </p:cBhvr>
                                      <p:to>
                                        <p:strVal val="solid"/>
                                      </p:to>
                                    </p:set>
                                    <p:set>
                                      <p:cBhvr>
                                        <p:cTn id="82" dur="250" autoRev="1" fill="remove"/>
                                        <p:tgtEl>
                                          <p:spTgt spid="3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animBg="1"/>
      <p:bldP spid="18" grpId="0" animBg="1"/>
      <p:bldP spid="19" grpId="0" animBg="1"/>
      <p:bldP spid="20" grpId="0" animBg="1"/>
      <p:bldP spid="21" grpId="0" animBg="1"/>
      <p:bldP spid="22" grpId="0" animBg="1"/>
      <p:bldP spid="23" grpId="0" animBg="1"/>
      <p:bldP spid="24" grpId="0" animBg="1"/>
      <p:bldP spid="25" grpId="0" animBg="1"/>
      <p:bldP spid="26" grpId="0" build="p"/>
      <p:bldP spid="27" grpId="0" build="p"/>
      <p:bldP spid="28" grpId="0"/>
      <p:bldP spid="29" grpId="0" animBg="1"/>
      <p:bldP spid="30" grpId="0"/>
      <p:bldP spid="31" grpId="0"/>
      <p:bldP spid="32" grpId="0" animBg="1"/>
      <p:bldP spid="32" grpId="1" animBg="1"/>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02</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255661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8" name="Round Same Side Corner Rectangle 112"/>
          <p:cNvSpPr/>
          <p:nvPr/>
        </p:nvSpPr>
        <p:spPr>
          <a:xfrm rot="16200000">
            <a:off x="4564510" y="-2016331"/>
            <a:ext cx="1445845" cy="7701562"/>
          </a:xfrm>
          <a:prstGeom prst="round2SameRect">
            <a:avLst>
              <a:gd name="adj1" fmla="val 50000"/>
              <a:gd name="adj2"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3560" tIns="31780" rIns="63560" bIns="31780" rtlCol="0" anchor="ctr">
            <a:noAutofit/>
          </a:bodyPr>
          <a:lstStyle/>
          <a:p>
            <a:pPr algn="ct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sp>
        <p:nvSpPr>
          <p:cNvPr id="89" name="Round Same Side Corner Rectangle 114"/>
          <p:cNvSpPr/>
          <p:nvPr/>
        </p:nvSpPr>
        <p:spPr>
          <a:xfrm rot="10800000">
            <a:off x="2499096" y="1121096"/>
            <a:ext cx="815112" cy="702815"/>
          </a:xfrm>
          <a:prstGeom prst="round2SameRect">
            <a:avLst/>
          </a:prstGeom>
          <a:solidFill>
            <a:srgbClr val="A491BB"/>
          </a:solidFill>
          <a:ln>
            <a:noFill/>
          </a:ln>
          <a:effectLst/>
        </p:spPr>
        <p:style>
          <a:lnRef idx="1">
            <a:schemeClr val="accent1"/>
          </a:lnRef>
          <a:fillRef idx="3">
            <a:schemeClr val="accent1"/>
          </a:fillRef>
          <a:effectRef idx="2">
            <a:schemeClr val="accent1"/>
          </a:effectRef>
          <a:fontRef idx="minor">
            <a:schemeClr val="lt1"/>
          </a:fontRef>
        </p:style>
        <p:txBody>
          <a:bodyPr wrap="square" lIns="63560" tIns="31780" rIns="63560" bIns="31780" rtlCol="0" anchor="ctr">
            <a:noAutofit/>
          </a:bodyPr>
          <a:lstStyle/>
          <a:p>
            <a:pPr algn="ct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sp>
        <p:nvSpPr>
          <p:cNvPr id="90" name="Round Same Side Corner Rectangle 115"/>
          <p:cNvSpPr/>
          <p:nvPr/>
        </p:nvSpPr>
        <p:spPr>
          <a:xfrm rot="10800000">
            <a:off x="5160276" y="1121097"/>
            <a:ext cx="815112" cy="883202"/>
          </a:xfrm>
          <a:prstGeom prst="round2SameRect">
            <a:avLst/>
          </a:prstGeom>
          <a:solidFill>
            <a:srgbClr val="A491BB"/>
          </a:solidFill>
          <a:ln>
            <a:noFill/>
          </a:ln>
          <a:effectLst/>
        </p:spPr>
        <p:style>
          <a:lnRef idx="1">
            <a:schemeClr val="accent3"/>
          </a:lnRef>
          <a:fillRef idx="3">
            <a:schemeClr val="accent3"/>
          </a:fillRef>
          <a:effectRef idx="2">
            <a:schemeClr val="accent3"/>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1" name="Round Same Side Corner Rectangle 116"/>
          <p:cNvSpPr/>
          <p:nvPr/>
        </p:nvSpPr>
        <p:spPr>
          <a:xfrm rot="10800000">
            <a:off x="3829228" y="1121096"/>
            <a:ext cx="815112" cy="1087021"/>
          </a:xfrm>
          <a:prstGeom prst="round2SameRect">
            <a:avLst/>
          </a:prstGeom>
          <a:solidFill>
            <a:srgbClr val="77A9D3"/>
          </a:solidFill>
          <a:ln>
            <a:noFill/>
          </a:ln>
          <a:effectLst/>
        </p:spPr>
        <p:style>
          <a:lnRef idx="1">
            <a:schemeClr val="accent2"/>
          </a:lnRef>
          <a:fillRef idx="3">
            <a:schemeClr val="accent2"/>
          </a:fillRef>
          <a:effectRef idx="2">
            <a:schemeClr val="accent2"/>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2" name="Round Same Side Corner Rectangle 117"/>
          <p:cNvSpPr/>
          <p:nvPr/>
        </p:nvSpPr>
        <p:spPr>
          <a:xfrm rot="10800000">
            <a:off x="6425236" y="1121095"/>
            <a:ext cx="815112" cy="1087022"/>
          </a:xfrm>
          <a:prstGeom prst="round2SameRect">
            <a:avLst/>
          </a:prstGeom>
          <a:solidFill>
            <a:srgbClr val="77A9D3"/>
          </a:solidFill>
          <a:ln>
            <a:noFill/>
          </a:ln>
          <a:effectLst/>
        </p:spPr>
        <p:style>
          <a:lnRef idx="1">
            <a:schemeClr val="accent4"/>
          </a:lnRef>
          <a:fillRef idx="3">
            <a:schemeClr val="accent4"/>
          </a:fillRef>
          <a:effectRef idx="2">
            <a:schemeClr val="accent4"/>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3" name="Round Same Side Corner Rectangle 118"/>
          <p:cNvSpPr/>
          <p:nvPr/>
        </p:nvSpPr>
        <p:spPr>
          <a:xfrm rot="10800000">
            <a:off x="7670617" y="1121096"/>
            <a:ext cx="815112" cy="702815"/>
          </a:xfrm>
          <a:prstGeom prst="round2SameRect">
            <a:avLst/>
          </a:prstGeom>
          <a:solidFill>
            <a:srgbClr val="A491BB"/>
          </a:solidFill>
          <a:ln>
            <a:noFill/>
          </a:ln>
          <a:effectLst/>
        </p:spPr>
        <p:style>
          <a:lnRef idx="1">
            <a:schemeClr val="accent5"/>
          </a:lnRef>
          <a:fillRef idx="3">
            <a:schemeClr val="accent5"/>
          </a:fillRef>
          <a:effectRef idx="2">
            <a:schemeClr val="accent5"/>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4" name="Freeform 103"/>
          <p:cNvSpPr>
            <a:spLocks noEditPoints="1"/>
          </p:cNvSpPr>
          <p:nvPr/>
        </p:nvSpPr>
        <p:spPr bwMode="auto">
          <a:xfrm>
            <a:off x="2763771" y="1262066"/>
            <a:ext cx="285763" cy="420875"/>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Freeform 178"/>
          <p:cNvSpPr>
            <a:spLocks noEditPoints="1"/>
          </p:cNvSpPr>
          <p:nvPr/>
        </p:nvSpPr>
        <p:spPr bwMode="auto">
          <a:xfrm>
            <a:off x="4041225" y="1517291"/>
            <a:ext cx="391118" cy="294630"/>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6" name="Freeform 83"/>
          <p:cNvSpPr>
            <a:spLocks noEditPoints="1"/>
          </p:cNvSpPr>
          <p:nvPr/>
        </p:nvSpPr>
        <p:spPr bwMode="auto">
          <a:xfrm>
            <a:off x="5431766" y="1358554"/>
            <a:ext cx="272134" cy="408284"/>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7" name="Freeform 62"/>
          <p:cNvSpPr>
            <a:spLocks noEditPoints="1"/>
          </p:cNvSpPr>
          <p:nvPr/>
        </p:nvSpPr>
        <p:spPr bwMode="auto">
          <a:xfrm>
            <a:off x="6640082" y="1470317"/>
            <a:ext cx="385422" cy="388576"/>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8" name="Freeform 228"/>
          <p:cNvSpPr>
            <a:spLocks/>
          </p:cNvSpPr>
          <p:nvPr/>
        </p:nvSpPr>
        <p:spPr bwMode="auto">
          <a:xfrm>
            <a:off x="7909695" y="1275885"/>
            <a:ext cx="336959" cy="33931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grpSp>
        <p:nvGrpSpPr>
          <p:cNvPr id="99" name="Group 151"/>
          <p:cNvGrpSpPr/>
          <p:nvPr/>
        </p:nvGrpSpPr>
        <p:grpSpPr>
          <a:xfrm>
            <a:off x="2817429" y="1868425"/>
            <a:ext cx="178447" cy="1168569"/>
            <a:chOff x="4067062" y="2800350"/>
            <a:chExt cx="200183" cy="1310663"/>
          </a:xfrm>
        </p:grpSpPr>
        <p:sp>
          <p:nvSpPr>
            <p:cNvPr id="100" name="Oval 125"/>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TextBox 100"/>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02" name="Straight Connector 128"/>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03" name="Group 155"/>
          <p:cNvGrpSpPr/>
          <p:nvPr/>
        </p:nvGrpSpPr>
        <p:grpSpPr>
          <a:xfrm>
            <a:off x="4143056" y="2235294"/>
            <a:ext cx="178447" cy="1168569"/>
            <a:chOff x="4067062" y="2800350"/>
            <a:chExt cx="200183" cy="1310663"/>
          </a:xfrm>
          <a:solidFill>
            <a:srgbClr val="77A9D3"/>
          </a:solidFill>
        </p:grpSpPr>
        <p:sp>
          <p:nvSpPr>
            <p:cNvPr id="104" name="Oval 156"/>
            <p:cNvSpPr>
              <a:spLocks noChangeAspect="1"/>
            </p:cNvSpPr>
            <p:nvPr/>
          </p:nvSpPr>
          <p:spPr>
            <a:xfrm>
              <a:off x="4067062" y="2800350"/>
              <a:ext cx="200183" cy="19445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5" name="TextBox 104"/>
            <p:cNvSpPr txBox="1"/>
            <p:nvPr/>
          </p:nvSpPr>
          <p:spPr>
            <a:xfrm>
              <a:off x="4172188" y="3926473"/>
              <a:ext cx="46" cy="184540"/>
            </a:xfrm>
            <a:prstGeom prst="rect">
              <a:avLst/>
            </a:prstGeom>
            <a:grp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06" name="Straight Connector 158"/>
            <p:cNvCxnSpPr/>
            <p:nvPr/>
          </p:nvCxnSpPr>
          <p:spPr>
            <a:xfrm rot="16200000" flipH="1">
              <a:off x="3761109" y="3454873"/>
              <a:ext cx="812091" cy="2"/>
            </a:xfrm>
            <a:prstGeom prst="line">
              <a:avLst/>
            </a:prstGeom>
            <a:grpFill/>
            <a:ln w="12700">
              <a:solidFill>
                <a:srgbClr val="77A9D3"/>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07" name="Group 159"/>
          <p:cNvGrpSpPr/>
          <p:nvPr/>
        </p:nvGrpSpPr>
        <p:grpSpPr>
          <a:xfrm>
            <a:off x="5507274" y="2038271"/>
            <a:ext cx="178447" cy="1168569"/>
            <a:chOff x="4067062" y="2800350"/>
            <a:chExt cx="200183" cy="1310663"/>
          </a:xfrm>
        </p:grpSpPr>
        <p:sp>
          <p:nvSpPr>
            <p:cNvPr id="108" name="Oval 160"/>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9" name="TextBox 108"/>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0" name="Straight Connector 162"/>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1" name="Group 163"/>
          <p:cNvGrpSpPr/>
          <p:nvPr/>
        </p:nvGrpSpPr>
        <p:grpSpPr>
          <a:xfrm>
            <a:off x="6743568" y="2235294"/>
            <a:ext cx="178447" cy="1168569"/>
            <a:chOff x="4067062" y="2800350"/>
            <a:chExt cx="200183" cy="1310663"/>
          </a:xfrm>
        </p:grpSpPr>
        <p:sp>
          <p:nvSpPr>
            <p:cNvPr id="112" name="Oval 164"/>
            <p:cNvSpPr>
              <a:spLocks noChangeAspect="1"/>
            </p:cNvSpPr>
            <p:nvPr/>
          </p:nvSpPr>
          <p:spPr>
            <a:xfrm>
              <a:off x="4067062" y="2800350"/>
              <a:ext cx="200183" cy="19445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TextBox 112"/>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4" name="Straight Connector 166"/>
            <p:cNvCxnSpPr/>
            <p:nvPr/>
          </p:nvCxnSpPr>
          <p:spPr>
            <a:xfrm rot="16200000" flipH="1">
              <a:off x="3761109" y="3454873"/>
              <a:ext cx="812091" cy="2"/>
            </a:xfrm>
            <a:prstGeom prst="line">
              <a:avLst/>
            </a:prstGeom>
            <a:ln w="12700">
              <a:solidFill>
                <a:srgbClr val="77A9D3"/>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5" name="Group 167"/>
          <p:cNvGrpSpPr/>
          <p:nvPr/>
        </p:nvGrpSpPr>
        <p:grpSpPr>
          <a:xfrm>
            <a:off x="7988950" y="1876916"/>
            <a:ext cx="178447" cy="1168569"/>
            <a:chOff x="4067062" y="2800350"/>
            <a:chExt cx="200183" cy="1310663"/>
          </a:xfrm>
        </p:grpSpPr>
        <p:sp>
          <p:nvSpPr>
            <p:cNvPr id="116" name="Oval 168"/>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7" name="TextBox 116"/>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8" name="Straight Connector 170"/>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9" name="Group 56"/>
          <p:cNvGrpSpPr/>
          <p:nvPr/>
        </p:nvGrpSpPr>
        <p:grpSpPr>
          <a:xfrm>
            <a:off x="2459568" y="3077012"/>
            <a:ext cx="1016293" cy="776048"/>
            <a:chOff x="1315495" y="1249271"/>
            <a:chExt cx="3432321" cy="551573"/>
          </a:xfrm>
        </p:grpSpPr>
        <p:sp>
          <p:nvSpPr>
            <p:cNvPr id="120" name="Text Placeholder 3"/>
            <p:cNvSpPr txBox="1">
              <a:spLocks/>
            </p:cNvSpPr>
            <p:nvPr/>
          </p:nvSpPr>
          <p:spPr>
            <a:xfrm>
              <a:off x="1315495" y="1249271"/>
              <a:ext cx="3432318" cy="144376"/>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1"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2" name="Group 56"/>
          <p:cNvGrpSpPr/>
          <p:nvPr/>
        </p:nvGrpSpPr>
        <p:grpSpPr>
          <a:xfrm>
            <a:off x="3778781" y="3393009"/>
            <a:ext cx="1016293" cy="767296"/>
            <a:chOff x="1315495" y="1255491"/>
            <a:chExt cx="3432321" cy="545353"/>
          </a:xfrm>
        </p:grpSpPr>
        <p:sp>
          <p:nvSpPr>
            <p:cNvPr id="123"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4"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5" name="Group 56"/>
          <p:cNvGrpSpPr/>
          <p:nvPr/>
        </p:nvGrpSpPr>
        <p:grpSpPr>
          <a:xfrm>
            <a:off x="5097997" y="3085762"/>
            <a:ext cx="1016293" cy="767296"/>
            <a:chOff x="1315495" y="1255491"/>
            <a:chExt cx="3432321" cy="545353"/>
          </a:xfrm>
        </p:grpSpPr>
        <p:sp>
          <p:nvSpPr>
            <p:cNvPr id="126"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7"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8" name="Group 56"/>
          <p:cNvGrpSpPr/>
          <p:nvPr/>
        </p:nvGrpSpPr>
        <p:grpSpPr>
          <a:xfrm>
            <a:off x="6349831" y="3393009"/>
            <a:ext cx="1016293" cy="767298"/>
            <a:chOff x="1315495" y="1255490"/>
            <a:chExt cx="3432321" cy="545354"/>
          </a:xfrm>
        </p:grpSpPr>
        <p:sp>
          <p:nvSpPr>
            <p:cNvPr id="129" name="Text Placeholder 3"/>
            <p:cNvSpPr txBox="1">
              <a:spLocks/>
            </p:cNvSpPr>
            <p:nvPr/>
          </p:nvSpPr>
          <p:spPr>
            <a:xfrm>
              <a:off x="1315495" y="1255490"/>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0"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31" name="Group 56"/>
          <p:cNvGrpSpPr/>
          <p:nvPr/>
        </p:nvGrpSpPr>
        <p:grpSpPr>
          <a:xfrm>
            <a:off x="7564807" y="3085762"/>
            <a:ext cx="1016293" cy="767296"/>
            <a:chOff x="1315495" y="1255491"/>
            <a:chExt cx="3432321" cy="545353"/>
          </a:xfrm>
        </p:grpSpPr>
        <p:sp>
          <p:nvSpPr>
            <p:cNvPr id="132"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3"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spTree>
    <p:extLst>
      <p:ext uri="{BB962C8B-B14F-4D97-AF65-F5344CB8AC3E}">
        <p14:creationId xmlns:p14="http://schemas.microsoft.com/office/powerpoint/2010/main" val="308918303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50"/>
                            </p:stCondLst>
                            <p:childTnLst>
                              <p:par>
                                <p:cTn id="13" presetID="22" presetClass="entr" presetSubtype="2" fill="hold" grpId="0" nodeType="afterEffect">
                                  <p:stCondLst>
                                    <p:cond delay="0"/>
                                  </p:stCondLst>
                                  <p:childTnLst>
                                    <p:set>
                                      <p:cBhvr>
                                        <p:cTn id="14" dur="1" fill="hold">
                                          <p:stCondLst>
                                            <p:cond delay="0"/>
                                          </p:stCondLst>
                                        </p:cTn>
                                        <p:tgtEl>
                                          <p:spTgt spid="88"/>
                                        </p:tgtEl>
                                        <p:attrNameLst>
                                          <p:attrName>style.visibility</p:attrName>
                                        </p:attrNameLst>
                                      </p:cBhvr>
                                      <p:to>
                                        <p:strVal val="visible"/>
                                      </p:to>
                                    </p:set>
                                    <p:animEffect transition="in" filter="wipe(right)">
                                      <p:cBhvr>
                                        <p:cTn id="15" dur="500"/>
                                        <p:tgtEl>
                                          <p:spTgt spid="88"/>
                                        </p:tgtEl>
                                      </p:cBhvr>
                                    </p:animEffect>
                                  </p:childTnLst>
                                </p:cTn>
                              </p:par>
                            </p:childTnLst>
                          </p:cTn>
                        </p:par>
                        <p:par>
                          <p:cTn id="16" fill="hold">
                            <p:stCondLst>
                              <p:cond delay="1350"/>
                            </p:stCondLst>
                            <p:childTnLst>
                              <p:par>
                                <p:cTn id="17" presetID="22" presetClass="entr" presetSubtype="1" fill="hold" grpId="0" nodeType="afterEffect">
                                  <p:stCondLst>
                                    <p:cond delay="0"/>
                                  </p:stCondLst>
                                  <p:childTnLst>
                                    <p:set>
                                      <p:cBhvr>
                                        <p:cTn id="18" dur="1" fill="hold">
                                          <p:stCondLst>
                                            <p:cond delay="0"/>
                                          </p:stCondLst>
                                        </p:cTn>
                                        <p:tgtEl>
                                          <p:spTgt spid="89"/>
                                        </p:tgtEl>
                                        <p:attrNameLst>
                                          <p:attrName>style.visibility</p:attrName>
                                        </p:attrNameLst>
                                      </p:cBhvr>
                                      <p:to>
                                        <p:strVal val="visible"/>
                                      </p:to>
                                    </p:set>
                                    <p:animEffect transition="in" filter="wipe(up)">
                                      <p:cBhvr>
                                        <p:cTn id="19" dur="500"/>
                                        <p:tgtEl>
                                          <p:spTgt spid="89"/>
                                        </p:tgtEl>
                                      </p:cBhvr>
                                    </p:animEffect>
                                  </p:childTnLst>
                                </p:cTn>
                              </p:par>
                            </p:childTnLst>
                          </p:cTn>
                        </p:par>
                        <p:par>
                          <p:cTn id="20" fill="hold">
                            <p:stCondLst>
                              <p:cond delay="1850"/>
                            </p:stCondLst>
                            <p:childTnLst>
                              <p:par>
                                <p:cTn id="21" presetID="53" presetClass="entr" presetSubtype="0" fill="hold" grpId="0" nodeType="afterEffect">
                                  <p:stCondLst>
                                    <p:cond delay="0"/>
                                  </p:stCondLst>
                                  <p:childTnLst>
                                    <p:set>
                                      <p:cBhvr>
                                        <p:cTn id="22" dur="1" fill="hold">
                                          <p:stCondLst>
                                            <p:cond delay="0"/>
                                          </p:stCondLst>
                                        </p:cTn>
                                        <p:tgtEl>
                                          <p:spTgt spid="94"/>
                                        </p:tgtEl>
                                        <p:attrNameLst>
                                          <p:attrName>style.visibility</p:attrName>
                                        </p:attrNameLst>
                                      </p:cBhvr>
                                      <p:to>
                                        <p:strVal val="visible"/>
                                      </p:to>
                                    </p:set>
                                    <p:anim calcmode="lin" valueType="num">
                                      <p:cBhvr>
                                        <p:cTn id="23" dur="500" fill="hold"/>
                                        <p:tgtEl>
                                          <p:spTgt spid="94"/>
                                        </p:tgtEl>
                                        <p:attrNameLst>
                                          <p:attrName>ppt_w</p:attrName>
                                        </p:attrNameLst>
                                      </p:cBhvr>
                                      <p:tavLst>
                                        <p:tav tm="0">
                                          <p:val>
                                            <p:fltVal val="0"/>
                                          </p:val>
                                        </p:tav>
                                        <p:tav tm="100000">
                                          <p:val>
                                            <p:strVal val="#ppt_w"/>
                                          </p:val>
                                        </p:tav>
                                      </p:tavLst>
                                    </p:anim>
                                    <p:anim calcmode="lin" valueType="num">
                                      <p:cBhvr>
                                        <p:cTn id="24" dur="500" fill="hold"/>
                                        <p:tgtEl>
                                          <p:spTgt spid="94"/>
                                        </p:tgtEl>
                                        <p:attrNameLst>
                                          <p:attrName>ppt_h</p:attrName>
                                        </p:attrNameLst>
                                      </p:cBhvr>
                                      <p:tavLst>
                                        <p:tav tm="0">
                                          <p:val>
                                            <p:fltVal val="0"/>
                                          </p:val>
                                        </p:tav>
                                        <p:tav tm="100000">
                                          <p:val>
                                            <p:strVal val="#ppt_h"/>
                                          </p:val>
                                        </p:tav>
                                      </p:tavLst>
                                    </p:anim>
                                    <p:animEffect transition="in" filter="fade">
                                      <p:cBhvr>
                                        <p:cTn id="25" dur="500"/>
                                        <p:tgtEl>
                                          <p:spTgt spid="94"/>
                                        </p:tgtEl>
                                      </p:cBhvr>
                                    </p:animEffect>
                                  </p:childTnLst>
                                </p:cTn>
                              </p:par>
                            </p:childTnLst>
                          </p:cTn>
                        </p:par>
                        <p:par>
                          <p:cTn id="26" fill="hold">
                            <p:stCondLst>
                              <p:cond delay="2350"/>
                            </p:stCondLst>
                            <p:childTnLst>
                              <p:par>
                                <p:cTn id="27" presetID="22" presetClass="entr" presetSubtype="1" fill="hold" nodeType="afterEffect">
                                  <p:stCondLst>
                                    <p:cond delay="0"/>
                                  </p:stCondLst>
                                  <p:childTnLst>
                                    <p:set>
                                      <p:cBhvr>
                                        <p:cTn id="28" dur="1" fill="hold">
                                          <p:stCondLst>
                                            <p:cond delay="0"/>
                                          </p:stCondLst>
                                        </p:cTn>
                                        <p:tgtEl>
                                          <p:spTgt spid="99"/>
                                        </p:tgtEl>
                                        <p:attrNameLst>
                                          <p:attrName>style.visibility</p:attrName>
                                        </p:attrNameLst>
                                      </p:cBhvr>
                                      <p:to>
                                        <p:strVal val="visible"/>
                                      </p:to>
                                    </p:set>
                                    <p:animEffect transition="in" filter="wipe(up)">
                                      <p:cBhvr>
                                        <p:cTn id="29" dur="500"/>
                                        <p:tgtEl>
                                          <p:spTgt spid="99"/>
                                        </p:tgtEl>
                                      </p:cBhvr>
                                    </p:animEffect>
                                  </p:childTnLst>
                                </p:cTn>
                              </p:par>
                            </p:childTnLst>
                          </p:cTn>
                        </p:par>
                        <p:par>
                          <p:cTn id="30" fill="hold">
                            <p:stCondLst>
                              <p:cond delay="2850"/>
                            </p:stCondLst>
                            <p:childTnLst>
                              <p:par>
                                <p:cTn id="31" presetID="22" presetClass="entr" presetSubtype="1" fill="hold" grpId="0" nodeType="afterEffect">
                                  <p:stCondLst>
                                    <p:cond delay="0"/>
                                  </p:stCondLst>
                                  <p:childTnLst>
                                    <p:set>
                                      <p:cBhvr>
                                        <p:cTn id="32" dur="1" fill="hold">
                                          <p:stCondLst>
                                            <p:cond delay="0"/>
                                          </p:stCondLst>
                                        </p:cTn>
                                        <p:tgtEl>
                                          <p:spTgt spid="91"/>
                                        </p:tgtEl>
                                        <p:attrNameLst>
                                          <p:attrName>style.visibility</p:attrName>
                                        </p:attrNameLst>
                                      </p:cBhvr>
                                      <p:to>
                                        <p:strVal val="visible"/>
                                      </p:to>
                                    </p:set>
                                    <p:animEffect transition="in" filter="wipe(up)">
                                      <p:cBhvr>
                                        <p:cTn id="33" dur="500"/>
                                        <p:tgtEl>
                                          <p:spTgt spid="91"/>
                                        </p:tgtEl>
                                      </p:cBhvr>
                                    </p:animEffect>
                                  </p:childTnLst>
                                </p:cTn>
                              </p:par>
                            </p:childTnLst>
                          </p:cTn>
                        </p:par>
                        <p:par>
                          <p:cTn id="34" fill="hold">
                            <p:stCondLst>
                              <p:cond delay="3350"/>
                            </p:stCondLst>
                            <p:childTnLst>
                              <p:par>
                                <p:cTn id="35" presetID="53" presetClass="entr" presetSubtype="0" fill="hold" grpId="0" nodeType="afterEffect">
                                  <p:stCondLst>
                                    <p:cond delay="0"/>
                                  </p:stCondLst>
                                  <p:childTnLst>
                                    <p:set>
                                      <p:cBhvr>
                                        <p:cTn id="36" dur="1" fill="hold">
                                          <p:stCondLst>
                                            <p:cond delay="0"/>
                                          </p:stCondLst>
                                        </p:cTn>
                                        <p:tgtEl>
                                          <p:spTgt spid="95"/>
                                        </p:tgtEl>
                                        <p:attrNameLst>
                                          <p:attrName>style.visibility</p:attrName>
                                        </p:attrNameLst>
                                      </p:cBhvr>
                                      <p:to>
                                        <p:strVal val="visible"/>
                                      </p:to>
                                    </p:set>
                                    <p:anim calcmode="lin" valueType="num">
                                      <p:cBhvr>
                                        <p:cTn id="37" dur="500" fill="hold"/>
                                        <p:tgtEl>
                                          <p:spTgt spid="95"/>
                                        </p:tgtEl>
                                        <p:attrNameLst>
                                          <p:attrName>ppt_w</p:attrName>
                                        </p:attrNameLst>
                                      </p:cBhvr>
                                      <p:tavLst>
                                        <p:tav tm="0">
                                          <p:val>
                                            <p:fltVal val="0"/>
                                          </p:val>
                                        </p:tav>
                                        <p:tav tm="100000">
                                          <p:val>
                                            <p:strVal val="#ppt_w"/>
                                          </p:val>
                                        </p:tav>
                                      </p:tavLst>
                                    </p:anim>
                                    <p:anim calcmode="lin" valueType="num">
                                      <p:cBhvr>
                                        <p:cTn id="38" dur="500" fill="hold"/>
                                        <p:tgtEl>
                                          <p:spTgt spid="95"/>
                                        </p:tgtEl>
                                        <p:attrNameLst>
                                          <p:attrName>ppt_h</p:attrName>
                                        </p:attrNameLst>
                                      </p:cBhvr>
                                      <p:tavLst>
                                        <p:tav tm="0">
                                          <p:val>
                                            <p:fltVal val="0"/>
                                          </p:val>
                                        </p:tav>
                                        <p:tav tm="100000">
                                          <p:val>
                                            <p:strVal val="#ppt_h"/>
                                          </p:val>
                                        </p:tav>
                                      </p:tavLst>
                                    </p:anim>
                                    <p:animEffect transition="in" filter="fade">
                                      <p:cBhvr>
                                        <p:cTn id="39" dur="500"/>
                                        <p:tgtEl>
                                          <p:spTgt spid="95"/>
                                        </p:tgtEl>
                                      </p:cBhvr>
                                    </p:animEffect>
                                  </p:childTnLst>
                                </p:cTn>
                              </p:par>
                            </p:childTnLst>
                          </p:cTn>
                        </p:par>
                        <p:par>
                          <p:cTn id="40" fill="hold">
                            <p:stCondLst>
                              <p:cond delay="3850"/>
                            </p:stCondLst>
                            <p:childTnLst>
                              <p:par>
                                <p:cTn id="41" presetID="22" presetClass="entr" presetSubtype="1" fill="hold" nodeType="afterEffect">
                                  <p:stCondLst>
                                    <p:cond delay="0"/>
                                  </p:stCondLst>
                                  <p:childTnLst>
                                    <p:set>
                                      <p:cBhvr>
                                        <p:cTn id="42" dur="1" fill="hold">
                                          <p:stCondLst>
                                            <p:cond delay="0"/>
                                          </p:stCondLst>
                                        </p:cTn>
                                        <p:tgtEl>
                                          <p:spTgt spid="103"/>
                                        </p:tgtEl>
                                        <p:attrNameLst>
                                          <p:attrName>style.visibility</p:attrName>
                                        </p:attrNameLst>
                                      </p:cBhvr>
                                      <p:to>
                                        <p:strVal val="visible"/>
                                      </p:to>
                                    </p:set>
                                    <p:animEffect transition="in" filter="wipe(up)">
                                      <p:cBhvr>
                                        <p:cTn id="43" dur="500"/>
                                        <p:tgtEl>
                                          <p:spTgt spid="103"/>
                                        </p:tgtEl>
                                      </p:cBhvr>
                                    </p:animEffect>
                                  </p:childTnLst>
                                </p:cTn>
                              </p:par>
                            </p:childTnLst>
                          </p:cTn>
                        </p:par>
                        <p:par>
                          <p:cTn id="44" fill="hold">
                            <p:stCondLst>
                              <p:cond delay="4350"/>
                            </p:stCondLst>
                            <p:childTnLst>
                              <p:par>
                                <p:cTn id="45" presetID="22" presetClass="entr" presetSubtype="1" fill="hold" grpId="0" nodeType="afterEffect">
                                  <p:stCondLst>
                                    <p:cond delay="0"/>
                                  </p:stCondLst>
                                  <p:childTnLst>
                                    <p:set>
                                      <p:cBhvr>
                                        <p:cTn id="46" dur="1" fill="hold">
                                          <p:stCondLst>
                                            <p:cond delay="0"/>
                                          </p:stCondLst>
                                        </p:cTn>
                                        <p:tgtEl>
                                          <p:spTgt spid="90"/>
                                        </p:tgtEl>
                                        <p:attrNameLst>
                                          <p:attrName>style.visibility</p:attrName>
                                        </p:attrNameLst>
                                      </p:cBhvr>
                                      <p:to>
                                        <p:strVal val="visible"/>
                                      </p:to>
                                    </p:set>
                                    <p:animEffect transition="in" filter="wipe(up)">
                                      <p:cBhvr>
                                        <p:cTn id="47" dur="500"/>
                                        <p:tgtEl>
                                          <p:spTgt spid="90"/>
                                        </p:tgtEl>
                                      </p:cBhvr>
                                    </p:animEffect>
                                  </p:childTnLst>
                                </p:cTn>
                              </p:par>
                            </p:childTnLst>
                          </p:cTn>
                        </p:par>
                        <p:par>
                          <p:cTn id="48" fill="hold">
                            <p:stCondLst>
                              <p:cond delay="4850"/>
                            </p:stCondLst>
                            <p:childTnLst>
                              <p:par>
                                <p:cTn id="49" presetID="53" presetClass="entr" presetSubtype="0" fill="hold" grpId="0" nodeType="afterEffect">
                                  <p:stCondLst>
                                    <p:cond delay="0"/>
                                  </p:stCondLst>
                                  <p:childTnLst>
                                    <p:set>
                                      <p:cBhvr>
                                        <p:cTn id="50" dur="1" fill="hold">
                                          <p:stCondLst>
                                            <p:cond delay="0"/>
                                          </p:stCondLst>
                                        </p:cTn>
                                        <p:tgtEl>
                                          <p:spTgt spid="96"/>
                                        </p:tgtEl>
                                        <p:attrNameLst>
                                          <p:attrName>style.visibility</p:attrName>
                                        </p:attrNameLst>
                                      </p:cBhvr>
                                      <p:to>
                                        <p:strVal val="visible"/>
                                      </p:to>
                                    </p:set>
                                    <p:anim calcmode="lin" valueType="num">
                                      <p:cBhvr>
                                        <p:cTn id="51" dur="500" fill="hold"/>
                                        <p:tgtEl>
                                          <p:spTgt spid="96"/>
                                        </p:tgtEl>
                                        <p:attrNameLst>
                                          <p:attrName>ppt_w</p:attrName>
                                        </p:attrNameLst>
                                      </p:cBhvr>
                                      <p:tavLst>
                                        <p:tav tm="0">
                                          <p:val>
                                            <p:fltVal val="0"/>
                                          </p:val>
                                        </p:tav>
                                        <p:tav tm="100000">
                                          <p:val>
                                            <p:strVal val="#ppt_w"/>
                                          </p:val>
                                        </p:tav>
                                      </p:tavLst>
                                    </p:anim>
                                    <p:anim calcmode="lin" valueType="num">
                                      <p:cBhvr>
                                        <p:cTn id="52" dur="500" fill="hold"/>
                                        <p:tgtEl>
                                          <p:spTgt spid="96"/>
                                        </p:tgtEl>
                                        <p:attrNameLst>
                                          <p:attrName>ppt_h</p:attrName>
                                        </p:attrNameLst>
                                      </p:cBhvr>
                                      <p:tavLst>
                                        <p:tav tm="0">
                                          <p:val>
                                            <p:fltVal val="0"/>
                                          </p:val>
                                        </p:tav>
                                        <p:tav tm="100000">
                                          <p:val>
                                            <p:strVal val="#ppt_h"/>
                                          </p:val>
                                        </p:tav>
                                      </p:tavLst>
                                    </p:anim>
                                    <p:animEffect transition="in" filter="fade">
                                      <p:cBhvr>
                                        <p:cTn id="53" dur="500"/>
                                        <p:tgtEl>
                                          <p:spTgt spid="96"/>
                                        </p:tgtEl>
                                      </p:cBhvr>
                                    </p:animEffect>
                                  </p:childTnLst>
                                </p:cTn>
                              </p:par>
                            </p:childTnLst>
                          </p:cTn>
                        </p:par>
                        <p:par>
                          <p:cTn id="54" fill="hold">
                            <p:stCondLst>
                              <p:cond delay="5350"/>
                            </p:stCondLst>
                            <p:childTnLst>
                              <p:par>
                                <p:cTn id="55" presetID="22" presetClass="entr" presetSubtype="1" fill="hold" nodeType="afterEffect">
                                  <p:stCondLst>
                                    <p:cond delay="0"/>
                                  </p:stCondLst>
                                  <p:childTnLst>
                                    <p:set>
                                      <p:cBhvr>
                                        <p:cTn id="56" dur="1" fill="hold">
                                          <p:stCondLst>
                                            <p:cond delay="0"/>
                                          </p:stCondLst>
                                        </p:cTn>
                                        <p:tgtEl>
                                          <p:spTgt spid="107"/>
                                        </p:tgtEl>
                                        <p:attrNameLst>
                                          <p:attrName>style.visibility</p:attrName>
                                        </p:attrNameLst>
                                      </p:cBhvr>
                                      <p:to>
                                        <p:strVal val="visible"/>
                                      </p:to>
                                    </p:set>
                                    <p:animEffect transition="in" filter="wipe(up)">
                                      <p:cBhvr>
                                        <p:cTn id="57" dur="500"/>
                                        <p:tgtEl>
                                          <p:spTgt spid="107"/>
                                        </p:tgtEl>
                                      </p:cBhvr>
                                    </p:animEffect>
                                  </p:childTnLst>
                                </p:cTn>
                              </p:par>
                            </p:childTnLst>
                          </p:cTn>
                        </p:par>
                        <p:par>
                          <p:cTn id="58" fill="hold">
                            <p:stCondLst>
                              <p:cond delay="5850"/>
                            </p:stCondLst>
                            <p:childTnLst>
                              <p:par>
                                <p:cTn id="59" presetID="22" presetClass="entr" presetSubtype="1" fill="hold" grpId="0" nodeType="after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wipe(up)">
                                      <p:cBhvr>
                                        <p:cTn id="61" dur="500"/>
                                        <p:tgtEl>
                                          <p:spTgt spid="92"/>
                                        </p:tgtEl>
                                      </p:cBhvr>
                                    </p:animEffect>
                                  </p:childTnLst>
                                </p:cTn>
                              </p:par>
                            </p:childTnLst>
                          </p:cTn>
                        </p:par>
                        <p:par>
                          <p:cTn id="62" fill="hold">
                            <p:stCondLst>
                              <p:cond delay="6350"/>
                            </p:stCondLst>
                            <p:childTnLst>
                              <p:par>
                                <p:cTn id="63" presetID="53" presetClass="entr" presetSubtype="0" fill="hold" grpId="0" nodeType="afterEffect">
                                  <p:stCondLst>
                                    <p:cond delay="0"/>
                                  </p:stCondLst>
                                  <p:childTnLst>
                                    <p:set>
                                      <p:cBhvr>
                                        <p:cTn id="64" dur="1" fill="hold">
                                          <p:stCondLst>
                                            <p:cond delay="0"/>
                                          </p:stCondLst>
                                        </p:cTn>
                                        <p:tgtEl>
                                          <p:spTgt spid="97"/>
                                        </p:tgtEl>
                                        <p:attrNameLst>
                                          <p:attrName>style.visibility</p:attrName>
                                        </p:attrNameLst>
                                      </p:cBhvr>
                                      <p:to>
                                        <p:strVal val="visible"/>
                                      </p:to>
                                    </p:set>
                                    <p:anim calcmode="lin" valueType="num">
                                      <p:cBhvr>
                                        <p:cTn id="65" dur="500" fill="hold"/>
                                        <p:tgtEl>
                                          <p:spTgt spid="97"/>
                                        </p:tgtEl>
                                        <p:attrNameLst>
                                          <p:attrName>ppt_w</p:attrName>
                                        </p:attrNameLst>
                                      </p:cBhvr>
                                      <p:tavLst>
                                        <p:tav tm="0">
                                          <p:val>
                                            <p:fltVal val="0"/>
                                          </p:val>
                                        </p:tav>
                                        <p:tav tm="100000">
                                          <p:val>
                                            <p:strVal val="#ppt_w"/>
                                          </p:val>
                                        </p:tav>
                                      </p:tavLst>
                                    </p:anim>
                                    <p:anim calcmode="lin" valueType="num">
                                      <p:cBhvr>
                                        <p:cTn id="66" dur="500" fill="hold"/>
                                        <p:tgtEl>
                                          <p:spTgt spid="97"/>
                                        </p:tgtEl>
                                        <p:attrNameLst>
                                          <p:attrName>ppt_h</p:attrName>
                                        </p:attrNameLst>
                                      </p:cBhvr>
                                      <p:tavLst>
                                        <p:tav tm="0">
                                          <p:val>
                                            <p:fltVal val="0"/>
                                          </p:val>
                                        </p:tav>
                                        <p:tav tm="100000">
                                          <p:val>
                                            <p:strVal val="#ppt_h"/>
                                          </p:val>
                                        </p:tav>
                                      </p:tavLst>
                                    </p:anim>
                                    <p:animEffect transition="in" filter="fade">
                                      <p:cBhvr>
                                        <p:cTn id="67" dur="500"/>
                                        <p:tgtEl>
                                          <p:spTgt spid="97"/>
                                        </p:tgtEl>
                                      </p:cBhvr>
                                    </p:animEffect>
                                  </p:childTnLst>
                                </p:cTn>
                              </p:par>
                            </p:childTnLst>
                          </p:cTn>
                        </p:par>
                        <p:par>
                          <p:cTn id="68" fill="hold">
                            <p:stCondLst>
                              <p:cond delay="6850"/>
                            </p:stCondLst>
                            <p:childTnLst>
                              <p:par>
                                <p:cTn id="69" presetID="22" presetClass="entr" presetSubtype="1" fill="hold" nodeType="afterEffect">
                                  <p:stCondLst>
                                    <p:cond delay="0"/>
                                  </p:stCondLst>
                                  <p:childTnLst>
                                    <p:set>
                                      <p:cBhvr>
                                        <p:cTn id="70" dur="1" fill="hold">
                                          <p:stCondLst>
                                            <p:cond delay="0"/>
                                          </p:stCondLst>
                                        </p:cTn>
                                        <p:tgtEl>
                                          <p:spTgt spid="111"/>
                                        </p:tgtEl>
                                        <p:attrNameLst>
                                          <p:attrName>style.visibility</p:attrName>
                                        </p:attrNameLst>
                                      </p:cBhvr>
                                      <p:to>
                                        <p:strVal val="visible"/>
                                      </p:to>
                                    </p:set>
                                    <p:animEffect transition="in" filter="wipe(up)">
                                      <p:cBhvr>
                                        <p:cTn id="71" dur="500"/>
                                        <p:tgtEl>
                                          <p:spTgt spid="111"/>
                                        </p:tgtEl>
                                      </p:cBhvr>
                                    </p:animEffect>
                                  </p:childTnLst>
                                </p:cTn>
                              </p:par>
                            </p:childTnLst>
                          </p:cTn>
                        </p:par>
                        <p:par>
                          <p:cTn id="72" fill="hold">
                            <p:stCondLst>
                              <p:cond delay="7350"/>
                            </p:stCondLst>
                            <p:childTnLst>
                              <p:par>
                                <p:cTn id="73" presetID="22" presetClass="entr" presetSubtype="1" fill="hold" grpId="0" nodeType="afterEffect">
                                  <p:stCondLst>
                                    <p:cond delay="0"/>
                                  </p:stCondLst>
                                  <p:childTnLst>
                                    <p:set>
                                      <p:cBhvr>
                                        <p:cTn id="74" dur="1" fill="hold">
                                          <p:stCondLst>
                                            <p:cond delay="0"/>
                                          </p:stCondLst>
                                        </p:cTn>
                                        <p:tgtEl>
                                          <p:spTgt spid="93"/>
                                        </p:tgtEl>
                                        <p:attrNameLst>
                                          <p:attrName>style.visibility</p:attrName>
                                        </p:attrNameLst>
                                      </p:cBhvr>
                                      <p:to>
                                        <p:strVal val="visible"/>
                                      </p:to>
                                    </p:set>
                                    <p:animEffect transition="in" filter="wipe(up)">
                                      <p:cBhvr>
                                        <p:cTn id="75" dur="500"/>
                                        <p:tgtEl>
                                          <p:spTgt spid="93"/>
                                        </p:tgtEl>
                                      </p:cBhvr>
                                    </p:animEffect>
                                  </p:childTnLst>
                                </p:cTn>
                              </p:par>
                            </p:childTnLst>
                          </p:cTn>
                        </p:par>
                        <p:par>
                          <p:cTn id="76" fill="hold">
                            <p:stCondLst>
                              <p:cond delay="7850"/>
                            </p:stCondLst>
                            <p:childTnLst>
                              <p:par>
                                <p:cTn id="77" presetID="53" presetClass="entr" presetSubtype="0" fill="hold" grpId="0" nodeType="afterEffect">
                                  <p:stCondLst>
                                    <p:cond delay="0"/>
                                  </p:stCondLst>
                                  <p:childTnLst>
                                    <p:set>
                                      <p:cBhvr>
                                        <p:cTn id="78" dur="1" fill="hold">
                                          <p:stCondLst>
                                            <p:cond delay="0"/>
                                          </p:stCondLst>
                                        </p:cTn>
                                        <p:tgtEl>
                                          <p:spTgt spid="98"/>
                                        </p:tgtEl>
                                        <p:attrNameLst>
                                          <p:attrName>style.visibility</p:attrName>
                                        </p:attrNameLst>
                                      </p:cBhvr>
                                      <p:to>
                                        <p:strVal val="visible"/>
                                      </p:to>
                                    </p:set>
                                    <p:anim calcmode="lin" valueType="num">
                                      <p:cBhvr>
                                        <p:cTn id="79" dur="500" fill="hold"/>
                                        <p:tgtEl>
                                          <p:spTgt spid="98"/>
                                        </p:tgtEl>
                                        <p:attrNameLst>
                                          <p:attrName>ppt_w</p:attrName>
                                        </p:attrNameLst>
                                      </p:cBhvr>
                                      <p:tavLst>
                                        <p:tav tm="0">
                                          <p:val>
                                            <p:fltVal val="0"/>
                                          </p:val>
                                        </p:tav>
                                        <p:tav tm="100000">
                                          <p:val>
                                            <p:strVal val="#ppt_w"/>
                                          </p:val>
                                        </p:tav>
                                      </p:tavLst>
                                    </p:anim>
                                    <p:anim calcmode="lin" valueType="num">
                                      <p:cBhvr>
                                        <p:cTn id="80" dur="500" fill="hold"/>
                                        <p:tgtEl>
                                          <p:spTgt spid="98"/>
                                        </p:tgtEl>
                                        <p:attrNameLst>
                                          <p:attrName>ppt_h</p:attrName>
                                        </p:attrNameLst>
                                      </p:cBhvr>
                                      <p:tavLst>
                                        <p:tav tm="0">
                                          <p:val>
                                            <p:fltVal val="0"/>
                                          </p:val>
                                        </p:tav>
                                        <p:tav tm="100000">
                                          <p:val>
                                            <p:strVal val="#ppt_h"/>
                                          </p:val>
                                        </p:tav>
                                      </p:tavLst>
                                    </p:anim>
                                    <p:animEffect transition="in" filter="fade">
                                      <p:cBhvr>
                                        <p:cTn id="81" dur="500"/>
                                        <p:tgtEl>
                                          <p:spTgt spid="98"/>
                                        </p:tgtEl>
                                      </p:cBhvr>
                                    </p:animEffect>
                                  </p:childTnLst>
                                </p:cTn>
                              </p:par>
                            </p:childTnLst>
                          </p:cTn>
                        </p:par>
                        <p:par>
                          <p:cTn id="82" fill="hold">
                            <p:stCondLst>
                              <p:cond delay="8350"/>
                            </p:stCondLst>
                            <p:childTnLst>
                              <p:par>
                                <p:cTn id="83" presetID="22" presetClass="entr" presetSubtype="1" fill="hold" nodeType="afterEffect">
                                  <p:stCondLst>
                                    <p:cond delay="0"/>
                                  </p:stCondLst>
                                  <p:childTnLst>
                                    <p:set>
                                      <p:cBhvr>
                                        <p:cTn id="84" dur="1" fill="hold">
                                          <p:stCondLst>
                                            <p:cond delay="0"/>
                                          </p:stCondLst>
                                        </p:cTn>
                                        <p:tgtEl>
                                          <p:spTgt spid="115"/>
                                        </p:tgtEl>
                                        <p:attrNameLst>
                                          <p:attrName>style.visibility</p:attrName>
                                        </p:attrNameLst>
                                      </p:cBhvr>
                                      <p:to>
                                        <p:strVal val="visible"/>
                                      </p:to>
                                    </p:set>
                                    <p:animEffect transition="in" filter="wipe(up)">
                                      <p:cBhvr>
                                        <p:cTn id="85" dur="500"/>
                                        <p:tgtEl>
                                          <p:spTgt spid="115"/>
                                        </p:tgtEl>
                                      </p:cBhvr>
                                    </p:animEffect>
                                  </p:childTnLst>
                                </p:cTn>
                              </p:par>
                            </p:childTnLst>
                          </p:cTn>
                        </p:par>
                        <p:par>
                          <p:cTn id="86" fill="hold">
                            <p:stCondLst>
                              <p:cond delay="8850"/>
                            </p:stCondLst>
                            <p:childTnLst>
                              <p:par>
                                <p:cTn id="87" presetID="2" presetClass="entr" presetSubtype="4" accel="50000" decel="50000" fill="hold" nodeType="afterEffect">
                                  <p:stCondLst>
                                    <p:cond delay="0"/>
                                  </p:stCondLst>
                                  <p:childTnLst>
                                    <p:set>
                                      <p:cBhvr>
                                        <p:cTn id="88" dur="1" fill="hold">
                                          <p:stCondLst>
                                            <p:cond delay="0"/>
                                          </p:stCondLst>
                                        </p:cTn>
                                        <p:tgtEl>
                                          <p:spTgt spid="119"/>
                                        </p:tgtEl>
                                        <p:attrNameLst>
                                          <p:attrName>style.visibility</p:attrName>
                                        </p:attrNameLst>
                                      </p:cBhvr>
                                      <p:to>
                                        <p:strVal val="visible"/>
                                      </p:to>
                                    </p:set>
                                    <p:anim calcmode="lin" valueType="num">
                                      <p:cBhvr additive="base">
                                        <p:cTn id="89" dur="500" fill="hold"/>
                                        <p:tgtEl>
                                          <p:spTgt spid="119"/>
                                        </p:tgtEl>
                                        <p:attrNameLst>
                                          <p:attrName>ppt_x</p:attrName>
                                        </p:attrNameLst>
                                      </p:cBhvr>
                                      <p:tavLst>
                                        <p:tav tm="0">
                                          <p:val>
                                            <p:strVal val="#ppt_x"/>
                                          </p:val>
                                        </p:tav>
                                        <p:tav tm="100000">
                                          <p:val>
                                            <p:strVal val="#ppt_x"/>
                                          </p:val>
                                        </p:tav>
                                      </p:tavLst>
                                    </p:anim>
                                    <p:anim calcmode="lin" valueType="num">
                                      <p:cBhvr additive="base">
                                        <p:cTn id="90" dur="500" fill="hold"/>
                                        <p:tgtEl>
                                          <p:spTgt spid="119"/>
                                        </p:tgtEl>
                                        <p:attrNameLst>
                                          <p:attrName>ppt_y</p:attrName>
                                        </p:attrNameLst>
                                      </p:cBhvr>
                                      <p:tavLst>
                                        <p:tav tm="0">
                                          <p:val>
                                            <p:strVal val="1+#ppt_h/2"/>
                                          </p:val>
                                        </p:tav>
                                        <p:tav tm="100000">
                                          <p:val>
                                            <p:strVal val="#ppt_y"/>
                                          </p:val>
                                        </p:tav>
                                      </p:tavLst>
                                    </p:anim>
                                  </p:childTnLst>
                                </p:cTn>
                              </p:par>
                            </p:childTnLst>
                          </p:cTn>
                        </p:par>
                        <p:par>
                          <p:cTn id="91" fill="hold">
                            <p:stCondLst>
                              <p:cond delay="9350"/>
                            </p:stCondLst>
                            <p:childTnLst>
                              <p:par>
                                <p:cTn id="92" presetID="2" presetClass="entr" presetSubtype="4" accel="50000" decel="50000" fill="hold" nodeType="afterEffect">
                                  <p:stCondLst>
                                    <p:cond delay="0"/>
                                  </p:stCondLst>
                                  <p:childTnLst>
                                    <p:set>
                                      <p:cBhvr>
                                        <p:cTn id="93" dur="1" fill="hold">
                                          <p:stCondLst>
                                            <p:cond delay="0"/>
                                          </p:stCondLst>
                                        </p:cTn>
                                        <p:tgtEl>
                                          <p:spTgt spid="122"/>
                                        </p:tgtEl>
                                        <p:attrNameLst>
                                          <p:attrName>style.visibility</p:attrName>
                                        </p:attrNameLst>
                                      </p:cBhvr>
                                      <p:to>
                                        <p:strVal val="visible"/>
                                      </p:to>
                                    </p:set>
                                    <p:anim calcmode="lin" valueType="num">
                                      <p:cBhvr additive="base">
                                        <p:cTn id="94" dur="500" fill="hold"/>
                                        <p:tgtEl>
                                          <p:spTgt spid="122"/>
                                        </p:tgtEl>
                                        <p:attrNameLst>
                                          <p:attrName>ppt_x</p:attrName>
                                        </p:attrNameLst>
                                      </p:cBhvr>
                                      <p:tavLst>
                                        <p:tav tm="0">
                                          <p:val>
                                            <p:strVal val="#ppt_x"/>
                                          </p:val>
                                        </p:tav>
                                        <p:tav tm="100000">
                                          <p:val>
                                            <p:strVal val="#ppt_x"/>
                                          </p:val>
                                        </p:tav>
                                      </p:tavLst>
                                    </p:anim>
                                    <p:anim calcmode="lin" valueType="num">
                                      <p:cBhvr additive="base">
                                        <p:cTn id="95" dur="500" fill="hold"/>
                                        <p:tgtEl>
                                          <p:spTgt spid="122"/>
                                        </p:tgtEl>
                                        <p:attrNameLst>
                                          <p:attrName>ppt_y</p:attrName>
                                        </p:attrNameLst>
                                      </p:cBhvr>
                                      <p:tavLst>
                                        <p:tav tm="0">
                                          <p:val>
                                            <p:strVal val="1+#ppt_h/2"/>
                                          </p:val>
                                        </p:tav>
                                        <p:tav tm="100000">
                                          <p:val>
                                            <p:strVal val="#ppt_y"/>
                                          </p:val>
                                        </p:tav>
                                      </p:tavLst>
                                    </p:anim>
                                  </p:childTnLst>
                                </p:cTn>
                              </p:par>
                            </p:childTnLst>
                          </p:cTn>
                        </p:par>
                        <p:par>
                          <p:cTn id="96" fill="hold">
                            <p:stCondLst>
                              <p:cond delay="9850"/>
                            </p:stCondLst>
                            <p:childTnLst>
                              <p:par>
                                <p:cTn id="97" presetID="2" presetClass="entr" presetSubtype="4" accel="50000" decel="50000" fill="hold" nodeType="afterEffect">
                                  <p:stCondLst>
                                    <p:cond delay="0"/>
                                  </p:stCondLst>
                                  <p:childTnLst>
                                    <p:set>
                                      <p:cBhvr>
                                        <p:cTn id="98" dur="1" fill="hold">
                                          <p:stCondLst>
                                            <p:cond delay="0"/>
                                          </p:stCondLst>
                                        </p:cTn>
                                        <p:tgtEl>
                                          <p:spTgt spid="125"/>
                                        </p:tgtEl>
                                        <p:attrNameLst>
                                          <p:attrName>style.visibility</p:attrName>
                                        </p:attrNameLst>
                                      </p:cBhvr>
                                      <p:to>
                                        <p:strVal val="visible"/>
                                      </p:to>
                                    </p:set>
                                    <p:anim calcmode="lin" valueType="num">
                                      <p:cBhvr additive="base">
                                        <p:cTn id="99" dur="500" fill="hold"/>
                                        <p:tgtEl>
                                          <p:spTgt spid="125"/>
                                        </p:tgtEl>
                                        <p:attrNameLst>
                                          <p:attrName>ppt_x</p:attrName>
                                        </p:attrNameLst>
                                      </p:cBhvr>
                                      <p:tavLst>
                                        <p:tav tm="0">
                                          <p:val>
                                            <p:strVal val="#ppt_x"/>
                                          </p:val>
                                        </p:tav>
                                        <p:tav tm="100000">
                                          <p:val>
                                            <p:strVal val="#ppt_x"/>
                                          </p:val>
                                        </p:tav>
                                      </p:tavLst>
                                    </p:anim>
                                    <p:anim calcmode="lin" valueType="num">
                                      <p:cBhvr additive="base">
                                        <p:cTn id="100" dur="500" fill="hold"/>
                                        <p:tgtEl>
                                          <p:spTgt spid="125"/>
                                        </p:tgtEl>
                                        <p:attrNameLst>
                                          <p:attrName>ppt_y</p:attrName>
                                        </p:attrNameLst>
                                      </p:cBhvr>
                                      <p:tavLst>
                                        <p:tav tm="0">
                                          <p:val>
                                            <p:strVal val="1+#ppt_h/2"/>
                                          </p:val>
                                        </p:tav>
                                        <p:tav tm="100000">
                                          <p:val>
                                            <p:strVal val="#ppt_y"/>
                                          </p:val>
                                        </p:tav>
                                      </p:tavLst>
                                    </p:anim>
                                  </p:childTnLst>
                                </p:cTn>
                              </p:par>
                            </p:childTnLst>
                          </p:cTn>
                        </p:par>
                        <p:par>
                          <p:cTn id="101" fill="hold">
                            <p:stCondLst>
                              <p:cond delay="10350"/>
                            </p:stCondLst>
                            <p:childTnLst>
                              <p:par>
                                <p:cTn id="102" presetID="2" presetClass="entr" presetSubtype="4" accel="50000" decel="50000" fill="hold" nodeType="afterEffect">
                                  <p:stCondLst>
                                    <p:cond delay="0"/>
                                  </p:stCondLst>
                                  <p:childTnLst>
                                    <p:set>
                                      <p:cBhvr>
                                        <p:cTn id="103" dur="1" fill="hold">
                                          <p:stCondLst>
                                            <p:cond delay="0"/>
                                          </p:stCondLst>
                                        </p:cTn>
                                        <p:tgtEl>
                                          <p:spTgt spid="128"/>
                                        </p:tgtEl>
                                        <p:attrNameLst>
                                          <p:attrName>style.visibility</p:attrName>
                                        </p:attrNameLst>
                                      </p:cBhvr>
                                      <p:to>
                                        <p:strVal val="visible"/>
                                      </p:to>
                                    </p:set>
                                    <p:anim calcmode="lin" valueType="num">
                                      <p:cBhvr additive="base">
                                        <p:cTn id="104" dur="500" fill="hold"/>
                                        <p:tgtEl>
                                          <p:spTgt spid="128"/>
                                        </p:tgtEl>
                                        <p:attrNameLst>
                                          <p:attrName>ppt_x</p:attrName>
                                        </p:attrNameLst>
                                      </p:cBhvr>
                                      <p:tavLst>
                                        <p:tav tm="0">
                                          <p:val>
                                            <p:strVal val="#ppt_x"/>
                                          </p:val>
                                        </p:tav>
                                        <p:tav tm="100000">
                                          <p:val>
                                            <p:strVal val="#ppt_x"/>
                                          </p:val>
                                        </p:tav>
                                      </p:tavLst>
                                    </p:anim>
                                    <p:anim calcmode="lin" valueType="num">
                                      <p:cBhvr additive="base">
                                        <p:cTn id="105" dur="500" fill="hold"/>
                                        <p:tgtEl>
                                          <p:spTgt spid="128"/>
                                        </p:tgtEl>
                                        <p:attrNameLst>
                                          <p:attrName>ppt_y</p:attrName>
                                        </p:attrNameLst>
                                      </p:cBhvr>
                                      <p:tavLst>
                                        <p:tav tm="0">
                                          <p:val>
                                            <p:strVal val="1+#ppt_h/2"/>
                                          </p:val>
                                        </p:tav>
                                        <p:tav tm="100000">
                                          <p:val>
                                            <p:strVal val="#ppt_y"/>
                                          </p:val>
                                        </p:tav>
                                      </p:tavLst>
                                    </p:anim>
                                  </p:childTnLst>
                                </p:cTn>
                              </p:par>
                            </p:childTnLst>
                          </p:cTn>
                        </p:par>
                        <p:par>
                          <p:cTn id="106" fill="hold">
                            <p:stCondLst>
                              <p:cond delay="10850"/>
                            </p:stCondLst>
                            <p:childTnLst>
                              <p:par>
                                <p:cTn id="107" presetID="2" presetClass="entr" presetSubtype="4" accel="50000" decel="50000" fill="hold" nodeType="afterEffect">
                                  <p:stCondLst>
                                    <p:cond delay="0"/>
                                  </p:stCondLst>
                                  <p:childTnLst>
                                    <p:set>
                                      <p:cBhvr>
                                        <p:cTn id="108" dur="1" fill="hold">
                                          <p:stCondLst>
                                            <p:cond delay="0"/>
                                          </p:stCondLst>
                                        </p:cTn>
                                        <p:tgtEl>
                                          <p:spTgt spid="131"/>
                                        </p:tgtEl>
                                        <p:attrNameLst>
                                          <p:attrName>style.visibility</p:attrName>
                                        </p:attrNameLst>
                                      </p:cBhvr>
                                      <p:to>
                                        <p:strVal val="visible"/>
                                      </p:to>
                                    </p:set>
                                    <p:anim calcmode="lin" valueType="num">
                                      <p:cBhvr additive="base">
                                        <p:cTn id="109" dur="500" fill="hold"/>
                                        <p:tgtEl>
                                          <p:spTgt spid="131"/>
                                        </p:tgtEl>
                                        <p:attrNameLst>
                                          <p:attrName>ppt_x</p:attrName>
                                        </p:attrNameLst>
                                      </p:cBhvr>
                                      <p:tavLst>
                                        <p:tav tm="0">
                                          <p:val>
                                            <p:strVal val="#ppt_x"/>
                                          </p:val>
                                        </p:tav>
                                        <p:tav tm="100000">
                                          <p:val>
                                            <p:strVal val="#ppt_x"/>
                                          </p:val>
                                        </p:tav>
                                      </p:tavLst>
                                    </p:anim>
                                    <p:anim calcmode="lin" valueType="num">
                                      <p:cBhvr additive="base">
                                        <p:cTn id="110"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Color 1"/>
          <p:cNvSpPr>
            <a:spLocks/>
          </p:cNvSpPr>
          <p:nvPr/>
        </p:nvSpPr>
        <p:spPr bwMode="auto">
          <a:xfrm>
            <a:off x="7146169" y="1248524"/>
            <a:ext cx="2524448" cy="1500177"/>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0" name="Color 3"/>
          <p:cNvSpPr>
            <a:spLocks/>
          </p:cNvSpPr>
          <p:nvPr/>
        </p:nvSpPr>
        <p:spPr bwMode="auto">
          <a:xfrm>
            <a:off x="4326203" y="1248524"/>
            <a:ext cx="2523054" cy="1500177"/>
          </a:xfrm>
          <a:custGeom>
            <a:avLst/>
            <a:gdLst>
              <a:gd name="T0" fmla="*/ 766 w 766"/>
              <a:gd name="T1" fmla="*/ 0 h 453"/>
              <a:gd name="T2" fmla="*/ 669 w 766"/>
              <a:gd name="T3" fmla="*/ 85 h 453"/>
              <a:gd name="T4" fmla="*/ 470 w 766"/>
              <a:gd name="T5" fmla="*/ 390 h 453"/>
              <a:gd name="T6" fmla="*/ 337 w 766"/>
              <a:gd name="T7" fmla="*/ 453 h 453"/>
              <a:gd name="T8" fmla="*/ 0 w 766"/>
              <a:gd name="T9" fmla="*/ 453 h 453"/>
              <a:gd name="T10" fmla="*/ 133 w 766"/>
              <a:gd name="T11" fmla="*/ 390 h 453"/>
              <a:gd name="T12" fmla="*/ 332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69" y="85"/>
                </a:cubicBezTo>
                <a:cubicBezTo>
                  <a:pt x="622" y="161"/>
                  <a:pt x="494" y="357"/>
                  <a:pt x="470" y="390"/>
                </a:cubicBezTo>
                <a:cubicBezTo>
                  <a:pt x="441" y="428"/>
                  <a:pt x="406" y="453"/>
                  <a:pt x="337" y="453"/>
                </a:cubicBezTo>
                <a:cubicBezTo>
                  <a:pt x="0" y="453"/>
                  <a:pt x="0" y="453"/>
                  <a:pt x="0" y="453"/>
                </a:cubicBezTo>
                <a:cubicBezTo>
                  <a:pt x="69" y="453"/>
                  <a:pt x="104" y="428"/>
                  <a:pt x="133" y="390"/>
                </a:cubicBezTo>
                <a:cubicBezTo>
                  <a:pt x="157" y="357"/>
                  <a:pt x="285" y="161"/>
                  <a:pt x="332"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1" name="Color 2"/>
          <p:cNvSpPr>
            <a:spLocks/>
          </p:cNvSpPr>
          <p:nvPr/>
        </p:nvSpPr>
        <p:spPr bwMode="auto">
          <a:xfrm>
            <a:off x="5735490" y="1248524"/>
            <a:ext cx="2521660" cy="1500177"/>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5"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2" name="Color 5"/>
          <p:cNvSpPr>
            <a:spLocks/>
          </p:cNvSpPr>
          <p:nvPr/>
        </p:nvSpPr>
        <p:spPr bwMode="auto">
          <a:xfrm>
            <a:off x="1500661" y="1248524"/>
            <a:ext cx="2524448" cy="1500177"/>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3" name="Color 4"/>
          <p:cNvSpPr>
            <a:spLocks/>
          </p:cNvSpPr>
          <p:nvPr/>
        </p:nvSpPr>
        <p:spPr bwMode="auto">
          <a:xfrm>
            <a:off x="2911342" y="1248524"/>
            <a:ext cx="2524448" cy="1500177"/>
          </a:xfrm>
          <a:custGeom>
            <a:avLst/>
            <a:gdLst>
              <a:gd name="T0" fmla="*/ 0 w 766"/>
              <a:gd name="T1" fmla="*/ 0 h 453"/>
              <a:gd name="T2" fmla="*/ 96 w 766"/>
              <a:gd name="T3" fmla="*/ 85 h 453"/>
              <a:gd name="T4" fmla="*/ 296 w 766"/>
              <a:gd name="T5" fmla="*/ 390 h 453"/>
              <a:gd name="T6" fmla="*/ 429 w 766"/>
              <a:gd name="T7" fmla="*/ 453 h 453"/>
              <a:gd name="T8" fmla="*/ 766 w 766"/>
              <a:gd name="T9" fmla="*/ 453 h 453"/>
              <a:gd name="T10" fmla="*/ 633 w 766"/>
              <a:gd name="T11" fmla="*/ 390 h 453"/>
              <a:gd name="T12" fmla="*/ 433 w 766"/>
              <a:gd name="T13" fmla="*/ 85 h 453"/>
              <a:gd name="T14" fmla="*/ 337 w 766"/>
              <a:gd name="T15" fmla="*/ 0 h 453"/>
              <a:gd name="T16" fmla="*/ 0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0" y="0"/>
                </a:moveTo>
                <a:cubicBezTo>
                  <a:pt x="0" y="0"/>
                  <a:pt x="46" y="3"/>
                  <a:pt x="96" y="85"/>
                </a:cubicBezTo>
                <a:cubicBezTo>
                  <a:pt x="143" y="161"/>
                  <a:pt x="271" y="357"/>
                  <a:pt x="296" y="390"/>
                </a:cubicBezTo>
                <a:cubicBezTo>
                  <a:pt x="324" y="428"/>
                  <a:pt x="360" y="453"/>
                  <a:pt x="429" y="453"/>
                </a:cubicBezTo>
                <a:cubicBezTo>
                  <a:pt x="766" y="453"/>
                  <a:pt x="766" y="453"/>
                  <a:pt x="766" y="453"/>
                </a:cubicBezTo>
                <a:cubicBezTo>
                  <a:pt x="697" y="453"/>
                  <a:pt x="661" y="428"/>
                  <a:pt x="633"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4" name="Side Color"/>
          <p:cNvSpPr>
            <a:spLocks/>
          </p:cNvSpPr>
          <p:nvPr/>
        </p:nvSpPr>
        <p:spPr bwMode="auto">
          <a:xfrm>
            <a:off x="-1319313" y="1248513"/>
            <a:ext cx="2524448" cy="890905"/>
          </a:xfrm>
          <a:custGeom>
            <a:avLst/>
            <a:gdLst>
              <a:gd name="T0" fmla="*/ 766 w 766"/>
              <a:gd name="T1" fmla="*/ 0 h 269"/>
              <a:gd name="T2" fmla="*/ 670 w 766"/>
              <a:gd name="T3" fmla="*/ 50 h 269"/>
              <a:gd name="T4" fmla="*/ 470 w 766"/>
              <a:gd name="T5" fmla="*/ 232 h 269"/>
              <a:gd name="T6" fmla="*/ 337 w 766"/>
              <a:gd name="T7" fmla="*/ 269 h 269"/>
              <a:gd name="T8" fmla="*/ 0 w 766"/>
              <a:gd name="T9" fmla="*/ 269 h 269"/>
              <a:gd name="T10" fmla="*/ 133 w 766"/>
              <a:gd name="T11" fmla="*/ 232 h 269"/>
              <a:gd name="T12" fmla="*/ 332 w 766"/>
              <a:gd name="T13" fmla="*/ 50 h 269"/>
              <a:gd name="T14" fmla="*/ 429 w 766"/>
              <a:gd name="T15" fmla="*/ 0 h 269"/>
              <a:gd name="T16" fmla="*/ 766 w 766"/>
              <a:gd name="T17"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269">
                <a:moveTo>
                  <a:pt x="766" y="0"/>
                </a:moveTo>
                <a:cubicBezTo>
                  <a:pt x="766" y="0"/>
                  <a:pt x="720" y="1"/>
                  <a:pt x="670" y="50"/>
                </a:cubicBezTo>
                <a:cubicBezTo>
                  <a:pt x="623" y="96"/>
                  <a:pt x="495" y="212"/>
                  <a:pt x="470" y="232"/>
                </a:cubicBezTo>
                <a:cubicBezTo>
                  <a:pt x="442" y="255"/>
                  <a:pt x="406" y="269"/>
                  <a:pt x="337" y="269"/>
                </a:cubicBezTo>
                <a:cubicBezTo>
                  <a:pt x="0" y="269"/>
                  <a:pt x="0" y="269"/>
                  <a:pt x="0" y="269"/>
                </a:cubicBezTo>
                <a:cubicBezTo>
                  <a:pt x="69" y="269"/>
                  <a:pt x="104" y="255"/>
                  <a:pt x="133" y="232"/>
                </a:cubicBezTo>
                <a:cubicBezTo>
                  <a:pt x="158" y="212"/>
                  <a:pt x="285" y="96"/>
                  <a:pt x="332" y="50"/>
                </a:cubicBezTo>
                <a:cubicBezTo>
                  <a:pt x="383" y="1"/>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6" name="TextBox 35"/>
          <p:cNvSpPr txBox="1"/>
          <p:nvPr/>
        </p:nvSpPr>
        <p:spPr>
          <a:xfrm>
            <a:off x="275250"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5" name="Color 6"/>
          <p:cNvSpPr>
            <a:spLocks/>
          </p:cNvSpPr>
          <p:nvPr/>
        </p:nvSpPr>
        <p:spPr bwMode="auto">
          <a:xfrm>
            <a:off x="91373" y="1248522"/>
            <a:ext cx="2520266" cy="1500177"/>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6"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7" name="TextBox 36"/>
          <p:cNvSpPr txBox="1"/>
          <p:nvPr/>
        </p:nvSpPr>
        <p:spPr>
          <a:xfrm>
            <a:off x="1681113" y="2799697"/>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8" name="TextBox 37"/>
          <p:cNvSpPr txBox="1"/>
          <p:nvPr/>
        </p:nvSpPr>
        <p:spPr>
          <a:xfrm>
            <a:off x="3070536"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9" name="TextBox 38"/>
          <p:cNvSpPr txBox="1"/>
          <p:nvPr/>
        </p:nvSpPr>
        <p:spPr>
          <a:xfrm>
            <a:off x="4514345" y="2799696"/>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0" name="TextBox 39"/>
          <p:cNvSpPr txBox="1"/>
          <p:nvPr/>
        </p:nvSpPr>
        <p:spPr>
          <a:xfrm>
            <a:off x="5863739"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1" name="TextBox 40"/>
          <p:cNvSpPr txBox="1"/>
          <p:nvPr/>
        </p:nvSpPr>
        <p:spPr>
          <a:xfrm>
            <a:off x="7168813" y="2799696"/>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2" name="Text Placeholder 7"/>
          <p:cNvSpPr txBox="1">
            <a:spLocks/>
          </p:cNvSpPr>
          <p:nvPr/>
        </p:nvSpPr>
        <p:spPr>
          <a:xfrm>
            <a:off x="1877234" y="3270775"/>
            <a:ext cx="1466410"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 Placeholder 2"/>
          <p:cNvSpPr txBox="1">
            <a:spLocks/>
          </p:cNvSpPr>
          <p:nvPr/>
        </p:nvSpPr>
        <p:spPr>
          <a:xfrm>
            <a:off x="1877234" y="3504395"/>
            <a:ext cx="205983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4" name="Rounded Rectangle 11"/>
          <p:cNvSpPr>
            <a:spLocks noChangeAspect="1"/>
          </p:cNvSpPr>
          <p:nvPr/>
        </p:nvSpPr>
        <p:spPr>
          <a:xfrm>
            <a:off x="1231711" y="3280725"/>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 Placeholder 7"/>
          <p:cNvSpPr txBox="1">
            <a:spLocks/>
          </p:cNvSpPr>
          <p:nvPr/>
        </p:nvSpPr>
        <p:spPr>
          <a:xfrm>
            <a:off x="1275012" y="3349208"/>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01</a:t>
            </a:r>
          </a:p>
        </p:txBody>
      </p:sp>
      <p:sp>
        <p:nvSpPr>
          <p:cNvPr id="46" name="Text Placeholder 7"/>
          <p:cNvSpPr txBox="1">
            <a:spLocks/>
          </p:cNvSpPr>
          <p:nvPr/>
        </p:nvSpPr>
        <p:spPr>
          <a:xfrm>
            <a:off x="5749735" y="3281508"/>
            <a:ext cx="206225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 Placeholder 2"/>
          <p:cNvSpPr txBox="1">
            <a:spLocks/>
          </p:cNvSpPr>
          <p:nvPr/>
        </p:nvSpPr>
        <p:spPr>
          <a:xfrm>
            <a:off x="5749735" y="3515128"/>
            <a:ext cx="206225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Rounded Rectangle 23"/>
          <p:cNvSpPr>
            <a:spLocks noChangeAspect="1"/>
          </p:cNvSpPr>
          <p:nvPr/>
        </p:nvSpPr>
        <p:spPr>
          <a:xfrm>
            <a:off x="5108677" y="3291459"/>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 Placeholder 7"/>
          <p:cNvSpPr txBox="1">
            <a:spLocks/>
          </p:cNvSpPr>
          <p:nvPr/>
        </p:nvSpPr>
        <p:spPr>
          <a:xfrm>
            <a:off x="5151977" y="3359943"/>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02</a:t>
            </a:r>
          </a:p>
        </p:txBody>
      </p:sp>
      <p:sp>
        <p:nvSpPr>
          <p:cNvPr id="50" name="Text Placeholder 7"/>
          <p:cNvSpPr txBox="1">
            <a:spLocks/>
          </p:cNvSpPr>
          <p:nvPr/>
        </p:nvSpPr>
        <p:spPr>
          <a:xfrm>
            <a:off x="1912169" y="4209197"/>
            <a:ext cx="205983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 Placeholder 2"/>
          <p:cNvSpPr txBox="1">
            <a:spLocks/>
          </p:cNvSpPr>
          <p:nvPr/>
        </p:nvSpPr>
        <p:spPr>
          <a:xfrm>
            <a:off x="1912169" y="4442816"/>
            <a:ext cx="205983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Rounded Rectangle 27"/>
          <p:cNvSpPr>
            <a:spLocks noChangeAspect="1"/>
          </p:cNvSpPr>
          <p:nvPr/>
        </p:nvSpPr>
        <p:spPr>
          <a:xfrm>
            <a:off x="1275012" y="4219147"/>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Text Placeholder 7"/>
          <p:cNvSpPr txBox="1">
            <a:spLocks/>
          </p:cNvSpPr>
          <p:nvPr/>
        </p:nvSpPr>
        <p:spPr>
          <a:xfrm>
            <a:off x="1318312" y="4287631"/>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03</a:t>
            </a:r>
          </a:p>
        </p:txBody>
      </p:sp>
      <p:sp>
        <p:nvSpPr>
          <p:cNvPr id="54" name="Text Placeholder 7"/>
          <p:cNvSpPr txBox="1">
            <a:spLocks/>
          </p:cNvSpPr>
          <p:nvPr/>
        </p:nvSpPr>
        <p:spPr>
          <a:xfrm>
            <a:off x="5749735" y="4219931"/>
            <a:ext cx="206225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Text Placeholder 2"/>
          <p:cNvSpPr txBox="1">
            <a:spLocks/>
          </p:cNvSpPr>
          <p:nvPr/>
        </p:nvSpPr>
        <p:spPr>
          <a:xfrm>
            <a:off x="5749735" y="4453550"/>
            <a:ext cx="206225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6" name="Rounded Rectangle 16"/>
          <p:cNvSpPr>
            <a:spLocks noChangeAspect="1"/>
          </p:cNvSpPr>
          <p:nvPr/>
        </p:nvSpPr>
        <p:spPr>
          <a:xfrm>
            <a:off x="5112577" y="4229881"/>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Text Placeholder 7"/>
          <p:cNvSpPr txBox="1">
            <a:spLocks/>
          </p:cNvSpPr>
          <p:nvPr/>
        </p:nvSpPr>
        <p:spPr>
          <a:xfrm>
            <a:off x="5155877" y="4298365"/>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04</a:t>
            </a:r>
          </a:p>
        </p:txBody>
      </p:sp>
    </p:spTree>
    <p:extLst>
      <p:ext uri="{BB962C8B-B14F-4D97-AF65-F5344CB8AC3E}">
        <p14:creationId xmlns:p14="http://schemas.microsoft.com/office/powerpoint/2010/main" val="96553620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ipe(left)">
                                      <p:cBhvr>
                                        <p:cTn id="16" dur="500"/>
                                        <p:tgtEl>
                                          <p:spTgt spid="3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wipe(left)">
                                      <p:cBhvr>
                                        <p:cTn id="21" dur="500"/>
                                        <p:tgtEl>
                                          <p:spTgt spid="3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left)">
                                      <p:cBhvr>
                                        <p:cTn id="31" dur="500"/>
                                        <p:tgtEl>
                                          <p:spTgt spid="33"/>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wipe(left)">
                                      <p:cBhvr>
                                        <p:cTn id="46" dur="500"/>
                                        <p:tgtEl>
                                          <p:spTgt spid="29"/>
                                        </p:tgtEl>
                                      </p:cBhvr>
                                    </p:animEffec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fade">
                                      <p:cBhvr>
                                        <p:cTn id="51" dur="1000"/>
                                        <p:tgtEl>
                                          <p:spTgt spid="36"/>
                                        </p:tgtEl>
                                      </p:cBhvr>
                                    </p:animEffect>
                                    <p:anim calcmode="lin" valueType="num">
                                      <p:cBhvr>
                                        <p:cTn id="52" dur="1000" fill="hold"/>
                                        <p:tgtEl>
                                          <p:spTgt spid="36"/>
                                        </p:tgtEl>
                                        <p:attrNameLst>
                                          <p:attrName>ppt_x</p:attrName>
                                        </p:attrNameLst>
                                      </p:cBhvr>
                                      <p:tavLst>
                                        <p:tav tm="0">
                                          <p:val>
                                            <p:strVal val="#ppt_x"/>
                                          </p:val>
                                        </p:tav>
                                        <p:tav tm="100000">
                                          <p:val>
                                            <p:strVal val="#ppt_x"/>
                                          </p:val>
                                        </p:tav>
                                      </p:tavLst>
                                    </p:anim>
                                    <p:anim calcmode="lin" valueType="num">
                                      <p:cBhvr>
                                        <p:cTn id="53" dur="1000" fill="hold"/>
                                        <p:tgtEl>
                                          <p:spTgt spid="36"/>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1000"/>
                                        <p:tgtEl>
                                          <p:spTgt spid="38"/>
                                        </p:tgtEl>
                                      </p:cBhvr>
                                    </p:animEffect>
                                    <p:anim calcmode="lin" valueType="num">
                                      <p:cBhvr>
                                        <p:cTn id="57" dur="1000" fill="hold"/>
                                        <p:tgtEl>
                                          <p:spTgt spid="38"/>
                                        </p:tgtEl>
                                        <p:attrNameLst>
                                          <p:attrName>ppt_x</p:attrName>
                                        </p:attrNameLst>
                                      </p:cBhvr>
                                      <p:tavLst>
                                        <p:tav tm="0">
                                          <p:val>
                                            <p:strVal val="#ppt_x"/>
                                          </p:val>
                                        </p:tav>
                                        <p:tav tm="100000">
                                          <p:val>
                                            <p:strVal val="#ppt_x"/>
                                          </p:val>
                                        </p:tav>
                                      </p:tavLst>
                                    </p:anim>
                                    <p:anim calcmode="lin" valueType="num">
                                      <p:cBhvr>
                                        <p:cTn id="58" dur="1000" fill="hold"/>
                                        <p:tgtEl>
                                          <p:spTgt spid="38"/>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fade">
                                      <p:cBhvr>
                                        <p:cTn id="61" dur="1000"/>
                                        <p:tgtEl>
                                          <p:spTgt spid="40"/>
                                        </p:tgtEl>
                                      </p:cBhvr>
                                    </p:animEffect>
                                    <p:anim calcmode="lin" valueType="num">
                                      <p:cBhvr>
                                        <p:cTn id="62" dur="1000" fill="hold"/>
                                        <p:tgtEl>
                                          <p:spTgt spid="40"/>
                                        </p:tgtEl>
                                        <p:attrNameLst>
                                          <p:attrName>ppt_x</p:attrName>
                                        </p:attrNameLst>
                                      </p:cBhvr>
                                      <p:tavLst>
                                        <p:tav tm="0">
                                          <p:val>
                                            <p:strVal val="#ppt_x"/>
                                          </p:val>
                                        </p:tav>
                                        <p:tav tm="100000">
                                          <p:val>
                                            <p:strVal val="#ppt_x"/>
                                          </p:val>
                                        </p:tav>
                                      </p:tavLst>
                                    </p:anim>
                                    <p:anim calcmode="lin" valueType="num">
                                      <p:cBhvr>
                                        <p:cTn id="63" dur="1000" fill="hold"/>
                                        <p:tgtEl>
                                          <p:spTgt spid="40"/>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fade">
                                      <p:cBhvr>
                                        <p:cTn id="66" dur="1000"/>
                                        <p:tgtEl>
                                          <p:spTgt spid="37"/>
                                        </p:tgtEl>
                                      </p:cBhvr>
                                    </p:animEffect>
                                    <p:anim calcmode="lin" valueType="num">
                                      <p:cBhvr>
                                        <p:cTn id="67" dur="1000" fill="hold"/>
                                        <p:tgtEl>
                                          <p:spTgt spid="37"/>
                                        </p:tgtEl>
                                        <p:attrNameLst>
                                          <p:attrName>ppt_x</p:attrName>
                                        </p:attrNameLst>
                                      </p:cBhvr>
                                      <p:tavLst>
                                        <p:tav tm="0">
                                          <p:val>
                                            <p:strVal val="#ppt_x"/>
                                          </p:val>
                                        </p:tav>
                                        <p:tav tm="100000">
                                          <p:val>
                                            <p:strVal val="#ppt_x"/>
                                          </p:val>
                                        </p:tav>
                                      </p:tavLst>
                                    </p:anim>
                                    <p:anim calcmode="lin" valueType="num">
                                      <p:cBhvr>
                                        <p:cTn id="68" dur="1000" fill="hold"/>
                                        <p:tgtEl>
                                          <p:spTgt spid="3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fade">
                                      <p:cBhvr>
                                        <p:cTn id="71" dur="1000"/>
                                        <p:tgtEl>
                                          <p:spTgt spid="39"/>
                                        </p:tgtEl>
                                      </p:cBhvr>
                                    </p:animEffect>
                                    <p:anim calcmode="lin" valueType="num">
                                      <p:cBhvr>
                                        <p:cTn id="72" dur="1000" fill="hold"/>
                                        <p:tgtEl>
                                          <p:spTgt spid="39"/>
                                        </p:tgtEl>
                                        <p:attrNameLst>
                                          <p:attrName>ppt_x</p:attrName>
                                        </p:attrNameLst>
                                      </p:cBhvr>
                                      <p:tavLst>
                                        <p:tav tm="0">
                                          <p:val>
                                            <p:strVal val="#ppt_x"/>
                                          </p:val>
                                        </p:tav>
                                        <p:tav tm="100000">
                                          <p:val>
                                            <p:strVal val="#ppt_x"/>
                                          </p:val>
                                        </p:tav>
                                      </p:tavLst>
                                    </p:anim>
                                    <p:anim calcmode="lin" valueType="num">
                                      <p:cBhvr>
                                        <p:cTn id="73" dur="1000" fill="hold"/>
                                        <p:tgtEl>
                                          <p:spTgt spid="3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41"/>
                                        </p:tgtEl>
                                        <p:attrNameLst>
                                          <p:attrName>style.visibility</p:attrName>
                                        </p:attrNameLst>
                                      </p:cBhvr>
                                      <p:to>
                                        <p:strVal val="visible"/>
                                      </p:to>
                                    </p:set>
                                    <p:animEffect transition="in" filter="fade">
                                      <p:cBhvr>
                                        <p:cTn id="76" dur="1000"/>
                                        <p:tgtEl>
                                          <p:spTgt spid="41"/>
                                        </p:tgtEl>
                                      </p:cBhvr>
                                    </p:animEffect>
                                    <p:anim calcmode="lin" valueType="num">
                                      <p:cBhvr>
                                        <p:cTn id="77" dur="1000" fill="hold"/>
                                        <p:tgtEl>
                                          <p:spTgt spid="41"/>
                                        </p:tgtEl>
                                        <p:attrNameLst>
                                          <p:attrName>ppt_x</p:attrName>
                                        </p:attrNameLst>
                                      </p:cBhvr>
                                      <p:tavLst>
                                        <p:tav tm="0">
                                          <p:val>
                                            <p:strVal val="#ppt_x"/>
                                          </p:val>
                                        </p:tav>
                                        <p:tav tm="100000">
                                          <p:val>
                                            <p:strVal val="#ppt_x"/>
                                          </p:val>
                                        </p:tav>
                                      </p:tavLst>
                                    </p:anim>
                                    <p:anim calcmode="lin" valueType="num">
                                      <p:cBhvr>
                                        <p:cTn id="78" dur="1000" fill="hold"/>
                                        <p:tgtEl>
                                          <p:spTgt spid="41"/>
                                        </p:tgtEl>
                                        <p:attrNameLst>
                                          <p:attrName>ppt_y</p:attrName>
                                        </p:attrNameLst>
                                      </p:cBhvr>
                                      <p:tavLst>
                                        <p:tav tm="0">
                                          <p:val>
                                            <p:strVal val="#ppt_y+.1"/>
                                          </p:val>
                                        </p:tav>
                                        <p:tav tm="100000">
                                          <p:val>
                                            <p:strVal val="#ppt_y"/>
                                          </p:val>
                                        </p:tav>
                                      </p:tavLst>
                                    </p:anim>
                                  </p:childTnLst>
                                </p:cTn>
                              </p:par>
                              <p:par>
                                <p:cTn id="79" presetID="53" presetClass="entr" presetSubtype="16" fill="hold" grpId="0" nodeType="withEffect">
                                  <p:stCondLst>
                                    <p:cond delay="200"/>
                                  </p:stCondLst>
                                  <p:childTnLst>
                                    <p:set>
                                      <p:cBhvr>
                                        <p:cTn id="80" dur="1" fill="hold">
                                          <p:stCondLst>
                                            <p:cond delay="0"/>
                                          </p:stCondLst>
                                        </p:cTn>
                                        <p:tgtEl>
                                          <p:spTgt spid="42">
                                            <p:txEl>
                                              <p:pRg st="0" end="0"/>
                                            </p:txEl>
                                          </p:spTgt>
                                        </p:tgtEl>
                                        <p:attrNameLst>
                                          <p:attrName>style.visibility</p:attrName>
                                        </p:attrNameLst>
                                      </p:cBhvr>
                                      <p:to>
                                        <p:strVal val="visible"/>
                                      </p:to>
                                    </p:set>
                                    <p:anim calcmode="lin" valueType="num">
                                      <p:cBhvr>
                                        <p:cTn id="81" dur="5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83" dur="500"/>
                                        <p:tgtEl>
                                          <p:spTgt spid="42">
                                            <p:txEl>
                                              <p:pRg st="0" end="0"/>
                                            </p:txEl>
                                          </p:spTgt>
                                        </p:tgtEl>
                                      </p:cBhvr>
                                    </p:animEffect>
                                  </p:childTnLst>
                                </p:cTn>
                              </p:par>
                              <p:par>
                                <p:cTn id="84" presetID="23" presetClass="entr" presetSubtype="16" fill="hold" grpId="0" nodeType="withEffect">
                                  <p:stCondLst>
                                    <p:cond delay="200"/>
                                  </p:stCondLst>
                                  <p:childTnLst>
                                    <p:set>
                                      <p:cBhvr>
                                        <p:cTn id="85" dur="1" fill="hold">
                                          <p:stCondLst>
                                            <p:cond delay="0"/>
                                          </p:stCondLst>
                                        </p:cTn>
                                        <p:tgtEl>
                                          <p:spTgt spid="43">
                                            <p:txEl>
                                              <p:pRg st="0" end="0"/>
                                            </p:txEl>
                                          </p:spTgt>
                                        </p:tgtEl>
                                        <p:attrNameLst>
                                          <p:attrName>style.visibility</p:attrName>
                                        </p:attrNameLst>
                                      </p:cBhvr>
                                      <p:to>
                                        <p:strVal val="visible"/>
                                      </p:to>
                                    </p:set>
                                    <p:anim calcmode="lin" valueType="num">
                                      <p:cBhvr>
                                        <p:cTn id="86"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87" dur="500" fill="hold"/>
                                        <p:tgtEl>
                                          <p:spTgt spid="43">
                                            <p:txEl>
                                              <p:pRg st="0" end="0"/>
                                            </p:txEl>
                                          </p:spTgt>
                                        </p:tgtEl>
                                        <p:attrNameLst>
                                          <p:attrName>ppt_h</p:attrName>
                                        </p:attrNameLst>
                                      </p:cBhvr>
                                      <p:tavLst>
                                        <p:tav tm="0">
                                          <p:val>
                                            <p:fltVal val="0"/>
                                          </p:val>
                                        </p:tav>
                                        <p:tav tm="100000">
                                          <p:val>
                                            <p:strVal val="#ppt_h"/>
                                          </p:val>
                                        </p:tav>
                                      </p:tavLst>
                                    </p:anim>
                                  </p:childTnLst>
                                </p:cTn>
                              </p:par>
                              <p:par>
                                <p:cTn id="88" presetID="53" presetClass="entr" presetSubtype="16" fill="hold" grpId="0" nodeType="withEffect">
                                  <p:stCondLst>
                                    <p:cond delay="200"/>
                                  </p:stCondLst>
                                  <p:childTnLst>
                                    <p:set>
                                      <p:cBhvr>
                                        <p:cTn id="89" dur="1" fill="hold">
                                          <p:stCondLst>
                                            <p:cond delay="0"/>
                                          </p:stCondLst>
                                        </p:cTn>
                                        <p:tgtEl>
                                          <p:spTgt spid="44"/>
                                        </p:tgtEl>
                                        <p:attrNameLst>
                                          <p:attrName>style.visibility</p:attrName>
                                        </p:attrNameLst>
                                      </p:cBhvr>
                                      <p:to>
                                        <p:strVal val="visible"/>
                                      </p:to>
                                    </p:set>
                                    <p:anim calcmode="lin" valueType="num">
                                      <p:cBhvr>
                                        <p:cTn id="90" dur="500" fill="hold"/>
                                        <p:tgtEl>
                                          <p:spTgt spid="44"/>
                                        </p:tgtEl>
                                        <p:attrNameLst>
                                          <p:attrName>ppt_w</p:attrName>
                                        </p:attrNameLst>
                                      </p:cBhvr>
                                      <p:tavLst>
                                        <p:tav tm="0">
                                          <p:val>
                                            <p:fltVal val="0"/>
                                          </p:val>
                                        </p:tav>
                                        <p:tav tm="100000">
                                          <p:val>
                                            <p:strVal val="#ppt_w"/>
                                          </p:val>
                                        </p:tav>
                                      </p:tavLst>
                                    </p:anim>
                                    <p:anim calcmode="lin" valueType="num">
                                      <p:cBhvr>
                                        <p:cTn id="91" dur="500" fill="hold"/>
                                        <p:tgtEl>
                                          <p:spTgt spid="44"/>
                                        </p:tgtEl>
                                        <p:attrNameLst>
                                          <p:attrName>ppt_h</p:attrName>
                                        </p:attrNameLst>
                                      </p:cBhvr>
                                      <p:tavLst>
                                        <p:tav tm="0">
                                          <p:val>
                                            <p:fltVal val="0"/>
                                          </p:val>
                                        </p:tav>
                                        <p:tav tm="100000">
                                          <p:val>
                                            <p:strVal val="#ppt_h"/>
                                          </p:val>
                                        </p:tav>
                                      </p:tavLst>
                                    </p:anim>
                                    <p:animEffect transition="in" filter="fade">
                                      <p:cBhvr>
                                        <p:cTn id="92" dur="500"/>
                                        <p:tgtEl>
                                          <p:spTgt spid="44"/>
                                        </p:tgtEl>
                                      </p:cBhvr>
                                    </p:animEffect>
                                  </p:childTnLst>
                                </p:cTn>
                              </p:par>
                              <p:par>
                                <p:cTn id="93" presetID="53" presetClass="entr" presetSubtype="16" fill="hold" grpId="0" nodeType="withEffect">
                                  <p:stCondLst>
                                    <p:cond delay="200"/>
                                  </p:stCondLst>
                                  <p:childTnLst>
                                    <p:set>
                                      <p:cBhvr>
                                        <p:cTn id="94" dur="1" fill="hold">
                                          <p:stCondLst>
                                            <p:cond delay="0"/>
                                          </p:stCondLst>
                                        </p:cTn>
                                        <p:tgtEl>
                                          <p:spTgt spid="45">
                                            <p:txEl>
                                              <p:pRg st="0" end="0"/>
                                            </p:txEl>
                                          </p:spTgt>
                                        </p:tgtEl>
                                        <p:attrNameLst>
                                          <p:attrName>style.visibility</p:attrName>
                                        </p:attrNameLst>
                                      </p:cBhvr>
                                      <p:to>
                                        <p:strVal val="visible"/>
                                      </p:to>
                                    </p:set>
                                    <p:anim calcmode="lin" valueType="num">
                                      <p:cBhvr>
                                        <p:cTn id="95"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96" dur="500" fill="hold"/>
                                        <p:tgtEl>
                                          <p:spTgt spid="45">
                                            <p:txEl>
                                              <p:pRg st="0" end="0"/>
                                            </p:txEl>
                                          </p:spTgt>
                                        </p:tgtEl>
                                        <p:attrNameLst>
                                          <p:attrName>ppt_h</p:attrName>
                                        </p:attrNameLst>
                                      </p:cBhvr>
                                      <p:tavLst>
                                        <p:tav tm="0">
                                          <p:val>
                                            <p:fltVal val="0"/>
                                          </p:val>
                                        </p:tav>
                                        <p:tav tm="100000">
                                          <p:val>
                                            <p:strVal val="#ppt_h"/>
                                          </p:val>
                                        </p:tav>
                                      </p:tavLst>
                                    </p:anim>
                                    <p:animEffect transition="in" filter="fade">
                                      <p:cBhvr>
                                        <p:cTn id="97" dur="500"/>
                                        <p:tgtEl>
                                          <p:spTgt spid="45">
                                            <p:txEl>
                                              <p:pRg st="0" end="0"/>
                                            </p:txEl>
                                          </p:spTgt>
                                        </p:tgtEl>
                                      </p:cBhvr>
                                    </p:animEffect>
                                  </p:childTnLst>
                                </p:cTn>
                              </p:par>
                              <p:par>
                                <p:cTn id="98" presetID="53" presetClass="entr" presetSubtype="16" fill="hold" grpId="0" nodeType="withEffect">
                                  <p:stCondLst>
                                    <p:cond delay="200"/>
                                  </p:stCondLst>
                                  <p:childTnLst>
                                    <p:set>
                                      <p:cBhvr>
                                        <p:cTn id="99" dur="1" fill="hold">
                                          <p:stCondLst>
                                            <p:cond delay="0"/>
                                          </p:stCondLst>
                                        </p:cTn>
                                        <p:tgtEl>
                                          <p:spTgt spid="46">
                                            <p:txEl>
                                              <p:pRg st="0" end="0"/>
                                            </p:txEl>
                                          </p:spTgt>
                                        </p:tgtEl>
                                        <p:attrNameLst>
                                          <p:attrName>style.visibility</p:attrName>
                                        </p:attrNameLst>
                                      </p:cBhvr>
                                      <p:to>
                                        <p:strVal val="visible"/>
                                      </p:to>
                                    </p:set>
                                    <p:anim calcmode="lin" valueType="num">
                                      <p:cBhvr>
                                        <p:cTn id="100" dur="500" fill="hold"/>
                                        <p:tgtEl>
                                          <p:spTgt spid="46">
                                            <p:txEl>
                                              <p:pRg st="0" end="0"/>
                                            </p:txEl>
                                          </p:spTgt>
                                        </p:tgtEl>
                                        <p:attrNameLst>
                                          <p:attrName>ppt_w</p:attrName>
                                        </p:attrNameLst>
                                      </p:cBhvr>
                                      <p:tavLst>
                                        <p:tav tm="0">
                                          <p:val>
                                            <p:fltVal val="0"/>
                                          </p:val>
                                        </p:tav>
                                        <p:tav tm="100000">
                                          <p:val>
                                            <p:strVal val="#ppt_w"/>
                                          </p:val>
                                        </p:tav>
                                      </p:tavLst>
                                    </p:anim>
                                    <p:anim calcmode="lin" valueType="num">
                                      <p:cBhvr>
                                        <p:cTn id="101" dur="500" fill="hold"/>
                                        <p:tgtEl>
                                          <p:spTgt spid="46">
                                            <p:txEl>
                                              <p:pRg st="0" end="0"/>
                                            </p:txEl>
                                          </p:spTgt>
                                        </p:tgtEl>
                                        <p:attrNameLst>
                                          <p:attrName>ppt_h</p:attrName>
                                        </p:attrNameLst>
                                      </p:cBhvr>
                                      <p:tavLst>
                                        <p:tav tm="0">
                                          <p:val>
                                            <p:fltVal val="0"/>
                                          </p:val>
                                        </p:tav>
                                        <p:tav tm="100000">
                                          <p:val>
                                            <p:strVal val="#ppt_h"/>
                                          </p:val>
                                        </p:tav>
                                      </p:tavLst>
                                    </p:anim>
                                    <p:animEffect transition="in" filter="fade">
                                      <p:cBhvr>
                                        <p:cTn id="102" dur="500"/>
                                        <p:tgtEl>
                                          <p:spTgt spid="46">
                                            <p:txEl>
                                              <p:pRg st="0" end="0"/>
                                            </p:txEl>
                                          </p:spTgt>
                                        </p:tgtEl>
                                      </p:cBhvr>
                                    </p:animEffect>
                                  </p:childTnLst>
                                </p:cTn>
                              </p:par>
                              <p:par>
                                <p:cTn id="103" presetID="23" presetClass="entr" presetSubtype="16" fill="hold" grpId="0" nodeType="withEffect">
                                  <p:stCondLst>
                                    <p:cond delay="200"/>
                                  </p:stCondLst>
                                  <p:childTnLst>
                                    <p:set>
                                      <p:cBhvr>
                                        <p:cTn id="104" dur="1" fill="hold">
                                          <p:stCondLst>
                                            <p:cond delay="0"/>
                                          </p:stCondLst>
                                        </p:cTn>
                                        <p:tgtEl>
                                          <p:spTgt spid="47">
                                            <p:txEl>
                                              <p:pRg st="0" end="0"/>
                                            </p:txEl>
                                          </p:spTgt>
                                        </p:tgtEl>
                                        <p:attrNameLst>
                                          <p:attrName>style.visibility</p:attrName>
                                        </p:attrNameLst>
                                      </p:cBhvr>
                                      <p:to>
                                        <p:strVal val="visible"/>
                                      </p:to>
                                    </p:set>
                                    <p:anim calcmode="lin" valueType="num">
                                      <p:cBhvr>
                                        <p:cTn id="105" dur="5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106" dur="500" fill="hold"/>
                                        <p:tgtEl>
                                          <p:spTgt spid="47">
                                            <p:txEl>
                                              <p:pRg st="0" end="0"/>
                                            </p:txEl>
                                          </p:spTgt>
                                        </p:tgtEl>
                                        <p:attrNameLst>
                                          <p:attrName>ppt_h</p:attrName>
                                        </p:attrNameLst>
                                      </p:cBhvr>
                                      <p:tavLst>
                                        <p:tav tm="0">
                                          <p:val>
                                            <p:fltVal val="0"/>
                                          </p:val>
                                        </p:tav>
                                        <p:tav tm="100000">
                                          <p:val>
                                            <p:strVal val="#ppt_h"/>
                                          </p:val>
                                        </p:tav>
                                      </p:tavLst>
                                    </p:anim>
                                  </p:childTnLst>
                                </p:cTn>
                              </p:par>
                              <p:par>
                                <p:cTn id="107" presetID="53" presetClass="entr" presetSubtype="16" fill="hold" grpId="0" nodeType="withEffect">
                                  <p:stCondLst>
                                    <p:cond delay="200"/>
                                  </p:stCondLst>
                                  <p:childTnLst>
                                    <p:set>
                                      <p:cBhvr>
                                        <p:cTn id="108" dur="1" fill="hold">
                                          <p:stCondLst>
                                            <p:cond delay="0"/>
                                          </p:stCondLst>
                                        </p:cTn>
                                        <p:tgtEl>
                                          <p:spTgt spid="48"/>
                                        </p:tgtEl>
                                        <p:attrNameLst>
                                          <p:attrName>style.visibility</p:attrName>
                                        </p:attrNameLst>
                                      </p:cBhvr>
                                      <p:to>
                                        <p:strVal val="visible"/>
                                      </p:to>
                                    </p:set>
                                    <p:anim calcmode="lin" valueType="num">
                                      <p:cBhvr>
                                        <p:cTn id="109" dur="500" fill="hold"/>
                                        <p:tgtEl>
                                          <p:spTgt spid="48"/>
                                        </p:tgtEl>
                                        <p:attrNameLst>
                                          <p:attrName>ppt_w</p:attrName>
                                        </p:attrNameLst>
                                      </p:cBhvr>
                                      <p:tavLst>
                                        <p:tav tm="0">
                                          <p:val>
                                            <p:fltVal val="0"/>
                                          </p:val>
                                        </p:tav>
                                        <p:tav tm="100000">
                                          <p:val>
                                            <p:strVal val="#ppt_w"/>
                                          </p:val>
                                        </p:tav>
                                      </p:tavLst>
                                    </p:anim>
                                    <p:anim calcmode="lin" valueType="num">
                                      <p:cBhvr>
                                        <p:cTn id="110" dur="500" fill="hold"/>
                                        <p:tgtEl>
                                          <p:spTgt spid="48"/>
                                        </p:tgtEl>
                                        <p:attrNameLst>
                                          <p:attrName>ppt_h</p:attrName>
                                        </p:attrNameLst>
                                      </p:cBhvr>
                                      <p:tavLst>
                                        <p:tav tm="0">
                                          <p:val>
                                            <p:fltVal val="0"/>
                                          </p:val>
                                        </p:tav>
                                        <p:tav tm="100000">
                                          <p:val>
                                            <p:strVal val="#ppt_h"/>
                                          </p:val>
                                        </p:tav>
                                      </p:tavLst>
                                    </p:anim>
                                    <p:animEffect transition="in" filter="fade">
                                      <p:cBhvr>
                                        <p:cTn id="111" dur="500"/>
                                        <p:tgtEl>
                                          <p:spTgt spid="48"/>
                                        </p:tgtEl>
                                      </p:cBhvr>
                                    </p:animEffect>
                                  </p:childTnLst>
                                </p:cTn>
                              </p:par>
                              <p:par>
                                <p:cTn id="112" presetID="53" presetClass="entr" presetSubtype="16" fill="hold" grpId="0" nodeType="withEffect">
                                  <p:stCondLst>
                                    <p:cond delay="200"/>
                                  </p:stCondLst>
                                  <p:childTnLst>
                                    <p:set>
                                      <p:cBhvr>
                                        <p:cTn id="113" dur="1" fill="hold">
                                          <p:stCondLst>
                                            <p:cond delay="0"/>
                                          </p:stCondLst>
                                        </p:cTn>
                                        <p:tgtEl>
                                          <p:spTgt spid="49">
                                            <p:txEl>
                                              <p:pRg st="0" end="0"/>
                                            </p:txEl>
                                          </p:spTgt>
                                        </p:tgtEl>
                                        <p:attrNameLst>
                                          <p:attrName>style.visibility</p:attrName>
                                        </p:attrNameLst>
                                      </p:cBhvr>
                                      <p:to>
                                        <p:strVal val="visible"/>
                                      </p:to>
                                    </p:set>
                                    <p:anim calcmode="lin" valueType="num">
                                      <p:cBhvr>
                                        <p:cTn id="114"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115" dur="500" fill="hold"/>
                                        <p:tgtEl>
                                          <p:spTgt spid="49">
                                            <p:txEl>
                                              <p:pRg st="0" end="0"/>
                                            </p:txEl>
                                          </p:spTgt>
                                        </p:tgtEl>
                                        <p:attrNameLst>
                                          <p:attrName>ppt_h</p:attrName>
                                        </p:attrNameLst>
                                      </p:cBhvr>
                                      <p:tavLst>
                                        <p:tav tm="0">
                                          <p:val>
                                            <p:fltVal val="0"/>
                                          </p:val>
                                        </p:tav>
                                        <p:tav tm="100000">
                                          <p:val>
                                            <p:strVal val="#ppt_h"/>
                                          </p:val>
                                        </p:tav>
                                      </p:tavLst>
                                    </p:anim>
                                    <p:animEffect transition="in" filter="fade">
                                      <p:cBhvr>
                                        <p:cTn id="116" dur="500"/>
                                        <p:tgtEl>
                                          <p:spTgt spid="49">
                                            <p:txEl>
                                              <p:pRg st="0" end="0"/>
                                            </p:txEl>
                                          </p:spTgt>
                                        </p:tgtEl>
                                      </p:cBhvr>
                                    </p:animEffect>
                                  </p:childTnLst>
                                </p:cTn>
                              </p:par>
                              <p:par>
                                <p:cTn id="117" presetID="53" presetClass="entr" presetSubtype="16" fill="hold" grpId="0" nodeType="withEffect">
                                  <p:stCondLst>
                                    <p:cond delay="200"/>
                                  </p:stCondLst>
                                  <p:childTnLst>
                                    <p:set>
                                      <p:cBhvr>
                                        <p:cTn id="118" dur="1" fill="hold">
                                          <p:stCondLst>
                                            <p:cond delay="0"/>
                                          </p:stCondLst>
                                        </p:cTn>
                                        <p:tgtEl>
                                          <p:spTgt spid="50">
                                            <p:txEl>
                                              <p:pRg st="0" end="0"/>
                                            </p:txEl>
                                          </p:spTgt>
                                        </p:tgtEl>
                                        <p:attrNameLst>
                                          <p:attrName>style.visibility</p:attrName>
                                        </p:attrNameLst>
                                      </p:cBhvr>
                                      <p:to>
                                        <p:strVal val="visible"/>
                                      </p:to>
                                    </p:set>
                                    <p:anim calcmode="lin" valueType="num">
                                      <p:cBhvr>
                                        <p:cTn id="119" dur="500" fill="hold"/>
                                        <p:tgtEl>
                                          <p:spTgt spid="50">
                                            <p:txEl>
                                              <p:pRg st="0" end="0"/>
                                            </p:txEl>
                                          </p:spTgt>
                                        </p:tgtEl>
                                        <p:attrNameLst>
                                          <p:attrName>ppt_w</p:attrName>
                                        </p:attrNameLst>
                                      </p:cBhvr>
                                      <p:tavLst>
                                        <p:tav tm="0">
                                          <p:val>
                                            <p:fltVal val="0"/>
                                          </p:val>
                                        </p:tav>
                                        <p:tav tm="100000">
                                          <p:val>
                                            <p:strVal val="#ppt_w"/>
                                          </p:val>
                                        </p:tav>
                                      </p:tavLst>
                                    </p:anim>
                                    <p:anim calcmode="lin" valueType="num">
                                      <p:cBhvr>
                                        <p:cTn id="120" dur="500" fill="hold"/>
                                        <p:tgtEl>
                                          <p:spTgt spid="50">
                                            <p:txEl>
                                              <p:pRg st="0" end="0"/>
                                            </p:txEl>
                                          </p:spTgt>
                                        </p:tgtEl>
                                        <p:attrNameLst>
                                          <p:attrName>ppt_h</p:attrName>
                                        </p:attrNameLst>
                                      </p:cBhvr>
                                      <p:tavLst>
                                        <p:tav tm="0">
                                          <p:val>
                                            <p:fltVal val="0"/>
                                          </p:val>
                                        </p:tav>
                                        <p:tav tm="100000">
                                          <p:val>
                                            <p:strVal val="#ppt_h"/>
                                          </p:val>
                                        </p:tav>
                                      </p:tavLst>
                                    </p:anim>
                                    <p:animEffect transition="in" filter="fade">
                                      <p:cBhvr>
                                        <p:cTn id="121" dur="500"/>
                                        <p:tgtEl>
                                          <p:spTgt spid="50">
                                            <p:txEl>
                                              <p:pRg st="0" end="0"/>
                                            </p:txEl>
                                          </p:spTgt>
                                        </p:tgtEl>
                                      </p:cBhvr>
                                    </p:animEffect>
                                  </p:childTnLst>
                                </p:cTn>
                              </p:par>
                              <p:par>
                                <p:cTn id="122" presetID="23" presetClass="entr" presetSubtype="16" fill="hold" grpId="0" nodeType="withEffect">
                                  <p:stCondLst>
                                    <p:cond delay="200"/>
                                  </p:stCondLst>
                                  <p:childTnLst>
                                    <p:set>
                                      <p:cBhvr>
                                        <p:cTn id="123" dur="1" fill="hold">
                                          <p:stCondLst>
                                            <p:cond delay="0"/>
                                          </p:stCondLst>
                                        </p:cTn>
                                        <p:tgtEl>
                                          <p:spTgt spid="51">
                                            <p:txEl>
                                              <p:pRg st="0" end="0"/>
                                            </p:txEl>
                                          </p:spTgt>
                                        </p:tgtEl>
                                        <p:attrNameLst>
                                          <p:attrName>style.visibility</p:attrName>
                                        </p:attrNameLst>
                                      </p:cBhvr>
                                      <p:to>
                                        <p:strVal val="visible"/>
                                      </p:to>
                                    </p:set>
                                    <p:anim calcmode="lin" valueType="num">
                                      <p:cBhvr>
                                        <p:cTn id="124"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125" dur="500" fill="hold"/>
                                        <p:tgtEl>
                                          <p:spTgt spid="51">
                                            <p:txEl>
                                              <p:pRg st="0" end="0"/>
                                            </p:txEl>
                                          </p:spTgt>
                                        </p:tgtEl>
                                        <p:attrNameLst>
                                          <p:attrName>ppt_h</p:attrName>
                                        </p:attrNameLst>
                                      </p:cBhvr>
                                      <p:tavLst>
                                        <p:tav tm="0">
                                          <p:val>
                                            <p:fltVal val="0"/>
                                          </p:val>
                                        </p:tav>
                                        <p:tav tm="100000">
                                          <p:val>
                                            <p:strVal val="#ppt_h"/>
                                          </p:val>
                                        </p:tav>
                                      </p:tavLst>
                                    </p:anim>
                                  </p:childTnLst>
                                </p:cTn>
                              </p:par>
                              <p:par>
                                <p:cTn id="126" presetID="53" presetClass="entr" presetSubtype="16" fill="hold" grpId="0" nodeType="withEffect">
                                  <p:stCondLst>
                                    <p:cond delay="200"/>
                                  </p:stCondLst>
                                  <p:childTnLst>
                                    <p:set>
                                      <p:cBhvr>
                                        <p:cTn id="127" dur="1" fill="hold">
                                          <p:stCondLst>
                                            <p:cond delay="0"/>
                                          </p:stCondLst>
                                        </p:cTn>
                                        <p:tgtEl>
                                          <p:spTgt spid="52"/>
                                        </p:tgtEl>
                                        <p:attrNameLst>
                                          <p:attrName>style.visibility</p:attrName>
                                        </p:attrNameLst>
                                      </p:cBhvr>
                                      <p:to>
                                        <p:strVal val="visible"/>
                                      </p:to>
                                    </p:set>
                                    <p:anim calcmode="lin" valueType="num">
                                      <p:cBhvr>
                                        <p:cTn id="128" dur="500" fill="hold"/>
                                        <p:tgtEl>
                                          <p:spTgt spid="52"/>
                                        </p:tgtEl>
                                        <p:attrNameLst>
                                          <p:attrName>ppt_w</p:attrName>
                                        </p:attrNameLst>
                                      </p:cBhvr>
                                      <p:tavLst>
                                        <p:tav tm="0">
                                          <p:val>
                                            <p:fltVal val="0"/>
                                          </p:val>
                                        </p:tav>
                                        <p:tav tm="100000">
                                          <p:val>
                                            <p:strVal val="#ppt_w"/>
                                          </p:val>
                                        </p:tav>
                                      </p:tavLst>
                                    </p:anim>
                                    <p:anim calcmode="lin" valueType="num">
                                      <p:cBhvr>
                                        <p:cTn id="129" dur="500" fill="hold"/>
                                        <p:tgtEl>
                                          <p:spTgt spid="52"/>
                                        </p:tgtEl>
                                        <p:attrNameLst>
                                          <p:attrName>ppt_h</p:attrName>
                                        </p:attrNameLst>
                                      </p:cBhvr>
                                      <p:tavLst>
                                        <p:tav tm="0">
                                          <p:val>
                                            <p:fltVal val="0"/>
                                          </p:val>
                                        </p:tav>
                                        <p:tav tm="100000">
                                          <p:val>
                                            <p:strVal val="#ppt_h"/>
                                          </p:val>
                                        </p:tav>
                                      </p:tavLst>
                                    </p:anim>
                                    <p:animEffect transition="in" filter="fade">
                                      <p:cBhvr>
                                        <p:cTn id="130" dur="500"/>
                                        <p:tgtEl>
                                          <p:spTgt spid="52"/>
                                        </p:tgtEl>
                                      </p:cBhvr>
                                    </p:animEffect>
                                  </p:childTnLst>
                                </p:cTn>
                              </p:par>
                              <p:par>
                                <p:cTn id="131" presetID="53" presetClass="entr" presetSubtype="16" fill="hold" grpId="0" nodeType="withEffect">
                                  <p:stCondLst>
                                    <p:cond delay="200"/>
                                  </p:stCondLst>
                                  <p:childTnLst>
                                    <p:set>
                                      <p:cBhvr>
                                        <p:cTn id="132" dur="1" fill="hold">
                                          <p:stCondLst>
                                            <p:cond delay="0"/>
                                          </p:stCondLst>
                                        </p:cTn>
                                        <p:tgtEl>
                                          <p:spTgt spid="53">
                                            <p:txEl>
                                              <p:pRg st="0" end="0"/>
                                            </p:txEl>
                                          </p:spTgt>
                                        </p:tgtEl>
                                        <p:attrNameLst>
                                          <p:attrName>style.visibility</p:attrName>
                                        </p:attrNameLst>
                                      </p:cBhvr>
                                      <p:to>
                                        <p:strVal val="visible"/>
                                      </p:to>
                                    </p:set>
                                    <p:anim calcmode="lin" valueType="num">
                                      <p:cBhvr>
                                        <p:cTn id="133" dur="500" fill="hold"/>
                                        <p:tgtEl>
                                          <p:spTgt spid="53">
                                            <p:txEl>
                                              <p:pRg st="0" end="0"/>
                                            </p:txEl>
                                          </p:spTgt>
                                        </p:tgtEl>
                                        <p:attrNameLst>
                                          <p:attrName>ppt_w</p:attrName>
                                        </p:attrNameLst>
                                      </p:cBhvr>
                                      <p:tavLst>
                                        <p:tav tm="0">
                                          <p:val>
                                            <p:fltVal val="0"/>
                                          </p:val>
                                        </p:tav>
                                        <p:tav tm="100000">
                                          <p:val>
                                            <p:strVal val="#ppt_w"/>
                                          </p:val>
                                        </p:tav>
                                      </p:tavLst>
                                    </p:anim>
                                    <p:anim calcmode="lin" valueType="num">
                                      <p:cBhvr>
                                        <p:cTn id="134" dur="500" fill="hold"/>
                                        <p:tgtEl>
                                          <p:spTgt spid="53">
                                            <p:txEl>
                                              <p:pRg st="0" end="0"/>
                                            </p:txEl>
                                          </p:spTgt>
                                        </p:tgtEl>
                                        <p:attrNameLst>
                                          <p:attrName>ppt_h</p:attrName>
                                        </p:attrNameLst>
                                      </p:cBhvr>
                                      <p:tavLst>
                                        <p:tav tm="0">
                                          <p:val>
                                            <p:fltVal val="0"/>
                                          </p:val>
                                        </p:tav>
                                        <p:tav tm="100000">
                                          <p:val>
                                            <p:strVal val="#ppt_h"/>
                                          </p:val>
                                        </p:tav>
                                      </p:tavLst>
                                    </p:anim>
                                    <p:animEffect transition="in" filter="fade">
                                      <p:cBhvr>
                                        <p:cTn id="135" dur="500"/>
                                        <p:tgtEl>
                                          <p:spTgt spid="53">
                                            <p:txEl>
                                              <p:pRg st="0" end="0"/>
                                            </p:txEl>
                                          </p:spTgt>
                                        </p:tgtEl>
                                      </p:cBhvr>
                                    </p:animEffect>
                                  </p:childTnLst>
                                </p:cTn>
                              </p:par>
                              <p:par>
                                <p:cTn id="136" presetID="53" presetClass="entr" presetSubtype="16" fill="hold" grpId="0" nodeType="withEffect">
                                  <p:stCondLst>
                                    <p:cond delay="200"/>
                                  </p:stCondLst>
                                  <p:childTnLst>
                                    <p:set>
                                      <p:cBhvr>
                                        <p:cTn id="137" dur="1" fill="hold">
                                          <p:stCondLst>
                                            <p:cond delay="0"/>
                                          </p:stCondLst>
                                        </p:cTn>
                                        <p:tgtEl>
                                          <p:spTgt spid="54">
                                            <p:txEl>
                                              <p:pRg st="0" end="0"/>
                                            </p:txEl>
                                          </p:spTgt>
                                        </p:tgtEl>
                                        <p:attrNameLst>
                                          <p:attrName>style.visibility</p:attrName>
                                        </p:attrNameLst>
                                      </p:cBhvr>
                                      <p:to>
                                        <p:strVal val="visible"/>
                                      </p:to>
                                    </p:set>
                                    <p:anim calcmode="lin" valueType="num">
                                      <p:cBhvr>
                                        <p:cTn id="138" dur="500" fill="hold"/>
                                        <p:tgtEl>
                                          <p:spTgt spid="54">
                                            <p:txEl>
                                              <p:pRg st="0" end="0"/>
                                            </p:txEl>
                                          </p:spTgt>
                                        </p:tgtEl>
                                        <p:attrNameLst>
                                          <p:attrName>ppt_w</p:attrName>
                                        </p:attrNameLst>
                                      </p:cBhvr>
                                      <p:tavLst>
                                        <p:tav tm="0">
                                          <p:val>
                                            <p:fltVal val="0"/>
                                          </p:val>
                                        </p:tav>
                                        <p:tav tm="100000">
                                          <p:val>
                                            <p:strVal val="#ppt_w"/>
                                          </p:val>
                                        </p:tav>
                                      </p:tavLst>
                                    </p:anim>
                                    <p:anim calcmode="lin" valueType="num">
                                      <p:cBhvr>
                                        <p:cTn id="139" dur="500" fill="hold"/>
                                        <p:tgtEl>
                                          <p:spTgt spid="54">
                                            <p:txEl>
                                              <p:pRg st="0" end="0"/>
                                            </p:txEl>
                                          </p:spTgt>
                                        </p:tgtEl>
                                        <p:attrNameLst>
                                          <p:attrName>ppt_h</p:attrName>
                                        </p:attrNameLst>
                                      </p:cBhvr>
                                      <p:tavLst>
                                        <p:tav tm="0">
                                          <p:val>
                                            <p:fltVal val="0"/>
                                          </p:val>
                                        </p:tav>
                                        <p:tav tm="100000">
                                          <p:val>
                                            <p:strVal val="#ppt_h"/>
                                          </p:val>
                                        </p:tav>
                                      </p:tavLst>
                                    </p:anim>
                                    <p:animEffect transition="in" filter="fade">
                                      <p:cBhvr>
                                        <p:cTn id="140" dur="500"/>
                                        <p:tgtEl>
                                          <p:spTgt spid="54">
                                            <p:txEl>
                                              <p:pRg st="0" end="0"/>
                                            </p:txEl>
                                          </p:spTgt>
                                        </p:tgtEl>
                                      </p:cBhvr>
                                    </p:animEffect>
                                  </p:childTnLst>
                                </p:cTn>
                              </p:par>
                              <p:par>
                                <p:cTn id="141" presetID="23" presetClass="entr" presetSubtype="16" fill="hold" grpId="0" nodeType="withEffect">
                                  <p:stCondLst>
                                    <p:cond delay="200"/>
                                  </p:stCondLst>
                                  <p:childTnLst>
                                    <p:set>
                                      <p:cBhvr>
                                        <p:cTn id="142" dur="1" fill="hold">
                                          <p:stCondLst>
                                            <p:cond delay="0"/>
                                          </p:stCondLst>
                                        </p:cTn>
                                        <p:tgtEl>
                                          <p:spTgt spid="55">
                                            <p:txEl>
                                              <p:pRg st="0" end="0"/>
                                            </p:txEl>
                                          </p:spTgt>
                                        </p:tgtEl>
                                        <p:attrNameLst>
                                          <p:attrName>style.visibility</p:attrName>
                                        </p:attrNameLst>
                                      </p:cBhvr>
                                      <p:to>
                                        <p:strVal val="visible"/>
                                      </p:to>
                                    </p:set>
                                    <p:anim calcmode="lin" valueType="num">
                                      <p:cBhvr>
                                        <p:cTn id="143" dur="500" fill="hold"/>
                                        <p:tgtEl>
                                          <p:spTgt spid="55">
                                            <p:txEl>
                                              <p:pRg st="0" end="0"/>
                                            </p:txEl>
                                          </p:spTgt>
                                        </p:tgtEl>
                                        <p:attrNameLst>
                                          <p:attrName>ppt_w</p:attrName>
                                        </p:attrNameLst>
                                      </p:cBhvr>
                                      <p:tavLst>
                                        <p:tav tm="0">
                                          <p:val>
                                            <p:fltVal val="0"/>
                                          </p:val>
                                        </p:tav>
                                        <p:tav tm="100000">
                                          <p:val>
                                            <p:strVal val="#ppt_w"/>
                                          </p:val>
                                        </p:tav>
                                      </p:tavLst>
                                    </p:anim>
                                    <p:anim calcmode="lin" valueType="num">
                                      <p:cBhvr>
                                        <p:cTn id="144" dur="500" fill="hold"/>
                                        <p:tgtEl>
                                          <p:spTgt spid="55">
                                            <p:txEl>
                                              <p:pRg st="0" end="0"/>
                                            </p:txEl>
                                          </p:spTgt>
                                        </p:tgtEl>
                                        <p:attrNameLst>
                                          <p:attrName>ppt_h</p:attrName>
                                        </p:attrNameLst>
                                      </p:cBhvr>
                                      <p:tavLst>
                                        <p:tav tm="0">
                                          <p:val>
                                            <p:fltVal val="0"/>
                                          </p:val>
                                        </p:tav>
                                        <p:tav tm="100000">
                                          <p:val>
                                            <p:strVal val="#ppt_h"/>
                                          </p:val>
                                        </p:tav>
                                      </p:tavLst>
                                    </p:anim>
                                  </p:childTnLst>
                                </p:cTn>
                              </p:par>
                              <p:par>
                                <p:cTn id="145" presetID="53" presetClass="entr" presetSubtype="16" fill="hold" grpId="0" nodeType="withEffect">
                                  <p:stCondLst>
                                    <p:cond delay="200"/>
                                  </p:stCondLst>
                                  <p:childTnLst>
                                    <p:set>
                                      <p:cBhvr>
                                        <p:cTn id="146" dur="1" fill="hold">
                                          <p:stCondLst>
                                            <p:cond delay="0"/>
                                          </p:stCondLst>
                                        </p:cTn>
                                        <p:tgtEl>
                                          <p:spTgt spid="56"/>
                                        </p:tgtEl>
                                        <p:attrNameLst>
                                          <p:attrName>style.visibility</p:attrName>
                                        </p:attrNameLst>
                                      </p:cBhvr>
                                      <p:to>
                                        <p:strVal val="visible"/>
                                      </p:to>
                                    </p:set>
                                    <p:anim calcmode="lin" valueType="num">
                                      <p:cBhvr>
                                        <p:cTn id="147" dur="500" fill="hold"/>
                                        <p:tgtEl>
                                          <p:spTgt spid="56"/>
                                        </p:tgtEl>
                                        <p:attrNameLst>
                                          <p:attrName>ppt_w</p:attrName>
                                        </p:attrNameLst>
                                      </p:cBhvr>
                                      <p:tavLst>
                                        <p:tav tm="0">
                                          <p:val>
                                            <p:fltVal val="0"/>
                                          </p:val>
                                        </p:tav>
                                        <p:tav tm="100000">
                                          <p:val>
                                            <p:strVal val="#ppt_w"/>
                                          </p:val>
                                        </p:tav>
                                      </p:tavLst>
                                    </p:anim>
                                    <p:anim calcmode="lin" valueType="num">
                                      <p:cBhvr>
                                        <p:cTn id="148" dur="500" fill="hold"/>
                                        <p:tgtEl>
                                          <p:spTgt spid="56"/>
                                        </p:tgtEl>
                                        <p:attrNameLst>
                                          <p:attrName>ppt_h</p:attrName>
                                        </p:attrNameLst>
                                      </p:cBhvr>
                                      <p:tavLst>
                                        <p:tav tm="0">
                                          <p:val>
                                            <p:fltVal val="0"/>
                                          </p:val>
                                        </p:tav>
                                        <p:tav tm="100000">
                                          <p:val>
                                            <p:strVal val="#ppt_h"/>
                                          </p:val>
                                        </p:tav>
                                      </p:tavLst>
                                    </p:anim>
                                    <p:animEffect transition="in" filter="fade">
                                      <p:cBhvr>
                                        <p:cTn id="149" dur="500"/>
                                        <p:tgtEl>
                                          <p:spTgt spid="56"/>
                                        </p:tgtEl>
                                      </p:cBhvr>
                                    </p:animEffect>
                                  </p:childTnLst>
                                </p:cTn>
                              </p:par>
                              <p:par>
                                <p:cTn id="150" presetID="53" presetClass="entr" presetSubtype="16" fill="hold" grpId="0" nodeType="withEffect">
                                  <p:stCondLst>
                                    <p:cond delay="200"/>
                                  </p:stCondLst>
                                  <p:childTnLst>
                                    <p:set>
                                      <p:cBhvr>
                                        <p:cTn id="151" dur="1" fill="hold">
                                          <p:stCondLst>
                                            <p:cond delay="0"/>
                                          </p:stCondLst>
                                        </p:cTn>
                                        <p:tgtEl>
                                          <p:spTgt spid="57">
                                            <p:txEl>
                                              <p:pRg st="0" end="0"/>
                                            </p:txEl>
                                          </p:spTgt>
                                        </p:tgtEl>
                                        <p:attrNameLst>
                                          <p:attrName>style.visibility</p:attrName>
                                        </p:attrNameLst>
                                      </p:cBhvr>
                                      <p:to>
                                        <p:strVal val="visible"/>
                                      </p:to>
                                    </p:set>
                                    <p:anim calcmode="lin" valueType="num">
                                      <p:cBhvr>
                                        <p:cTn id="152"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153"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154" dur="500"/>
                                        <p:tgtEl>
                                          <p:spTgt spid="5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animBg="1"/>
      <p:bldP spid="30" grpId="0" animBg="1"/>
      <p:bldP spid="31" grpId="0" animBg="1"/>
      <p:bldP spid="32" grpId="0" animBg="1"/>
      <p:bldP spid="33" grpId="0" animBg="1"/>
      <p:bldP spid="34" grpId="0" animBg="1"/>
      <p:bldP spid="36" grpId="0"/>
      <p:bldP spid="35" grpId="0" animBg="1"/>
      <p:bldP spid="37" grpId="0"/>
      <p:bldP spid="38" grpId="0"/>
      <p:bldP spid="39" grpId="0"/>
      <p:bldP spid="40" grpId="0"/>
      <p:bldP spid="41" grpId="0"/>
      <p:bldP spid="42" grpId="0" build="p">
        <p:tmplLst>
          <p:tmpl lvl="1">
            <p:tnLst>
              <p:par>
                <p:cTn presetID="53" presetClass="entr" presetSubtype="16"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 calcmode="lin" valueType="num">
                      <p:cBhvr>
                        <p:cTn dur="500" fill="hold"/>
                        <p:tgtEl>
                          <p:spTgt spid="42"/>
                        </p:tgtEl>
                        <p:attrNameLst>
                          <p:attrName>ppt_w</p:attrName>
                        </p:attrNameLst>
                      </p:cBhvr>
                      <p:tavLst>
                        <p:tav tm="0">
                          <p:val>
                            <p:fltVal val="0"/>
                          </p:val>
                        </p:tav>
                        <p:tav tm="100000">
                          <p:val>
                            <p:strVal val="#ppt_w"/>
                          </p:val>
                        </p:tav>
                      </p:tavLst>
                    </p:anim>
                    <p:anim calcmode="lin" valueType="num">
                      <p:cBhvr>
                        <p:cTn dur="500" fill="hold"/>
                        <p:tgtEl>
                          <p:spTgt spid="42"/>
                        </p:tgtEl>
                        <p:attrNameLst>
                          <p:attrName>ppt_h</p:attrName>
                        </p:attrNameLst>
                      </p:cBhvr>
                      <p:tavLst>
                        <p:tav tm="0">
                          <p:val>
                            <p:fltVal val="0"/>
                          </p:val>
                        </p:tav>
                        <p:tav tm="100000">
                          <p:val>
                            <p:strVal val="#ppt_h"/>
                          </p:val>
                        </p:tav>
                      </p:tavLst>
                    </p:anim>
                    <p:animEffect transition="in" filter="fade">
                      <p:cBhvr>
                        <p:cTn dur="500"/>
                        <p:tgtEl>
                          <p:spTgt spid="42"/>
                        </p:tgtEl>
                      </p:cBhvr>
                    </p:animEffect>
                  </p:childTnLst>
                </p:cTn>
              </p:par>
            </p:tnLst>
          </p:tmpl>
        </p:tmplLst>
      </p:bldP>
      <p:bldP spid="43" grpId="0" build="p">
        <p:tmplLst>
          <p:tmpl lvl="1">
            <p:tnLst>
              <p:par>
                <p:cTn presetID="23" presetClass="entr" presetSubtype="16" fill="hold" nodeType="withEffect">
                  <p:stCondLst>
                    <p:cond delay="200"/>
                  </p:stCondLst>
                  <p:childTnLst>
                    <p:set>
                      <p:cBhvr>
                        <p:cTn dur="1" fill="hold">
                          <p:stCondLst>
                            <p:cond delay="0"/>
                          </p:stCondLst>
                        </p:cTn>
                        <p:tgtEl>
                          <p:spTgt spid="43"/>
                        </p:tgtEl>
                        <p:attrNameLst>
                          <p:attrName>style.visibility</p:attrName>
                        </p:attrNameLst>
                      </p:cBhvr>
                      <p:to>
                        <p:strVal val="visible"/>
                      </p:to>
                    </p:set>
                    <p:anim calcmode="lin" valueType="num">
                      <p:cBhvr>
                        <p:cTn dur="500" fill="hold"/>
                        <p:tgtEl>
                          <p:spTgt spid="43"/>
                        </p:tgtEl>
                        <p:attrNameLst>
                          <p:attrName>ppt_w</p:attrName>
                        </p:attrNameLst>
                      </p:cBhvr>
                      <p:tavLst>
                        <p:tav tm="0">
                          <p:val>
                            <p:fltVal val="0"/>
                          </p:val>
                        </p:tav>
                        <p:tav tm="100000">
                          <p:val>
                            <p:strVal val="#ppt_w"/>
                          </p:val>
                        </p:tav>
                      </p:tavLst>
                    </p:anim>
                    <p:anim calcmode="lin" valueType="num">
                      <p:cBhvr>
                        <p:cTn dur="500" fill="hold"/>
                        <p:tgtEl>
                          <p:spTgt spid="43"/>
                        </p:tgtEl>
                        <p:attrNameLst>
                          <p:attrName>ppt_h</p:attrName>
                        </p:attrNameLst>
                      </p:cBhvr>
                      <p:tavLst>
                        <p:tav tm="0">
                          <p:val>
                            <p:fltVal val="0"/>
                          </p:val>
                        </p:tav>
                        <p:tav tm="100000">
                          <p:val>
                            <p:strVal val="#ppt_h"/>
                          </p:val>
                        </p:tav>
                      </p:tavLst>
                    </p:anim>
                  </p:childTnLst>
                </p:cTn>
              </p:par>
            </p:tnLst>
          </p:tmpl>
        </p:tmplLst>
      </p:bldP>
      <p:bldP spid="44" grpId="0" animBg="1"/>
      <p:bldP spid="45" grpId="0" build="p">
        <p:tmplLst>
          <p:tmpl lvl="1">
            <p:tnLst>
              <p:par>
                <p:cTn presetID="5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animEffect transition="in" filter="fade">
                      <p:cBhvr>
                        <p:cTn dur="500"/>
                        <p:tgtEl>
                          <p:spTgt spid="45"/>
                        </p:tgtEl>
                      </p:cBhvr>
                    </p:animEffect>
                  </p:childTnLst>
                </p:cTn>
              </p:par>
            </p:tnLst>
          </p:tmpl>
        </p:tmplLst>
      </p:bldP>
      <p:bldP spid="46" grpId="0" build="p">
        <p:tmplLst>
          <p:tmpl lvl="1">
            <p:tnLst>
              <p:par>
                <p:cTn presetID="53" presetClass="entr" presetSubtype="16" fill="hold" nodeType="withEffect">
                  <p:stCondLst>
                    <p:cond delay="200"/>
                  </p:stCondLst>
                  <p:childTnLst>
                    <p:set>
                      <p:cBhvr>
                        <p:cTn dur="1" fill="hold">
                          <p:stCondLst>
                            <p:cond delay="0"/>
                          </p:stCondLst>
                        </p:cTn>
                        <p:tgtEl>
                          <p:spTgt spid="46"/>
                        </p:tgtEl>
                        <p:attrNameLst>
                          <p:attrName>style.visibility</p:attrName>
                        </p:attrNameLst>
                      </p:cBhvr>
                      <p:to>
                        <p:strVal val="visible"/>
                      </p:to>
                    </p:set>
                    <p:anim calcmode="lin" valueType="num">
                      <p:cBhvr>
                        <p:cTn dur="500" fill="hold"/>
                        <p:tgtEl>
                          <p:spTgt spid="46"/>
                        </p:tgtEl>
                        <p:attrNameLst>
                          <p:attrName>ppt_w</p:attrName>
                        </p:attrNameLst>
                      </p:cBhvr>
                      <p:tavLst>
                        <p:tav tm="0">
                          <p:val>
                            <p:fltVal val="0"/>
                          </p:val>
                        </p:tav>
                        <p:tav tm="100000">
                          <p:val>
                            <p:strVal val="#ppt_w"/>
                          </p:val>
                        </p:tav>
                      </p:tavLst>
                    </p:anim>
                    <p:anim calcmode="lin" valueType="num">
                      <p:cBhvr>
                        <p:cTn dur="500" fill="hold"/>
                        <p:tgtEl>
                          <p:spTgt spid="46"/>
                        </p:tgtEl>
                        <p:attrNameLst>
                          <p:attrName>ppt_h</p:attrName>
                        </p:attrNameLst>
                      </p:cBhvr>
                      <p:tavLst>
                        <p:tav tm="0">
                          <p:val>
                            <p:fltVal val="0"/>
                          </p:val>
                        </p:tav>
                        <p:tav tm="100000">
                          <p:val>
                            <p:strVal val="#ppt_h"/>
                          </p:val>
                        </p:tav>
                      </p:tavLst>
                    </p:anim>
                    <p:animEffect transition="in" filter="fade">
                      <p:cBhvr>
                        <p:cTn dur="500"/>
                        <p:tgtEl>
                          <p:spTgt spid="46"/>
                        </p:tgtEl>
                      </p:cBhvr>
                    </p:animEffect>
                  </p:childTnLst>
                </p:cTn>
              </p:par>
            </p:tnLst>
          </p:tmpl>
        </p:tmplLst>
      </p:bldP>
      <p:bldP spid="47" grpId="0" build="p">
        <p:tmplLst>
          <p:tmpl lvl="1">
            <p:tnLst>
              <p:par>
                <p:cTn presetID="23" presetClass="entr" presetSubtype="16" fill="hold" nodeType="withEffect">
                  <p:stCondLst>
                    <p:cond delay="200"/>
                  </p:stCondLst>
                  <p:childTnLst>
                    <p:set>
                      <p:cBhvr>
                        <p:cTn dur="1" fill="hold">
                          <p:stCondLst>
                            <p:cond delay="0"/>
                          </p:stCondLst>
                        </p:cTn>
                        <p:tgtEl>
                          <p:spTgt spid="47"/>
                        </p:tgtEl>
                        <p:attrNameLst>
                          <p:attrName>style.visibility</p:attrName>
                        </p:attrNameLst>
                      </p:cBhvr>
                      <p:to>
                        <p:strVal val="visible"/>
                      </p:to>
                    </p:set>
                    <p:anim calcmode="lin" valueType="num">
                      <p:cBhvr>
                        <p:cTn dur="500" fill="hold"/>
                        <p:tgtEl>
                          <p:spTgt spid="47"/>
                        </p:tgtEl>
                        <p:attrNameLst>
                          <p:attrName>ppt_w</p:attrName>
                        </p:attrNameLst>
                      </p:cBhvr>
                      <p:tavLst>
                        <p:tav tm="0">
                          <p:val>
                            <p:fltVal val="0"/>
                          </p:val>
                        </p:tav>
                        <p:tav tm="100000">
                          <p:val>
                            <p:strVal val="#ppt_w"/>
                          </p:val>
                        </p:tav>
                      </p:tavLst>
                    </p:anim>
                    <p:anim calcmode="lin" valueType="num">
                      <p:cBhvr>
                        <p:cTn dur="500" fill="hold"/>
                        <p:tgtEl>
                          <p:spTgt spid="47"/>
                        </p:tgtEl>
                        <p:attrNameLst>
                          <p:attrName>ppt_h</p:attrName>
                        </p:attrNameLst>
                      </p:cBhvr>
                      <p:tavLst>
                        <p:tav tm="0">
                          <p:val>
                            <p:fltVal val="0"/>
                          </p:val>
                        </p:tav>
                        <p:tav tm="100000">
                          <p:val>
                            <p:strVal val="#ppt_h"/>
                          </p:val>
                        </p:tav>
                      </p:tavLst>
                    </p:anim>
                  </p:childTnLst>
                </p:cTn>
              </p:par>
            </p:tnLst>
          </p:tmpl>
        </p:tmplLst>
      </p:bldP>
      <p:bldP spid="48" grpId="0" animBg="1"/>
      <p:bldP spid="49" grpId="0" build="p">
        <p:tmplLst>
          <p:tmpl lvl="1">
            <p:tnLst>
              <p:par>
                <p:cTn presetID="5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animEffect transition="in" filter="fade">
                      <p:cBhvr>
                        <p:cTn dur="500"/>
                        <p:tgtEl>
                          <p:spTgt spid="49"/>
                        </p:tgtEl>
                      </p:cBhvr>
                    </p:animEffect>
                  </p:childTnLst>
                </p:cTn>
              </p:par>
            </p:tnLst>
          </p:tmpl>
        </p:tmplLst>
      </p:bldP>
      <p:bldP spid="50" grpId="0" build="p">
        <p:tmplLst>
          <p:tmpl lvl="1">
            <p:tnLst>
              <p:par>
                <p:cTn presetID="53" presetClass="entr" presetSubtype="16" fill="hold" nodeType="withEffect">
                  <p:stCondLst>
                    <p:cond delay="200"/>
                  </p:stCondLst>
                  <p:childTnLst>
                    <p:set>
                      <p:cBhvr>
                        <p:cTn dur="1" fill="hold">
                          <p:stCondLst>
                            <p:cond delay="0"/>
                          </p:stCondLst>
                        </p:cTn>
                        <p:tgtEl>
                          <p:spTgt spid="50"/>
                        </p:tgtEl>
                        <p:attrNameLst>
                          <p:attrName>style.visibility</p:attrName>
                        </p:attrNameLst>
                      </p:cBhvr>
                      <p:to>
                        <p:strVal val="visible"/>
                      </p:to>
                    </p:set>
                    <p:anim calcmode="lin" valueType="num">
                      <p:cBhvr>
                        <p:cTn dur="500" fill="hold"/>
                        <p:tgtEl>
                          <p:spTgt spid="50"/>
                        </p:tgtEl>
                        <p:attrNameLst>
                          <p:attrName>ppt_w</p:attrName>
                        </p:attrNameLst>
                      </p:cBhvr>
                      <p:tavLst>
                        <p:tav tm="0">
                          <p:val>
                            <p:fltVal val="0"/>
                          </p:val>
                        </p:tav>
                        <p:tav tm="100000">
                          <p:val>
                            <p:strVal val="#ppt_w"/>
                          </p:val>
                        </p:tav>
                      </p:tavLst>
                    </p:anim>
                    <p:anim calcmode="lin" valueType="num">
                      <p:cBhvr>
                        <p:cTn dur="500" fill="hold"/>
                        <p:tgtEl>
                          <p:spTgt spid="50"/>
                        </p:tgtEl>
                        <p:attrNameLst>
                          <p:attrName>ppt_h</p:attrName>
                        </p:attrNameLst>
                      </p:cBhvr>
                      <p:tavLst>
                        <p:tav tm="0">
                          <p:val>
                            <p:fltVal val="0"/>
                          </p:val>
                        </p:tav>
                        <p:tav tm="100000">
                          <p:val>
                            <p:strVal val="#ppt_h"/>
                          </p:val>
                        </p:tav>
                      </p:tavLst>
                    </p:anim>
                    <p:animEffect transition="in" filter="fade">
                      <p:cBhvr>
                        <p:cTn dur="500"/>
                        <p:tgtEl>
                          <p:spTgt spid="50"/>
                        </p:tgtEl>
                      </p:cBhvr>
                    </p:animEffect>
                  </p:childTnLst>
                </p:cTn>
              </p:par>
            </p:tnLst>
          </p:tmpl>
        </p:tmplLst>
      </p:bldP>
      <p:bldP spid="51" grpId="0" build="p">
        <p:tmplLst>
          <p:tmpl lvl="1">
            <p:tnLst>
              <p:par>
                <p:cTn presetID="23" presetClass="entr" presetSubtype="16" fill="hold" nodeType="withEffect">
                  <p:stCondLst>
                    <p:cond delay="20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childTnLst>
                </p:cTn>
              </p:par>
            </p:tnLst>
          </p:tmpl>
        </p:tmplLst>
      </p:bldP>
      <p:bldP spid="52" grpId="0" animBg="1"/>
      <p:bldP spid="53" grpId="0" build="p">
        <p:tmplLst>
          <p:tmpl lvl="1">
            <p:tnLst>
              <p:par>
                <p:cTn presetID="53" presetClass="entr" presetSubtype="16" fill="hold" nodeType="withEffect">
                  <p:stCondLst>
                    <p:cond delay="200"/>
                  </p:stCondLst>
                  <p:childTnLst>
                    <p:set>
                      <p:cBhvr>
                        <p:cTn dur="1" fill="hold">
                          <p:stCondLst>
                            <p:cond delay="0"/>
                          </p:stCondLst>
                        </p:cTn>
                        <p:tgtEl>
                          <p:spTgt spid="53"/>
                        </p:tgtEl>
                        <p:attrNameLst>
                          <p:attrName>style.visibility</p:attrName>
                        </p:attrNameLst>
                      </p:cBhvr>
                      <p:to>
                        <p:strVal val="visible"/>
                      </p:to>
                    </p:set>
                    <p:anim calcmode="lin" valueType="num">
                      <p:cBhvr>
                        <p:cTn dur="500" fill="hold"/>
                        <p:tgtEl>
                          <p:spTgt spid="53"/>
                        </p:tgtEl>
                        <p:attrNameLst>
                          <p:attrName>ppt_w</p:attrName>
                        </p:attrNameLst>
                      </p:cBhvr>
                      <p:tavLst>
                        <p:tav tm="0">
                          <p:val>
                            <p:fltVal val="0"/>
                          </p:val>
                        </p:tav>
                        <p:tav tm="100000">
                          <p:val>
                            <p:strVal val="#ppt_w"/>
                          </p:val>
                        </p:tav>
                      </p:tavLst>
                    </p:anim>
                    <p:anim calcmode="lin" valueType="num">
                      <p:cBhvr>
                        <p:cTn dur="500" fill="hold"/>
                        <p:tgtEl>
                          <p:spTgt spid="53"/>
                        </p:tgtEl>
                        <p:attrNameLst>
                          <p:attrName>ppt_h</p:attrName>
                        </p:attrNameLst>
                      </p:cBhvr>
                      <p:tavLst>
                        <p:tav tm="0">
                          <p:val>
                            <p:fltVal val="0"/>
                          </p:val>
                        </p:tav>
                        <p:tav tm="100000">
                          <p:val>
                            <p:strVal val="#ppt_h"/>
                          </p:val>
                        </p:tav>
                      </p:tavLst>
                    </p:anim>
                    <p:animEffect transition="in" filter="fade">
                      <p:cBhvr>
                        <p:cTn dur="500"/>
                        <p:tgtEl>
                          <p:spTgt spid="53"/>
                        </p:tgtEl>
                      </p:cBhvr>
                    </p:animEffect>
                  </p:childTnLst>
                </p:cTn>
              </p:par>
            </p:tnLst>
          </p:tmpl>
        </p:tmplLst>
      </p:bldP>
      <p:bldP spid="54" grpId="0" build="p">
        <p:tmplLst>
          <p:tmpl lvl="1">
            <p:tnLst>
              <p:par>
                <p:cTn presetID="53" presetClass="entr" presetSubtype="16" fill="hold" nodeType="withEffect">
                  <p:stCondLst>
                    <p:cond delay="200"/>
                  </p:stCondLst>
                  <p:childTnLst>
                    <p:set>
                      <p:cBhvr>
                        <p:cTn dur="1" fill="hold">
                          <p:stCondLst>
                            <p:cond delay="0"/>
                          </p:stCondLst>
                        </p:cTn>
                        <p:tgtEl>
                          <p:spTgt spid="54"/>
                        </p:tgtEl>
                        <p:attrNameLst>
                          <p:attrName>style.visibility</p:attrName>
                        </p:attrNameLst>
                      </p:cBhvr>
                      <p:to>
                        <p:strVal val="visible"/>
                      </p:to>
                    </p:set>
                    <p:anim calcmode="lin" valueType="num">
                      <p:cBhvr>
                        <p:cTn dur="500" fill="hold"/>
                        <p:tgtEl>
                          <p:spTgt spid="54"/>
                        </p:tgtEl>
                        <p:attrNameLst>
                          <p:attrName>ppt_w</p:attrName>
                        </p:attrNameLst>
                      </p:cBhvr>
                      <p:tavLst>
                        <p:tav tm="0">
                          <p:val>
                            <p:fltVal val="0"/>
                          </p:val>
                        </p:tav>
                        <p:tav tm="100000">
                          <p:val>
                            <p:strVal val="#ppt_w"/>
                          </p:val>
                        </p:tav>
                      </p:tavLst>
                    </p:anim>
                    <p:anim calcmode="lin" valueType="num">
                      <p:cBhvr>
                        <p:cTn dur="500" fill="hold"/>
                        <p:tgtEl>
                          <p:spTgt spid="54"/>
                        </p:tgtEl>
                        <p:attrNameLst>
                          <p:attrName>ppt_h</p:attrName>
                        </p:attrNameLst>
                      </p:cBhvr>
                      <p:tavLst>
                        <p:tav tm="0">
                          <p:val>
                            <p:fltVal val="0"/>
                          </p:val>
                        </p:tav>
                        <p:tav tm="100000">
                          <p:val>
                            <p:strVal val="#ppt_h"/>
                          </p:val>
                        </p:tav>
                      </p:tavLst>
                    </p:anim>
                    <p:animEffect transition="in" filter="fade">
                      <p:cBhvr>
                        <p:cTn dur="500"/>
                        <p:tgtEl>
                          <p:spTgt spid="54"/>
                        </p:tgtEl>
                      </p:cBhvr>
                    </p:animEffect>
                  </p:childTnLst>
                </p:cTn>
              </p:par>
            </p:tnLst>
          </p:tmpl>
        </p:tmplLst>
      </p:bldP>
      <p:bldP spid="55" grpId="0" build="p">
        <p:tmplLst>
          <p:tmpl lvl="1">
            <p:tnLst>
              <p:par>
                <p:cTn presetID="23" presetClass="entr" presetSubtype="16" fill="hold" nodeType="withEffect">
                  <p:stCondLst>
                    <p:cond delay="200"/>
                  </p:stCondLst>
                  <p:childTnLst>
                    <p:set>
                      <p:cBhvr>
                        <p:cTn dur="1" fill="hold">
                          <p:stCondLst>
                            <p:cond delay="0"/>
                          </p:stCondLst>
                        </p:cTn>
                        <p:tgtEl>
                          <p:spTgt spid="55"/>
                        </p:tgtEl>
                        <p:attrNameLst>
                          <p:attrName>style.visibility</p:attrName>
                        </p:attrNameLst>
                      </p:cBhvr>
                      <p:to>
                        <p:strVal val="visible"/>
                      </p:to>
                    </p:set>
                    <p:anim calcmode="lin" valueType="num">
                      <p:cBhvr>
                        <p:cTn dur="500" fill="hold"/>
                        <p:tgtEl>
                          <p:spTgt spid="55"/>
                        </p:tgtEl>
                        <p:attrNameLst>
                          <p:attrName>ppt_w</p:attrName>
                        </p:attrNameLst>
                      </p:cBhvr>
                      <p:tavLst>
                        <p:tav tm="0">
                          <p:val>
                            <p:fltVal val="0"/>
                          </p:val>
                        </p:tav>
                        <p:tav tm="100000">
                          <p:val>
                            <p:strVal val="#ppt_w"/>
                          </p:val>
                        </p:tav>
                      </p:tavLst>
                    </p:anim>
                    <p:anim calcmode="lin" valueType="num">
                      <p:cBhvr>
                        <p:cTn dur="500" fill="hold"/>
                        <p:tgtEl>
                          <p:spTgt spid="55"/>
                        </p:tgtEl>
                        <p:attrNameLst>
                          <p:attrName>ppt_h</p:attrName>
                        </p:attrNameLst>
                      </p:cBhvr>
                      <p:tavLst>
                        <p:tav tm="0">
                          <p:val>
                            <p:fltVal val="0"/>
                          </p:val>
                        </p:tav>
                        <p:tav tm="100000">
                          <p:val>
                            <p:strVal val="#ppt_h"/>
                          </p:val>
                        </p:tav>
                      </p:tavLst>
                    </p:anim>
                  </p:childTnLst>
                </p:cTn>
              </p:par>
            </p:tnLst>
          </p:tmpl>
        </p:tmplLst>
      </p:bldP>
      <p:bldP spid="56" grpId="0" animBg="1"/>
      <p:bldP spid="57" grpId="0" build="p">
        <p:tmplLst>
          <p:tmpl lvl="1">
            <p:tnLst>
              <p:par>
                <p:cTn presetID="53" presetClass="entr" presetSubtype="16" fill="hold" nodeType="withEffect">
                  <p:stCondLst>
                    <p:cond delay="20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animEffect transition="in" filter="fade">
                      <p:cBhvr>
                        <p:cTn dur="500"/>
                        <p:tgtEl>
                          <p:spTgt spid="57"/>
                        </p:tgtEl>
                      </p:cBhvr>
                    </p:animEffect>
                  </p:childTnLst>
                </p:cTn>
              </p:par>
            </p:tnLst>
          </p:tmpl>
        </p:tmplLst>
      </p:b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8" name="Group 73"/>
          <p:cNvGrpSpPr/>
          <p:nvPr/>
        </p:nvGrpSpPr>
        <p:grpSpPr>
          <a:xfrm>
            <a:off x="3391418" y="1823777"/>
            <a:ext cx="348874" cy="163347"/>
            <a:chOff x="3366566" y="1459073"/>
            <a:chExt cx="465169" cy="221445"/>
          </a:xfrm>
        </p:grpSpPr>
        <p:cxnSp>
          <p:nvCxnSpPr>
            <p:cNvPr id="19" name="Straight Connector 37"/>
            <p:cNvCxnSpPr/>
            <p:nvPr/>
          </p:nvCxnSpPr>
          <p:spPr>
            <a:xfrm flipH="1" flipV="1">
              <a:off x="3592681" y="1460250"/>
              <a:ext cx="239054" cy="220268"/>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cxnSp>
          <p:nvCxnSpPr>
            <p:cNvPr id="20" name="Straight Connector 38"/>
            <p:cNvCxnSpPr/>
            <p:nvPr/>
          </p:nvCxnSpPr>
          <p:spPr>
            <a:xfrm flipH="1">
              <a:off x="3366566" y="1459073"/>
              <a:ext cx="226116" cy="0"/>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grpSp>
      <p:grpSp>
        <p:nvGrpSpPr>
          <p:cNvPr id="21" name="Group 74"/>
          <p:cNvGrpSpPr/>
          <p:nvPr/>
        </p:nvGrpSpPr>
        <p:grpSpPr>
          <a:xfrm flipH="1">
            <a:off x="5354428" y="1822424"/>
            <a:ext cx="384896" cy="166052"/>
            <a:chOff x="3318534" y="1459155"/>
            <a:chExt cx="513201" cy="221363"/>
          </a:xfrm>
        </p:grpSpPr>
        <p:cxnSp>
          <p:nvCxnSpPr>
            <p:cNvPr id="22" name="Straight Connector 40"/>
            <p:cNvCxnSpPr/>
            <p:nvPr/>
          </p:nvCxnSpPr>
          <p:spPr>
            <a:xfrm flipH="1" flipV="1">
              <a:off x="3592681" y="1460250"/>
              <a:ext cx="239054" cy="220268"/>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cxnSp>
          <p:nvCxnSpPr>
            <p:cNvPr id="23" name="Straight Connector 41"/>
            <p:cNvCxnSpPr/>
            <p:nvPr/>
          </p:nvCxnSpPr>
          <p:spPr>
            <a:xfrm flipH="1">
              <a:off x="3318534" y="1459155"/>
              <a:ext cx="274147" cy="0"/>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grpSp>
      <p:grpSp>
        <p:nvGrpSpPr>
          <p:cNvPr id="24" name="Group 81"/>
          <p:cNvGrpSpPr/>
          <p:nvPr/>
        </p:nvGrpSpPr>
        <p:grpSpPr>
          <a:xfrm flipV="1">
            <a:off x="3391419" y="3638587"/>
            <a:ext cx="341436" cy="163347"/>
            <a:chOff x="3376482" y="1459073"/>
            <a:chExt cx="455253" cy="221445"/>
          </a:xfrm>
        </p:grpSpPr>
        <p:cxnSp>
          <p:nvCxnSpPr>
            <p:cNvPr id="25" name="Straight Connector 43"/>
            <p:cNvCxnSpPr/>
            <p:nvPr/>
          </p:nvCxnSpPr>
          <p:spPr>
            <a:xfrm flipH="1" flipV="1">
              <a:off x="3592681" y="1460250"/>
              <a:ext cx="239054" cy="220268"/>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cxnSp>
          <p:nvCxnSpPr>
            <p:cNvPr id="26" name="Straight Connector 44"/>
            <p:cNvCxnSpPr/>
            <p:nvPr/>
          </p:nvCxnSpPr>
          <p:spPr>
            <a:xfrm flipH="1" flipV="1">
              <a:off x="3376482" y="1459073"/>
              <a:ext cx="216200" cy="0"/>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grpSp>
      <p:grpSp>
        <p:nvGrpSpPr>
          <p:cNvPr id="27" name="Group 84"/>
          <p:cNvGrpSpPr/>
          <p:nvPr/>
        </p:nvGrpSpPr>
        <p:grpSpPr>
          <a:xfrm flipH="1" flipV="1">
            <a:off x="5370067" y="3637233"/>
            <a:ext cx="369257" cy="166052"/>
            <a:chOff x="3339387" y="1459155"/>
            <a:chExt cx="492348" cy="221363"/>
          </a:xfrm>
        </p:grpSpPr>
        <p:cxnSp>
          <p:nvCxnSpPr>
            <p:cNvPr id="28" name="Straight Connector 46"/>
            <p:cNvCxnSpPr/>
            <p:nvPr/>
          </p:nvCxnSpPr>
          <p:spPr>
            <a:xfrm flipH="1" flipV="1">
              <a:off x="3592681" y="1460250"/>
              <a:ext cx="239054" cy="220268"/>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cxnSp>
          <p:nvCxnSpPr>
            <p:cNvPr id="29" name="Straight Connector 47"/>
            <p:cNvCxnSpPr/>
            <p:nvPr/>
          </p:nvCxnSpPr>
          <p:spPr>
            <a:xfrm flipH="1" flipV="1">
              <a:off x="3339387" y="1459155"/>
              <a:ext cx="253294" cy="0"/>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grpSp>
      <p:sp>
        <p:nvSpPr>
          <p:cNvPr id="30" name="Freeform 5"/>
          <p:cNvSpPr>
            <a:spLocks/>
          </p:cNvSpPr>
          <p:nvPr/>
        </p:nvSpPr>
        <p:spPr bwMode="auto">
          <a:xfrm>
            <a:off x="3172637" y="2384547"/>
            <a:ext cx="1398968" cy="1679081"/>
          </a:xfrm>
          <a:custGeom>
            <a:avLst/>
            <a:gdLst/>
            <a:ahLst/>
            <a:cxnLst>
              <a:cxn ang="0">
                <a:pos x="248" y="158"/>
              </a:cxn>
              <a:cxn ang="0">
                <a:pos x="248" y="160"/>
              </a:cxn>
              <a:cxn ang="0">
                <a:pos x="250" y="192"/>
              </a:cxn>
              <a:cxn ang="0">
                <a:pos x="321" y="335"/>
              </a:cxn>
              <a:cxn ang="0">
                <a:pos x="437" y="401"/>
              </a:cxn>
              <a:cxn ang="0">
                <a:pos x="496" y="408"/>
              </a:cxn>
              <a:cxn ang="0">
                <a:pos x="496" y="595"/>
              </a:cxn>
              <a:cxn ang="0">
                <a:pos x="430" y="591"/>
              </a:cxn>
              <a:cxn ang="0">
                <a:pos x="189" y="468"/>
              </a:cxn>
              <a:cxn ang="0">
                <a:pos x="62" y="192"/>
              </a:cxn>
              <a:cxn ang="0">
                <a:pos x="61" y="160"/>
              </a:cxn>
              <a:cxn ang="0">
                <a:pos x="61" y="158"/>
              </a:cxn>
              <a:cxn ang="0">
                <a:pos x="0" y="158"/>
              </a:cxn>
              <a:cxn ang="0">
                <a:pos x="157" y="0"/>
              </a:cxn>
              <a:cxn ang="0">
                <a:pos x="313" y="158"/>
              </a:cxn>
              <a:cxn ang="0">
                <a:pos x="248" y="158"/>
              </a:cxn>
            </a:cxnLst>
            <a:rect l="0" t="0" r="r" b="b"/>
            <a:pathLst>
              <a:path w="496" h="595">
                <a:moveTo>
                  <a:pt x="248" y="158"/>
                </a:moveTo>
                <a:cubicBezTo>
                  <a:pt x="248" y="158"/>
                  <a:pt x="248" y="159"/>
                  <a:pt x="248" y="160"/>
                </a:cubicBezTo>
                <a:cubicBezTo>
                  <a:pt x="248" y="171"/>
                  <a:pt x="249" y="182"/>
                  <a:pt x="250" y="192"/>
                </a:cubicBezTo>
                <a:cubicBezTo>
                  <a:pt x="257" y="247"/>
                  <a:pt x="281" y="295"/>
                  <a:pt x="321" y="335"/>
                </a:cubicBezTo>
                <a:cubicBezTo>
                  <a:pt x="355" y="369"/>
                  <a:pt x="393" y="391"/>
                  <a:pt x="437" y="401"/>
                </a:cubicBezTo>
                <a:cubicBezTo>
                  <a:pt x="456" y="406"/>
                  <a:pt x="475" y="408"/>
                  <a:pt x="496" y="408"/>
                </a:cubicBezTo>
                <a:cubicBezTo>
                  <a:pt x="496" y="595"/>
                  <a:pt x="496" y="595"/>
                  <a:pt x="496" y="595"/>
                </a:cubicBezTo>
                <a:cubicBezTo>
                  <a:pt x="474" y="595"/>
                  <a:pt x="452" y="594"/>
                  <a:pt x="430" y="591"/>
                </a:cubicBezTo>
                <a:cubicBezTo>
                  <a:pt x="338" y="578"/>
                  <a:pt x="258" y="537"/>
                  <a:pt x="189" y="468"/>
                </a:cubicBezTo>
                <a:cubicBezTo>
                  <a:pt x="112" y="390"/>
                  <a:pt x="69" y="299"/>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lnTo>
                  <a:pt x="248" y="158"/>
                </a:ln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6"/>
          <p:cNvSpPr>
            <a:spLocks/>
          </p:cNvSpPr>
          <p:nvPr/>
        </p:nvSpPr>
        <p:spPr bwMode="auto">
          <a:xfrm>
            <a:off x="4120362" y="2829919"/>
            <a:ext cx="1683526" cy="1402807"/>
          </a:xfrm>
          <a:custGeom>
            <a:avLst/>
            <a:gdLst/>
            <a:ahLst/>
            <a:cxnLst>
              <a:cxn ang="0">
                <a:pos x="403" y="61"/>
              </a:cxn>
              <a:cxn ang="0">
                <a:pos x="410" y="2"/>
              </a:cxn>
              <a:cxn ang="0">
                <a:pos x="410" y="0"/>
              </a:cxn>
              <a:cxn ang="0">
                <a:pos x="597" y="0"/>
              </a:cxn>
              <a:cxn ang="0">
                <a:pos x="597" y="2"/>
              </a:cxn>
              <a:cxn ang="0">
                <a:pos x="592" y="68"/>
              </a:cxn>
              <a:cxn ang="0">
                <a:pos x="469" y="310"/>
              </a:cxn>
              <a:cxn ang="0">
                <a:pos x="161" y="437"/>
              </a:cxn>
              <a:cxn ang="0">
                <a:pos x="160" y="437"/>
              </a:cxn>
              <a:cxn ang="0">
                <a:pos x="160" y="497"/>
              </a:cxn>
              <a:cxn ang="0">
                <a:pos x="0" y="341"/>
              </a:cxn>
              <a:cxn ang="0">
                <a:pos x="160" y="185"/>
              </a:cxn>
              <a:cxn ang="0">
                <a:pos x="160" y="250"/>
              </a:cxn>
              <a:cxn ang="0">
                <a:pos x="161" y="250"/>
              </a:cxn>
              <a:cxn ang="0">
                <a:pos x="337" y="177"/>
              </a:cxn>
              <a:cxn ang="0">
                <a:pos x="403" y="61"/>
              </a:cxn>
            </a:cxnLst>
            <a:rect l="0" t="0" r="r" b="b"/>
            <a:pathLst>
              <a:path w="597" h="497">
                <a:moveTo>
                  <a:pt x="403" y="61"/>
                </a:moveTo>
                <a:cubicBezTo>
                  <a:pt x="408" y="42"/>
                  <a:pt x="410" y="22"/>
                  <a:pt x="410" y="2"/>
                </a:cubicBezTo>
                <a:cubicBezTo>
                  <a:pt x="410" y="1"/>
                  <a:pt x="410" y="0"/>
                  <a:pt x="410" y="0"/>
                </a:cubicBezTo>
                <a:cubicBezTo>
                  <a:pt x="597" y="0"/>
                  <a:pt x="597" y="0"/>
                  <a:pt x="597" y="0"/>
                </a:cubicBezTo>
                <a:cubicBezTo>
                  <a:pt x="597" y="0"/>
                  <a:pt x="597" y="1"/>
                  <a:pt x="597" y="2"/>
                </a:cubicBezTo>
                <a:cubicBezTo>
                  <a:pt x="597" y="24"/>
                  <a:pt x="595" y="46"/>
                  <a:pt x="592" y="68"/>
                </a:cubicBezTo>
                <a:cubicBezTo>
                  <a:pt x="579" y="160"/>
                  <a:pt x="538" y="241"/>
                  <a:pt x="469" y="310"/>
                </a:cubicBezTo>
                <a:cubicBezTo>
                  <a:pt x="384" y="395"/>
                  <a:pt x="281" y="437"/>
                  <a:pt x="161" y="437"/>
                </a:cubicBezTo>
                <a:cubicBezTo>
                  <a:pt x="161" y="437"/>
                  <a:pt x="160" y="437"/>
                  <a:pt x="160" y="437"/>
                </a:cubicBezTo>
                <a:cubicBezTo>
                  <a:pt x="160" y="497"/>
                  <a:pt x="160" y="497"/>
                  <a:pt x="160" y="497"/>
                </a:cubicBezTo>
                <a:cubicBezTo>
                  <a:pt x="0" y="341"/>
                  <a:pt x="0" y="341"/>
                  <a:pt x="0" y="341"/>
                </a:cubicBezTo>
                <a:cubicBezTo>
                  <a:pt x="160" y="185"/>
                  <a:pt x="160" y="185"/>
                  <a:pt x="160" y="185"/>
                </a:cubicBezTo>
                <a:cubicBezTo>
                  <a:pt x="160" y="250"/>
                  <a:pt x="160" y="250"/>
                  <a:pt x="160" y="250"/>
                </a:cubicBezTo>
                <a:cubicBezTo>
                  <a:pt x="160" y="250"/>
                  <a:pt x="161" y="250"/>
                  <a:pt x="161" y="250"/>
                </a:cubicBezTo>
                <a:cubicBezTo>
                  <a:pt x="230" y="250"/>
                  <a:pt x="288" y="226"/>
                  <a:pt x="337" y="177"/>
                </a:cubicBezTo>
                <a:cubicBezTo>
                  <a:pt x="371" y="143"/>
                  <a:pt x="393" y="104"/>
                  <a:pt x="403" y="61"/>
                </a:cubicBezTo>
                <a:close/>
              </a:path>
            </a:pathLst>
          </a:custGeom>
          <a:solidFill>
            <a:srgbClr val="A491BB"/>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7"/>
          <p:cNvSpPr>
            <a:spLocks/>
          </p:cNvSpPr>
          <p:nvPr/>
        </p:nvSpPr>
        <p:spPr bwMode="auto">
          <a:xfrm>
            <a:off x="4571605" y="1602167"/>
            <a:ext cx="1403731" cy="1685035"/>
          </a:xfrm>
          <a:custGeom>
            <a:avLst/>
            <a:gdLst/>
            <a:ahLst/>
            <a:cxnLst>
              <a:cxn ang="0">
                <a:pos x="67" y="5"/>
              </a:cxn>
              <a:cxn ang="0">
                <a:pos x="309" y="129"/>
              </a:cxn>
              <a:cxn ang="0">
                <a:pos x="437" y="435"/>
              </a:cxn>
              <a:cxn ang="0">
                <a:pos x="498" y="435"/>
              </a:cxn>
              <a:cxn ang="0">
                <a:pos x="341" y="597"/>
              </a:cxn>
              <a:cxn ang="0">
                <a:pos x="184" y="435"/>
              </a:cxn>
              <a:cxn ang="0">
                <a:pos x="250" y="435"/>
              </a:cxn>
              <a:cxn ang="0">
                <a:pos x="177" y="261"/>
              </a:cxn>
              <a:cxn ang="0">
                <a:pos x="60" y="194"/>
              </a:cxn>
              <a:cxn ang="0">
                <a:pos x="1" y="188"/>
              </a:cxn>
              <a:cxn ang="0">
                <a:pos x="0" y="188"/>
              </a:cxn>
              <a:cxn ang="0">
                <a:pos x="0" y="0"/>
              </a:cxn>
              <a:cxn ang="0">
                <a:pos x="1" y="0"/>
              </a:cxn>
              <a:cxn ang="0">
                <a:pos x="67" y="5"/>
              </a:cxn>
            </a:cxnLst>
            <a:rect l="0" t="0" r="r" b="b"/>
            <a:pathLst>
              <a:path w="498" h="597">
                <a:moveTo>
                  <a:pt x="67" y="5"/>
                </a:moveTo>
                <a:cubicBezTo>
                  <a:pt x="159" y="18"/>
                  <a:pt x="240" y="59"/>
                  <a:pt x="309" y="129"/>
                </a:cubicBezTo>
                <a:cubicBezTo>
                  <a:pt x="394" y="213"/>
                  <a:pt x="436" y="315"/>
                  <a:pt x="437" y="435"/>
                </a:cubicBezTo>
                <a:cubicBezTo>
                  <a:pt x="498" y="435"/>
                  <a:pt x="498" y="435"/>
                  <a:pt x="498" y="435"/>
                </a:cubicBezTo>
                <a:cubicBezTo>
                  <a:pt x="341" y="597"/>
                  <a:pt x="341" y="597"/>
                  <a:pt x="341" y="597"/>
                </a:cubicBezTo>
                <a:cubicBezTo>
                  <a:pt x="184" y="435"/>
                  <a:pt x="184" y="435"/>
                  <a:pt x="184" y="435"/>
                </a:cubicBezTo>
                <a:cubicBezTo>
                  <a:pt x="250" y="435"/>
                  <a:pt x="250" y="435"/>
                  <a:pt x="250" y="435"/>
                </a:cubicBezTo>
                <a:cubicBezTo>
                  <a:pt x="249" y="367"/>
                  <a:pt x="225" y="309"/>
                  <a:pt x="177" y="261"/>
                </a:cubicBezTo>
                <a:cubicBezTo>
                  <a:pt x="143" y="227"/>
                  <a:pt x="104" y="205"/>
                  <a:pt x="60" y="194"/>
                </a:cubicBezTo>
                <a:cubicBezTo>
                  <a:pt x="41" y="190"/>
                  <a:pt x="21" y="188"/>
                  <a:pt x="1" y="188"/>
                </a:cubicBezTo>
                <a:cubicBezTo>
                  <a:pt x="1" y="188"/>
                  <a:pt x="0" y="188"/>
                  <a:pt x="0" y="188"/>
                </a:cubicBezTo>
                <a:cubicBezTo>
                  <a:pt x="0" y="0"/>
                  <a:pt x="0" y="0"/>
                  <a:pt x="0" y="0"/>
                </a:cubicBezTo>
                <a:cubicBezTo>
                  <a:pt x="0" y="0"/>
                  <a:pt x="1" y="0"/>
                  <a:pt x="1" y="0"/>
                </a:cubicBezTo>
                <a:cubicBezTo>
                  <a:pt x="24" y="0"/>
                  <a:pt x="46" y="2"/>
                  <a:pt x="67" y="5"/>
                </a:cubicBez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8"/>
          <p:cNvSpPr>
            <a:spLocks noEditPoints="1"/>
          </p:cNvSpPr>
          <p:nvPr/>
        </p:nvSpPr>
        <p:spPr bwMode="auto">
          <a:xfrm>
            <a:off x="3344085" y="1430685"/>
            <a:ext cx="1678762" cy="1399234"/>
          </a:xfrm>
          <a:custGeom>
            <a:avLst/>
            <a:gdLst/>
            <a:ahLst/>
            <a:cxnLst>
              <a:cxn ang="0">
                <a:pos x="96" y="338"/>
              </a:cxn>
              <a:cxn ang="0">
                <a:pos x="95" y="338"/>
              </a:cxn>
              <a:cxn ang="0">
                <a:pos x="96" y="338"/>
              </a:cxn>
              <a:cxn ang="0">
                <a:pos x="435" y="0"/>
              </a:cxn>
              <a:cxn ang="0">
                <a:pos x="595" y="157"/>
              </a:cxn>
              <a:cxn ang="0">
                <a:pos x="435" y="314"/>
              </a:cxn>
              <a:cxn ang="0">
                <a:pos x="435" y="249"/>
              </a:cxn>
              <a:cxn ang="0">
                <a:pos x="260" y="322"/>
              </a:cxn>
              <a:cxn ang="0">
                <a:pos x="194" y="437"/>
              </a:cxn>
              <a:cxn ang="0">
                <a:pos x="187" y="496"/>
              </a:cxn>
              <a:cxn ang="0">
                <a:pos x="0" y="496"/>
              </a:cxn>
              <a:cxn ang="0">
                <a:pos x="5" y="429"/>
              </a:cxn>
              <a:cxn ang="0">
                <a:pos x="128" y="190"/>
              </a:cxn>
              <a:cxn ang="0">
                <a:pos x="435" y="61"/>
              </a:cxn>
              <a:cxn ang="0">
                <a:pos x="435" y="0"/>
              </a:cxn>
            </a:cxnLst>
            <a:rect l="0" t="0" r="r" b="b"/>
            <a:pathLst>
              <a:path w="595" h="496">
                <a:moveTo>
                  <a:pt x="96" y="338"/>
                </a:moveTo>
                <a:cubicBezTo>
                  <a:pt x="96" y="338"/>
                  <a:pt x="95" y="338"/>
                  <a:pt x="95" y="338"/>
                </a:cubicBezTo>
                <a:cubicBezTo>
                  <a:pt x="96" y="338"/>
                  <a:pt x="96" y="338"/>
                  <a:pt x="96" y="338"/>
                </a:cubicBezTo>
                <a:close/>
                <a:moveTo>
                  <a:pt x="435" y="0"/>
                </a:moveTo>
                <a:cubicBezTo>
                  <a:pt x="595" y="157"/>
                  <a:pt x="595" y="157"/>
                  <a:pt x="595" y="157"/>
                </a:cubicBezTo>
                <a:cubicBezTo>
                  <a:pt x="435" y="314"/>
                  <a:pt x="435" y="314"/>
                  <a:pt x="435" y="314"/>
                </a:cubicBezTo>
                <a:cubicBezTo>
                  <a:pt x="435" y="249"/>
                  <a:pt x="435" y="249"/>
                  <a:pt x="435" y="249"/>
                </a:cubicBezTo>
                <a:cubicBezTo>
                  <a:pt x="367" y="249"/>
                  <a:pt x="309" y="273"/>
                  <a:pt x="260" y="322"/>
                </a:cubicBezTo>
                <a:cubicBezTo>
                  <a:pt x="227" y="356"/>
                  <a:pt x="204" y="394"/>
                  <a:pt x="194" y="437"/>
                </a:cubicBezTo>
                <a:cubicBezTo>
                  <a:pt x="190" y="456"/>
                  <a:pt x="187" y="475"/>
                  <a:pt x="187" y="496"/>
                </a:cubicBezTo>
                <a:cubicBezTo>
                  <a:pt x="0" y="496"/>
                  <a:pt x="0" y="496"/>
                  <a:pt x="0" y="496"/>
                </a:cubicBezTo>
                <a:cubicBezTo>
                  <a:pt x="0" y="473"/>
                  <a:pt x="2" y="451"/>
                  <a:pt x="5" y="429"/>
                </a:cubicBezTo>
                <a:cubicBezTo>
                  <a:pt x="18" y="338"/>
                  <a:pt x="59" y="258"/>
                  <a:pt x="128" y="190"/>
                </a:cubicBezTo>
                <a:cubicBezTo>
                  <a:pt x="213" y="104"/>
                  <a:pt x="315" y="62"/>
                  <a:pt x="435" y="61"/>
                </a:cubicBezTo>
                <a:lnTo>
                  <a:pt x="435" y="0"/>
                </a:lnTo>
                <a:close/>
              </a:path>
            </a:pathLst>
          </a:custGeom>
          <a:solidFill>
            <a:srgbClr val="A491BB"/>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3"/>
          <p:cNvSpPr txBox="1">
            <a:spLocks/>
          </p:cNvSpPr>
          <p:nvPr/>
        </p:nvSpPr>
        <p:spPr>
          <a:xfrm>
            <a:off x="4514506" y="1838935"/>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35" name="Text Placeholder 3"/>
          <p:cNvSpPr txBox="1">
            <a:spLocks/>
          </p:cNvSpPr>
          <p:nvPr/>
        </p:nvSpPr>
        <p:spPr>
          <a:xfrm>
            <a:off x="5458075" y="2955913"/>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36" name="Text Placeholder 3"/>
          <p:cNvSpPr txBox="1">
            <a:spLocks/>
          </p:cNvSpPr>
          <p:nvPr/>
        </p:nvSpPr>
        <p:spPr>
          <a:xfrm>
            <a:off x="4468274" y="3755883"/>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grpSp>
        <p:nvGrpSpPr>
          <p:cNvPr id="37" name="Group 59"/>
          <p:cNvGrpSpPr/>
          <p:nvPr/>
        </p:nvGrpSpPr>
        <p:grpSpPr>
          <a:xfrm>
            <a:off x="5862111" y="3572315"/>
            <a:ext cx="1760917" cy="484145"/>
            <a:chOff x="7154104" y="3245088"/>
            <a:chExt cx="2276195" cy="645409"/>
          </a:xfrm>
        </p:grpSpPr>
        <p:sp>
          <p:nvSpPr>
            <p:cNvPr id="38" name="TextBox 37"/>
            <p:cNvSpPr txBox="1"/>
            <p:nvPr/>
          </p:nvSpPr>
          <p:spPr>
            <a:xfrm>
              <a:off x="7154105" y="3550037"/>
              <a:ext cx="2276194" cy="34046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9" name="Rectangle 50"/>
            <p:cNvSpPr/>
            <p:nvPr/>
          </p:nvSpPr>
          <p:spPr>
            <a:xfrm>
              <a:off x="7154104" y="3245088"/>
              <a:ext cx="1202958" cy="2461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0" name="Group 58"/>
          <p:cNvGrpSpPr/>
          <p:nvPr/>
        </p:nvGrpSpPr>
        <p:grpSpPr>
          <a:xfrm>
            <a:off x="5833538" y="1591812"/>
            <a:ext cx="1760917" cy="484853"/>
            <a:chOff x="7174424" y="1401232"/>
            <a:chExt cx="2276195" cy="646356"/>
          </a:xfrm>
        </p:grpSpPr>
        <p:sp>
          <p:nvSpPr>
            <p:cNvPr id="41" name="TextBox 40"/>
            <p:cNvSpPr txBox="1"/>
            <p:nvPr/>
          </p:nvSpPr>
          <p:spPr>
            <a:xfrm>
              <a:off x="7174424" y="1707127"/>
              <a:ext cx="2276195" cy="34046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2" name="Rectangle 53"/>
            <p:cNvSpPr/>
            <p:nvPr/>
          </p:nvSpPr>
          <p:spPr>
            <a:xfrm>
              <a:off x="7174424" y="1401232"/>
              <a:ext cx="1202958" cy="246178"/>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3" name="Group 56"/>
          <p:cNvGrpSpPr/>
          <p:nvPr/>
        </p:nvGrpSpPr>
        <p:grpSpPr>
          <a:xfrm>
            <a:off x="1551134" y="1577220"/>
            <a:ext cx="1768748" cy="488976"/>
            <a:chOff x="-2357350" y="1392685"/>
            <a:chExt cx="4337036" cy="651850"/>
          </a:xfrm>
        </p:grpSpPr>
        <p:sp>
          <p:nvSpPr>
            <p:cNvPr id="44" name="TextBox 43"/>
            <p:cNvSpPr txBox="1"/>
            <p:nvPr/>
          </p:nvSpPr>
          <p:spPr>
            <a:xfrm>
              <a:off x="-2357350" y="1704075"/>
              <a:ext cx="4337036" cy="34046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5" name="Rectangle 56"/>
            <p:cNvSpPr/>
            <p:nvPr/>
          </p:nvSpPr>
          <p:spPr>
            <a:xfrm>
              <a:off x="-302269" y="1392685"/>
              <a:ext cx="2281955" cy="246177"/>
            </a:xfrm>
            <a:prstGeom prst="rect">
              <a:avLst/>
            </a:prstGeom>
          </p:spPr>
          <p:txBody>
            <a:bodyPr wrap="none" lIns="0" tIns="0" rIns="0" bIns="0">
              <a:spAutoFit/>
            </a:bodyPr>
            <a:lstStyle/>
            <a:p>
              <a:pPr algn="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6" name="Group 56"/>
          <p:cNvGrpSpPr/>
          <p:nvPr/>
        </p:nvGrpSpPr>
        <p:grpSpPr>
          <a:xfrm>
            <a:off x="1551134" y="3558674"/>
            <a:ext cx="1747317" cy="484572"/>
            <a:chOff x="-2304800" y="1402413"/>
            <a:chExt cx="4284486" cy="624317"/>
          </a:xfrm>
        </p:grpSpPr>
        <p:sp>
          <p:nvSpPr>
            <p:cNvPr id="47" name="TextBox 46"/>
            <p:cNvSpPr txBox="1"/>
            <p:nvPr/>
          </p:nvSpPr>
          <p:spPr>
            <a:xfrm>
              <a:off x="-2304800" y="1697687"/>
              <a:ext cx="4284486" cy="329043"/>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Rectangle 59"/>
            <p:cNvSpPr/>
            <p:nvPr/>
          </p:nvSpPr>
          <p:spPr>
            <a:xfrm>
              <a:off x="-302268" y="1402413"/>
              <a:ext cx="2281954" cy="237922"/>
            </a:xfrm>
            <a:prstGeom prst="rect">
              <a:avLst/>
            </a:prstGeom>
          </p:spPr>
          <p:txBody>
            <a:bodyPr wrap="none" lIns="0" tIns="0" rIns="0" bIns="0">
              <a:spAutoFit/>
            </a:bodyPr>
            <a:lstStyle/>
            <a:p>
              <a:pPr algn="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9" name="Freeform 101"/>
          <p:cNvSpPr>
            <a:spLocks noEditPoints="1"/>
          </p:cNvSpPr>
          <p:nvPr/>
        </p:nvSpPr>
        <p:spPr bwMode="auto">
          <a:xfrm>
            <a:off x="3769254" y="1988475"/>
            <a:ext cx="315709" cy="292140"/>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24"/>
          <p:cNvSpPr>
            <a:spLocks noEditPoints="1"/>
          </p:cNvSpPr>
          <p:nvPr/>
        </p:nvSpPr>
        <p:spPr bwMode="auto">
          <a:xfrm>
            <a:off x="5046980" y="3491486"/>
            <a:ext cx="231721" cy="251683"/>
          </a:xfrm>
          <a:custGeom>
            <a:avLst/>
            <a:gdLst/>
            <a:ahLst/>
            <a:cxnLst>
              <a:cxn ang="0">
                <a:pos x="55" y="55"/>
              </a:cxn>
              <a:cxn ang="0">
                <a:pos x="39" y="55"/>
              </a:cxn>
              <a:cxn ang="0">
                <a:pos x="30" y="64"/>
              </a:cxn>
              <a:cxn ang="0">
                <a:pos x="21" y="55"/>
              </a:cxn>
              <a:cxn ang="0">
                <a:pos x="5" y="55"/>
              </a:cxn>
              <a:cxn ang="0">
                <a:pos x="0" y="50"/>
              </a:cxn>
              <a:cxn ang="0">
                <a:pos x="11" y="20"/>
              </a:cxn>
              <a:cxn ang="0">
                <a:pos x="27" y="5"/>
              </a:cxn>
              <a:cxn ang="0">
                <a:pos x="26" y="3"/>
              </a:cxn>
              <a:cxn ang="0">
                <a:pos x="30" y="0"/>
              </a:cxn>
              <a:cxn ang="0">
                <a:pos x="33" y="3"/>
              </a:cxn>
              <a:cxn ang="0">
                <a:pos x="33" y="5"/>
              </a:cxn>
              <a:cxn ang="0">
                <a:pos x="48" y="20"/>
              </a:cxn>
              <a:cxn ang="0">
                <a:pos x="59" y="50"/>
              </a:cxn>
              <a:cxn ang="0">
                <a:pos x="55" y="55"/>
              </a:cxn>
              <a:cxn ang="0">
                <a:pos x="30" y="60"/>
              </a:cxn>
              <a:cxn ang="0">
                <a:pos x="25" y="55"/>
              </a:cxn>
              <a:cxn ang="0">
                <a:pos x="24" y="54"/>
              </a:cxn>
              <a:cxn ang="0">
                <a:pos x="23" y="55"/>
              </a:cxn>
              <a:cxn ang="0">
                <a:pos x="30" y="61"/>
              </a:cxn>
              <a:cxn ang="0">
                <a:pos x="30" y="60"/>
              </a:cxn>
              <a:cxn ang="0">
                <a:pos x="30" y="60"/>
              </a:cxn>
            </a:cxnLst>
            <a:rect l="0" t="0" r="r" b="b"/>
            <a:pathLst>
              <a:path w="59" h="64">
                <a:moveTo>
                  <a:pt x="55" y="55"/>
                </a:moveTo>
                <a:cubicBezTo>
                  <a:pt x="39" y="55"/>
                  <a:pt x="39" y="55"/>
                  <a:pt x="39" y="55"/>
                </a:cubicBezTo>
                <a:cubicBezTo>
                  <a:pt x="39" y="60"/>
                  <a:pt x="35" y="64"/>
                  <a:pt x="30" y="64"/>
                </a:cubicBezTo>
                <a:cubicBezTo>
                  <a:pt x="25" y="64"/>
                  <a:pt x="21" y="60"/>
                  <a:pt x="21" y="55"/>
                </a:cubicBezTo>
                <a:cubicBezTo>
                  <a:pt x="5" y="55"/>
                  <a:pt x="5" y="55"/>
                  <a:pt x="5" y="55"/>
                </a:cubicBezTo>
                <a:cubicBezTo>
                  <a:pt x="2" y="55"/>
                  <a:pt x="0" y="53"/>
                  <a:pt x="0" y="50"/>
                </a:cubicBezTo>
                <a:cubicBezTo>
                  <a:pt x="5" y="46"/>
                  <a:pt x="11" y="38"/>
                  <a:pt x="11" y="20"/>
                </a:cubicBezTo>
                <a:cubicBezTo>
                  <a:pt x="11" y="13"/>
                  <a:pt x="17" y="6"/>
                  <a:pt x="27" y="5"/>
                </a:cubicBezTo>
                <a:cubicBezTo>
                  <a:pt x="26" y="4"/>
                  <a:pt x="26" y="4"/>
                  <a:pt x="26" y="3"/>
                </a:cubicBezTo>
                <a:cubicBezTo>
                  <a:pt x="26" y="1"/>
                  <a:pt x="28" y="0"/>
                  <a:pt x="30" y="0"/>
                </a:cubicBezTo>
                <a:cubicBezTo>
                  <a:pt x="32" y="0"/>
                  <a:pt x="33" y="1"/>
                  <a:pt x="33" y="3"/>
                </a:cubicBezTo>
                <a:cubicBezTo>
                  <a:pt x="33" y="4"/>
                  <a:pt x="33" y="4"/>
                  <a:pt x="33" y="5"/>
                </a:cubicBezTo>
                <a:cubicBezTo>
                  <a:pt x="42" y="6"/>
                  <a:pt x="48" y="13"/>
                  <a:pt x="48" y="20"/>
                </a:cubicBezTo>
                <a:cubicBezTo>
                  <a:pt x="48" y="38"/>
                  <a:pt x="54" y="46"/>
                  <a:pt x="59" y="50"/>
                </a:cubicBezTo>
                <a:cubicBezTo>
                  <a:pt x="59" y="53"/>
                  <a:pt x="57" y="55"/>
                  <a:pt x="55" y="55"/>
                </a:cubicBezTo>
                <a:close/>
                <a:moveTo>
                  <a:pt x="30" y="60"/>
                </a:moveTo>
                <a:cubicBezTo>
                  <a:pt x="27" y="60"/>
                  <a:pt x="25" y="57"/>
                  <a:pt x="25" y="55"/>
                </a:cubicBezTo>
                <a:cubicBezTo>
                  <a:pt x="25" y="54"/>
                  <a:pt x="24" y="54"/>
                  <a:pt x="24" y="54"/>
                </a:cubicBezTo>
                <a:cubicBezTo>
                  <a:pt x="24" y="54"/>
                  <a:pt x="23" y="54"/>
                  <a:pt x="23" y="55"/>
                </a:cubicBezTo>
                <a:cubicBezTo>
                  <a:pt x="23" y="58"/>
                  <a:pt x="26" y="61"/>
                  <a:pt x="30" y="61"/>
                </a:cubicBezTo>
                <a:cubicBezTo>
                  <a:pt x="30" y="61"/>
                  <a:pt x="30" y="61"/>
                  <a:pt x="30" y="60"/>
                </a:cubicBezTo>
                <a:cubicBezTo>
                  <a:pt x="30" y="60"/>
                  <a:pt x="30" y="60"/>
                  <a:pt x="30" y="60"/>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138"/>
          <p:cNvSpPr>
            <a:spLocks noEditPoints="1"/>
          </p:cNvSpPr>
          <p:nvPr/>
        </p:nvSpPr>
        <p:spPr bwMode="auto">
          <a:xfrm>
            <a:off x="5227000" y="2152786"/>
            <a:ext cx="266285" cy="206936"/>
          </a:xfrm>
          <a:custGeom>
            <a:avLst/>
            <a:gdLst/>
            <a:ahLst/>
            <a:cxnLst>
              <a:cxn ang="0">
                <a:pos x="50" y="40"/>
              </a:cxn>
              <a:cxn ang="0">
                <a:pos x="40" y="50"/>
              </a:cxn>
              <a:cxn ang="0">
                <a:pos x="10" y="50"/>
              </a:cxn>
              <a:cxn ang="0">
                <a:pos x="0" y="40"/>
              </a:cxn>
              <a:cxn ang="0">
                <a:pos x="0" y="10"/>
              </a:cxn>
              <a:cxn ang="0">
                <a:pos x="10" y="0"/>
              </a:cxn>
              <a:cxn ang="0">
                <a:pos x="40" y="0"/>
              </a:cxn>
              <a:cxn ang="0">
                <a:pos x="44" y="1"/>
              </a:cxn>
              <a:cxn ang="0">
                <a:pos x="45" y="2"/>
              </a:cxn>
              <a:cxn ang="0">
                <a:pos x="44" y="3"/>
              </a:cxn>
              <a:cxn ang="0">
                <a:pos x="42" y="4"/>
              </a:cxn>
              <a:cxn ang="0">
                <a:pos x="41" y="5"/>
              </a:cxn>
              <a:cxn ang="0">
                <a:pos x="40" y="4"/>
              </a:cxn>
              <a:cxn ang="0">
                <a:pos x="10" y="4"/>
              </a:cxn>
              <a:cxn ang="0">
                <a:pos x="4" y="10"/>
              </a:cxn>
              <a:cxn ang="0">
                <a:pos x="4" y="40"/>
              </a:cxn>
              <a:cxn ang="0">
                <a:pos x="10" y="46"/>
              </a:cxn>
              <a:cxn ang="0">
                <a:pos x="40" y="46"/>
              </a:cxn>
              <a:cxn ang="0">
                <a:pos x="45" y="40"/>
              </a:cxn>
              <a:cxn ang="0">
                <a:pos x="45" y="35"/>
              </a:cxn>
              <a:cxn ang="0">
                <a:pos x="46" y="35"/>
              </a:cxn>
              <a:cxn ang="0">
                <a:pos x="48" y="32"/>
              </a:cxn>
              <a:cxn ang="0">
                <a:pos x="49" y="32"/>
              </a:cxn>
              <a:cxn ang="0">
                <a:pos x="50" y="33"/>
              </a:cxn>
              <a:cxn ang="0">
                <a:pos x="50" y="40"/>
              </a:cxn>
              <a:cxn ang="0">
                <a:pos x="57" y="17"/>
              </a:cxn>
              <a:cxn ang="0">
                <a:pos x="33" y="41"/>
              </a:cxn>
              <a:cxn ang="0">
                <a:pos x="23" y="41"/>
              </a:cxn>
              <a:cxn ang="0">
                <a:pos x="23" y="31"/>
              </a:cxn>
              <a:cxn ang="0">
                <a:pos x="47" y="7"/>
              </a:cxn>
              <a:cxn ang="0">
                <a:pos x="57" y="17"/>
              </a:cxn>
              <a:cxn ang="0">
                <a:pos x="36" y="33"/>
              </a:cxn>
              <a:cxn ang="0">
                <a:pos x="30" y="28"/>
              </a:cxn>
              <a:cxn ang="0">
                <a:pos x="26" y="32"/>
              </a:cxn>
              <a:cxn ang="0">
                <a:pos x="26" y="34"/>
              </a:cxn>
              <a:cxn ang="0">
                <a:pos x="29" y="34"/>
              </a:cxn>
              <a:cxn ang="0">
                <a:pos x="29" y="38"/>
              </a:cxn>
              <a:cxn ang="0">
                <a:pos x="31" y="38"/>
              </a:cxn>
              <a:cxn ang="0">
                <a:pos x="36" y="33"/>
              </a:cxn>
              <a:cxn ang="0">
                <a:pos x="46" y="12"/>
              </a:cxn>
              <a:cxn ang="0">
                <a:pos x="34" y="24"/>
              </a:cxn>
              <a:cxn ang="0">
                <a:pos x="33" y="26"/>
              </a:cxn>
              <a:cxn ang="0">
                <a:pos x="35" y="26"/>
              </a:cxn>
              <a:cxn ang="0">
                <a:pos x="47" y="13"/>
              </a:cxn>
              <a:cxn ang="0">
                <a:pos x="47" y="12"/>
              </a:cxn>
              <a:cxn ang="0">
                <a:pos x="46" y="12"/>
              </a:cxn>
              <a:cxn ang="0">
                <a:pos x="59" y="15"/>
              </a:cxn>
              <a:cxn ang="0">
                <a:pos x="49" y="4"/>
              </a:cxn>
              <a:cxn ang="0">
                <a:pos x="52" y="1"/>
              </a:cxn>
              <a:cxn ang="0">
                <a:pos x="57" y="1"/>
              </a:cxn>
              <a:cxn ang="0">
                <a:pos x="62" y="7"/>
              </a:cxn>
              <a:cxn ang="0">
                <a:pos x="62" y="11"/>
              </a:cxn>
              <a:cxn ang="0">
                <a:pos x="59" y="15"/>
              </a:cxn>
            </a:cxnLst>
            <a:rect l="0" t="0" r="r" b="b"/>
            <a:pathLst>
              <a:path w="64" h="50">
                <a:moveTo>
                  <a:pt x="50" y="40"/>
                </a:moveTo>
                <a:cubicBezTo>
                  <a:pt x="50" y="46"/>
                  <a:pt x="45" y="50"/>
                  <a:pt x="40" y="50"/>
                </a:cubicBezTo>
                <a:cubicBezTo>
                  <a:pt x="10" y="50"/>
                  <a:pt x="10" y="50"/>
                  <a:pt x="10" y="50"/>
                </a:cubicBezTo>
                <a:cubicBezTo>
                  <a:pt x="4" y="50"/>
                  <a:pt x="0" y="46"/>
                  <a:pt x="0" y="40"/>
                </a:cubicBezTo>
                <a:cubicBezTo>
                  <a:pt x="0" y="10"/>
                  <a:pt x="0" y="10"/>
                  <a:pt x="0" y="10"/>
                </a:cubicBezTo>
                <a:cubicBezTo>
                  <a:pt x="0" y="5"/>
                  <a:pt x="4" y="0"/>
                  <a:pt x="10" y="0"/>
                </a:cubicBezTo>
                <a:cubicBezTo>
                  <a:pt x="40" y="0"/>
                  <a:pt x="40" y="0"/>
                  <a:pt x="40" y="0"/>
                </a:cubicBezTo>
                <a:cubicBezTo>
                  <a:pt x="41" y="0"/>
                  <a:pt x="43" y="0"/>
                  <a:pt x="44" y="1"/>
                </a:cubicBezTo>
                <a:cubicBezTo>
                  <a:pt x="44" y="1"/>
                  <a:pt x="44" y="1"/>
                  <a:pt x="45" y="2"/>
                </a:cubicBezTo>
                <a:cubicBezTo>
                  <a:pt x="45" y="2"/>
                  <a:pt x="45" y="2"/>
                  <a:pt x="44" y="3"/>
                </a:cubicBezTo>
                <a:cubicBezTo>
                  <a:pt x="42" y="4"/>
                  <a:pt x="42" y="4"/>
                  <a:pt x="42" y="4"/>
                </a:cubicBezTo>
                <a:cubicBezTo>
                  <a:pt x="42" y="5"/>
                  <a:pt x="42" y="5"/>
                  <a:pt x="41" y="5"/>
                </a:cubicBezTo>
                <a:cubicBezTo>
                  <a:pt x="41" y="5"/>
                  <a:pt x="40" y="4"/>
                  <a:pt x="40" y="4"/>
                </a:cubicBezTo>
                <a:cubicBezTo>
                  <a:pt x="10" y="4"/>
                  <a:pt x="10" y="4"/>
                  <a:pt x="10" y="4"/>
                </a:cubicBezTo>
                <a:cubicBezTo>
                  <a:pt x="7" y="4"/>
                  <a:pt x="4" y="7"/>
                  <a:pt x="4" y="10"/>
                </a:cubicBezTo>
                <a:cubicBezTo>
                  <a:pt x="4" y="40"/>
                  <a:pt x="4" y="40"/>
                  <a:pt x="4" y="40"/>
                </a:cubicBezTo>
                <a:cubicBezTo>
                  <a:pt x="4" y="43"/>
                  <a:pt x="7" y="46"/>
                  <a:pt x="10" y="46"/>
                </a:cubicBezTo>
                <a:cubicBezTo>
                  <a:pt x="40" y="46"/>
                  <a:pt x="40" y="46"/>
                  <a:pt x="40" y="46"/>
                </a:cubicBezTo>
                <a:cubicBezTo>
                  <a:pt x="43" y="46"/>
                  <a:pt x="45" y="43"/>
                  <a:pt x="45" y="40"/>
                </a:cubicBezTo>
                <a:cubicBezTo>
                  <a:pt x="45" y="35"/>
                  <a:pt x="45" y="35"/>
                  <a:pt x="45" y="35"/>
                </a:cubicBezTo>
                <a:cubicBezTo>
                  <a:pt x="45" y="35"/>
                  <a:pt x="46" y="35"/>
                  <a:pt x="46" y="35"/>
                </a:cubicBezTo>
                <a:cubicBezTo>
                  <a:pt x="48" y="32"/>
                  <a:pt x="48" y="32"/>
                  <a:pt x="48" y="32"/>
                </a:cubicBezTo>
                <a:cubicBezTo>
                  <a:pt x="48" y="32"/>
                  <a:pt x="49" y="32"/>
                  <a:pt x="49" y="32"/>
                </a:cubicBezTo>
                <a:cubicBezTo>
                  <a:pt x="50" y="32"/>
                  <a:pt x="50" y="33"/>
                  <a:pt x="50" y="33"/>
                </a:cubicBezTo>
                <a:lnTo>
                  <a:pt x="50" y="40"/>
                </a:lnTo>
                <a:close/>
                <a:moveTo>
                  <a:pt x="57" y="17"/>
                </a:moveTo>
                <a:cubicBezTo>
                  <a:pt x="33" y="41"/>
                  <a:pt x="33" y="41"/>
                  <a:pt x="33" y="41"/>
                </a:cubicBezTo>
                <a:cubicBezTo>
                  <a:pt x="23" y="41"/>
                  <a:pt x="23" y="41"/>
                  <a:pt x="23" y="41"/>
                </a:cubicBezTo>
                <a:cubicBezTo>
                  <a:pt x="23" y="31"/>
                  <a:pt x="23" y="31"/>
                  <a:pt x="23" y="31"/>
                </a:cubicBezTo>
                <a:cubicBezTo>
                  <a:pt x="47" y="7"/>
                  <a:pt x="47" y="7"/>
                  <a:pt x="47" y="7"/>
                </a:cubicBezTo>
                <a:lnTo>
                  <a:pt x="57" y="17"/>
                </a:lnTo>
                <a:close/>
                <a:moveTo>
                  <a:pt x="36" y="33"/>
                </a:moveTo>
                <a:cubicBezTo>
                  <a:pt x="30" y="28"/>
                  <a:pt x="30" y="28"/>
                  <a:pt x="30" y="28"/>
                </a:cubicBezTo>
                <a:cubicBezTo>
                  <a:pt x="26" y="32"/>
                  <a:pt x="26" y="32"/>
                  <a:pt x="26" y="32"/>
                </a:cubicBezTo>
                <a:cubicBezTo>
                  <a:pt x="26" y="34"/>
                  <a:pt x="26" y="34"/>
                  <a:pt x="26" y="34"/>
                </a:cubicBezTo>
                <a:cubicBezTo>
                  <a:pt x="29" y="34"/>
                  <a:pt x="29" y="34"/>
                  <a:pt x="29" y="34"/>
                </a:cubicBezTo>
                <a:cubicBezTo>
                  <a:pt x="29" y="38"/>
                  <a:pt x="29" y="38"/>
                  <a:pt x="29" y="38"/>
                </a:cubicBezTo>
                <a:cubicBezTo>
                  <a:pt x="31" y="38"/>
                  <a:pt x="31" y="38"/>
                  <a:pt x="31" y="38"/>
                </a:cubicBezTo>
                <a:lnTo>
                  <a:pt x="36" y="33"/>
                </a:lnTo>
                <a:close/>
                <a:moveTo>
                  <a:pt x="46" y="12"/>
                </a:moveTo>
                <a:cubicBezTo>
                  <a:pt x="34" y="24"/>
                  <a:pt x="34" y="24"/>
                  <a:pt x="34" y="24"/>
                </a:cubicBezTo>
                <a:cubicBezTo>
                  <a:pt x="33" y="25"/>
                  <a:pt x="33" y="25"/>
                  <a:pt x="33" y="26"/>
                </a:cubicBezTo>
                <a:cubicBezTo>
                  <a:pt x="34" y="26"/>
                  <a:pt x="34" y="26"/>
                  <a:pt x="35" y="26"/>
                </a:cubicBezTo>
                <a:cubicBezTo>
                  <a:pt x="47" y="13"/>
                  <a:pt x="47" y="13"/>
                  <a:pt x="47" y="13"/>
                </a:cubicBezTo>
                <a:cubicBezTo>
                  <a:pt x="47" y="13"/>
                  <a:pt x="47" y="12"/>
                  <a:pt x="47" y="12"/>
                </a:cubicBezTo>
                <a:cubicBezTo>
                  <a:pt x="47" y="12"/>
                  <a:pt x="46" y="12"/>
                  <a:pt x="46" y="12"/>
                </a:cubicBezTo>
                <a:close/>
                <a:moveTo>
                  <a:pt x="59" y="15"/>
                </a:moveTo>
                <a:cubicBezTo>
                  <a:pt x="49" y="4"/>
                  <a:pt x="49" y="4"/>
                  <a:pt x="49" y="4"/>
                </a:cubicBezTo>
                <a:cubicBezTo>
                  <a:pt x="52" y="1"/>
                  <a:pt x="52" y="1"/>
                  <a:pt x="52" y="1"/>
                </a:cubicBezTo>
                <a:cubicBezTo>
                  <a:pt x="53" y="0"/>
                  <a:pt x="56" y="0"/>
                  <a:pt x="57" y="1"/>
                </a:cubicBezTo>
                <a:cubicBezTo>
                  <a:pt x="62" y="7"/>
                  <a:pt x="62" y="7"/>
                  <a:pt x="62" y="7"/>
                </a:cubicBezTo>
                <a:cubicBezTo>
                  <a:pt x="64" y="8"/>
                  <a:pt x="64" y="10"/>
                  <a:pt x="62" y="11"/>
                </a:cubicBezTo>
                <a:lnTo>
                  <a:pt x="59" y="15"/>
                </a:ln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248"/>
          <p:cNvSpPr>
            <a:spLocks noEditPoints="1"/>
          </p:cNvSpPr>
          <p:nvPr/>
        </p:nvSpPr>
        <p:spPr bwMode="auto">
          <a:xfrm>
            <a:off x="3671394" y="3288742"/>
            <a:ext cx="246186" cy="200775"/>
          </a:xfrm>
          <a:custGeom>
            <a:avLst/>
            <a:gdLst/>
            <a:ahLst/>
            <a:cxnLst>
              <a:cxn ang="0">
                <a:pos x="24" y="49"/>
              </a:cxn>
              <a:cxn ang="0">
                <a:pos x="11" y="49"/>
              </a:cxn>
              <a:cxn ang="0">
                <a:pos x="0" y="38"/>
              </a:cxn>
              <a:cxn ang="0">
                <a:pos x="0" y="11"/>
              </a:cxn>
              <a:cxn ang="0">
                <a:pos x="11" y="0"/>
              </a:cxn>
              <a:cxn ang="0">
                <a:pos x="24" y="0"/>
              </a:cxn>
              <a:cxn ang="0">
                <a:pos x="25" y="2"/>
              </a:cxn>
              <a:cxn ang="0">
                <a:pos x="24" y="5"/>
              </a:cxn>
              <a:cxn ang="0">
                <a:pos x="11" y="5"/>
              </a:cxn>
              <a:cxn ang="0">
                <a:pos x="5" y="11"/>
              </a:cxn>
              <a:cxn ang="0">
                <a:pos x="5" y="38"/>
              </a:cxn>
              <a:cxn ang="0">
                <a:pos x="11" y="44"/>
              </a:cxn>
              <a:cxn ang="0">
                <a:pos x="22" y="44"/>
              </a:cxn>
              <a:cxn ang="0">
                <a:pos x="25" y="45"/>
              </a:cxn>
              <a:cxn ang="0">
                <a:pos x="24" y="49"/>
              </a:cxn>
              <a:cxn ang="0">
                <a:pos x="59" y="26"/>
              </a:cxn>
              <a:cxn ang="0">
                <a:pos x="39" y="47"/>
              </a:cxn>
              <a:cxn ang="0">
                <a:pos x="37" y="48"/>
              </a:cxn>
              <a:cxn ang="0">
                <a:pos x="34" y="45"/>
              </a:cxn>
              <a:cxn ang="0">
                <a:pos x="34" y="34"/>
              </a:cxn>
              <a:cxn ang="0">
                <a:pos x="17" y="34"/>
              </a:cxn>
              <a:cxn ang="0">
                <a:pos x="15" y="32"/>
              </a:cxn>
              <a:cxn ang="0">
                <a:pos x="15" y="17"/>
              </a:cxn>
              <a:cxn ang="0">
                <a:pos x="17" y="15"/>
              </a:cxn>
              <a:cxn ang="0">
                <a:pos x="34" y="15"/>
              </a:cxn>
              <a:cxn ang="0">
                <a:pos x="34" y="4"/>
              </a:cxn>
              <a:cxn ang="0">
                <a:pos x="37" y="2"/>
              </a:cxn>
              <a:cxn ang="0">
                <a:pos x="39" y="2"/>
              </a:cxn>
              <a:cxn ang="0">
                <a:pos x="59" y="23"/>
              </a:cxn>
              <a:cxn ang="0">
                <a:pos x="60" y="25"/>
              </a:cxn>
              <a:cxn ang="0">
                <a:pos x="59" y="26"/>
              </a:cxn>
            </a:cxnLst>
            <a:rect l="0" t="0" r="r" b="b"/>
            <a:pathLst>
              <a:path w="60" h="49">
                <a:moveTo>
                  <a:pt x="24" y="49"/>
                </a:moveTo>
                <a:cubicBezTo>
                  <a:pt x="11" y="49"/>
                  <a:pt x="11" y="49"/>
                  <a:pt x="11" y="49"/>
                </a:cubicBezTo>
                <a:cubicBezTo>
                  <a:pt x="5" y="49"/>
                  <a:pt x="0" y="44"/>
                  <a:pt x="0" y="38"/>
                </a:cubicBezTo>
                <a:cubicBezTo>
                  <a:pt x="0" y="11"/>
                  <a:pt x="0" y="11"/>
                  <a:pt x="0" y="11"/>
                </a:cubicBezTo>
                <a:cubicBezTo>
                  <a:pt x="0" y="5"/>
                  <a:pt x="5" y="0"/>
                  <a:pt x="11" y="0"/>
                </a:cubicBezTo>
                <a:cubicBezTo>
                  <a:pt x="24" y="0"/>
                  <a:pt x="24" y="0"/>
                  <a:pt x="24" y="0"/>
                </a:cubicBezTo>
                <a:cubicBezTo>
                  <a:pt x="24" y="0"/>
                  <a:pt x="25" y="1"/>
                  <a:pt x="25" y="2"/>
                </a:cubicBezTo>
                <a:cubicBezTo>
                  <a:pt x="25" y="3"/>
                  <a:pt x="25" y="5"/>
                  <a:pt x="24" y="5"/>
                </a:cubicBezTo>
                <a:cubicBezTo>
                  <a:pt x="11" y="5"/>
                  <a:pt x="11" y="5"/>
                  <a:pt x="11" y="5"/>
                </a:cubicBezTo>
                <a:cubicBezTo>
                  <a:pt x="8" y="5"/>
                  <a:pt x="5" y="8"/>
                  <a:pt x="5" y="11"/>
                </a:cubicBezTo>
                <a:cubicBezTo>
                  <a:pt x="5" y="38"/>
                  <a:pt x="5" y="38"/>
                  <a:pt x="5" y="38"/>
                </a:cubicBezTo>
                <a:cubicBezTo>
                  <a:pt x="5" y="41"/>
                  <a:pt x="8" y="44"/>
                  <a:pt x="11" y="44"/>
                </a:cubicBezTo>
                <a:cubicBezTo>
                  <a:pt x="22" y="44"/>
                  <a:pt x="22" y="44"/>
                  <a:pt x="22" y="44"/>
                </a:cubicBezTo>
                <a:cubicBezTo>
                  <a:pt x="23" y="44"/>
                  <a:pt x="25" y="44"/>
                  <a:pt x="25" y="45"/>
                </a:cubicBezTo>
                <a:cubicBezTo>
                  <a:pt x="25" y="46"/>
                  <a:pt x="25" y="49"/>
                  <a:pt x="24" y="49"/>
                </a:cubicBezTo>
                <a:close/>
                <a:moveTo>
                  <a:pt x="59" y="26"/>
                </a:moveTo>
                <a:cubicBezTo>
                  <a:pt x="39" y="47"/>
                  <a:pt x="39" y="47"/>
                  <a:pt x="39" y="47"/>
                </a:cubicBezTo>
                <a:cubicBezTo>
                  <a:pt x="38" y="48"/>
                  <a:pt x="38" y="48"/>
                  <a:pt x="37" y="48"/>
                </a:cubicBezTo>
                <a:cubicBezTo>
                  <a:pt x="36" y="48"/>
                  <a:pt x="34" y="47"/>
                  <a:pt x="34" y="45"/>
                </a:cubicBezTo>
                <a:cubicBezTo>
                  <a:pt x="34" y="34"/>
                  <a:pt x="34" y="34"/>
                  <a:pt x="34" y="34"/>
                </a:cubicBezTo>
                <a:cubicBezTo>
                  <a:pt x="17" y="34"/>
                  <a:pt x="17" y="34"/>
                  <a:pt x="17" y="34"/>
                </a:cubicBezTo>
                <a:cubicBezTo>
                  <a:pt x="16" y="34"/>
                  <a:pt x="15" y="33"/>
                  <a:pt x="15" y="32"/>
                </a:cubicBezTo>
                <a:cubicBezTo>
                  <a:pt x="15" y="17"/>
                  <a:pt x="15" y="17"/>
                  <a:pt x="15" y="17"/>
                </a:cubicBezTo>
                <a:cubicBezTo>
                  <a:pt x="15" y="16"/>
                  <a:pt x="16" y="15"/>
                  <a:pt x="17" y="15"/>
                </a:cubicBezTo>
                <a:cubicBezTo>
                  <a:pt x="34" y="15"/>
                  <a:pt x="34" y="15"/>
                  <a:pt x="34" y="15"/>
                </a:cubicBezTo>
                <a:cubicBezTo>
                  <a:pt x="34" y="4"/>
                  <a:pt x="34" y="4"/>
                  <a:pt x="34" y="4"/>
                </a:cubicBezTo>
                <a:cubicBezTo>
                  <a:pt x="34" y="3"/>
                  <a:pt x="36" y="2"/>
                  <a:pt x="37" y="2"/>
                </a:cubicBezTo>
                <a:cubicBezTo>
                  <a:pt x="38" y="2"/>
                  <a:pt x="38" y="2"/>
                  <a:pt x="39" y="2"/>
                </a:cubicBezTo>
                <a:cubicBezTo>
                  <a:pt x="59" y="23"/>
                  <a:pt x="59" y="23"/>
                  <a:pt x="59" y="23"/>
                </a:cubicBezTo>
                <a:cubicBezTo>
                  <a:pt x="60" y="23"/>
                  <a:pt x="60" y="24"/>
                  <a:pt x="60" y="25"/>
                </a:cubicBezTo>
                <a:cubicBezTo>
                  <a:pt x="60" y="25"/>
                  <a:pt x="60" y="26"/>
                  <a:pt x="59" y="26"/>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9"/>
          <p:cNvSpPr>
            <a:spLocks/>
          </p:cNvSpPr>
          <p:nvPr/>
        </p:nvSpPr>
        <p:spPr bwMode="auto">
          <a:xfrm>
            <a:off x="3172637" y="2384545"/>
            <a:ext cx="882244" cy="540640"/>
          </a:xfrm>
          <a:custGeom>
            <a:avLst/>
            <a:gdLst/>
            <a:ahLst/>
            <a:cxnLst>
              <a:cxn ang="0">
                <a:pos x="250" y="192"/>
              </a:cxn>
              <a:cxn ang="0">
                <a:pos x="62" y="192"/>
              </a:cxn>
              <a:cxn ang="0">
                <a:pos x="61" y="160"/>
              </a:cxn>
              <a:cxn ang="0">
                <a:pos x="61" y="158"/>
              </a:cxn>
              <a:cxn ang="0">
                <a:pos x="0" y="158"/>
              </a:cxn>
              <a:cxn ang="0">
                <a:pos x="157" y="0"/>
              </a:cxn>
              <a:cxn ang="0">
                <a:pos x="313" y="158"/>
              </a:cxn>
              <a:cxn ang="0">
                <a:pos x="248" y="158"/>
              </a:cxn>
              <a:cxn ang="0">
                <a:pos x="248" y="160"/>
              </a:cxn>
              <a:cxn ang="0">
                <a:pos x="250" y="192"/>
              </a:cxn>
            </a:cxnLst>
            <a:rect l="0" t="0" r="r" b="b"/>
            <a:pathLst>
              <a:path w="313" h="192">
                <a:moveTo>
                  <a:pt x="250" y="192"/>
                </a:moveTo>
                <a:cubicBezTo>
                  <a:pt x="62" y="192"/>
                  <a:pt x="62" y="192"/>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cubicBezTo>
                  <a:pt x="248" y="158"/>
                  <a:pt x="248" y="158"/>
                  <a:pt x="248" y="158"/>
                </a:cubicBezTo>
                <a:cubicBezTo>
                  <a:pt x="248" y="158"/>
                  <a:pt x="248" y="159"/>
                  <a:pt x="248" y="160"/>
                </a:cubicBezTo>
                <a:cubicBezTo>
                  <a:pt x="248" y="171"/>
                  <a:pt x="249" y="182"/>
                  <a:pt x="250" y="192"/>
                </a:cubicBez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4" name="Text Placeholder 3"/>
          <p:cNvSpPr txBox="1">
            <a:spLocks/>
          </p:cNvSpPr>
          <p:nvPr/>
        </p:nvSpPr>
        <p:spPr>
          <a:xfrm>
            <a:off x="3552606" y="2666686"/>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Tree>
    <p:extLst>
      <p:ext uri="{BB962C8B-B14F-4D97-AF65-F5344CB8AC3E}">
        <p14:creationId xmlns:p14="http://schemas.microsoft.com/office/powerpoint/2010/main" val="236878051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18" presetClass="entr" presetSubtype="9"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strips(upLeft)">
                                      <p:cBhvr>
                                        <p:cTn id="15" dur="1000"/>
                                        <p:tgtEl>
                                          <p:spTgt spid="30"/>
                                        </p:tgtEl>
                                      </p:cBhvr>
                                    </p:animEffect>
                                  </p:childTnLst>
                                </p:cTn>
                              </p:par>
                            </p:childTnLst>
                          </p:cTn>
                        </p:par>
                        <p:par>
                          <p:cTn id="16" fill="hold">
                            <p:stCondLst>
                              <p:cond delay="1850"/>
                            </p:stCondLst>
                            <p:childTnLst>
                              <p:par>
                                <p:cTn id="17" presetID="18" presetClass="entr" presetSubtype="9" fill="hold" grpId="0" nodeType="after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strips(upLeft)">
                                      <p:cBhvr>
                                        <p:cTn id="19" dur="500"/>
                                        <p:tgtEl>
                                          <p:spTgt spid="53"/>
                                        </p:tgtEl>
                                      </p:cBhvr>
                                    </p:animEffect>
                                  </p:childTnLst>
                                </p:cTn>
                              </p:par>
                            </p:childTnLst>
                          </p:cTn>
                        </p:par>
                        <p:par>
                          <p:cTn id="20" fill="hold">
                            <p:stCondLst>
                              <p:cond delay="2350"/>
                            </p:stCondLst>
                            <p:childTnLst>
                              <p:par>
                                <p:cTn id="21" presetID="53" presetClass="entr" presetSubtype="0"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p:cTn id="23" dur="500" fill="hold"/>
                                        <p:tgtEl>
                                          <p:spTgt spid="52"/>
                                        </p:tgtEl>
                                        <p:attrNameLst>
                                          <p:attrName>ppt_w</p:attrName>
                                        </p:attrNameLst>
                                      </p:cBhvr>
                                      <p:tavLst>
                                        <p:tav tm="0">
                                          <p:val>
                                            <p:fltVal val="0"/>
                                          </p:val>
                                        </p:tav>
                                        <p:tav tm="100000">
                                          <p:val>
                                            <p:strVal val="#ppt_w"/>
                                          </p:val>
                                        </p:tav>
                                      </p:tavLst>
                                    </p:anim>
                                    <p:anim calcmode="lin" valueType="num">
                                      <p:cBhvr>
                                        <p:cTn id="24" dur="500" fill="hold"/>
                                        <p:tgtEl>
                                          <p:spTgt spid="52"/>
                                        </p:tgtEl>
                                        <p:attrNameLst>
                                          <p:attrName>ppt_h</p:attrName>
                                        </p:attrNameLst>
                                      </p:cBhvr>
                                      <p:tavLst>
                                        <p:tav tm="0">
                                          <p:val>
                                            <p:fltVal val="0"/>
                                          </p:val>
                                        </p:tav>
                                        <p:tav tm="100000">
                                          <p:val>
                                            <p:strVal val="#ppt_h"/>
                                          </p:val>
                                        </p:tav>
                                      </p:tavLst>
                                    </p:anim>
                                    <p:animEffect transition="in" filter="fade">
                                      <p:cBhvr>
                                        <p:cTn id="25" dur="500"/>
                                        <p:tgtEl>
                                          <p:spTgt spid="52"/>
                                        </p:tgtEl>
                                      </p:cBhvr>
                                    </p:animEffect>
                                  </p:childTnLst>
                                </p:cTn>
                              </p:par>
                            </p:childTnLst>
                          </p:cTn>
                        </p:par>
                        <p:par>
                          <p:cTn id="26" fill="hold">
                            <p:stCondLst>
                              <p:cond delay="2850"/>
                            </p:stCondLst>
                            <p:childTnLst>
                              <p:par>
                                <p:cTn id="27" presetID="18" presetClass="entr" presetSubtype="3"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strips(upRight)">
                                      <p:cBhvr>
                                        <p:cTn id="29" dur="1000"/>
                                        <p:tgtEl>
                                          <p:spTgt spid="33"/>
                                        </p:tgtEl>
                                      </p:cBhvr>
                                    </p:animEffect>
                                  </p:childTnLst>
                                </p:cTn>
                              </p:par>
                            </p:childTnLst>
                          </p:cTn>
                        </p:par>
                        <p:par>
                          <p:cTn id="30" fill="hold">
                            <p:stCondLst>
                              <p:cond delay="3850"/>
                            </p:stCondLst>
                            <p:childTnLst>
                              <p:par>
                                <p:cTn id="31" presetID="53" presetClass="entr" presetSubtype="0"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 calcmode="lin" valueType="num">
                                      <p:cBhvr>
                                        <p:cTn id="33" dur="500" fill="hold"/>
                                        <p:tgtEl>
                                          <p:spTgt spid="49"/>
                                        </p:tgtEl>
                                        <p:attrNameLst>
                                          <p:attrName>ppt_w</p:attrName>
                                        </p:attrNameLst>
                                      </p:cBhvr>
                                      <p:tavLst>
                                        <p:tav tm="0">
                                          <p:val>
                                            <p:fltVal val="0"/>
                                          </p:val>
                                        </p:tav>
                                        <p:tav tm="100000">
                                          <p:val>
                                            <p:strVal val="#ppt_w"/>
                                          </p:val>
                                        </p:tav>
                                      </p:tavLst>
                                    </p:anim>
                                    <p:anim calcmode="lin" valueType="num">
                                      <p:cBhvr>
                                        <p:cTn id="34" dur="500" fill="hold"/>
                                        <p:tgtEl>
                                          <p:spTgt spid="49"/>
                                        </p:tgtEl>
                                        <p:attrNameLst>
                                          <p:attrName>ppt_h</p:attrName>
                                        </p:attrNameLst>
                                      </p:cBhvr>
                                      <p:tavLst>
                                        <p:tav tm="0">
                                          <p:val>
                                            <p:fltVal val="0"/>
                                          </p:val>
                                        </p:tav>
                                        <p:tav tm="100000">
                                          <p:val>
                                            <p:strVal val="#ppt_h"/>
                                          </p:val>
                                        </p:tav>
                                      </p:tavLst>
                                    </p:anim>
                                    <p:animEffect transition="in" filter="fade">
                                      <p:cBhvr>
                                        <p:cTn id="35" dur="500"/>
                                        <p:tgtEl>
                                          <p:spTgt spid="49"/>
                                        </p:tgtEl>
                                      </p:cBhvr>
                                    </p:animEffect>
                                  </p:childTnLst>
                                </p:cTn>
                              </p:par>
                            </p:childTnLst>
                          </p:cTn>
                        </p:par>
                        <p:par>
                          <p:cTn id="36" fill="hold">
                            <p:stCondLst>
                              <p:cond delay="4350"/>
                            </p:stCondLst>
                            <p:childTnLst>
                              <p:par>
                                <p:cTn id="37" presetID="18" presetClass="entr" presetSubtype="6"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strips(downRight)">
                                      <p:cBhvr>
                                        <p:cTn id="39" dur="1000"/>
                                        <p:tgtEl>
                                          <p:spTgt spid="32"/>
                                        </p:tgtEl>
                                      </p:cBhvr>
                                    </p:animEffect>
                                  </p:childTnLst>
                                </p:cTn>
                              </p:par>
                            </p:childTnLst>
                          </p:cTn>
                        </p:par>
                        <p:par>
                          <p:cTn id="40" fill="hold">
                            <p:stCondLst>
                              <p:cond delay="5350"/>
                            </p:stCondLst>
                            <p:childTnLst>
                              <p:par>
                                <p:cTn id="41" presetID="53" presetClass="entr" presetSubtype="0" fill="hold" grpId="0" nodeType="after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p:cTn id="43" dur="500" fill="hold"/>
                                        <p:tgtEl>
                                          <p:spTgt spid="51"/>
                                        </p:tgtEl>
                                        <p:attrNameLst>
                                          <p:attrName>ppt_w</p:attrName>
                                        </p:attrNameLst>
                                      </p:cBhvr>
                                      <p:tavLst>
                                        <p:tav tm="0">
                                          <p:val>
                                            <p:fltVal val="0"/>
                                          </p:val>
                                        </p:tav>
                                        <p:tav tm="100000">
                                          <p:val>
                                            <p:strVal val="#ppt_w"/>
                                          </p:val>
                                        </p:tav>
                                      </p:tavLst>
                                    </p:anim>
                                    <p:anim calcmode="lin" valueType="num">
                                      <p:cBhvr>
                                        <p:cTn id="44" dur="500" fill="hold"/>
                                        <p:tgtEl>
                                          <p:spTgt spid="51"/>
                                        </p:tgtEl>
                                        <p:attrNameLst>
                                          <p:attrName>ppt_h</p:attrName>
                                        </p:attrNameLst>
                                      </p:cBhvr>
                                      <p:tavLst>
                                        <p:tav tm="0">
                                          <p:val>
                                            <p:fltVal val="0"/>
                                          </p:val>
                                        </p:tav>
                                        <p:tav tm="100000">
                                          <p:val>
                                            <p:strVal val="#ppt_h"/>
                                          </p:val>
                                        </p:tav>
                                      </p:tavLst>
                                    </p:anim>
                                    <p:animEffect transition="in" filter="fade">
                                      <p:cBhvr>
                                        <p:cTn id="45" dur="500"/>
                                        <p:tgtEl>
                                          <p:spTgt spid="51"/>
                                        </p:tgtEl>
                                      </p:cBhvr>
                                    </p:animEffect>
                                  </p:childTnLst>
                                </p:cTn>
                              </p:par>
                            </p:childTnLst>
                          </p:cTn>
                        </p:par>
                        <p:par>
                          <p:cTn id="46" fill="hold">
                            <p:stCondLst>
                              <p:cond delay="5850"/>
                            </p:stCondLst>
                            <p:childTnLst>
                              <p:par>
                                <p:cTn id="47" presetID="18" presetClass="entr" presetSubtype="12" fill="hold" grpId="0"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strips(downLeft)">
                                      <p:cBhvr>
                                        <p:cTn id="49" dur="1000"/>
                                        <p:tgtEl>
                                          <p:spTgt spid="31"/>
                                        </p:tgtEl>
                                      </p:cBhvr>
                                    </p:animEffect>
                                  </p:childTnLst>
                                </p:cTn>
                              </p:par>
                            </p:childTnLst>
                          </p:cTn>
                        </p:par>
                        <p:par>
                          <p:cTn id="50" fill="hold">
                            <p:stCondLst>
                              <p:cond delay="6850"/>
                            </p:stCondLst>
                            <p:childTnLst>
                              <p:par>
                                <p:cTn id="51" presetID="53" presetClass="entr" presetSubtype="0" fill="hold" grpId="0" nodeType="afterEffect">
                                  <p:stCondLst>
                                    <p:cond delay="0"/>
                                  </p:stCondLst>
                                  <p:childTnLst>
                                    <p:set>
                                      <p:cBhvr>
                                        <p:cTn id="52" dur="1" fill="hold">
                                          <p:stCondLst>
                                            <p:cond delay="0"/>
                                          </p:stCondLst>
                                        </p:cTn>
                                        <p:tgtEl>
                                          <p:spTgt spid="50"/>
                                        </p:tgtEl>
                                        <p:attrNameLst>
                                          <p:attrName>style.visibility</p:attrName>
                                        </p:attrNameLst>
                                      </p:cBhvr>
                                      <p:to>
                                        <p:strVal val="visible"/>
                                      </p:to>
                                    </p:set>
                                    <p:anim calcmode="lin" valueType="num">
                                      <p:cBhvr>
                                        <p:cTn id="53" dur="500" fill="hold"/>
                                        <p:tgtEl>
                                          <p:spTgt spid="50"/>
                                        </p:tgtEl>
                                        <p:attrNameLst>
                                          <p:attrName>ppt_w</p:attrName>
                                        </p:attrNameLst>
                                      </p:cBhvr>
                                      <p:tavLst>
                                        <p:tav tm="0">
                                          <p:val>
                                            <p:fltVal val="0"/>
                                          </p:val>
                                        </p:tav>
                                        <p:tav tm="100000">
                                          <p:val>
                                            <p:strVal val="#ppt_w"/>
                                          </p:val>
                                        </p:tav>
                                      </p:tavLst>
                                    </p:anim>
                                    <p:anim calcmode="lin" valueType="num">
                                      <p:cBhvr>
                                        <p:cTn id="54" dur="500" fill="hold"/>
                                        <p:tgtEl>
                                          <p:spTgt spid="50"/>
                                        </p:tgtEl>
                                        <p:attrNameLst>
                                          <p:attrName>ppt_h</p:attrName>
                                        </p:attrNameLst>
                                      </p:cBhvr>
                                      <p:tavLst>
                                        <p:tav tm="0">
                                          <p:val>
                                            <p:fltVal val="0"/>
                                          </p:val>
                                        </p:tav>
                                        <p:tav tm="100000">
                                          <p:val>
                                            <p:strVal val="#ppt_h"/>
                                          </p:val>
                                        </p:tav>
                                      </p:tavLst>
                                    </p:anim>
                                    <p:animEffect transition="in" filter="fade">
                                      <p:cBhvr>
                                        <p:cTn id="55" dur="500"/>
                                        <p:tgtEl>
                                          <p:spTgt spid="50"/>
                                        </p:tgtEl>
                                      </p:cBhvr>
                                    </p:animEffect>
                                  </p:childTnLst>
                                </p:cTn>
                              </p:par>
                            </p:childTnLst>
                          </p:cTn>
                        </p:par>
                        <p:par>
                          <p:cTn id="56" fill="hold">
                            <p:stCondLst>
                              <p:cond delay="7350"/>
                            </p:stCondLst>
                            <p:childTnLst>
                              <p:par>
                                <p:cTn id="57" presetID="53" presetClass="entr" presetSubtype="0" fill="hold" grpId="0" nodeType="after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p:cTn id="59" dur="500" fill="hold"/>
                                        <p:tgtEl>
                                          <p:spTgt spid="54"/>
                                        </p:tgtEl>
                                        <p:attrNameLst>
                                          <p:attrName>ppt_w</p:attrName>
                                        </p:attrNameLst>
                                      </p:cBhvr>
                                      <p:tavLst>
                                        <p:tav tm="0">
                                          <p:val>
                                            <p:fltVal val="0"/>
                                          </p:val>
                                        </p:tav>
                                        <p:tav tm="100000">
                                          <p:val>
                                            <p:strVal val="#ppt_w"/>
                                          </p:val>
                                        </p:tav>
                                      </p:tavLst>
                                    </p:anim>
                                    <p:anim calcmode="lin" valueType="num">
                                      <p:cBhvr>
                                        <p:cTn id="60" dur="500" fill="hold"/>
                                        <p:tgtEl>
                                          <p:spTgt spid="54"/>
                                        </p:tgtEl>
                                        <p:attrNameLst>
                                          <p:attrName>ppt_h</p:attrName>
                                        </p:attrNameLst>
                                      </p:cBhvr>
                                      <p:tavLst>
                                        <p:tav tm="0">
                                          <p:val>
                                            <p:fltVal val="0"/>
                                          </p:val>
                                        </p:tav>
                                        <p:tav tm="100000">
                                          <p:val>
                                            <p:strVal val="#ppt_h"/>
                                          </p:val>
                                        </p:tav>
                                      </p:tavLst>
                                    </p:anim>
                                    <p:animEffect transition="in" filter="fade">
                                      <p:cBhvr>
                                        <p:cTn id="61" dur="500"/>
                                        <p:tgtEl>
                                          <p:spTgt spid="54"/>
                                        </p:tgtEl>
                                      </p:cBhvr>
                                    </p:animEffect>
                                  </p:childTnLst>
                                </p:cTn>
                              </p:par>
                            </p:childTnLst>
                          </p:cTn>
                        </p:par>
                        <p:par>
                          <p:cTn id="62" fill="hold">
                            <p:stCondLst>
                              <p:cond delay="7850"/>
                            </p:stCondLst>
                            <p:childTnLst>
                              <p:par>
                                <p:cTn id="63" presetID="53" presetClass="entr" presetSubtype="0" fill="hold" grpId="0" nodeType="after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500" fill="hold"/>
                                        <p:tgtEl>
                                          <p:spTgt spid="34"/>
                                        </p:tgtEl>
                                        <p:attrNameLst>
                                          <p:attrName>ppt_w</p:attrName>
                                        </p:attrNameLst>
                                      </p:cBhvr>
                                      <p:tavLst>
                                        <p:tav tm="0">
                                          <p:val>
                                            <p:fltVal val="0"/>
                                          </p:val>
                                        </p:tav>
                                        <p:tav tm="100000">
                                          <p:val>
                                            <p:strVal val="#ppt_w"/>
                                          </p:val>
                                        </p:tav>
                                      </p:tavLst>
                                    </p:anim>
                                    <p:anim calcmode="lin" valueType="num">
                                      <p:cBhvr>
                                        <p:cTn id="66" dur="500" fill="hold"/>
                                        <p:tgtEl>
                                          <p:spTgt spid="34"/>
                                        </p:tgtEl>
                                        <p:attrNameLst>
                                          <p:attrName>ppt_h</p:attrName>
                                        </p:attrNameLst>
                                      </p:cBhvr>
                                      <p:tavLst>
                                        <p:tav tm="0">
                                          <p:val>
                                            <p:fltVal val="0"/>
                                          </p:val>
                                        </p:tav>
                                        <p:tav tm="100000">
                                          <p:val>
                                            <p:strVal val="#ppt_h"/>
                                          </p:val>
                                        </p:tav>
                                      </p:tavLst>
                                    </p:anim>
                                    <p:animEffect transition="in" filter="fade">
                                      <p:cBhvr>
                                        <p:cTn id="67" dur="500"/>
                                        <p:tgtEl>
                                          <p:spTgt spid="34"/>
                                        </p:tgtEl>
                                      </p:cBhvr>
                                    </p:animEffect>
                                  </p:childTnLst>
                                </p:cTn>
                              </p:par>
                            </p:childTnLst>
                          </p:cTn>
                        </p:par>
                        <p:par>
                          <p:cTn id="68" fill="hold">
                            <p:stCondLst>
                              <p:cond delay="8350"/>
                            </p:stCondLst>
                            <p:childTnLst>
                              <p:par>
                                <p:cTn id="69" presetID="53" presetClass="entr" presetSubtype="0"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fltVal val="0"/>
                                          </p:val>
                                        </p:tav>
                                        <p:tav tm="100000">
                                          <p:val>
                                            <p:strVal val="#ppt_w"/>
                                          </p:val>
                                        </p:tav>
                                      </p:tavLst>
                                    </p:anim>
                                    <p:anim calcmode="lin" valueType="num">
                                      <p:cBhvr>
                                        <p:cTn id="72" dur="500" fill="hold"/>
                                        <p:tgtEl>
                                          <p:spTgt spid="35"/>
                                        </p:tgtEl>
                                        <p:attrNameLst>
                                          <p:attrName>ppt_h</p:attrName>
                                        </p:attrNameLst>
                                      </p:cBhvr>
                                      <p:tavLst>
                                        <p:tav tm="0">
                                          <p:val>
                                            <p:fltVal val="0"/>
                                          </p:val>
                                        </p:tav>
                                        <p:tav tm="100000">
                                          <p:val>
                                            <p:strVal val="#ppt_h"/>
                                          </p:val>
                                        </p:tav>
                                      </p:tavLst>
                                    </p:anim>
                                    <p:animEffect transition="in" filter="fade">
                                      <p:cBhvr>
                                        <p:cTn id="73" dur="500"/>
                                        <p:tgtEl>
                                          <p:spTgt spid="35"/>
                                        </p:tgtEl>
                                      </p:cBhvr>
                                    </p:animEffect>
                                  </p:childTnLst>
                                </p:cTn>
                              </p:par>
                            </p:childTnLst>
                          </p:cTn>
                        </p:par>
                        <p:par>
                          <p:cTn id="74" fill="hold">
                            <p:stCondLst>
                              <p:cond delay="8850"/>
                            </p:stCondLst>
                            <p:childTnLst>
                              <p:par>
                                <p:cTn id="75" presetID="53" presetClass="entr" presetSubtype="0" fill="hold" grpId="0" nodeType="after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500" fill="hold"/>
                                        <p:tgtEl>
                                          <p:spTgt spid="36"/>
                                        </p:tgtEl>
                                        <p:attrNameLst>
                                          <p:attrName>ppt_w</p:attrName>
                                        </p:attrNameLst>
                                      </p:cBhvr>
                                      <p:tavLst>
                                        <p:tav tm="0">
                                          <p:val>
                                            <p:fltVal val="0"/>
                                          </p:val>
                                        </p:tav>
                                        <p:tav tm="100000">
                                          <p:val>
                                            <p:strVal val="#ppt_w"/>
                                          </p:val>
                                        </p:tav>
                                      </p:tavLst>
                                    </p:anim>
                                    <p:anim calcmode="lin" valueType="num">
                                      <p:cBhvr>
                                        <p:cTn id="78" dur="500" fill="hold"/>
                                        <p:tgtEl>
                                          <p:spTgt spid="36"/>
                                        </p:tgtEl>
                                        <p:attrNameLst>
                                          <p:attrName>ppt_h</p:attrName>
                                        </p:attrNameLst>
                                      </p:cBhvr>
                                      <p:tavLst>
                                        <p:tav tm="0">
                                          <p:val>
                                            <p:fltVal val="0"/>
                                          </p:val>
                                        </p:tav>
                                        <p:tav tm="100000">
                                          <p:val>
                                            <p:strVal val="#ppt_h"/>
                                          </p:val>
                                        </p:tav>
                                      </p:tavLst>
                                    </p:anim>
                                    <p:animEffect transition="in" filter="fade">
                                      <p:cBhvr>
                                        <p:cTn id="79" dur="500"/>
                                        <p:tgtEl>
                                          <p:spTgt spid="36"/>
                                        </p:tgtEl>
                                      </p:cBhvr>
                                    </p:animEffect>
                                  </p:childTnLst>
                                </p:cTn>
                              </p:par>
                            </p:childTnLst>
                          </p:cTn>
                        </p:par>
                        <p:par>
                          <p:cTn id="80" fill="hold">
                            <p:stCondLst>
                              <p:cond delay="9350"/>
                            </p:stCondLst>
                            <p:childTnLst>
                              <p:par>
                                <p:cTn id="81" presetID="18" presetClass="entr" presetSubtype="12" fill="hold" nodeType="after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strips(downLeft)">
                                      <p:cBhvr>
                                        <p:cTn id="83" dur="500"/>
                                        <p:tgtEl>
                                          <p:spTgt spid="24"/>
                                        </p:tgtEl>
                                      </p:cBhvr>
                                    </p:animEffect>
                                  </p:childTnLst>
                                </p:cTn>
                              </p:par>
                              <p:par>
                                <p:cTn id="84" presetID="2" presetClass="entr" presetSubtype="8" accel="50000" decel="50000" fill="hold" nodeType="withEffect">
                                  <p:stCondLst>
                                    <p:cond delay="0"/>
                                  </p:stCondLst>
                                  <p:childTnLst>
                                    <p:set>
                                      <p:cBhvr>
                                        <p:cTn id="85" dur="1" fill="hold">
                                          <p:stCondLst>
                                            <p:cond delay="0"/>
                                          </p:stCondLst>
                                        </p:cTn>
                                        <p:tgtEl>
                                          <p:spTgt spid="46"/>
                                        </p:tgtEl>
                                        <p:attrNameLst>
                                          <p:attrName>style.visibility</p:attrName>
                                        </p:attrNameLst>
                                      </p:cBhvr>
                                      <p:to>
                                        <p:strVal val="visible"/>
                                      </p:to>
                                    </p:set>
                                    <p:anim calcmode="lin" valueType="num">
                                      <p:cBhvr additive="base">
                                        <p:cTn id="86" dur="500" fill="hold"/>
                                        <p:tgtEl>
                                          <p:spTgt spid="46"/>
                                        </p:tgtEl>
                                        <p:attrNameLst>
                                          <p:attrName>ppt_x</p:attrName>
                                        </p:attrNameLst>
                                      </p:cBhvr>
                                      <p:tavLst>
                                        <p:tav tm="0">
                                          <p:val>
                                            <p:strVal val="0-#ppt_w/2"/>
                                          </p:val>
                                        </p:tav>
                                        <p:tav tm="100000">
                                          <p:val>
                                            <p:strVal val="#ppt_x"/>
                                          </p:val>
                                        </p:tav>
                                      </p:tavLst>
                                    </p:anim>
                                    <p:anim calcmode="lin" valueType="num">
                                      <p:cBhvr additive="base">
                                        <p:cTn id="87" dur="500" fill="hold"/>
                                        <p:tgtEl>
                                          <p:spTgt spid="46"/>
                                        </p:tgtEl>
                                        <p:attrNameLst>
                                          <p:attrName>ppt_y</p:attrName>
                                        </p:attrNameLst>
                                      </p:cBhvr>
                                      <p:tavLst>
                                        <p:tav tm="0">
                                          <p:val>
                                            <p:strVal val="#ppt_y"/>
                                          </p:val>
                                        </p:tav>
                                        <p:tav tm="100000">
                                          <p:val>
                                            <p:strVal val="#ppt_y"/>
                                          </p:val>
                                        </p:tav>
                                      </p:tavLst>
                                    </p:anim>
                                  </p:childTnLst>
                                </p:cTn>
                              </p:par>
                            </p:childTnLst>
                          </p:cTn>
                        </p:par>
                        <p:par>
                          <p:cTn id="88" fill="hold">
                            <p:stCondLst>
                              <p:cond delay="9850"/>
                            </p:stCondLst>
                            <p:childTnLst>
                              <p:par>
                                <p:cTn id="89" presetID="18" presetClass="entr" presetSubtype="12" fill="hold" nodeType="after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strips(downLeft)">
                                      <p:cBhvr>
                                        <p:cTn id="91" dur="500"/>
                                        <p:tgtEl>
                                          <p:spTgt spid="18"/>
                                        </p:tgtEl>
                                      </p:cBhvr>
                                    </p:animEffect>
                                  </p:childTnLst>
                                </p:cTn>
                              </p:par>
                              <p:par>
                                <p:cTn id="92" presetID="2" presetClass="entr" presetSubtype="8" accel="50000" decel="50000" fill="hold" nodeType="with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additive="base">
                                        <p:cTn id="94" dur="500" fill="hold"/>
                                        <p:tgtEl>
                                          <p:spTgt spid="43"/>
                                        </p:tgtEl>
                                        <p:attrNameLst>
                                          <p:attrName>ppt_x</p:attrName>
                                        </p:attrNameLst>
                                      </p:cBhvr>
                                      <p:tavLst>
                                        <p:tav tm="0">
                                          <p:val>
                                            <p:strVal val="0-#ppt_w/2"/>
                                          </p:val>
                                        </p:tav>
                                        <p:tav tm="100000">
                                          <p:val>
                                            <p:strVal val="#ppt_x"/>
                                          </p:val>
                                        </p:tav>
                                      </p:tavLst>
                                    </p:anim>
                                    <p:anim calcmode="lin" valueType="num">
                                      <p:cBhvr additive="base">
                                        <p:cTn id="95" dur="500" fill="hold"/>
                                        <p:tgtEl>
                                          <p:spTgt spid="43"/>
                                        </p:tgtEl>
                                        <p:attrNameLst>
                                          <p:attrName>ppt_y</p:attrName>
                                        </p:attrNameLst>
                                      </p:cBhvr>
                                      <p:tavLst>
                                        <p:tav tm="0">
                                          <p:val>
                                            <p:strVal val="#ppt_y"/>
                                          </p:val>
                                        </p:tav>
                                        <p:tav tm="100000">
                                          <p:val>
                                            <p:strVal val="#ppt_y"/>
                                          </p:val>
                                        </p:tav>
                                      </p:tavLst>
                                    </p:anim>
                                  </p:childTnLst>
                                </p:cTn>
                              </p:par>
                            </p:childTnLst>
                          </p:cTn>
                        </p:par>
                        <p:par>
                          <p:cTn id="96" fill="hold">
                            <p:stCondLst>
                              <p:cond delay="10350"/>
                            </p:stCondLst>
                            <p:childTnLst>
                              <p:par>
                                <p:cTn id="97" presetID="18" presetClass="entr" presetSubtype="6" fill="hold" nodeType="after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strips(downRight)">
                                      <p:cBhvr>
                                        <p:cTn id="99" dur="500"/>
                                        <p:tgtEl>
                                          <p:spTgt spid="21"/>
                                        </p:tgtEl>
                                      </p:cBhvr>
                                    </p:animEffect>
                                  </p:childTnLst>
                                </p:cTn>
                              </p:par>
                              <p:par>
                                <p:cTn id="100" presetID="2" presetClass="entr" presetSubtype="2" accel="50000" decel="50000" fill="hold" nodeType="withEffect">
                                  <p:stCondLst>
                                    <p:cond delay="0"/>
                                  </p:stCondLst>
                                  <p:childTnLst>
                                    <p:set>
                                      <p:cBhvr>
                                        <p:cTn id="101" dur="1" fill="hold">
                                          <p:stCondLst>
                                            <p:cond delay="0"/>
                                          </p:stCondLst>
                                        </p:cTn>
                                        <p:tgtEl>
                                          <p:spTgt spid="40"/>
                                        </p:tgtEl>
                                        <p:attrNameLst>
                                          <p:attrName>style.visibility</p:attrName>
                                        </p:attrNameLst>
                                      </p:cBhvr>
                                      <p:to>
                                        <p:strVal val="visible"/>
                                      </p:to>
                                    </p:set>
                                    <p:anim calcmode="lin" valueType="num">
                                      <p:cBhvr additive="base">
                                        <p:cTn id="102" dur="500" fill="hold"/>
                                        <p:tgtEl>
                                          <p:spTgt spid="40"/>
                                        </p:tgtEl>
                                        <p:attrNameLst>
                                          <p:attrName>ppt_x</p:attrName>
                                        </p:attrNameLst>
                                      </p:cBhvr>
                                      <p:tavLst>
                                        <p:tav tm="0">
                                          <p:val>
                                            <p:strVal val="1+#ppt_w/2"/>
                                          </p:val>
                                        </p:tav>
                                        <p:tav tm="100000">
                                          <p:val>
                                            <p:strVal val="#ppt_x"/>
                                          </p:val>
                                        </p:tav>
                                      </p:tavLst>
                                    </p:anim>
                                    <p:anim calcmode="lin" valueType="num">
                                      <p:cBhvr additive="base">
                                        <p:cTn id="103" dur="500" fill="hold"/>
                                        <p:tgtEl>
                                          <p:spTgt spid="40"/>
                                        </p:tgtEl>
                                        <p:attrNameLst>
                                          <p:attrName>ppt_y</p:attrName>
                                        </p:attrNameLst>
                                      </p:cBhvr>
                                      <p:tavLst>
                                        <p:tav tm="0">
                                          <p:val>
                                            <p:strVal val="#ppt_y"/>
                                          </p:val>
                                        </p:tav>
                                        <p:tav tm="100000">
                                          <p:val>
                                            <p:strVal val="#ppt_y"/>
                                          </p:val>
                                        </p:tav>
                                      </p:tavLst>
                                    </p:anim>
                                  </p:childTnLst>
                                </p:cTn>
                              </p:par>
                            </p:childTnLst>
                          </p:cTn>
                        </p:par>
                        <p:par>
                          <p:cTn id="104" fill="hold">
                            <p:stCondLst>
                              <p:cond delay="10850"/>
                            </p:stCondLst>
                            <p:childTnLst>
                              <p:par>
                                <p:cTn id="105" presetID="18" presetClass="entr" presetSubtype="3" fill="hold"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strips(upRight)">
                                      <p:cBhvr>
                                        <p:cTn id="107" dur="500"/>
                                        <p:tgtEl>
                                          <p:spTgt spid="27"/>
                                        </p:tgtEl>
                                      </p:cBhvr>
                                    </p:animEffect>
                                  </p:childTnLst>
                                </p:cTn>
                              </p:par>
                              <p:par>
                                <p:cTn id="108" presetID="2" presetClass="entr" presetSubtype="2" accel="50000" decel="50000" fill="hold" nodeType="withEffect">
                                  <p:stCondLst>
                                    <p:cond delay="0"/>
                                  </p:stCondLst>
                                  <p:childTnLst>
                                    <p:set>
                                      <p:cBhvr>
                                        <p:cTn id="109" dur="1" fill="hold">
                                          <p:stCondLst>
                                            <p:cond delay="0"/>
                                          </p:stCondLst>
                                        </p:cTn>
                                        <p:tgtEl>
                                          <p:spTgt spid="37"/>
                                        </p:tgtEl>
                                        <p:attrNameLst>
                                          <p:attrName>style.visibility</p:attrName>
                                        </p:attrNameLst>
                                      </p:cBhvr>
                                      <p:to>
                                        <p:strVal val="visible"/>
                                      </p:to>
                                    </p:set>
                                    <p:anim calcmode="lin" valueType="num">
                                      <p:cBhvr additive="base">
                                        <p:cTn id="110" dur="500" fill="hold"/>
                                        <p:tgtEl>
                                          <p:spTgt spid="37"/>
                                        </p:tgtEl>
                                        <p:attrNameLst>
                                          <p:attrName>ppt_x</p:attrName>
                                        </p:attrNameLst>
                                      </p:cBhvr>
                                      <p:tavLst>
                                        <p:tav tm="0">
                                          <p:val>
                                            <p:strVal val="1+#ppt_w/2"/>
                                          </p:val>
                                        </p:tav>
                                        <p:tav tm="100000">
                                          <p:val>
                                            <p:strVal val="#ppt_x"/>
                                          </p:val>
                                        </p:tav>
                                      </p:tavLst>
                                    </p:anim>
                                    <p:anim calcmode="lin" valueType="num">
                                      <p:cBhvr additive="base">
                                        <p:cTn id="111"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0" grpId="0" animBg="1"/>
      <p:bldP spid="31" grpId="0" animBg="1"/>
      <p:bldP spid="32" grpId="0" animBg="1"/>
      <p:bldP spid="33" grpId="0" animBg="1"/>
      <p:bldP spid="34" grpId="0"/>
      <p:bldP spid="35" grpId="0"/>
      <p:bldP spid="36" grpId="0"/>
      <p:bldP spid="49" grpId="0" animBg="1"/>
      <p:bldP spid="50" grpId="0" animBg="1"/>
      <p:bldP spid="51" grpId="0" animBg="1"/>
      <p:bldP spid="52" grpId="0" animBg="1"/>
      <p:bldP spid="53" grpId="0" animBg="1"/>
      <p:bldP spid="5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Donut 28"/>
          <p:cNvSpPr/>
          <p:nvPr/>
        </p:nvSpPr>
        <p:spPr>
          <a:xfrm>
            <a:off x="4225655" y="1035885"/>
            <a:ext cx="890297" cy="890466"/>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Donut 27"/>
          <p:cNvSpPr/>
          <p:nvPr/>
        </p:nvSpPr>
        <p:spPr>
          <a:xfrm>
            <a:off x="4478908" y="1585273"/>
            <a:ext cx="1046618" cy="1046815"/>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Donut 26"/>
          <p:cNvSpPr/>
          <p:nvPr/>
        </p:nvSpPr>
        <p:spPr>
          <a:xfrm>
            <a:off x="4754571" y="2341327"/>
            <a:ext cx="1037934" cy="1038131"/>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174"/>
          <p:cNvSpPr>
            <a:spLocks noEditPoints="1"/>
          </p:cNvSpPr>
          <p:nvPr/>
        </p:nvSpPr>
        <p:spPr bwMode="auto">
          <a:xfrm>
            <a:off x="5069955" y="2718394"/>
            <a:ext cx="407157" cy="283992"/>
          </a:xfrm>
          <a:custGeom>
            <a:avLst/>
            <a:gdLst/>
            <a:ahLst/>
            <a:cxnLst>
              <a:cxn ang="0">
                <a:pos x="64" y="20"/>
              </a:cxn>
              <a:cxn ang="0">
                <a:pos x="35" y="9"/>
              </a:cxn>
              <a:cxn ang="0">
                <a:pos x="7" y="20"/>
              </a:cxn>
              <a:cxn ang="0">
                <a:pos x="6" y="20"/>
              </a:cxn>
              <a:cxn ang="0">
                <a:pos x="0" y="14"/>
              </a:cxn>
              <a:cxn ang="0">
                <a:pos x="1" y="13"/>
              </a:cxn>
              <a:cxn ang="0">
                <a:pos x="35" y="0"/>
              </a:cxn>
              <a:cxn ang="0">
                <a:pos x="70" y="13"/>
              </a:cxn>
              <a:cxn ang="0">
                <a:pos x="70" y="14"/>
              </a:cxn>
              <a:cxn ang="0">
                <a:pos x="64" y="20"/>
              </a:cxn>
              <a:cxn ang="0">
                <a:pos x="64" y="20"/>
              </a:cxn>
              <a:cxn ang="0">
                <a:pos x="54" y="30"/>
              </a:cxn>
              <a:cxn ang="0">
                <a:pos x="35" y="22"/>
              </a:cxn>
              <a:cxn ang="0">
                <a:pos x="16" y="30"/>
              </a:cxn>
              <a:cxn ang="0">
                <a:pos x="10" y="24"/>
              </a:cxn>
              <a:cxn ang="0">
                <a:pos x="10" y="23"/>
              </a:cxn>
              <a:cxn ang="0">
                <a:pos x="35" y="13"/>
              </a:cxn>
              <a:cxn ang="0">
                <a:pos x="60" y="23"/>
              </a:cxn>
              <a:cxn ang="0">
                <a:pos x="61" y="24"/>
              </a:cxn>
              <a:cxn ang="0">
                <a:pos x="55" y="30"/>
              </a:cxn>
              <a:cxn ang="0">
                <a:pos x="54" y="30"/>
              </a:cxn>
              <a:cxn ang="0">
                <a:pos x="35" y="36"/>
              </a:cxn>
              <a:cxn ang="0">
                <a:pos x="26" y="40"/>
              </a:cxn>
              <a:cxn ang="0">
                <a:pos x="20" y="34"/>
              </a:cxn>
              <a:cxn ang="0">
                <a:pos x="20" y="33"/>
              </a:cxn>
              <a:cxn ang="0">
                <a:pos x="35" y="27"/>
              </a:cxn>
              <a:cxn ang="0">
                <a:pos x="51" y="33"/>
              </a:cxn>
              <a:cxn ang="0">
                <a:pos x="51" y="34"/>
              </a:cxn>
              <a:cxn ang="0">
                <a:pos x="45" y="40"/>
              </a:cxn>
              <a:cxn ang="0">
                <a:pos x="35" y="36"/>
              </a:cxn>
              <a:cxn ang="0">
                <a:pos x="29" y="43"/>
              </a:cxn>
              <a:cxn ang="0">
                <a:pos x="35" y="41"/>
              </a:cxn>
              <a:cxn ang="0">
                <a:pos x="41" y="43"/>
              </a:cxn>
              <a:cxn ang="0">
                <a:pos x="35" y="49"/>
              </a:cxn>
              <a:cxn ang="0">
                <a:pos x="29" y="43"/>
              </a:cxn>
            </a:cxnLst>
            <a:rect l="0" t="0" r="r" b="b"/>
            <a:pathLst>
              <a:path w="70" h="49">
                <a:moveTo>
                  <a:pt x="64" y="20"/>
                </a:moveTo>
                <a:cubicBezTo>
                  <a:pt x="55" y="13"/>
                  <a:pt x="46" y="9"/>
                  <a:pt x="35" y="9"/>
                </a:cubicBezTo>
                <a:cubicBezTo>
                  <a:pt x="24" y="9"/>
                  <a:pt x="15" y="13"/>
                  <a:pt x="7" y="20"/>
                </a:cubicBezTo>
                <a:cubicBezTo>
                  <a:pt x="7" y="20"/>
                  <a:pt x="7" y="20"/>
                  <a:pt x="6" y="20"/>
                </a:cubicBezTo>
                <a:cubicBezTo>
                  <a:pt x="5" y="20"/>
                  <a:pt x="0" y="15"/>
                  <a:pt x="0" y="14"/>
                </a:cubicBezTo>
                <a:cubicBezTo>
                  <a:pt x="0" y="14"/>
                  <a:pt x="0" y="14"/>
                  <a:pt x="1" y="13"/>
                </a:cubicBezTo>
                <a:cubicBezTo>
                  <a:pt x="10" y="4"/>
                  <a:pt x="23" y="0"/>
                  <a:pt x="35" y="0"/>
                </a:cubicBezTo>
                <a:cubicBezTo>
                  <a:pt x="48" y="0"/>
                  <a:pt x="61" y="4"/>
                  <a:pt x="70" y="13"/>
                </a:cubicBezTo>
                <a:cubicBezTo>
                  <a:pt x="70" y="14"/>
                  <a:pt x="70" y="14"/>
                  <a:pt x="70" y="14"/>
                </a:cubicBezTo>
                <a:cubicBezTo>
                  <a:pt x="70" y="15"/>
                  <a:pt x="65" y="20"/>
                  <a:pt x="64" y="20"/>
                </a:cubicBezTo>
                <a:cubicBezTo>
                  <a:pt x="64" y="20"/>
                  <a:pt x="64" y="20"/>
                  <a:pt x="64" y="20"/>
                </a:cubicBezTo>
                <a:close/>
                <a:moveTo>
                  <a:pt x="54" y="30"/>
                </a:moveTo>
                <a:cubicBezTo>
                  <a:pt x="48" y="25"/>
                  <a:pt x="43" y="22"/>
                  <a:pt x="35" y="22"/>
                </a:cubicBezTo>
                <a:cubicBezTo>
                  <a:pt x="25" y="22"/>
                  <a:pt x="16" y="30"/>
                  <a:pt x="16" y="30"/>
                </a:cubicBezTo>
                <a:cubicBezTo>
                  <a:pt x="15" y="30"/>
                  <a:pt x="10" y="25"/>
                  <a:pt x="10" y="24"/>
                </a:cubicBezTo>
                <a:cubicBezTo>
                  <a:pt x="10" y="24"/>
                  <a:pt x="10" y="23"/>
                  <a:pt x="10" y="23"/>
                </a:cubicBezTo>
                <a:cubicBezTo>
                  <a:pt x="17" y="17"/>
                  <a:pt x="26" y="13"/>
                  <a:pt x="35" y="13"/>
                </a:cubicBezTo>
                <a:cubicBezTo>
                  <a:pt x="44" y="13"/>
                  <a:pt x="54" y="17"/>
                  <a:pt x="60" y="23"/>
                </a:cubicBezTo>
                <a:cubicBezTo>
                  <a:pt x="61" y="23"/>
                  <a:pt x="61" y="24"/>
                  <a:pt x="61" y="24"/>
                </a:cubicBezTo>
                <a:cubicBezTo>
                  <a:pt x="61" y="25"/>
                  <a:pt x="56" y="30"/>
                  <a:pt x="55" y="30"/>
                </a:cubicBezTo>
                <a:cubicBezTo>
                  <a:pt x="54" y="30"/>
                  <a:pt x="54" y="30"/>
                  <a:pt x="54" y="30"/>
                </a:cubicBezTo>
                <a:close/>
                <a:moveTo>
                  <a:pt x="35" y="36"/>
                </a:moveTo>
                <a:cubicBezTo>
                  <a:pt x="30" y="36"/>
                  <a:pt x="26" y="40"/>
                  <a:pt x="26" y="40"/>
                </a:cubicBezTo>
                <a:cubicBezTo>
                  <a:pt x="25" y="40"/>
                  <a:pt x="20" y="35"/>
                  <a:pt x="20" y="34"/>
                </a:cubicBezTo>
                <a:cubicBezTo>
                  <a:pt x="20" y="33"/>
                  <a:pt x="20" y="33"/>
                  <a:pt x="20" y="33"/>
                </a:cubicBezTo>
                <a:cubicBezTo>
                  <a:pt x="24" y="29"/>
                  <a:pt x="30" y="27"/>
                  <a:pt x="35" y="27"/>
                </a:cubicBezTo>
                <a:cubicBezTo>
                  <a:pt x="41" y="27"/>
                  <a:pt x="47" y="29"/>
                  <a:pt x="51" y="33"/>
                </a:cubicBezTo>
                <a:cubicBezTo>
                  <a:pt x="51" y="33"/>
                  <a:pt x="51" y="33"/>
                  <a:pt x="51" y="34"/>
                </a:cubicBezTo>
                <a:cubicBezTo>
                  <a:pt x="51" y="35"/>
                  <a:pt x="46" y="40"/>
                  <a:pt x="45" y="40"/>
                </a:cubicBezTo>
                <a:cubicBezTo>
                  <a:pt x="44" y="40"/>
                  <a:pt x="41" y="36"/>
                  <a:pt x="35" y="36"/>
                </a:cubicBezTo>
                <a:close/>
                <a:moveTo>
                  <a:pt x="29" y="43"/>
                </a:moveTo>
                <a:cubicBezTo>
                  <a:pt x="29" y="42"/>
                  <a:pt x="34" y="41"/>
                  <a:pt x="35" y="41"/>
                </a:cubicBezTo>
                <a:cubicBezTo>
                  <a:pt x="37" y="41"/>
                  <a:pt x="41" y="42"/>
                  <a:pt x="41" y="43"/>
                </a:cubicBezTo>
                <a:cubicBezTo>
                  <a:pt x="41" y="44"/>
                  <a:pt x="36" y="49"/>
                  <a:pt x="35" y="49"/>
                </a:cubicBezTo>
                <a:cubicBezTo>
                  <a:pt x="34" y="49"/>
                  <a:pt x="29" y="44"/>
                  <a:pt x="29" y="43"/>
                </a:cubicBez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101"/>
          <p:cNvSpPr>
            <a:spLocks noEditPoints="1"/>
          </p:cNvSpPr>
          <p:nvPr/>
        </p:nvSpPr>
        <p:spPr bwMode="auto">
          <a:xfrm>
            <a:off x="4841006" y="1983552"/>
            <a:ext cx="322418" cy="29834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145"/>
          <p:cNvSpPr>
            <a:spLocks/>
          </p:cNvSpPr>
          <p:nvPr/>
        </p:nvSpPr>
        <p:spPr bwMode="auto">
          <a:xfrm>
            <a:off x="4530981" y="1343853"/>
            <a:ext cx="272538" cy="235056"/>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40" name="Donut 25"/>
          <p:cNvSpPr/>
          <p:nvPr/>
        </p:nvSpPr>
        <p:spPr>
          <a:xfrm>
            <a:off x="4160664" y="2879584"/>
            <a:ext cx="1189630" cy="1189857"/>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Donut 24"/>
          <p:cNvSpPr/>
          <p:nvPr/>
        </p:nvSpPr>
        <p:spPr>
          <a:xfrm>
            <a:off x="3202572" y="3199009"/>
            <a:ext cx="1405203" cy="1405469"/>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Donut 23"/>
          <p:cNvSpPr/>
          <p:nvPr/>
        </p:nvSpPr>
        <p:spPr>
          <a:xfrm>
            <a:off x="1899068" y="3071236"/>
            <a:ext cx="1660693" cy="1661008"/>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66"/>
          <p:cNvSpPr>
            <a:spLocks noEditPoints="1"/>
          </p:cNvSpPr>
          <p:nvPr/>
        </p:nvSpPr>
        <p:spPr bwMode="auto">
          <a:xfrm>
            <a:off x="2557548" y="3670517"/>
            <a:ext cx="395834" cy="462450"/>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4" name="Freeform 72"/>
          <p:cNvSpPr>
            <a:spLocks noEditPoints="1"/>
          </p:cNvSpPr>
          <p:nvPr/>
        </p:nvSpPr>
        <p:spPr bwMode="auto">
          <a:xfrm>
            <a:off x="3705669" y="3743832"/>
            <a:ext cx="399011" cy="315823"/>
          </a:xfrm>
          <a:custGeom>
            <a:avLst/>
            <a:gdLst/>
            <a:ahLst/>
            <a:cxnLst>
              <a:cxn ang="0">
                <a:pos x="50" y="41"/>
              </a:cxn>
              <a:cxn ang="0">
                <a:pos x="40" y="51"/>
              </a:cxn>
              <a:cxn ang="0">
                <a:pos x="10" y="51"/>
              </a:cxn>
              <a:cxn ang="0">
                <a:pos x="0" y="41"/>
              </a:cxn>
              <a:cxn ang="0">
                <a:pos x="0" y="11"/>
              </a:cxn>
              <a:cxn ang="0">
                <a:pos x="10" y="1"/>
              </a:cxn>
              <a:cxn ang="0">
                <a:pos x="40" y="1"/>
              </a:cxn>
              <a:cxn ang="0">
                <a:pos x="44" y="1"/>
              </a:cxn>
              <a:cxn ang="0">
                <a:pos x="45" y="2"/>
              </a:cxn>
              <a:cxn ang="0">
                <a:pos x="44" y="3"/>
              </a:cxn>
              <a:cxn ang="0">
                <a:pos x="43" y="5"/>
              </a:cxn>
              <a:cxn ang="0">
                <a:pos x="41" y="5"/>
              </a:cxn>
              <a:cxn ang="0">
                <a:pos x="40" y="5"/>
              </a:cxn>
              <a:cxn ang="0">
                <a:pos x="10" y="5"/>
              </a:cxn>
              <a:cxn ang="0">
                <a:pos x="4" y="11"/>
              </a:cxn>
              <a:cxn ang="0">
                <a:pos x="4" y="41"/>
              </a:cxn>
              <a:cxn ang="0">
                <a:pos x="10" y="46"/>
              </a:cxn>
              <a:cxn ang="0">
                <a:pos x="40" y="46"/>
              </a:cxn>
              <a:cxn ang="0">
                <a:pos x="45" y="41"/>
              </a:cxn>
              <a:cxn ang="0">
                <a:pos x="45" y="36"/>
              </a:cxn>
              <a:cxn ang="0">
                <a:pos x="46" y="35"/>
              </a:cxn>
              <a:cxn ang="0">
                <a:pos x="48" y="33"/>
              </a:cxn>
              <a:cxn ang="0">
                <a:pos x="49" y="33"/>
              </a:cxn>
              <a:cxn ang="0">
                <a:pos x="50" y="34"/>
              </a:cxn>
              <a:cxn ang="0">
                <a:pos x="50" y="41"/>
              </a:cxn>
              <a:cxn ang="0">
                <a:pos x="57" y="18"/>
              </a:cxn>
              <a:cxn ang="0">
                <a:pos x="33" y="42"/>
              </a:cxn>
              <a:cxn ang="0">
                <a:pos x="23" y="42"/>
              </a:cxn>
              <a:cxn ang="0">
                <a:pos x="23" y="31"/>
              </a:cxn>
              <a:cxn ang="0">
                <a:pos x="47" y="7"/>
              </a:cxn>
              <a:cxn ang="0">
                <a:pos x="57" y="18"/>
              </a:cxn>
              <a:cxn ang="0">
                <a:pos x="36" y="34"/>
              </a:cxn>
              <a:cxn ang="0">
                <a:pos x="30" y="29"/>
              </a:cxn>
              <a:cxn ang="0">
                <a:pos x="26" y="33"/>
              </a:cxn>
              <a:cxn ang="0">
                <a:pos x="26" y="35"/>
              </a:cxn>
              <a:cxn ang="0">
                <a:pos x="29" y="35"/>
              </a:cxn>
              <a:cxn ang="0">
                <a:pos x="29" y="38"/>
              </a:cxn>
              <a:cxn ang="0">
                <a:pos x="31" y="38"/>
              </a:cxn>
              <a:cxn ang="0">
                <a:pos x="36" y="34"/>
              </a:cxn>
              <a:cxn ang="0">
                <a:pos x="46" y="13"/>
              </a:cxn>
              <a:cxn ang="0">
                <a:pos x="34" y="25"/>
              </a:cxn>
              <a:cxn ang="0">
                <a:pos x="33" y="26"/>
              </a:cxn>
              <a:cxn ang="0">
                <a:pos x="35" y="26"/>
              </a:cxn>
              <a:cxn ang="0">
                <a:pos x="47" y="14"/>
              </a:cxn>
              <a:cxn ang="0">
                <a:pos x="47" y="13"/>
              </a:cxn>
              <a:cxn ang="0">
                <a:pos x="46" y="13"/>
              </a:cxn>
              <a:cxn ang="0">
                <a:pos x="59" y="15"/>
              </a:cxn>
              <a:cxn ang="0">
                <a:pos x="49" y="5"/>
              </a:cxn>
              <a:cxn ang="0">
                <a:pos x="52" y="2"/>
              </a:cxn>
              <a:cxn ang="0">
                <a:pos x="57" y="2"/>
              </a:cxn>
              <a:cxn ang="0">
                <a:pos x="62" y="7"/>
              </a:cxn>
              <a:cxn ang="0">
                <a:pos x="62" y="12"/>
              </a:cxn>
              <a:cxn ang="0">
                <a:pos x="59" y="15"/>
              </a:cxn>
            </a:cxnLst>
            <a:rect l="0" t="0" r="r" b="b"/>
            <a:pathLst>
              <a:path w="64" h="51">
                <a:moveTo>
                  <a:pt x="50" y="41"/>
                </a:moveTo>
                <a:cubicBezTo>
                  <a:pt x="50" y="46"/>
                  <a:pt x="45" y="51"/>
                  <a:pt x="40" y="51"/>
                </a:cubicBezTo>
                <a:cubicBezTo>
                  <a:pt x="10" y="51"/>
                  <a:pt x="10" y="51"/>
                  <a:pt x="10" y="51"/>
                </a:cubicBezTo>
                <a:cubicBezTo>
                  <a:pt x="4" y="51"/>
                  <a:pt x="0" y="46"/>
                  <a:pt x="0" y="41"/>
                </a:cubicBezTo>
                <a:cubicBezTo>
                  <a:pt x="0" y="11"/>
                  <a:pt x="0" y="11"/>
                  <a:pt x="0" y="11"/>
                </a:cubicBezTo>
                <a:cubicBezTo>
                  <a:pt x="0" y="5"/>
                  <a:pt x="4" y="1"/>
                  <a:pt x="10" y="1"/>
                </a:cubicBezTo>
                <a:cubicBezTo>
                  <a:pt x="40" y="1"/>
                  <a:pt x="40" y="1"/>
                  <a:pt x="40" y="1"/>
                </a:cubicBezTo>
                <a:cubicBezTo>
                  <a:pt x="41" y="1"/>
                  <a:pt x="43" y="1"/>
                  <a:pt x="44" y="1"/>
                </a:cubicBezTo>
                <a:cubicBezTo>
                  <a:pt x="44" y="2"/>
                  <a:pt x="44" y="2"/>
                  <a:pt x="45" y="2"/>
                </a:cubicBezTo>
                <a:cubicBezTo>
                  <a:pt x="45" y="3"/>
                  <a:pt x="45" y="3"/>
                  <a:pt x="44" y="3"/>
                </a:cubicBezTo>
                <a:cubicBezTo>
                  <a:pt x="43" y="5"/>
                  <a:pt x="43" y="5"/>
                  <a:pt x="43" y="5"/>
                </a:cubicBezTo>
                <a:cubicBezTo>
                  <a:pt x="42" y="5"/>
                  <a:pt x="42" y="5"/>
                  <a:pt x="41" y="5"/>
                </a:cubicBezTo>
                <a:cubicBezTo>
                  <a:pt x="41" y="5"/>
                  <a:pt x="40" y="5"/>
                  <a:pt x="40" y="5"/>
                </a:cubicBezTo>
                <a:cubicBezTo>
                  <a:pt x="10" y="5"/>
                  <a:pt x="10" y="5"/>
                  <a:pt x="10" y="5"/>
                </a:cubicBezTo>
                <a:cubicBezTo>
                  <a:pt x="7" y="5"/>
                  <a:pt x="4" y="8"/>
                  <a:pt x="4" y="11"/>
                </a:cubicBezTo>
                <a:cubicBezTo>
                  <a:pt x="4" y="41"/>
                  <a:pt x="4" y="41"/>
                  <a:pt x="4" y="41"/>
                </a:cubicBezTo>
                <a:cubicBezTo>
                  <a:pt x="4" y="44"/>
                  <a:pt x="7" y="46"/>
                  <a:pt x="10" y="46"/>
                </a:cubicBezTo>
                <a:cubicBezTo>
                  <a:pt x="40" y="46"/>
                  <a:pt x="40" y="46"/>
                  <a:pt x="40" y="46"/>
                </a:cubicBezTo>
                <a:cubicBezTo>
                  <a:pt x="43" y="46"/>
                  <a:pt x="45" y="44"/>
                  <a:pt x="45" y="41"/>
                </a:cubicBezTo>
                <a:cubicBezTo>
                  <a:pt x="45" y="36"/>
                  <a:pt x="45" y="36"/>
                  <a:pt x="45" y="36"/>
                </a:cubicBezTo>
                <a:cubicBezTo>
                  <a:pt x="45" y="36"/>
                  <a:pt x="46" y="35"/>
                  <a:pt x="46" y="35"/>
                </a:cubicBezTo>
                <a:cubicBezTo>
                  <a:pt x="48" y="33"/>
                  <a:pt x="48" y="33"/>
                  <a:pt x="48" y="33"/>
                </a:cubicBezTo>
                <a:cubicBezTo>
                  <a:pt x="48" y="33"/>
                  <a:pt x="49" y="33"/>
                  <a:pt x="49" y="33"/>
                </a:cubicBezTo>
                <a:cubicBezTo>
                  <a:pt x="50" y="33"/>
                  <a:pt x="50" y="33"/>
                  <a:pt x="50" y="34"/>
                </a:cubicBezTo>
                <a:lnTo>
                  <a:pt x="50" y="41"/>
                </a:lnTo>
                <a:close/>
                <a:moveTo>
                  <a:pt x="57" y="18"/>
                </a:moveTo>
                <a:cubicBezTo>
                  <a:pt x="33" y="42"/>
                  <a:pt x="33" y="42"/>
                  <a:pt x="33" y="42"/>
                </a:cubicBezTo>
                <a:cubicBezTo>
                  <a:pt x="23" y="42"/>
                  <a:pt x="23" y="42"/>
                  <a:pt x="23" y="42"/>
                </a:cubicBezTo>
                <a:cubicBezTo>
                  <a:pt x="23" y="31"/>
                  <a:pt x="23" y="31"/>
                  <a:pt x="23" y="31"/>
                </a:cubicBezTo>
                <a:cubicBezTo>
                  <a:pt x="47" y="7"/>
                  <a:pt x="47" y="7"/>
                  <a:pt x="47" y="7"/>
                </a:cubicBezTo>
                <a:lnTo>
                  <a:pt x="57" y="18"/>
                </a:lnTo>
                <a:close/>
                <a:moveTo>
                  <a:pt x="36" y="34"/>
                </a:moveTo>
                <a:cubicBezTo>
                  <a:pt x="30" y="29"/>
                  <a:pt x="30" y="29"/>
                  <a:pt x="30" y="29"/>
                </a:cubicBezTo>
                <a:cubicBezTo>
                  <a:pt x="26" y="33"/>
                  <a:pt x="26" y="33"/>
                  <a:pt x="26" y="33"/>
                </a:cubicBezTo>
                <a:cubicBezTo>
                  <a:pt x="26" y="35"/>
                  <a:pt x="26" y="35"/>
                  <a:pt x="26" y="35"/>
                </a:cubicBezTo>
                <a:cubicBezTo>
                  <a:pt x="29" y="35"/>
                  <a:pt x="29" y="35"/>
                  <a:pt x="29" y="35"/>
                </a:cubicBezTo>
                <a:cubicBezTo>
                  <a:pt x="29" y="38"/>
                  <a:pt x="29" y="38"/>
                  <a:pt x="29" y="38"/>
                </a:cubicBezTo>
                <a:cubicBezTo>
                  <a:pt x="31" y="38"/>
                  <a:pt x="31" y="38"/>
                  <a:pt x="31" y="38"/>
                </a:cubicBezTo>
                <a:lnTo>
                  <a:pt x="36" y="34"/>
                </a:lnTo>
                <a:close/>
                <a:moveTo>
                  <a:pt x="46" y="13"/>
                </a:moveTo>
                <a:cubicBezTo>
                  <a:pt x="34" y="25"/>
                  <a:pt x="34" y="25"/>
                  <a:pt x="34" y="25"/>
                </a:cubicBezTo>
                <a:cubicBezTo>
                  <a:pt x="33" y="25"/>
                  <a:pt x="33" y="26"/>
                  <a:pt x="33" y="26"/>
                </a:cubicBezTo>
                <a:cubicBezTo>
                  <a:pt x="34" y="27"/>
                  <a:pt x="34" y="27"/>
                  <a:pt x="35" y="26"/>
                </a:cubicBezTo>
                <a:cubicBezTo>
                  <a:pt x="47" y="14"/>
                  <a:pt x="47" y="14"/>
                  <a:pt x="47" y="14"/>
                </a:cubicBezTo>
                <a:cubicBezTo>
                  <a:pt x="47" y="13"/>
                  <a:pt x="47" y="13"/>
                  <a:pt x="47" y="13"/>
                </a:cubicBezTo>
                <a:cubicBezTo>
                  <a:pt x="47" y="12"/>
                  <a:pt x="46" y="12"/>
                  <a:pt x="46" y="13"/>
                </a:cubicBezTo>
                <a:close/>
                <a:moveTo>
                  <a:pt x="59" y="15"/>
                </a:moveTo>
                <a:cubicBezTo>
                  <a:pt x="49" y="5"/>
                  <a:pt x="49" y="5"/>
                  <a:pt x="49" y="5"/>
                </a:cubicBezTo>
                <a:cubicBezTo>
                  <a:pt x="52" y="2"/>
                  <a:pt x="52" y="2"/>
                  <a:pt x="52" y="2"/>
                </a:cubicBezTo>
                <a:cubicBezTo>
                  <a:pt x="53" y="0"/>
                  <a:pt x="56" y="0"/>
                  <a:pt x="57" y="2"/>
                </a:cubicBezTo>
                <a:cubicBezTo>
                  <a:pt x="62" y="7"/>
                  <a:pt x="62" y="7"/>
                  <a:pt x="62" y="7"/>
                </a:cubicBezTo>
                <a:cubicBezTo>
                  <a:pt x="64" y="9"/>
                  <a:pt x="64" y="11"/>
                  <a:pt x="62" y="12"/>
                </a:cubicBezTo>
                <a:lnTo>
                  <a:pt x="59" y="15"/>
                </a:ln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126"/>
          <p:cNvSpPr>
            <a:spLocks/>
          </p:cNvSpPr>
          <p:nvPr/>
        </p:nvSpPr>
        <p:spPr bwMode="auto">
          <a:xfrm>
            <a:off x="4603976" y="3279491"/>
            <a:ext cx="303001" cy="390049"/>
          </a:xfrm>
          <a:custGeom>
            <a:avLst/>
            <a:gdLst/>
            <a:ahLst/>
            <a:cxnLst>
              <a:cxn ang="0">
                <a:pos x="25" y="46"/>
              </a:cxn>
              <a:cxn ang="0">
                <a:pos x="1" y="64"/>
              </a:cxn>
              <a:cxn ang="0">
                <a:pos x="0" y="62"/>
              </a:cxn>
              <a:cxn ang="0">
                <a:pos x="1" y="61"/>
              </a:cxn>
              <a:cxn ang="0">
                <a:pos x="22" y="46"/>
              </a:cxn>
              <a:cxn ang="0">
                <a:pos x="1" y="36"/>
              </a:cxn>
              <a:cxn ang="0">
                <a:pos x="24" y="41"/>
              </a:cxn>
              <a:cxn ang="0">
                <a:pos x="27" y="31"/>
              </a:cxn>
              <a:cxn ang="0">
                <a:pos x="7" y="18"/>
              </a:cxn>
              <a:cxn ang="0">
                <a:pos x="27" y="28"/>
              </a:cxn>
              <a:cxn ang="0">
                <a:pos x="28" y="21"/>
              </a:cxn>
              <a:cxn ang="0">
                <a:pos x="23" y="0"/>
              </a:cxn>
              <a:cxn ang="0">
                <a:pos x="31" y="21"/>
              </a:cxn>
              <a:cxn ang="0">
                <a:pos x="31" y="25"/>
              </a:cxn>
              <a:cxn ang="0">
                <a:pos x="48" y="18"/>
              </a:cxn>
              <a:cxn ang="0">
                <a:pos x="30" y="32"/>
              </a:cxn>
              <a:cxn ang="0">
                <a:pos x="27" y="42"/>
              </a:cxn>
              <a:cxn ang="0">
                <a:pos x="50" y="39"/>
              </a:cxn>
              <a:cxn ang="0">
                <a:pos x="25" y="46"/>
              </a:cxn>
            </a:cxnLst>
            <a:rect l="0" t="0" r="r" b="b"/>
            <a:pathLst>
              <a:path w="50" h="64">
                <a:moveTo>
                  <a:pt x="25" y="46"/>
                </a:moveTo>
                <a:cubicBezTo>
                  <a:pt x="20" y="57"/>
                  <a:pt x="11" y="64"/>
                  <a:pt x="1" y="64"/>
                </a:cubicBezTo>
                <a:cubicBezTo>
                  <a:pt x="0" y="64"/>
                  <a:pt x="0" y="63"/>
                  <a:pt x="0" y="62"/>
                </a:cubicBezTo>
                <a:cubicBezTo>
                  <a:pt x="0" y="61"/>
                  <a:pt x="0" y="61"/>
                  <a:pt x="1" y="61"/>
                </a:cubicBezTo>
                <a:cubicBezTo>
                  <a:pt x="10" y="61"/>
                  <a:pt x="17" y="55"/>
                  <a:pt x="22" y="46"/>
                </a:cubicBezTo>
                <a:cubicBezTo>
                  <a:pt x="17" y="48"/>
                  <a:pt x="6" y="50"/>
                  <a:pt x="1" y="36"/>
                </a:cubicBezTo>
                <a:cubicBezTo>
                  <a:pt x="15" y="30"/>
                  <a:pt x="22" y="37"/>
                  <a:pt x="24" y="41"/>
                </a:cubicBezTo>
                <a:cubicBezTo>
                  <a:pt x="25" y="38"/>
                  <a:pt x="26" y="35"/>
                  <a:pt x="27" y="31"/>
                </a:cubicBezTo>
                <a:cubicBezTo>
                  <a:pt x="27" y="31"/>
                  <a:pt x="9" y="34"/>
                  <a:pt x="7" y="18"/>
                </a:cubicBezTo>
                <a:cubicBezTo>
                  <a:pt x="23" y="12"/>
                  <a:pt x="27" y="28"/>
                  <a:pt x="27" y="28"/>
                </a:cubicBezTo>
                <a:cubicBezTo>
                  <a:pt x="27" y="26"/>
                  <a:pt x="28" y="21"/>
                  <a:pt x="28" y="21"/>
                </a:cubicBezTo>
                <a:cubicBezTo>
                  <a:pt x="28" y="21"/>
                  <a:pt x="14" y="12"/>
                  <a:pt x="23" y="0"/>
                </a:cubicBezTo>
                <a:cubicBezTo>
                  <a:pt x="39" y="5"/>
                  <a:pt x="31" y="21"/>
                  <a:pt x="31" y="21"/>
                </a:cubicBezTo>
                <a:cubicBezTo>
                  <a:pt x="31" y="21"/>
                  <a:pt x="31" y="24"/>
                  <a:pt x="31" y="25"/>
                </a:cubicBezTo>
                <a:cubicBezTo>
                  <a:pt x="31" y="25"/>
                  <a:pt x="37" y="14"/>
                  <a:pt x="48" y="18"/>
                </a:cubicBezTo>
                <a:cubicBezTo>
                  <a:pt x="48" y="35"/>
                  <a:pt x="30" y="32"/>
                  <a:pt x="30" y="32"/>
                </a:cubicBezTo>
                <a:cubicBezTo>
                  <a:pt x="29" y="35"/>
                  <a:pt x="29" y="39"/>
                  <a:pt x="27" y="42"/>
                </a:cubicBezTo>
                <a:cubicBezTo>
                  <a:pt x="27" y="42"/>
                  <a:pt x="38" y="30"/>
                  <a:pt x="50" y="39"/>
                </a:cubicBezTo>
                <a:cubicBezTo>
                  <a:pt x="43" y="57"/>
                  <a:pt x="25" y="46"/>
                  <a:pt x="25" y="46"/>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6" name="Footer Text"/>
          <p:cNvSpPr txBox="1"/>
          <p:nvPr/>
        </p:nvSpPr>
        <p:spPr>
          <a:xfrm>
            <a:off x="1621105" y="2714752"/>
            <a:ext cx="1772377"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7" name="Footer Text"/>
          <p:cNvSpPr txBox="1"/>
          <p:nvPr/>
        </p:nvSpPr>
        <p:spPr>
          <a:xfrm>
            <a:off x="4603975" y="4257281"/>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Footer Text"/>
          <p:cNvSpPr txBox="1"/>
          <p:nvPr/>
        </p:nvSpPr>
        <p:spPr>
          <a:xfrm>
            <a:off x="5449325" y="3413207"/>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9" name="Footer Text"/>
          <p:cNvSpPr txBox="1"/>
          <p:nvPr/>
        </p:nvSpPr>
        <p:spPr>
          <a:xfrm>
            <a:off x="5867327" y="2537168"/>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0" name="Footer Text"/>
          <p:cNvSpPr txBox="1"/>
          <p:nvPr/>
        </p:nvSpPr>
        <p:spPr>
          <a:xfrm>
            <a:off x="5619680" y="1721809"/>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1" name="Footer Text"/>
          <p:cNvSpPr txBox="1"/>
          <p:nvPr/>
        </p:nvSpPr>
        <p:spPr>
          <a:xfrm>
            <a:off x="2411214" y="1150208"/>
            <a:ext cx="1774921"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243316310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childTnLst>
                          </p:cTn>
                        </p:par>
                        <p:par>
                          <p:cTn id="12" fill="hold">
                            <p:stCondLst>
                              <p:cond delay="850"/>
                            </p:stCondLst>
                            <p:childTnLst>
                              <p:par>
                                <p:cTn id="13" presetID="53"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p:cTn id="15" dur="500" fill="hold"/>
                                        <p:tgtEl>
                                          <p:spTgt spid="42"/>
                                        </p:tgtEl>
                                        <p:attrNameLst>
                                          <p:attrName>ppt_w</p:attrName>
                                        </p:attrNameLst>
                                      </p:cBhvr>
                                      <p:tavLst>
                                        <p:tav tm="0">
                                          <p:val>
                                            <p:fltVal val="0"/>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animEffect transition="in" filter="fade">
                                      <p:cBhvr>
                                        <p:cTn id="17" dur="500"/>
                                        <p:tgtEl>
                                          <p:spTgt spid="42"/>
                                        </p:tgtEl>
                                      </p:cBhvr>
                                    </p:animEffect>
                                  </p:childTnLst>
                                </p:cTn>
                              </p:par>
                            </p:childTnLst>
                          </p:cTn>
                        </p:par>
                        <p:par>
                          <p:cTn id="18" fill="hold">
                            <p:stCondLst>
                              <p:cond delay="1350"/>
                            </p:stCondLst>
                            <p:childTnLst>
                              <p:par>
                                <p:cTn id="19" presetID="53" presetClass="entr" presetSubtype="0"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p:cTn id="21" dur="500" fill="hold"/>
                                        <p:tgtEl>
                                          <p:spTgt spid="43"/>
                                        </p:tgtEl>
                                        <p:attrNameLst>
                                          <p:attrName>ppt_w</p:attrName>
                                        </p:attrNameLst>
                                      </p:cBhvr>
                                      <p:tavLst>
                                        <p:tav tm="0">
                                          <p:val>
                                            <p:fltVal val="0"/>
                                          </p:val>
                                        </p:tav>
                                        <p:tav tm="100000">
                                          <p:val>
                                            <p:strVal val="#ppt_w"/>
                                          </p:val>
                                        </p:tav>
                                      </p:tavLst>
                                    </p:anim>
                                    <p:anim calcmode="lin" valueType="num">
                                      <p:cBhvr>
                                        <p:cTn id="22" dur="500" fill="hold"/>
                                        <p:tgtEl>
                                          <p:spTgt spid="43"/>
                                        </p:tgtEl>
                                        <p:attrNameLst>
                                          <p:attrName>ppt_h</p:attrName>
                                        </p:attrNameLst>
                                      </p:cBhvr>
                                      <p:tavLst>
                                        <p:tav tm="0">
                                          <p:val>
                                            <p:fltVal val="0"/>
                                          </p:val>
                                        </p:tav>
                                        <p:tav tm="100000">
                                          <p:val>
                                            <p:strVal val="#ppt_h"/>
                                          </p:val>
                                        </p:tav>
                                      </p:tavLst>
                                    </p:anim>
                                    <p:animEffect transition="in" filter="fade">
                                      <p:cBhvr>
                                        <p:cTn id="23" dur="500"/>
                                        <p:tgtEl>
                                          <p:spTgt spid="43"/>
                                        </p:tgtEl>
                                      </p:cBhvr>
                                    </p:animEffect>
                                  </p:childTnLst>
                                </p:cTn>
                              </p:par>
                            </p:childTnLst>
                          </p:cTn>
                        </p:par>
                        <p:par>
                          <p:cTn id="24" fill="hold">
                            <p:stCondLst>
                              <p:cond delay="1850"/>
                            </p:stCondLst>
                            <p:childTnLst>
                              <p:par>
                                <p:cTn id="25" presetID="22" presetClass="entr" presetSubtype="1" fill="hold" grpId="0"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wipe(up)">
                                      <p:cBhvr>
                                        <p:cTn id="27" dur="500"/>
                                        <p:tgtEl>
                                          <p:spTgt spid="46"/>
                                        </p:tgtEl>
                                      </p:cBhvr>
                                    </p:animEffect>
                                  </p:childTnLst>
                                </p:cTn>
                              </p:par>
                            </p:childTnLst>
                          </p:cTn>
                        </p:par>
                        <p:par>
                          <p:cTn id="28" fill="hold">
                            <p:stCondLst>
                              <p:cond delay="2350"/>
                            </p:stCondLst>
                            <p:childTnLst>
                              <p:par>
                                <p:cTn id="29" presetID="53" presetClass="entr" presetSubtype="0" fill="hold" grpId="0"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fltVal val="0"/>
                                          </p:val>
                                        </p:tav>
                                        <p:tav tm="100000">
                                          <p:val>
                                            <p:strVal val="#ppt_w"/>
                                          </p:val>
                                        </p:tav>
                                      </p:tavLst>
                                    </p:anim>
                                    <p:anim calcmode="lin" valueType="num">
                                      <p:cBhvr>
                                        <p:cTn id="32" dur="500" fill="hold"/>
                                        <p:tgtEl>
                                          <p:spTgt spid="41"/>
                                        </p:tgtEl>
                                        <p:attrNameLst>
                                          <p:attrName>ppt_h</p:attrName>
                                        </p:attrNameLst>
                                      </p:cBhvr>
                                      <p:tavLst>
                                        <p:tav tm="0">
                                          <p:val>
                                            <p:fltVal val="0"/>
                                          </p:val>
                                        </p:tav>
                                        <p:tav tm="100000">
                                          <p:val>
                                            <p:strVal val="#ppt_h"/>
                                          </p:val>
                                        </p:tav>
                                      </p:tavLst>
                                    </p:anim>
                                    <p:animEffect transition="in" filter="fade">
                                      <p:cBhvr>
                                        <p:cTn id="33" dur="500"/>
                                        <p:tgtEl>
                                          <p:spTgt spid="41"/>
                                        </p:tgtEl>
                                      </p:cBhvr>
                                    </p:animEffect>
                                  </p:childTnLst>
                                </p:cTn>
                              </p:par>
                            </p:childTnLst>
                          </p:cTn>
                        </p:par>
                        <p:par>
                          <p:cTn id="34" fill="hold">
                            <p:stCondLst>
                              <p:cond delay="2850"/>
                            </p:stCondLst>
                            <p:childTnLst>
                              <p:par>
                                <p:cTn id="35" presetID="53" presetClass="entr" presetSubtype="0"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p:cTn id="37" dur="500" fill="hold"/>
                                        <p:tgtEl>
                                          <p:spTgt spid="44"/>
                                        </p:tgtEl>
                                        <p:attrNameLst>
                                          <p:attrName>ppt_w</p:attrName>
                                        </p:attrNameLst>
                                      </p:cBhvr>
                                      <p:tavLst>
                                        <p:tav tm="0">
                                          <p:val>
                                            <p:fltVal val="0"/>
                                          </p:val>
                                        </p:tav>
                                        <p:tav tm="100000">
                                          <p:val>
                                            <p:strVal val="#ppt_w"/>
                                          </p:val>
                                        </p:tav>
                                      </p:tavLst>
                                    </p:anim>
                                    <p:anim calcmode="lin" valueType="num">
                                      <p:cBhvr>
                                        <p:cTn id="38" dur="500" fill="hold"/>
                                        <p:tgtEl>
                                          <p:spTgt spid="44"/>
                                        </p:tgtEl>
                                        <p:attrNameLst>
                                          <p:attrName>ppt_h</p:attrName>
                                        </p:attrNameLst>
                                      </p:cBhvr>
                                      <p:tavLst>
                                        <p:tav tm="0">
                                          <p:val>
                                            <p:fltVal val="0"/>
                                          </p:val>
                                        </p:tav>
                                        <p:tav tm="100000">
                                          <p:val>
                                            <p:strVal val="#ppt_h"/>
                                          </p:val>
                                        </p:tav>
                                      </p:tavLst>
                                    </p:anim>
                                    <p:animEffect transition="in" filter="fade">
                                      <p:cBhvr>
                                        <p:cTn id="39" dur="500"/>
                                        <p:tgtEl>
                                          <p:spTgt spid="44"/>
                                        </p:tgtEl>
                                      </p:cBhvr>
                                    </p:animEffect>
                                  </p:childTnLst>
                                </p:cTn>
                              </p:par>
                            </p:childTnLst>
                          </p:cTn>
                        </p:par>
                        <p:par>
                          <p:cTn id="40" fill="hold">
                            <p:stCondLst>
                              <p:cond delay="3350"/>
                            </p:stCondLst>
                            <p:childTnLst>
                              <p:par>
                                <p:cTn id="41" presetID="22" presetClass="entr" presetSubtype="8"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wipe(left)">
                                      <p:cBhvr>
                                        <p:cTn id="43" dur="500"/>
                                        <p:tgtEl>
                                          <p:spTgt spid="47"/>
                                        </p:tgtEl>
                                      </p:cBhvr>
                                    </p:animEffect>
                                  </p:childTnLst>
                                </p:cTn>
                              </p:par>
                            </p:childTnLst>
                          </p:cTn>
                        </p:par>
                        <p:par>
                          <p:cTn id="44" fill="hold">
                            <p:stCondLst>
                              <p:cond delay="3850"/>
                            </p:stCondLst>
                            <p:childTnLst>
                              <p:par>
                                <p:cTn id="45" presetID="53" presetClass="entr" presetSubtype="0"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p:cTn id="47" dur="500" fill="hold"/>
                                        <p:tgtEl>
                                          <p:spTgt spid="40"/>
                                        </p:tgtEl>
                                        <p:attrNameLst>
                                          <p:attrName>ppt_w</p:attrName>
                                        </p:attrNameLst>
                                      </p:cBhvr>
                                      <p:tavLst>
                                        <p:tav tm="0">
                                          <p:val>
                                            <p:fltVal val="0"/>
                                          </p:val>
                                        </p:tav>
                                        <p:tav tm="100000">
                                          <p:val>
                                            <p:strVal val="#ppt_w"/>
                                          </p:val>
                                        </p:tav>
                                      </p:tavLst>
                                    </p:anim>
                                    <p:anim calcmode="lin" valueType="num">
                                      <p:cBhvr>
                                        <p:cTn id="48" dur="500" fill="hold"/>
                                        <p:tgtEl>
                                          <p:spTgt spid="40"/>
                                        </p:tgtEl>
                                        <p:attrNameLst>
                                          <p:attrName>ppt_h</p:attrName>
                                        </p:attrNameLst>
                                      </p:cBhvr>
                                      <p:tavLst>
                                        <p:tav tm="0">
                                          <p:val>
                                            <p:fltVal val="0"/>
                                          </p:val>
                                        </p:tav>
                                        <p:tav tm="100000">
                                          <p:val>
                                            <p:strVal val="#ppt_h"/>
                                          </p:val>
                                        </p:tav>
                                      </p:tavLst>
                                    </p:anim>
                                    <p:animEffect transition="in" filter="fade">
                                      <p:cBhvr>
                                        <p:cTn id="49" dur="500"/>
                                        <p:tgtEl>
                                          <p:spTgt spid="40"/>
                                        </p:tgtEl>
                                      </p:cBhvr>
                                    </p:animEffect>
                                  </p:childTnLst>
                                </p:cTn>
                              </p:par>
                            </p:childTnLst>
                          </p:cTn>
                        </p:par>
                        <p:par>
                          <p:cTn id="50" fill="hold">
                            <p:stCondLst>
                              <p:cond delay="4350"/>
                            </p:stCondLst>
                            <p:childTnLst>
                              <p:par>
                                <p:cTn id="51" presetID="53" presetClass="entr" presetSubtype="0"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 calcmode="lin" valueType="num">
                                      <p:cBhvr>
                                        <p:cTn id="53" dur="500" fill="hold"/>
                                        <p:tgtEl>
                                          <p:spTgt spid="45"/>
                                        </p:tgtEl>
                                        <p:attrNameLst>
                                          <p:attrName>ppt_w</p:attrName>
                                        </p:attrNameLst>
                                      </p:cBhvr>
                                      <p:tavLst>
                                        <p:tav tm="0">
                                          <p:val>
                                            <p:fltVal val="0"/>
                                          </p:val>
                                        </p:tav>
                                        <p:tav tm="100000">
                                          <p:val>
                                            <p:strVal val="#ppt_w"/>
                                          </p:val>
                                        </p:tav>
                                      </p:tavLst>
                                    </p:anim>
                                    <p:anim calcmode="lin" valueType="num">
                                      <p:cBhvr>
                                        <p:cTn id="54" dur="500" fill="hold"/>
                                        <p:tgtEl>
                                          <p:spTgt spid="45"/>
                                        </p:tgtEl>
                                        <p:attrNameLst>
                                          <p:attrName>ppt_h</p:attrName>
                                        </p:attrNameLst>
                                      </p:cBhvr>
                                      <p:tavLst>
                                        <p:tav tm="0">
                                          <p:val>
                                            <p:fltVal val="0"/>
                                          </p:val>
                                        </p:tav>
                                        <p:tav tm="100000">
                                          <p:val>
                                            <p:strVal val="#ppt_h"/>
                                          </p:val>
                                        </p:tav>
                                      </p:tavLst>
                                    </p:anim>
                                    <p:animEffect transition="in" filter="fade">
                                      <p:cBhvr>
                                        <p:cTn id="55" dur="500"/>
                                        <p:tgtEl>
                                          <p:spTgt spid="45"/>
                                        </p:tgtEl>
                                      </p:cBhvr>
                                    </p:animEffect>
                                  </p:childTnLst>
                                </p:cTn>
                              </p:par>
                            </p:childTnLst>
                          </p:cTn>
                        </p:par>
                        <p:par>
                          <p:cTn id="56" fill="hold">
                            <p:stCondLst>
                              <p:cond delay="4850"/>
                            </p:stCondLst>
                            <p:childTnLst>
                              <p:par>
                                <p:cTn id="57" presetID="22" presetClass="entr" presetSubtype="8" fill="hold" grpId="0" nodeType="after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wipe(left)">
                                      <p:cBhvr>
                                        <p:cTn id="59" dur="500"/>
                                        <p:tgtEl>
                                          <p:spTgt spid="48"/>
                                        </p:tgtEl>
                                      </p:cBhvr>
                                    </p:animEffect>
                                  </p:childTnLst>
                                </p:cTn>
                              </p:par>
                            </p:childTnLst>
                          </p:cTn>
                        </p:par>
                        <p:par>
                          <p:cTn id="60" fill="hold">
                            <p:stCondLst>
                              <p:cond delay="5350"/>
                            </p:stCondLst>
                            <p:childTnLst>
                              <p:par>
                                <p:cTn id="61" presetID="53"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childTnLst>
                                </p:cTn>
                              </p:par>
                            </p:childTnLst>
                          </p:cTn>
                        </p:par>
                        <p:par>
                          <p:cTn id="66" fill="hold">
                            <p:stCondLst>
                              <p:cond delay="5850"/>
                            </p:stCondLst>
                            <p:childTnLst>
                              <p:par>
                                <p:cTn id="67" presetID="53" presetClass="entr" presetSubtype="0"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p:cTn id="69" dur="500" fill="hold"/>
                                        <p:tgtEl>
                                          <p:spTgt spid="37"/>
                                        </p:tgtEl>
                                        <p:attrNameLst>
                                          <p:attrName>ppt_w</p:attrName>
                                        </p:attrNameLst>
                                      </p:cBhvr>
                                      <p:tavLst>
                                        <p:tav tm="0">
                                          <p:val>
                                            <p:fltVal val="0"/>
                                          </p:val>
                                        </p:tav>
                                        <p:tav tm="100000">
                                          <p:val>
                                            <p:strVal val="#ppt_w"/>
                                          </p:val>
                                        </p:tav>
                                      </p:tavLst>
                                    </p:anim>
                                    <p:anim calcmode="lin" valueType="num">
                                      <p:cBhvr>
                                        <p:cTn id="70" dur="500" fill="hold"/>
                                        <p:tgtEl>
                                          <p:spTgt spid="37"/>
                                        </p:tgtEl>
                                        <p:attrNameLst>
                                          <p:attrName>ppt_h</p:attrName>
                                        </p:attrNameLst>
                                      </p:cBhvr>
                                      <p:tavLst>
                                        <p:tav tm="0">
                                          <p:val>
                                            <p:fltVal val="0"/>
                                          </p:val>
                                        </p:tav>
                                        <p:tav tm="100000">
                                          <p:val>
                                            <p:strVal val="#ppt_h"/>
                                          </p:val>
                                        </p:tav>
                                      </p:tavLst>
                                    </p:anim>
                                    <p:animEffect transition="in" filter="fade">
                                      <p:cBhvr>
                                        <p:cTn id="71" dur="500"/>
                                        <p:tgtEl>
                                          <p:spTgt spid="37"/>
                                        </p:tgtEl>
                                      </p:cBhvr>
                                    </p:animEffect>
                                  </p:childTnLst>
                                </p:cTn>
                              </p:par>
                            </p:childTnLst>
                          </p:cTn>
                        </p:par>
                        <p:par>
                          <p:cTn id="72" fill="hold">
                            <p:stCondLst>
                              <p:cond delay="6350"/>
                            </p:stCondLst>
                            <p:childTnLst>
                              <p:par>
                                <p:cTn id="73" presetID="22" presetClass="entr" presetSubtype="8" fill="hold" grpId="0"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ipe(left)">
                                      <p:cBhvr>
                                        <p:cTn id="75" dur="500"/>
                                        <p:tgtEl>
                                          <p:spTgt spid="49"/>
                                        </p:tgtEl>
                                      </p:cBhvr>
                                    </p:animEffect>
                                  </p:childTnLst>
                                </p:cTn>
                              </p:par>
                            </p:childTnLst>
                          </p:cTn>
                        </p:par>
                        <p:par>
                          <p:cTn id="76" fill="hold">
                            <p:stCondLst>
                              <p:cond delay="6850"/>
                            </p:stCondLst>
                            <p:childTnLst>
                              <p:par>
                                <p:cTn id="77" presetID="53" presetClass="entr" presetSubtype="0"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 calcmode="lin" valueType="num">
                                      <p:cBhvr>
                                        <p:cTn id="79" dur="500" fill="hold"/>
                                        <p:tgtEl>
                                          <p:spTgt spid="35"/>
                                        </p:tgtEl>
                                        <p:attrNameLst>
                                          <p:attrName>ppt_w</p:attrName>
                                        </p:attrNameLst>
                                      </p:cBhvr>
                                      <p:tavLst>
                                        <p:tav tm="0">
                                          <p:val>
                                            <p:fltVal val="0"/>
                                          </p:val>
                                        </p:tav>
                                        <p:tav tm="100000">
                                          <p:val>
                                            <p:strVal val="#ppt_w"/>
                                          </p:val>
                                        </p:tav>
                                      </p:tavLst>
                                    </p:anim>
                                    <p:anim calcmode="lin" valueType="num">
                                      <p:cBhvr>
                                        <p:cTn id="80" dur="500" fill="hold"/>
                                        <p:tgtEl>
                                          <p:spTgt spid="35"/>
                                        </p:tgtEl>
                                        <p:attrNameLst>
                                          <p:attrName>ppt_h</p:attrName>
                                        </p:attrNameLst>
                                      </p:cBhvr>
                                      <p:tavLst>
                                        <p:tav tm="0">
                                          <p:val>
                                            <p:fltVal val="0"/>
                                          </p:val>
                                        </p:tav>
                                        <p:tav tm="100000">
                                          <p:val>
                                            <p:strVal val="#ppt_h"/>
                                          </p:val>
                                        </p:tav>
                                      </p:tavLst>
                                    </p:anim>
                                    <p:animEffect transition="in" filter="fade">
                                      <p:cBhvr>
                                        <p:cTn id="81" dur="500"/>
                                        <p:tgtEl>
                                          <p:spTgt spid="35"/>
                                        </p:tgtEl>
                                      </p:cBhvr>
                                    </p:animEffect>
                                  </p:childTnLst>
                                </p:cTn>
                              </p:par>
                            </p:childTnLst>
                          </p:cTn>
                        </p:par>
                        <p:par>
                          <p:cTn id="82" fill="hold">
                            <p:stCondLst>
                              <p:cond delay="7350"/>
                            </p:stCondLst>
                            <p:childTnLst>
                              <p:par>
                                <p:cTn id="83" presetID="53" presetClass="entr" presetSubtype="0" fill="hold" grpId="0" nodeType="after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p:cTn id="85" dur="500" fill="hold"/>
                                        <p:tgtEl>
                                          <p:spTgt spid="38"/>
                                        </p:tgtEl>
                                        <p:attrNameLst>
                                          <p:attrName>ppt_w</p:attrName>
                                        </p:attrNameLst>
                                      </p:cBhvr>
                                      <p:tavLst>
                                        <p:tav tm="0">
                                          <p:val>
                                            <p:fltVal val="0"/>
                                          </p:val>
                                        </p:tav>
                                        <p:tav tm="100000">
                                          <p:val>
                                            <p:strVal val="#ppt_w"/>
                                          </p:val>
                                        </p:tav>
                                      </p:tavLst>
                                    </p:anim>
                                    <p:anim calcmode="lin" valueType="num">
                                      <p:cBhvr>
                                        <p:cTn id="86" dur="500" fill="hold"/>
                                        <p:tgtEl>
                                          <p:spTgt spid="38"/>
                                        </p:tgtEl>
                                        <p:attrNameLst>
                                          <p:attrName>ppt_h</p:attrName>
                                        </p:attrNameLst>
                                      </p:cBhvr>
                                      <p:tavLst>
                                        <p:tav tm="0">
                                          <p:val>
                                            <p:fltVal val="0"/>
                                          </p:val>
                                        </p:tav>
                                        <p:tav tm="100000">
                                          <p:val>
                                            <p:strVal val="#ppt_h"/>
                                          </p:val>
                                        </p:tav>
                                      </p:tavLst>
                                    </p:anim>
                                    <p:animEffect transition="in" filter="fade">
                                      <p:cBhvr>
                                        <p:cTn id="87" dur="500"/>
                                        <p:tgtEl>
                                          <p:spTgt spid="38"/>
                                        </p:tgtEl>
                                      </p:cBhvr>
                                    </p:animEffect>
                                  </p:childTnLst>
                                </p:cTn>
                              </p:par>
                            </p:childTnLst>
                          </p:cTn>
                        </p:par>
                        <p:par>
                          <p:cTn id="88" fill="hold">
                            <p:stCondLst>
                              <p:cond delay="7850"/>
                            </p:stCondLst>
                            <p:childTnLst>
                              <p:par>
                                <p:cTn id="89" presetID="22" presetClass="entr" presetSubtype="8" fill="hold" grpId="0" nodeType="afterEffect">
                                  <p:stCondLst>
                                    <p:cond delay="0"/>
                                  </p:stCondLst>
                                  <p:childTnLst>
                                    <p:set>
                                      <p:cBhvr>
                                        <p:cTn id="90" dur="1" fill="hold">
                                          <p:stCondLst>
                                            <p:cond delay="0"/>
                                          </p:stCondLst>
                                        </p:cTn>
                                        <p:tgtEl>
                                          <p:spTgt spid="50"/>
                                        </p:tgtEl>
                                        <p:attrNameLst>
                                          <p:attrName>style.visibility</p:attrName>
                                        </p:attrNameLst>
                                      </p:cBhvr>
                                      <p:to>
                                        <p:strVal val="visible"/>
                                      </p:to>
                                    </p:set>
                                    <p:animEffect transition="in" filter="wipe(left)">
                                      <p:cBhvr>
                                        <p:cTn id="91" dur="500"/>
                                        <p:tgtEl>
                                          <p:spTgt spid="50"/>
                                        </p:tgtEl>
                                      </p:cBhvr>
                                    </p:animEffect>
                                  </p:childTnLst>
                                </p:cTn>
                              </p:par>
                            </p:childTnLst>
                          </p:cTn>
                        </p:par>
                        <p:par>
                          <p:cTn id="92" fill="hold">
                            <p:stCondLst>
                              <p:cond delay="8350"/>
                            </p:stCondLst>
                            <p:childTnLst>
                              <p:par>
                                <p:cTn id="93" presetID="53" presetClass="entr" presetSubtype="0" fill="hold" grpId="0" nodeType="after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p:cTn id="95" dur="500" fill="hold"/>
                                        <p:tgtEl>
                                          <p:spTgt spid="34"/>
                                        </p:tgtEl>
                                        <p:attrNameLst>
                                          <p:attrName>ppt_w</p:attrName>
                                        </p:attrNameLst>
                                      </p:cBhvr>
                                      <p:tavLst>
                                        <p:tav tm="0">
                                          <p:val>
                                            <p:fltVal val="0"/>
                                          </p:val>
                                        </p:tav>
                                        <p:tav tm="100000">
                                          <p:val>
                                            <p:strVal val="#ppt_w"/>
                                          </p:val>
                                        </p:tav>
                                      </p:tavLst>
                                    </p:anim>
                                    <p:anim calcmode="lin" valueType="num">
                                      <p:cBhvr>
                                        <p:cTn id="96" dur="500" fill="hold"/>
                                        <p:tgtEl>
                                          <p:spTgt spid="34"/>
                                        </p:tgtEl>
                                        <p:attrNameLst>
                                          <p:attrName>ppt_h</p:attrName>
                                        </p:attrNameLst>
                                      </p:cBhvr>
                                      <p:tavLst>
                                        <p:tav tm="0">
                                          <p:val>
                                            <p:fltVal val="0"/>
                                          </p:val>
                                        </p:tav>
                                        <p:tav tm="100000">
                                          <p:val>
                                            <p:strVal val="#ppt_h"/>
                                          </p:val>
                                        </p:tav>
                                      </p:tavLst>
                                    </p:anim>
                                    <p:animEffect transition="in" filter="fade">
                                      <p:cBhvr>
                                        <p:cTn id="97" dur="500"/>
                                        <p:tgtEl>
                                          <p:spTgt spid="34"/>
                                        </p:tgtEl>
                                      </p:cBhvr>
                                    </p:animEffect>
                                  </p:childTnLst>
                                </p:cTn>
                              </p:par>
                            </p:childTnLst>
                          </p:cTn>
                        </p:par>
                        <p:par>
                          <p:cTn id="98" fill="hold">
                            <p:stCondLst>
                              <p:cond delay="8850"/>
                            </p:stCondLst>
                            <p:childTnLst>
                              <p:par>
                                <p:cTn id="99" presetID="53" presetClass="entr" presetSubtype="0" fill="hold" grpId="0" nodeType="afterEffect">
                                  <p:stCondLst>
                                    <p:cond delay="0"/>
                                  </p:stCondLst>
                                  <p:childTnLst>
                                    <p:set>
                                      <p:cBhvr>
                                        <p:cTn id="100" dur="1" fill="hold">
                                          <p:stCondLst>
                                            <p:cond delay="0"/>
                                          </p:stCondLst>
                                        </p:cTn>
                                        <p:tgtEl>
                                          <p:spTgt spid="39"/>
                                        </p:tgtEl>
                                        <p:attrNameLst>
                                          <p:attrName>style.visibility</p:attrName>
                                        </p:attrNameLst>
                                      </p:cBhvr>
                                      <p:to>
                                        <p:strVal val="visible"/>
                                      </p:to>
                                    </p:set>
                                    <p:anim calcmode="lin" valueType="num">
                                      <p:cBhvr>
                                        <p:cTn id="101" dur="500" fill="hold"/>
                                        <p:tgtEl>
                                          <p:spTgt spid="39"/>
                                        </p:tgtEl>
                                        <p:attrNameLst>
                                          <p:attrName>ppt_w</p:attrName>
                                        </p:attrNameLst>
                                      </p:cBhvr>
                                      <p:tavLst>
                                        <p:tav tm="0">
                                          <p:val>
                                            <p:fltVal val="0"/>
                                          </p:val>
                                        </p:tav>
                                        <p:tav tm="100000">
                                          <p:val>
                                            <p:strVal val="#ppt_w"/>
                                          </p:val>
                                        </p:tav>
                                      </p:tavLst>
                                    </p:anim>
                                    <p:anim calcmode="lin" valueType="num">
                                      <p:cBhvr>
                                        <p:cTn id="102" dur="500" fill="hold"/>
                                        <p:tgtEl>
                                          <p:spTgt spid="39"/>
                                        </p:tgtEl>
                                        <p:attrNameLst>
                                          <p:attrName>ppt_h</p:attrName>
                                        </p:attrNameLst>
                                      </p:cBhvr>
                                      <p:tavLst>
                                        <p:tav tm="0">
                                          <p:val>
                                            <p:fltVal val="0"/>
                                          </p:val>
                                        </p:tav>
                                        <p:tav tm="100000">
                                          <p:val>
                                            <p:strVal val="#ppt_h"/>
                                          </p:val>
                                        </p:tav>
                                      </p:tavLst>
                                    </p:anim>
                                    <p:animEffect transition="in" filter="fade">
                                      <p:cBhvr>
                                        <p:cTn id="103" dur="500"/>
                                        <p:tgtEl>
                                          <p:spTgt spid="39"/>
                                        </p:tgtEl>
                                      </p:cBhvr>
                                    </p:animEffect>
                                  </p:childTnLst>
                                </p:cTn>
                              </p:par>
                            </p:childTnLst>
                          </p:cTn>
                        </p:par>
                        <p:par>
                          <p:cTn id="104" fill="hold">
                            <p:stCondLst>
                              <p:cond delay="9350"/>
                            </p:stCondLst>
                            <p:childTnLst>
                              <p:par>
                                <p:cTn id="105" presetID="22" presetClass="entr" presetSubtype="2" fill="hold" grpId="0" nodeType="afterEffect">
                                  <p:stCondLst>
                                    <p:cond delay="0"/>
                                  </p:stCondLst>
                                  <p:childTnLst>
                                    <p:set>
                                      <p:cBhvr>
                                        <p:cTn id="106" dur="1" fill="hold">
                                          <p:stCondLst>
                                            <p:cond delay="0"/>
                                          </p:stCondLst>
                                        </p:cTn>
                                        <p:tgtEl>
                                          <p:spTgt spid="51"/>
                                        </p:tgtEl>
                                        <p:attrNameLst>
                                          <p:attrName>style.visibility</p:attrName>
                                        </p:attrNameLst>
                                      </p:cBhvr>
                                      <p:to>
                                        <p:strVal val="visible"/>
                                      </p:to>
                                    </p:set>
                                    <p:animEffect transition="in" filter="wipe(right)">
                                      <p:cBhvr>
                                        <p:cTn id="107"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p:bldP spid="47" grpId="0"/>
      <p:bldP spid="48" grpId="0"/>
      <p:bldP spid="49" grpId="0"/>
      <p:bldP spid="50" grpId="0"/>
      <p:bldP spid="5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03</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390954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4" name="Group 20"/>
          <p:cNvGrpSpPr/>
          <p:nvPr/>
        </p:nvGrpSpPr>
        <p:grpSpPr>
          <a:xfrm flipH="1">
            <a:off x="3674361" y="3326250"/>
            <a:ext cx="1147224" cy="873442"/>
            <a:chOff x="4250639" y="3537480"/>
            <a:chExt cx="1529450" cy="1164230"/>
          </a:xfrm>
        </p:grpSpPr>
        <p:sp>
          <p:nvSpPr>
            <p:cNvPr id="26" name="Freeform 21"/>
            <p:cNvSpPr>
              <a:spLocks/>
            </p:cNvSpPr>
            <p:nvPr/>
          </p:nvSpPr>
          <p:spPr bwMode="auto">
            <a:xfrm>
              <a:off x="4250639" y="3537480"/>
              <a:ext cx="1529450" cy="1164230"/>
            </a:xfrm>
            <a:custGeom>
              <a:avLst/>
              <a:gdLst>
                <a:gd name="T0" fmla="*/ 192 w 813"/>
                <a:gd name="T1" fmla="*/ 556 h 619"/>
                <a:gd name="T2" fmla="*/ 637 w 813"/>
                <a:gd name="T3" fmla="*/ 535 h 619"/>
                <a:gd name="T4" fmla="*/ 637 w 813"/>
                <a:gd name="T5" fmla="*/ 535 h 619"/>
                <a:gd name="T6" fmla="*/ 783 w 813"/>
                <a:gd name="T7" fmla="*/ 348 h 619"/>
                <a:gd name="T8" fmla="*/ 575 w 813"/>
                <a:gd name="T9" fmla="*/ 31 h 619"/>
                <a:gd name="T10" fmla="*/ 258 w 813"/>
                <a:gd name="T11" fmla="*/ 238 h 619"/>
                <a:gd name="T12" fmla="*/ 342 w 813"/>
                <a:gd name="T13" fmla="*/ 494 h 619"/>
                <a:gd name="T14" fmla="*/ 220 w 813"/>
                <a:gd name="T15" fmla="*/ 472 h 619"/>
                <a:gd name="T16" fmla="*/ 241 w 813"/>
                <a:gd name="T17" fmla="*/ 408 h 619"/>
                <a:gd name="T18" fmla="*/ 0 w 813"/>
                <a:gd name="T19" fmla="*/ 379 h 619"/>
                <a:gd name="T20" fmla="*/ 171 w 813"/>
                <a:gd name="T21" fmla="*/ 619 h 619"/>
                <a:gd name="T22" fmla="*/ 192 w 813"/>
                <a:gd name="T23" fmla="*/ 556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3" h="619">
                  <a:moveTo>
                    <a:pt x="192" y="556"/>
                  </a:moveTo>
                  <a:cubicBezTo>
                    <a:pt x="319" y="598"/>
                    <a:pt x="511" y="596"/>
                    <a:pt x="637" y="535"/>
                  </a:cubicBezTo>
                  <a:cubicBezTo>
                    <a:pt x="637" y="535"/>
                    <a:pt x="638" y="536"/>
                    <a:pt x="637" y="535"/>
                  </a:cubicBezTo>
                  <a:cubicBezTo>
                    <a:pt x="710" y="500"/>
                    <a:pt x="765" y="432"/>
                    <a:pt x="783" y="348"/>
                  </a:cubicBezTo>
                  <a:cubicBezTo>
                    <a:pt x="813" y="203"/>
                    <a:pt x="720" y="61"/>
                    <a:pt x="575" y="31"/>
                  </a:cubicBezTo>
                  <a:cubicBezTo>
                    <a:pt x="430" y="0"/>
                    <a:pt x="288" y="93"/>
                    <a:pt x="258" y="238"/>
                  </a:cubicBezTo>
                  <a:cubicBezTo>
                    <a:pt x="237" y="336"/>
                    <a:pt x="273" y="432"/>
                    <a:pt x="342" y="494"/>
                  </a:cubicBezTo>
                  <a:cubicBezTo>
                    <a:pt x="301" y="492"/>
                    <a:pt x="260" y="485"/>
                    <a:pt x="220" y="472"/>
                  </a:cubicBezTo>
                  <a:cubicBezTo>
                    <a:pt x="227" y="451"/>
                    <a:pt x="234" y="429"/>
                    <a:pt x="241" y="408"/>
                  </a:cubicBezTo>
                  <a:cubicBezTo>
                    <a:pt x="170" y="424"/>
                    <a:pt x="85" y="418"/>
                    <a:pt x="0" y="379"/>
                  </a:cubicBezTo>
                  <a:cubicBezTo>
                    <a:pt x="30" y="468"/>
                    <a:pt x="87" y="553"/>
                    <a:pt x="171" y="619"/>
                  </a:cubicBezTo>
                  <a:cubicBezTo>
                    <a:pt x="178" y="598"/>
                    <a:pt x="185" y="577"/>
                    <a:pt x="192" y="556"/>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22"/>
            <p:cNvSpPr/>
            <p:nvPr/>
          </p:nvSpPr>
          <p:spPr>
            <a:xfrm>
              <a:off x="4946647" y="3804569"/>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Shape 1849"/>
            <p:cNvSpPr/>
            <p:nvPr/>
          </p:nvSpPr>
          <p:spPr>
            <a:xfrm flipH="1">
              <a:off x="5071935" y="3959885"/>
              <a:ext cx="329565" cy="265088"/>
            </a:xfrm>
            <a:custGeom>
              <a:avLst/>
              <a:gdLst/>
              <a:ahLst/>
              <a:cxnLst>
                <a:cxn ang="0">
                  <a:pos x="wd2" y="hd2"/>
                </a:cxn>
                <a:cxn ang="5400000">
                  <a:pos x="wd2" y="hd2"/>
                </a:cxn>
                <a:cxn ang="10800000">
                  <a:pos x="wd2" y="hd2"/>
                </a:cxn>
                <a:cxn ang="16200000">
                  <a:pos x="wd2" y="hd2"/>
                </a:cxn>
              </a:cxnLst>
              <a:rect l="0" t="0" r="r" b="b"/>
              <a:pathLst>
                <a:path w="21400" h="21363" extrusionOk="0">
                  <a:moveTo>
                    <a:pt x="7274" y="21020"/>
                  </a:moveTo>
                  <a:cubicBezTo>
                    <a:pt x="7274" y="21376"/>
                    <a:pt x="7435" y="21475"/>
                    <a:pt x="7659" y="21222"/>
                  </a:cubicBezTo>
                  <a:cubicBezTo>
                    <a:pt x="7951" y="20894"/>
                    <a:pt x="10973" y="17529"/>
                    <a:pt x="10973" y="17529"/>
                  </a:cubicBezTo>
                  <a:lnTo>
                    <a:pt x="7274" y="15153"/>
                  </a:lnTo>
                  <a:cubicBezTo>
                    <a:pt x="7274" y="15153"/>
                    <a:pt x="7274" y="21020"/>
                    <a:pt x="7274" y="21020"/>
                  </a:cubicBezTo>
                  <a:close/>
                  <a:moveTo>
                    <a:pt x="20812" y="50"/>
                  </a:moveTo>
                  <a:cubicBezTo>
                    <a:pt x="20412" y="224"/>
                    <a:pt x="667" y="8860"/>
                    <a:pt x="277" y="9030"/>
                  </a:cubicBezTo>
                  <a:cubicBezTo>
                    <a:pt x="-53" y="9174"/>
                    <a:pt x="-126" y="9528"/>
                    <a:pt x="266" y="9723"/>
                  </a:cubicBezTo>
                  <a:cubicBezTo>
                    <a:pt x="733" y="9955"/>
                    <a:pt x="4681" y="11919"/>
                    <a:pt x="4681" y="11919"/>
                  </a:cubicBezTo>
                  <a:lnTo>
                    <a:pt x="4681" y="11919"/>
                  </a:lnTo>
                  <a:lnTo>
                    <a:pt x="7298" y="13221"/>
                  </a:lnTo>
                  <a:cubicBezTo>
                    <a:pt x="7298" y="13221"/>
                    <a:pt x="19903" y="1732"/>
                    <a:pt x="20073" y="1577"/>
                  </a:cubicBezTo>
                  <a:cubicBezTo>
                    <a:pt x="20246" y="1420"/>
                    <a:pt x="20443" y="1713"/>
                    <a:pt x="20319" y="1881"/>
                  </a:cubicBezTo>
                  <a:cubicBezTo>
                    <a:pt x="20194" y="2050"/>
                    <a:pt x="11163" y="14170"/>
                    <a:pt x="11163" y="14170"/>
                  </a:cubicBezTo>
                  <a:cubicBezTo>
                    <a:pt x="11163" y="14170"/>
                    <a:pt x="11163" y="14170"/>
                    <a:pt x="11163" y="14171"/>
                  </a:cubicBezTo>
                  <a:lnTo>
                    <a:pt x="10637" y="14898"/>
                  </a:lnTo>
                  <a:lnTo>
                    <a:pt x="11333" y="15363"/>
                  </a:lnTo>
                  <a:lnTo>
                    <a:pt x="11333" y="15363"/>
                  </a:lnTo>
                  <a:cubicBezTo>
                    <a:pt x="11333" y="15363"/>
                    <a:pt x="16742" y="18976"/>
                    <a:pt x="17127" y="19234"/>
                  </a:cubicBezTo>
                  <a:cubicBezTo>
                    <a:pt x="17464" y="19459"/>
                    <a:pt x="17904" y="19272"/>
                    <a:pt x="18001" y="18750"/>
                  </a:cubicBezTo>
                  <a:cubicBezTo>
                    <a:pt x="18117" y="18135"/>
                    <a:pt x="21310" y="1052"/>
                    <a:pt x="21382" y="671"/>
                  </a:cubicBezTo>
                  <a:cubicBezTo>
                    <a:pt x="21474" y="177"/>
                    <a:pt x="21211" y="-125"/>
                    <a:pt x="20812" y="50"/>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Helvetica Light"/>
                  <a:ea typeface="Helvetica Light"/>
                  <a:cs typeface="Helvetica Light"/>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43"/>
          <p:cNvGrpSpPr/>
          <p:nvPr/>
        </p:nvGrpSpPr>
        <p:grpSpPr>
          <a:xfrm>
            <a:off x="4691877" y="3075737"/>
            <a:ext cx="1049944" cy="998699"/>
            <a:chOff x="6254758" y="3535584"/>
            <a:chExt cx="1399760" cy="1331188"/>
          </a:xfrm>
        </p:grpSpPr>
        <p:grpSp>
          <p:nvGrpSpPr>
            <p:cNvPr id="30" name="Group 15"/>
            <p:cNvGrpSpPr/>
            <p:nvPr/>
          </p:nvGrpSpPr>
          <p:grpSpPr>
            <a:xfrm flipH="1">
              <a:off x="6254758" y="3535584"/>
              <a:ext cx="1399760" cy="1331188"/>
              <a:chOff x="3023802" y="3203565"/>
              <a:chExt cx="1399760" cy="1331188"/>
            </a:xfrm>
          </p:grpSpPr>
          <p:sp>
            <p:nvSpPr>
              <p:cNvPr id="32" name="Freeform 20"/>
              <p:cNvSpPr>
                <a:spLocks/>
              </p:cNvSpPr>
              <p:nvPr/>
            </p:nvSpPr>
            <p:spPr bwMode="auto">
              <a:xfrm>
                <a:off x="3023802" y="3203565"/>
                <a:ext cx="1399760" cy="1331188"/>
              </a:xfrm>
              <a:custGeom>
                <a:avLst/>
                <a:gdLst>
                  <a:gd name="T0" fmla="*/ 66 w 745"/>
                  <a:gd name="T1" fmla="*/ 251 h 708"/>
                  <a:gd name="T2" fmla="*/ 284 w 745"/>
                  <a:gd name="T3" fmla="*/ 640 h 708"/>
                  <a:gd name="T4" fmla="*/ 284 w 745"/>
                  <a:gd name="T5" fmla="*/ 640 h 708"/>
                  <a:gd name="T6" fmla="*/ 517 w 745"/>
                  <a:gd name="T7" fmla="*/ 686 h 708"/>
                  <a:gd name="T8" fmla="*/ 707 w 745"/>
                  <a:gd name="T9" fmla="*/ 358 h 708"/>
                  <a:gd name="T10" fmla="*/ 379 w 745"/>
                  <a:gd name="T11" fmla="*/ 167 h 708"/>
                  <a:gd name="T12" fmla="*/ 189 w 745"/>
                  <a:gd name="T13" fmla="*/ 357 h 708"/>
                  <a:gd name="T14" fmla="*/ 154 w 745"/>
                  <a:gd name="T15" fmla="*/ 239 h 708"/>
                  <a:gd name="T16" fmla="*/ 220 w 745"/>
                  <a:gd name="T17" fmla="*/ 229 h 708"/>
                  <a:gd name="T18" fmla="*/ 138 w 745"/>
                  <a:gd name="T19" fmla="*/ 0 h 708"/>
                  <a:gd name="T20" fmla="*/ 0 w 745"/>
                  <a:gd name="T21" fmla="*/ 261 h 708"/>
                  <a:gd name="T22" fmla="*/ 66 w 745"/>
                  <a:gd name="T23" fmla="*/ 251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45" h="708">
                    <a:moveTo>
                      <a:pt x="66" y="251"/>
                    </a:moveTo>
                    <a:cubicBezTo>
                      <a:pt x="85" y="383"/>
                      <a:pt x="172" y="554"/>
                      <a:pt x="284" y="640"/>
                    </a:cubicBezTo>
                    <a:cubicBezTo>
                      <a:pt x="284" y="639"/>
                      <a:pt x="283" y="640"/>
                      <a:pt x="284" y="640"/>
                    </a:cubicBezTo>
                    <a:cubicBezTo>
                      <a:pt x="347" y="689"/>
                      <a:pt x="433" y="708"/>
                      <a:pt x="517" y="686"/>
                    </a:cubicBezTo>
                    <a:cubicBezTo>
                      <a:pt x="660" y="648"/>
                      <a:pt x="745" y="501"/>
                      <a:pt x="707" y="358"/>
                    </a:cubicBezTo>
                    <a:cubicBezTo>
                      <a:pt x="669" y="215"/>
                      <a:pt x="522" y="129"/>
                      <a:pt x="379" y="167"/>
                    </a:cubicBezTo>
                    <a:cubicBezTo>
                      <a:pt x="283" y="193"/>
                      <a:pt x="213" y="268"/>
                      <a:pt x="189" y="357"/>
                    </a:cubicBezTo>
                    <a:cubicBezTo>
                      <a:pt x="171" y="320"/>
                      <a:pt x="160" y="280"/>
                      <a:pt x="154" y="239"/>
                    </a:cubicBezTo>
                    <a:cubicBezTo>
                      <a:pt x="176" y="235"/>
                      <a:pt x="198" y="232"/>
                      <a:pt x="220" y="229"/>
                    </a:cubicBezTo>
                    <a:cubicBezTo>
                      <a:pt x="174" y="172"/>
                      <a:pt x="141" y="94"/>
                      <a:pt x="138" y="0"/>
                    </a:cubicBezTo>
                    <a:cubicBezTo>
                      <a:pt x="72" y="66"/>
                      <a:pt x="22" y="156"/>
                      <a:pt x="0" y="261"/>
                    </a:cubicBezTo>
                    <a:cubicBezTo>
                      <a:pt x="22" y="258"/>
                      <a:pt x="44" y="254"/>
                      <a:pt x="66" y="251"/>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Oval 19"/>
              <p:cNvSpPr/>
              <p:nvPr/>
            </p:nvSpPr>
            <p:spPr>
              <a:xfrm>
                <a:off x="3596074" y="3732211"/>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Shape 2671"/>
            <p:cNvSpPr/>
            <p:nvPr/>
          </p:nvSpPr>
          <p:spPr>
            <a:xfrm>
              <a:off x="6705147" y="4201178"/>
              <a:ext cx="203005" cy="286010"/>
            </a:xfrm>
            <a:custGeom>
              <a:avLst/>
              <a:gdLst/>
              <a:ahLst/>
              <a:cxnLst>
                <a:cxn ang="0">
                  <a:pos x="wd2" y="hd2"/>
                </a:cxn>
                <a:cxn ang="5400000">
                  <a:pos x="wd2" y="hd2"/>
                </a:cxn>
                <a:cxn ang="10800000">
                  <a:pos x="wd2" y="hd2"/>
                </a:cxn>
                <a:cxn ang="16200000">
                  <a:pos x="wd2" y="hd2"/>
                </a:cxn>
              </a:cxnLst>
              <a:rect l="0" t="0" r="r" b="b"/>
              <a:pathLst>
                <a:path w="21543" h="21574" extrusionOk="0">
                  <a:moveTo>
                    <a:pt x="13864" y="16422"/>
                  </a:moveTo>
                  <a:cubicBezTo>
                    <a:pt x="13295" y="16782"/>
                    <a:pt x="12583" y="17013"/>
                    <a:pt x="11740" y="17115"/>
                  </a:cubicBezTo>
                  <a:lnTo>
                    <a:pt x="11752" y="18333"/>
                  </a:lnTo>
                  <a:lnTo>
                    <a:pt x="9908" y="18336"/>
                  </a:lnTo>
                  <a:lnTo>
                    <a:pt x="9897" y="17119"/>
                  </a:lnTo>
                  <a:cubicBezTo>
                    <a:pt x="9066" y="17021"/>
                    <a:pt x="8316" y="16773"/>
                    <a:pt x="7666" y="16391"/>
                  </a:cubicBezTo>
                  <a:cubicBezTo>
                    <a:pt x="6892" y="15916"/>
                    <a:pt x="6492" y="15369"/>
                    <a:pt x="6466" y="14757"/>
                  </a:cubicBezTo>
                  <a:lnTo>
                    <a:pt x="6503" y="14424"/>
                  </a:lnTo>
                  <a:lnTo>
                    <a:pt x="8292" y="14419"/>
                  </a:lnTo>
                  <a:lnTo>
                    <a:pt x="8298" y="14543"/>
                  </a:lnTo>
                  <a:cubicBezTo>
                    <a:pt x="8309" y="15050"/>
                    <a:pt x="8528" y="15427"/>
                    <a:pt x="8960" y="15694"/>
                  </a:cubicBezTo>
                  <a:cubicBezTo>
                    <a:pt x="9384" y="15964"/>
                    <a:pt x="10003" y="16098"/>
                    <a:pt x="10790" y="16098"/>
                  </a:cubicBezTo>
                  <a:cubicBezTo>
                    <a:pt x="11584" y="16093"/>
                    <a:pt x="12202" y="15951"/>
                    <a:pt x="12633" y="15680"/>
                  </a:cubicBezTo>
                  <a:cubicBezTo>
                    <a:pt x="13064" y="15409"/>
                    <a:pt x="13270" y="15036"/>
                    <a:pt x="13270" y="14552"/>
                  </a:cubicBezTo>
                  <a:cubicBezTo>
                    <a:pt x="13270" y="14153"/>
                    <a:pt x="13070" y="13842"/>
                    <a:pt x="12652" y="13606"/>
                  </a:cubicBezTo>
                  <a:cubicBezTo>
                    <a:pt x="12221" y="13367"/>
                    <a:pt x="11477" y="13158"/>
                    <a:pt x="10433" y="12985"/>
                  </a:cubicBezTo>
                  <a:cubicBezTo>
                    <a:pt x="9278" y="12794"/>
                    <a:pt x="8385" y="12496"/>
                    <a:pt x="7803" y="12110"/>
                  </a:cubicBezTo>
                  <a:cubicBezTo>
                    <a:pt x="7210" y="11710"/>
                    <a:pt x="6897" y="11199"/>
                    <a:pt x="6892" y="10591"/>
                  </a:cubicBezTo>
                  <a:cubicBezTo>
                    <a:pt x="6886" y="9899"/>
                    <a:pt x="7266" y="9321"/>
                    <a:pt x="8023" y="8877"/>
                  </a:cubicBezTo>
                  <a:cubicBezTo>
                    <a:pt x="8534" y="8574"/>
                    <a:pt x="9147" y="8376"/>
                    <a:pt x="9833" y="8282"/>
                  </a:cubicBezTo>
                  <a:lnTo>
                    <a:pt x="9822" y="7225"/>
                  </a:lnTo>
                  <a:lnTo>
                    <a:pt x="11665" y="7216"/>
                  </a:lnTo>
                  <a:lnTo>
                    <a:pt x="11671" y="8242"/>
                  </a:lnTo>
                  <a:cubicBezTo>
                    <a:pt x="12496" y="8322"/>
                    <a:pt x="13183" y="8527"/>
                    <a:pt x="13727" y="8841"/>
                  </a:cubicBezTo>
                  <a:cubicBezTo>
                    <a:pt x="14451" y="9272"/>
                    <a:pt x="14851" y="9867"/>
                    <a:pt x="14907" y="10617"/>
                  </a:cubicBezTo>
                  <a:lnTo>
                    <a:pt x="14914" y="10748"/>
                  </a:lnTo>
                  <a:lnTo>
                    <a:pt x="13114" y="10754"/>
                  </a:lnTo>
                  <a:lnTo>
                    <a:pt x="13089" y="10650"/>
                  </a:lnTo>
                  <a:cubicBezTo>
                    <a:pt x="13002" y="10183"/>
                    <a:pt x="12783" y="9832"/>
                    <a:pt x="12427" y="9610"/>
                  </a:cubicBezTo>
                  <a:cubicBezTo>
                    <a:pt x="12077" y="9392"/>
                    <a:pt x="11565" y="9277"/>
                    <a:pt x="10895" y="9282"/>
                  </a:cubicBezTo>
                  <a:cubicBezTo>
                    <a:pt x="10196" y="9282"/>
                    <a:pt x="9640" y="9401"/>
                    <a:pt x="9259" y="9632"/>
                  </a:cubicBezTo>
                  <a:cubicBezTo>
                    <a:pt x="8878" y="9858"/>
                    <a:pt x="8698" y="10160"/>
                    <a:pt x="8702" y="10572"/>
                  </a:cubicBezTo>
                  <a:cubicBezTo>
                    <a:pt x="8702" y="10924"/>
                    <a:pt x="8878" y="11204"/>
                    <a:pt x="9229" y="11408"/>
                  </a:cubicBezTo>
                  <a:cubicBezTo>
                    <a:pt x="9584" y="11621"/>
                    <a:pt x="10216" y="11808"/>
                    <a:pt x="11115" y="11954"/>
                  </a:cubicBezTo>
                  <a:cubicBezTo>
                    <a:pt x="12421" y="12172"/>
                    <a:pt x="13414" y="12492"/>
                    <a:pt x="14076" y="12914"/>
                  </a:cubicBezTo>
                  <a:cubicBezTo>
                    <a:pt x="14732" y="13335"/>
                    <a:pt x="15076" y="13877"/>
                    <a:pt x="15076" y="14521"/>
                  </a:cubicBezTo>
                  <a:cubicBezTo>
                    <a:pt x="15082" y="15289"/>
                    <a:pt x="14676" y="15929"/>
                    <a:pt x="13864" y="16422"/>
                  </a:cubicBezTo>
                  <a:cubicBezTo>
                    <a:pt x="13864" y="16422"/>
                    <a:pt x="13864" y="16422"/>
                    <a:pt x="13864" y="16422"/>
                  </a:cubicBezTo>
                  <a:close/>
                  <a:moveTo>
                    <a:pt x="13995" y="4271"/>
                  </a:moveTo>
                  <a:lnTo>
                    <a:pt x="13995" y="4298"/>
                  </a:lnTo>
                  <a:lnTo>
                    <a:pt x="7161" y="4325"/>
                  </a:lnTo>
                  <a:lnTo>
                    <a:pt x="7372" y="4045"/>
                  </a:lnTo>
                  <a:lnTo>
                    <a:pt x="7754" y="3756"/>
                  </a:lnTo>
                  <a:lnTo>
                    <a:pt x="13245" y="3739"/>
                  </a:lnTo>
                  <a:lnTo>
                    <a:pt x="14789" y="0"/>
                  </a:lnTo>
                  <a:lnTo>
                    <a:pt x="6535" y="31"/>
                  </a:lnTo>
                  <a:lnTo>
                    <a:pt x="7722" y="3668"/>
                  </a:lnTo>
                  <a:cubicBezTo>
                    <a:pt x="6866" y="2984"/>
                    <a:pt x="4761" y="1540"/>
                    <a:pt x="2855" y="2042"/>
                  </a:cubicBezTo>
                  <a:lnTo>
                    <a:pt x="3061" y="2446"/>
                  </a:lnTo>
                  <a:cubicBezTo>
                    <a:pt x="4687" y="2020"/>
                    <a:pt x="6673" y="3472"/>
                    <a:pt x="7372" y="4045"/>
                  </a:cubicBezTo>
                  <a:cubicBezTo>
                    <a:pt x="6210" y="4348"/>
                    <a:pt x="4699" y="4569"/>
                    <a:pt x="3805" y="4001"/>
                  </a:cubicBezTo>
                  <a:lnTo>
                    <a:pt x="3399" y="4329"/>
                  </a:lnTo>
                  <a:cubicBezTo>
                    <a:pt x="3930" y="4667"/>
                    <a:pt x="4605" y="4783"/>
                    <a:pt x="5310" y="4783"/>
                  </a:cubicBezTo>
                  <a:cubicBezTo>
                    <a:pt x="5729" y="4783"/>
                    <a:pt x="6155" y="4734"/>
                    <a:pt x="6566" y="4667"/>
                  </a:cubicBezTo>
                  <a:cubicBezTo>
                    <a:pt x="2687" y="6563"/>
                    <a:pt x="-26" y="10769"/>
                    <a:pt x="0" y="13957"/>
                  </a:cubicBezTo>
                  <a:cubicBezTo>
                    <a:pt x="32" y="18189"/>
                    <a:pt x="4886" y="21600"/>
                    <a:pt x="10828" y="21573"/>
                  </a:cubicBezTo>
                  <a:cubicBezTo>
                    <a:pt x="16782" y="21556"/>
                    <a:pt x="21574" y="18105"/>
                    <a:pt x="21543" y="13877"/>
                  </a:cubicBezTo>
                  <a:cubicBezTo>
                    <a:pt x="21518" y="10468"/>
                    <a:pt x="18344" y="5897"/>
                    <a:pt x="13995" y="4271"/>
                  </a:cubicBezTo>
                  <a:cubicBezTo>
                    <a:pt x="13995" y="4271"/>
                    <a:pt x="13995" y="4271"/>
                    <a:pt x="13995" y="4271"/>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Helvetica Light"/>
                  <a:ea typeface="Helvetica Light"/>
                  <a:cs typeface="Helvetica Light"/>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4" name="Group 45"/>
          <p:cNvGrpSpPr/>
          <p:nvPr/>
        </p:nvGrpSpPr>
        <p:grpSpPr>
          <a:xfrm>
            <a:off x="3399295" y="2334261"/>
            <a:ext cx="841969" cy="1173164"/>
            <a:chOff x="4531519" y="2547255"/>
            <a:chExt cx="1122491" cy="1563736"/>
          </a:xfrm>
        </p:grpSpPr>
        <p:grpSp>
          <p:nvGrpSpPr>
            <p:cNvPr id="35" name="Group 24"/>
            <p:cNvGrpSpPr/>
            <p:nvPr/>
          </p:nvGrpSpPr>
          <p:grpSpPr>
            <a:xfrm flipH="1">
              <a:off x="4531519" y="2547255"/>
              <a:ext cx="1122491" cy="1563736"/>
              <a:chOff x="5024310" y="2215236"/>
              <a:chExt cx="1122491" cy="1563736"/>
            </a:xfrm>
          </p:grpSpPr>
          <p:sp>
            <p:nvSpPr>
              <p:cNvPr id="37" name="Freeform 22"/>
              <p:cNvSpPr>
                <a:spLocks/>
              </p:cNvSpPr>
              <p:nvPr/>
            </p:nvSpPr>
            <p:spPr bwMode="auto">
              <a:xfrm>
                <a:off x="5024310" y="2215236"/>
                <a:ext cx="1122491" cy="1563736"/>
              </a:xfrm>
              <a:custGeom>
                <a:avLst/>
                <a:gdLst>
                  <a:gd name="T0" fmla="*/ 477 w 597"/>
                  <a:gd name="T1" fmla="*/ 690 h 831"/>
                  <a:gd name="T2" fmla="*/ 570 w 597"/>
                  <a:gd name="T3" fmla="*/ 255 h 831"/>
                  <a:gd name="T4" fmla="*/ 570 w 597"/>
                  <a:gd name="T5" fmla="*/ 255 h 831"/>
                  <a:gd name="T6" fmla="*/ 426 w 597"/>
                  <a:gd name="T7" fmla="*/ 66 h 831"/>
                  <a:gd name="T8" fmla="*/ 66 w 597"/>
                  <a:gd name="T9" fmla="*/ 186 h 831"/>
                  <a:gd name="T10" fmla="*/ 186 w 597"/>
                  <a:gd name="T11" fmla="*/ 546 h 831"/>
                  <a:gd name="T12" fmla="*/ 454 w 597"/>
                  <a:gd name="T13" fmla="*/ 529 h 831"/>
                  <a:gd name="T14" fmla="*/ 402 w 597"/>
                  <a:gd name="T15" fmla="*/ 642 h 831"/>
                  <a:gd name="T16" fmla="*/ 346 w 597"/>
                  <a:gd name="T17" fmla="*/ 605 h 831"/>
                  <a:gd name="T18" fmla="*/ 256 w 597"/>
                  <a:gd name="T19" fmla="*/ 831 h 831"/>
                  <a:gd name="T20" fmla="*/ 532 w 597"/>
                  <a:gd name="T21" fmla="*/ 727 h 831"/>
                  <a:gd name="T22" fmla="*/ 477 w 597"/>
                  <a:gd name="T23" fmla="*/ 690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7" h="831">
                    <a:moveTo>
                      <a:pt x="477" y="690"/>
                    </a:moveTo>
                    <a:cubicBezTo>
                      <a:pt x="550" y="578"/>
                      <a:pt x="597" y="392"/>
                      <a:pt x="570" y="255"/>
                    </a:cubicBezTo>
                    <a:cubicBezTo>
                      <a:pt x="569" y="255"/>
                      <a:pt x="571" y="254"/>
                      <a:pt x="570" y="255"/>
                    </a:cubicBezTo>
                    <a:cubicBezTo>
                      <a:pt x="554" y="176"/>
                      <a:pt x="503" y="105"/>
                      <a:pt x="426" y="66"/>
                    </a:cubicBezTo>
                    <a:cubicBezTo>
                      <a:pt x="293" y="0"/>
                      <a:pt x="132" y="54"/>
                      <a:pt x="66" y="186"/>
                    </a:cubicBezTo>
                    <a:cubicBezTo>
                      <a:pt x="0" y="319"/>
                      <a:pt x="54" y="480"/>
                      <a:pt x="186" y="546"/>
                    </a:cubicBezTo>
                    <a:cubicBezTo>
                      <a:pt x="275" y="590"/>
                      <a:pt x="377" y="581"/>
                      <a:pt x="454" y="529"/>
                    </a:cubicBezTo>
                    <a:cubicBezTo>
                      <a:pt x="442" y="569"/>
                      <a:pt x="425" y="607"/>
                      <a:pt x="402" y="642"/>
                    </a:cubicBezTo>
                    <a:cubicBezTo>
                      <a:pt x="383" y="630"/>
                      <a:pt x="365" y="617"/>
                      <a:pt x="346" y="605"/>
                    </a:cubicBezTo>
                    <a:cubicBezTo>
                      <a:pt x="343" y="678"/>
                      <a:pt x="316" y="759"/>
                      <a:pt x="256" y="831"/>
                    </a:cubicBezTo>
                    <a:cubicBezTo>
                      <a:pt x="350" y="825"/>
                      <a:pt x="446" y="791"/>
                      <a:pt x="532" y="727"/>
                    </a:cubicBezTo>
                    <a:cubicBezTo>
                      <a:pt x="514" y="715"/>
                      <a:pt x="495" y="702"/>
                      <a:pt x="477" y="690"/>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26"/>
              <p:cNvSpPr/>
              <p:nvPr/>
            </p:nvSpPr>
            <p:spPr>
              <a:xfrm>
                <a:off x="5318921" y="2519887"/>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6" name="AutoShape 24"/>
            <p:cNvSpPr>
              <a:spLocks/>
            </p:cNvSpPr>
            <p:nvPr/>
          </p:nvSpPr>
          <p:spPr bwMode="auto">
            <a:xfrm>
              <a:off x="4943243" y="2987043"/>
              <a:ext cx="281119" cy="280917"/>
            </a:xfrm>
            <a:custGeom>
              <a:avLst/>
              <a:gdLst>
                <a:gd name="T0" fmla="*/ 16823 w 19689"/>
                <a:gd name="T1" fmla="*/ 2867 h 19689"/>
                <a:gd name="T2" fmla="*/ 2867 w 19689"/>
                <a:gd name="T3" fmla="*/ 2867 h 19689"/>
                <a:gd name="T4" fmla="*/ 2867 w 19689"/>
                <a:gd name="T5" fmla="*/ 16823 h 19689"/>
                <a:gd name="T6" fmla="*/ 16823 w 19689"/>
                <a:gd name="T7" fmla="*/ 16823 h 19689"/>
                <a:gd name="T8" fmla="*/ 16823 w 19689"/>
                <a:gd name="T9" fmla="*/ 2867 h 19689"/>
                <a:gd name="T10" fmla="*/ 11507 w 19689"/>
                <a:gd name="T11" fmla="*/ 12670 h 19689"/>
                <a:gd name="T12" fmla="*/ 6522 w 19689"/>
                <a:gd name="T13" fmla="*/ 15494 h 19689"/>
                <a:gd name="T14" fmla="*/ 6522 w 19689"/>
                <a:gd name="T15" fmla="*/ 9845 h 19689"/>
                <a:gd name="T16" fmla="*/ 6522 w 19689"/>
                <a:gd name="T17" fmla="*/ 4030 h 19689"/>
                <a:gd name="T18" fmla="*/ 11507 w 19689"/>
                <a:gd name="T19" fmla="*/ 7020 h 19689"/>
                <a:gd name="T20" fmla="*/ 16325 w 19689"/>
                <a:gd name="T21" fmla="*/ 9845 h 19689"/>
                <a:gd name="T22" fmla="*/ 11507 w 19689"/>
                <a:gd name="T23" fmla="*/ 12670 h 19689"/>
                <a:gd name="T24" fmla="*/ 11507 w 19689"/>
                <a:gd name="T25" fmla="*/ 12670 h 19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689" h="19689">
                  <a:moveTo>
                    <a:pt x="16823" y="2867"/>
                  </a:moveTo>
                  <a:cubicBezTo>
                    <a:pt x="12836" y="-955"/>
                    <a:pt x="6688" y="-955"/>
                    <a:pt x="2867" y="2867"/>
                  </a:cubicBezTo>
                  <a:cubicBezTo>
                    <a:pt x="-955" y="6688"/>
                    <a:pt x="-955" y="13002"/>
                    <a:pt x="2867" y="16823"/>
                  </a:cubicBezTo>
                  <a:cubicBezTo>
                    <a:pt x="6688" y="20645"/>
                    <a:pt x="12836" y="20645"/>
                    <a:pt x="16823" y="16823"/>
                  </a:cubicBezTo>
                  <a:cubicBezTo>
                    <a:pt x="20645" y="13002"/>
                    <a:pt x="20645" y="6688"/>
                    <a:pt x="16823" y="2867"/>
                  </a:cubicBezTo>
                  <a:close/>
                  <a:moveTo>
                    <a:pt x="11507" y="12670"/>
                  </a:moveTo>
                  <a:cubicBezTo>
                    <a:pt x="6522" y="15494"/>
                    <a:pt x="6522" y="15494"/>
                    <a:pt x="6522" y="15494"/>
                  </a:cubicBezTo>
                  <a:cubicBezTo>
                    <a:pt x="6522" y="9845"/>
                    <a:pt x="6522" y="9845"/>
                    <a:pt x="6522" y="9845"/>
                  </a:cubicBezTo>
                  <a:cubicBezTo>
                    <a:pt x="6522" y="4030"/>
                    <a:pt x="6522" y="4030"/>
                    <a:pt x="6522" y="4030"/>
                  </a:cubicBezTo>
                  <a:cubicBezTo>
                    <a:pt x="11507" y="7020"/>
                    <a:pt x="11507" y="7020"/>
                    <a:pt x="11507" y="7020"/>
                  </a:cubicBezTo>
                  <a:cubicBezTo>
                    <a:pt x="16325" y="9845"/>
                    <a:pt x="16325" y="9845"/>
                    <a:pt x="16325" y="9845"/>
                  </a:cubicBezTo>
                  <a:lnTo>
                    <a:pt x="11507" y="12670"/>
                  </a:lnTo>
                  <a:close/>
                  <a:moveTo>
                    <a:pt x="11507" y="12670"/>
                  </a:moveTo>
                </a:path>
              </a:pathLst>
            </a:custGeom>
            <a:solidFill>
              <a:schemeClr val="bg1"/>
            </a:solidFill>
            <a:ln>
              <a:noFill/>
            </a:ln>
            <a:extLst/>
          </p:spPr>
          <p:txBody>
            <a:bodyPr lIns="0" tIns="0" rIns="0" bIns="0"/>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47"/>
          <p:cNvGrpSpPr/>
          <p:nvPr/>
        </p:nvGrpSpPr>
        <p:grpSpPr>
          <a:xfrm>
            <a:off x="3801829" y="1791856"/>
            <a:ext cx="1143869" cy="807459"/>
            <a:chOff x="5068168" y="1824270"/>
            <a:chExt cx="1524978" cy="1076279"/>
          </a:xfrm>
        </p:grpSpPr>
        <p:grpSp>
          <p:nvGrpSpPr>
            <p:cNvPr id="40" name="Group 28"/>
            <p:cNvGrpSpPr/>
            <p:nvPr/>
          </p:nvGrpSpPr>
          <p:grpSpPr>
            <a:xfrm flipH="1">
              <a:off x="5068168" y="1824270"/>
              <a:ext cx="1524978" cy="1076279"/>
              <a:chOff x="4085174" y="1492251"/>
              <a:chExt cx="1524978" cy="1076279"/>
            </a:xfrm>
          </p:grpSpPr>
          <p:sp>
            <p:nvSpPr>
              <p:cNvPr id="42" name="Freeform 23"/>
              <p:cNvSpPr>
                <a:spLocks/>
              </p:cNvSpPr>
              <p:nvPr/>
            </p:nvSpPr>
            <p:spPr bwMode="auto">
              <a:xfrm>
                <a:off x="4085174" y="1492251"/>
                <a:ext cx="1524978" cy="1076279"/>
              </a:xfrm>
              <a:custGeom>
                <a:avLst/>
                <a:gdLst>
                  <a:gd name="T0" fmla="*/ 714 w 811"/>
                  <a:gd name="T1" fmla="*/ 209 h 573"/>
                  <a:gd name="T2" fmla="*/ 318 w 811"/>
                  <a:gd name="T3" fmla="*/ 6 h 573"/>
                  <a:gd name="T4" fmla="*/ 318 w 811"/>
                  <a:gd name="T5" fmla="*/ 6 h 573"/>
                  <a:gd name="T6" fmla="*/ 98 w 811"/>
                  <a:gd name="T7" fmla="*/ 97 h 573"/>
                  <a:gd name="T8" fmla="*/ 121 w 811"/>
                  <a:gd name="T9" fmla="*/ 475 h 573"/>
                  <a:gd name="T10" fmla="*/ 500 w 811"/>
                  <a:gd name="T11" fmla="*/ 452 h 573"/>
                  <a:gd name="T12" fmla="*/ 553 w 811"/>
                  <a:gd name="T13" fmla="*/ 189 h 573"/>
                  <a:gd name="T14" fmla="*/ 648 w 811"/>
                  <a:gd name="T15" fmla="*/ 268 h 573"/>
                  <a:gd name="T16" fmla="*/ 598 w 811"/>
                  <a:gd name="T17" fmla="*/ 313 h 573"/>
                  <a:gd name="T18" fmla="*/ 793 w 811"/>
                  <a:gd name="T19" fmla="*/ 458 h 573"/>
                  <a:gd name="T20" fmla="*/ 764 w 811"/>
                  <a:gd name="T21" fmla="*/ 164 h 573"/>
                  <a:gd name="T22" fmla="*/ 714 w 811"/>
                  <a:gd name="T23" fmla="*/ 209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1" h="573">
                    <a:moveTo>
                      <a:pt x="714" y="209"/>
                    </a:moveTo>
                    <a:cubicBezTo>
                      <a:pt x="625" y="109"/>
                      <a:pt x="458" y="16"/>
                      <a:pt x="318" y="6"/>
                    </a:cubicBezTo>
                    <a:cubicBezTo>
                      <a:pt x="317" y="7"/>
                      <a:pt x="318" y="5"/>
                      <a:pt x="318" y="6"/>
                    </a:cubicBezTo>
                    <a:cubicBezTo>
                      <a:pt x="237" y="0"/>
                      <a:pt x="156" y="32"/>
                      <a:pt x="98" y="97"/>
                    </a:cubicBezTo>
                    <a:cubicBezTo>
                      <a:pt x="0" y="207"/>
                      <a:pt x="10" y="377"/>
                      <a:pt x="121" y="475"/>
                    </a:cubicBezTo>
                    <a:cubicBezTo>
                      <a:pt x="232" y="573"/>
                      <a:pt x="401" y="563"/>
                      <a:pt x="500" y="452"/>
                    </a:cubicBezTo>
                    <a:cubicBezTo>
                      <a:pt x="566" y="378"/>
                      <a:pt x="583" y="277"/>
                      <a:pt x="553" y="189"/>
                    </a:cubicBezTo>
                    <a:cubicBezTo>
                      <a:pt x="588" y="211"/>
                      <a:pt x="620" y="237"/>
                      <a:pt x="648" y="268"/>
                    </a:cubicBezTo>
                    <a:cubicBezTo>
                      <a:pt x="631" y="283"/>
                      <a:pt x="615" y="298"/>
                      <a:pt x="598" y="313"/>
                    </a:cubicBezTo>
                    <a:cubicBezTo>
                      <a:pt x="668" y="335"/>
                      <a:pt x="738" y="382"/>
                      <a:pt x="793" y="458"/>
                    </a:cubicBezTo>
                    <a:cubicBezTo>
                      <a:pt x="811" y="367"/>
                      <a:pt x="803" y="264"/>
                      <a:pt x="764" y="164"/>
                    </a:cubicBezTo>
                    <a:cubicBezTo>
                      <a:pt x="747" y="179"/>
                      <a:pt x="731" y="194"/>
                      <a:pt x="714" y="209"/>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Oval 30"/>
              <p:cNvSpPr/>
              <p:nvPr/>
            </p:nvSpPr>
            <p:spPr>
              <a:xfrm>
                <a:off x="4366880" y="1741826"/>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Shape 819"/>
            <p:cNvSpPr/>
            <p:nvPr/>
          </p:nvSpPr>
          <p:spPr>
            <a:xfrm>
              <a:off x="5903979" y="2201089"/>
              <a:ext cx="263729" cy="296704"/>
            </a:xfrm>
            <a:custGeom>
              <a:avLst/>
              <a:gdLst/>
              <a:ahLst/>
              <a:cxnLst>
                <a:cxn ang="0">
                  <a:pos x="wd2" y="hd2"/>
                </a:cxn>
                <a:cxn ang="5400000">
                  <a:pos x="wd2" y="hd2"/>
                </a:cxn>
                <a:cxn ang="10800000">
                  <a:pos x="wd2" y="hd2"/>
                </a:cxn>
                <a:cxn ang="16200000">
                  <a:pos x="wd2" y="hd2"/>
                </a:cxn>
              </a:cxnLst>
              <a:rect l="0" t="0" r="r" b="b"/>
              <a:pathLst>
                <a:path w="21600" h="20959" extrusionOk="0">
                  <a:moveTo>
                    <a:pt x="4049" y="7519"/>
                  </a:moveTo>
                  <a:cubicBezTo>
                    <a:pt x="3162" y="7519"/>
                    <a:pt x="0" y="7985"/>
                    <a:pt x="0" y="11154"/>
                  </a:cubicBezTo>
                  <a:lnTo>
                    <a:pt x="0" y="16799"/>
                  </a:lnTo>
                  <a:cubicBezTo>
                    <a:pt x="0" y="19968"/>
                    <a:pt x="3162" y="20318"/>
                    <a:pt x="4049" y="20318"/>
                  </a:cubicBezTo>
                  <a:cubicBezTo>
                    <a:pt x="4937" y="20318"/>
                    <a:pt x="2699" y="19651"/>
                    <a:pt x="2699" y="17687"/>
                  </a:cubicBezTo>
                  <a:lnTo>
                    <a:pt x="2699" y="10267"/>
                  </a:lnTo>
                  <a:cubicBezTo>
                    <a:pt x="2699" y="8207"/>
                    <a:pt x="4937" y="7519"/>
                    <a:pt x="4049" y="7519"/>
                  </a:cubicBezTo>
                  <a:close/>
                  <a:moveTo>
                    <a:pt x="15725" y="7408"/>
                  </a:moveTo>
                  <a:cubicBezTo>
                    <a:pt x="15548" y="6995"/>
                    <a:pt x="20503" y="3177"/>
                    <a:pt x="17612" y="83"/>
                  </a:cubicBezTo>
                  <a:cubicBezTo>
                    <a:pt x="16934" y="-641"/>
                    <a:pt x="14641" y="3547"/>
                    <a:pt x="11381" y="5443"/>
                  </a:cubicBezTo>
                  <a:cubicBezTo>
                    <a:pt x="9583" y="6489"/>
                    <a:pt x="5399" y="8716"/>
                    <a:pt x="5399" y="9946"/>
                  </a:cubicBezTo>
                  <a:lnTo>
                    <a:pt x="5399" y="17911"/>
                  </a:lnTo>
                  <a:cubicBezTo>
                    <a:pt x="5399" y="19392"/>
                    <a:pt x="12033" y="20959"/>
                    <a:pt x="17076" y="20959"/>
                  </a:cubicBezTo>
                  <a:cubicBezTo>
                    <a:pt x="18923" y="20959"/>
                    <a:pt x="21600" y="10974"/>
                    <a:pt x="21600" y="9387"/>
                  </a:cubicBezTo>
                  <a:cubicBezTo>
                    <a:pt x="21600" y="7795"/>
                    <a:pt x="15902" y="7823"/>
                    <a:pt x="15725" y="7408"/>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49"/>
          <p:cNvGrpSpPr/>
          <p:nvPr/>
        </p:nvGrpSpPr>
        <p:grpSpPr>
          <a:xfrm>
            <a:off x="4862954" y="2140785"/>
            <a:ext cx="883340" cy="1102707"/>
            <a:chOff x="6482835" y="2289366"/>
            <a:chExt cx="1177646" cy="1469822"/>
          </a:xfrm>
        </p:grpSpPr>
        <p:grpSp>
          <p:nvGrpSpPr>
            <p:cNvPr id="45" name="Group 35"/>
            <p:cNvGrpSpPr/>
            <p:nvPr/>
          </p:nvGrpSpPr>
          <p:grpSpPr>
            <a:xfrm flipH="1">
              <a:off x="6482835" y="2289366"/>
              <a:ext cx="1177646" cy="1469822"/>
              <a:chOff x="3017839" y="1957347"/>
              <a:chExt cx="1177646" cy="1469822"/>
            </a:xfrm>
          </p:grpSpPr>
          <p:sp>
            <p:nvSpPr>
              <p:cNvPr id="47" name="Freeform 19"/>
              <p:cNvSpPr>
                <a:spLocks/>
              </p:cNvSpPr>
              <p:nvPr/>
            </p:nvSpPr>
            <p:spPr bwMode="auto">
              <a:xfrm>
                <a:off x="3017839" y="1957347"/>
                <a:ext cx="1177646" cy="1469822"/>
              </a:xfrm>
              <a:custGeom>
                <a:avLst/>
                <a:gdLst>
                  <a:gd name="T0" fmla="*/ 365 w 626"/>
                  <a:gd name="T1" fmla="*/ 64 h 781"/>
                  <a:gd name="T2" fmla="*/ 34 w 626"/>
                  <a:gd name="T3" fmla="*/ 362 h 781"/>
                  <a:gd name="T4" fmla="*/ 34 w 626"/>
                  <a:gd name="T5" fmla="*/ 362 h 781"/>
                  <a:gd name="T6" fmla="*/ 40 w 626"/>
                  <a:gd name="T7" fmla="*/ 599 h 781"/>
                  <a:gd name="T8" fmla="*/ 401 w 626"/>
                  <a:gd name="T9" fmla="*/ 713 h 781"/>
                  <a:gd name="T10" fmla="*/ 515 w 626"/>
                  <a:gd name="T11" fmla="*/ 351 h 781"/>
                  <a:gd name="T12" fmla="*/ 288 w 626"/>
                  <a:gd name="T13" fmla="*/ 207 h 781"/>
                  <a:gd name="T14" fmla="*/ 397 w 626"/>
                  <a:gd name="T15" fmla="*/ 147 h 781"/>
                  <a:gd name="T16" fmla="*/ 421 w 626"/>
                  <a:gd name="T17" fmla="*/ 209 h 781"/>
                  <a:gd name="T18" fmla="*/ 626 w 626"/>
                  <a:gd name="T19" fmla="*/ 79 h 781"/>
                  <a:gd name="T20" fmla="*/ 341 w 626"/>
                  <a:gd name="T21" fmla="*/ 2 h 781"/>
                  <a:gd name="T22" fmla="*/ 365 w 626"/>
                  <a:gd name="T23" fmla="*/ 64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6" h="781">
                    <a:moveTo>
                      <a:pt x="365" y="64"/>
                    </a:moveTo>
                    <a:cubicBezTo>
                      <a:pt x="240" y="112"/>
                      <a:pt x="93" y="235"/>
                      <a:pt x="34" y="362"/>
                    </a:cubicBezTo>
                    <a:cubicBezTo>
                      <a:pt x="34" y="362"/>
                      <a:pt x="33" y="362"/>
                      <a:pt x="34" y="362"/>
                    </a:cubicBezTo>
                    <a:cubicBezTo>
                      <a:pt x="0" y="435"/>
                      <a:pt x="0" y="522"/>
                      <a:pt x="40" y="599"/>
                    </a:cubicBezTo>
                    <a:cubicBezTo>
                      <a:pt x="108" y="730"/>
                      <a:pt x="270" y="781"/>
                      <a:pt x="401" y="713"/>
                    </a:cubicBezTo>
                    <a:cubicBezTo>
                      <a:pt x="533" y="645"/>
                      <a:pt x="584" y="483"/>
                      <a:pt x="515" y="351"/>
                    </a:cubicBezTo>
                    <a:cubicBezTo>
                      <a:pt x="469" y="263"/>
                      <a:pt x="381" y="211"/>
                      <a:pt x="288" y="207"/>
                    </a:cubicBezTo>
                    <a:cubicBezTo>
                      <a:pt x="321" y="182"/>
                      <a:pt x="358" y="162"/>
                      <a:pt x="397" y="147"/>
                    </a:cubicBezTo>
                    <a:cubicBezTo>
                      <a:pt x="405" y="168"/>
                      <a:pt x="413" y="189"/>
                      <a:pt x="421" y="209"/>
                    </a:cubicBezTo>
                    <a:cubicBezTo>
                      <a:pt x="466" y="152"/>
                      <a:pt x="535" y="103"/>
                      <a:pt x="626" y="79"/>
                    </a:cubicBezTo>
                    <a:cubicBezTo>
                      <a:pt x="547" y="30"/>
                      <a:pt x="448" y="0"/>
                      <a:pt x="341" y="2"/>
                    </a:cubicBezTo>
                    <a:cubicBezTo>
                      <a:pt x="349" y="22"/>
                      <a:pt x="357" y="43"/>
                      <a:pt x="365" y="64"/>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Oval 37"/>
              <p:cNvSpPr/>
              <p:nvPr/>
            </p:nvSpPr>
            <p:spPr>
              <a:xfrm>
                <a:off x="3262699" y="2568530"/>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Shape 617"/>
            <p:cNvSpPr/>
            <p:nvPr/>
          </p:nvSpPr>
          <p:spPr>
            <a:xfrm>
              <a:off x="7049343" y="3024277"/>
              <a:ext cx="181363" cy="298191"/>
            </a:xfrm>
            <a:custGeom>
              <a:avLst/>
              <a:gdLst/>
              <a:ahLst/>
              <a:cxnLst>
                <a:cxn ang="0">
                  <a:pos x="wd2" y="hd2"/>
                </a:cxn>
                <a:cxn ang="5400000">
                  <a:pos x="wd2" y="hd2"/>
                </a:cxn>
                <a:cxn ang="10800000">
                  <a:pos x="wd2" y="hd2"/>
                </a:cxn>
                <a:cxn ang="16200000">
                  <a:pos x="wd2" y="hd2"/>
                </a:cxn>
              </a:cxnLst>
              <a:rect l="0" t="0" r="r" b="b"/>
              <a:pathLst>
                <a:path w="21600" h="21600" extrusionOk="0">
                  <a:moveTo>
                    <a:pt x="11767" y="10800"/>
                  </a:moveTo>
                  <a:cubicBezTo>
                    <a:pt x="11767" y="12089"/>
                    <a:pt x="13688" y="12918"/>
                    <a:pt x="15722" y="14025"/>
                  </a:cubicBezTo>
                  <a:cubicBezTo>
                    <a:pt x="17208" y="14834"/>
                    <a:pt x="19243" y="15942"/>
                    <a:pt x="19243" y="16656"/>
                  </a:cubicBezTo>
                  <a:lnTo>
                    <a:pt x="19243" y="18090"/>
                  </a:lnTo>
                  <a:cubicBezTo>
                    <a:pt x="17373" y="17569"/>
                    <a:pt x="11777" y="17058"/>
                    <a:pt x="11777" y="15387"/>
                  </a:cubicBezTo>
                  <a:cubicBezTo>
                    <a:pt x="11777" y="14540"/>
                    <a:pt x="9823" y="14540"/>
                    <a:pt x="9823" y="15387"/>
                  </a:cubicBezTo>
                  <a:cubicBezTo>
                    <a:pt x="9823" y="17058"/>
                    <a:pt x="4224" y="17569"/>
                    <a:pt x="2357" y="18090"/>
                  </a:cubicBezTo>
                  <a:lnTo>
                    <a:pt x="2357" y="16656"/>
                  </a:lnTo>
                  <a:cubicBezTo>
                    <a:pt x="2357" y="15942"/>
                    <a:pt x="4392" y="14834"/>
                    <a:pt x="5878" y="14025"/>
                  </a:cubicBezTo>
                  <a:cubicBezTo>
                    <a:pt x="7912" y="12918"/>
                    <a:pt x="9833" y="12089"/>
                    <a:pt x="9833" y="10800"/>
                  </a:cubicBezTo>
                  <a:cubicBezTo>
                    <a:pt x="9833" y="9511"/>
                    <a:pt x="7912" y="8682"/>
                    <a:pt x="5878" y="7575"/>
                  </a:cubicBezTo>
                  <a:cubicBezTo>
                    <a:pt x="4392" y="6766"/>
                    <a:pt x="2357" y="5658"/>
                    <a:pt x="2357" y="4944"/>
                  </a:cubicBezTo>
                  <a:lnTo>
                    <a:pt x="2264" y="3865"/>
                  </a:lnTo>
                  <a:cubicBezTo>
                    <a:pt x="4243" y="4462"/>
                    <a:pt x="7380" y="5030"/>
                    <a:pt x="10799" y="5030"/>
                  </a:cubicBezTo>
                  <a:cubicBezTo>
                    <a:pt x="14220" y="5030"/>
                    <a:pt x="17371" y="4462"/>
                    <a:pt x="19350" y="3865"/>
                  </a:cubicBezTo>
                  <a:lnTo>
                    <a:pt x="19243" y="4944"/>
                  </a:lnTo>
                  <a:cubicBezTo>
                    <a:pt x="19243" y="5658"/>
                    <a:pt x="17208" y="6766"/>
                    <a:pt x="15722" y="7575"/>
                  </a:cubicBezTo>
                  <a:cubicBezTo>
                    <a:pt x="13688" y="8682"/>
                    <a:pt x="11767" y="9511"/>
                    <a:pt x="11767" y="10800"/>
                  </a:cubicBezTo>
                  <a:close/>
                  <a:moveTo>
                    <a:pt x="2970" y="2515"/>
                  </a:moveTo>
                  <a:cubicBezTo>
                    <a:pt x="4313" y="2042"/>
                    <a:pt x="6830" y="1346"/>
                    <a:pt x="10906" y="1346"/>
                  </a:cubicBezTo>
                  <a:cubicBezTo>
                    <a:pt x="14981" y="1346"/>
                    <a:pt x="18632" y="2515"/>
                    <a:pt x="18632" y="2515"/>
                  </a:cubicBezTo>
                  <a:cubicBezTo>
                    <a:pt x="18904" y="2609"/>
                    <a:pt x="19979" y="2930"/>
                    <a:pt x="19243" y="3173"/>
                  </a:cubicBezTo>
                  <a:cubicBezTo>
                    <a:pt x="17626" y="3709"/>
                    <a:pt x="14463" y="4274"/>
                    <a:pt x="10799" y="4274"/>
                  </a:cubicBezTo>
                  <a:cubicBezTo>
                    <a:pt x="7137" y="4274"/>
                    <a:pt x="4080" y="3652"/>
                    <a:pt x="2462" y="3115"/>
                  </a:cubicBezTo>
                  <a:cubicBezTo>
                    <a:pt x="1728" y="2871"/>
                    <a:pt x="2970" y="2515"/>
                    <a:pt x="2970" y="2515"/>
                  </a:cubicBezTo>
                  <a:close/>
                  <a:moveTo>
                    <a:pt x="21600" y="4944"/>
                  </a:moveTo>
                  <a:cubicBezTo>
                    <a:pt x="21600" y="2633"/>
                    <a:pt x="21600" y="2407"/>
                    <a:pt x="21600" y="2407"/>
                  </a:cubicBezTo>
                  <a:cubicBezTo>
                    <a:pt x="21600" y="1555"/>
                    <a:pt x="16765" y="0"/>
                    <a:pt x="10799" y="0"/>
                  </a:cubicBezTo>
                  <a:cubicBezTo>
                    <a:pt x="4835" y="0"/>
                    <a:pt x="0" y="1555"/>
                    <a:pt x="0" y="2407"/>
                  </a:cubicBezTo>
                  <a:cubicBezTo>
                    <a:pt x="0" y="2407"/>
                    <a:pt x="0" y="2633"/>
                    <a:pt x="0" y="4944"/>
                  </a:cubicBezTo>
                  <a:cubicBezTo>
                    <a:pt x="0" y="7255"/>
                    <a:pt x="7476" y="9164"/>
                    <a:pt x="7476" y="10800"/>
                  </a:cubicBezTo>
                  <a:cubicBezTo>
                    <a:pt x="7476" y="12436"/>
                    <a:pt x="0" y="14345"/>
                    <a:pt x="0" y="16656"/>
                  </a:cubicBezTo>
                  <a:cubicBezTo>
                    <a:pt x="0" y="18967"/>
                    <a:pt x="0" y="19193"/>
                    <a:pt x="0" y="19193"/>
                  </a:cubicBezTo>
                  <a:cubicBezTo>
                    <a:pt x="0" y="20045"/>
                    <a:pt x="4835" y="21600"/>
                    <a:pt x="10799" y="21600"/>
                  </a:cubicBezTo>
                  <a:cubicBezTo>
                    <a:pt x="16765" y="21600"/>
                    <a:pt x="21600" y="20045"/>
                    <a:pt x="21600" y="19193"/>
                  </a:cubicBezTo>
                  <a:cubicBezTo>
                    <a:pt x="21600" y="19193"/>
                    <a:pt x="21600" y="18967"/>
                    <a:pt x="21600" y="16656"/>
                  </a:cubicBezTo>
                  <a:cubicBezTo>
                    <a:pt x="21600" y="14345"/>
                    <a:pt x="14122" y="12436"/>
                    <a:pt x="14122" y="10800"/>
                  </a:cubicBezTo>
                  <a:cubicBezTo>
                    <a:pt x="14122" y="9164"/>
                    <a:pt x="21600" y="7255"/>
                    <a:pt x="21600" y="4944"/>
                  </a:cubicBezTo>
                  <a:close/>
                </a:path>
              </a:pathLst>
            </a:custGeom>
            <a:solidFill>
              <a:srgbClr val="FFFFFF"/>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100" b="1">
                  <a:latin typeface="Kontrapunkt Bob Bold"/>
                  <a:ea typeface="Kontrapunkt Bob Bold"/>
                  <a:cs typeface="Kontrapunkt Bob Bold"/>
                  <a:sym typeface="Kontrapunkt Bob Bold"/>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 Placeholder 8"/>
          <p:cNvSpPr txBox="1">
            <a:spLocks/>
          </p:cNvSpPr>
          <p:nvPr/>
        </p:nvSpPr>
        <p:spPr>
          <a:xfrm>
            <a:off x="1472903" y="1830744"/>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 Placeholder 9"/>
          <p:cNvSpPr txBox="1">
            <a:spLocks/>
          </p:cNvSpPr>
          <p:nvPr/>
        </p:nvSpPr>
        <p:spPr>
          <a:xfrm>
            <a:off x="1472902" y="2041421"/>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1" name="Text Placeholder 8"/>
          <p:cNvSpPr txBox="1">
            <a:spLocks/>
          </p:cNvSpPr>
          <p:nvPr/>
        </p:nvSpPr>
        <p:spPr>
          <a:xfrm>
            <a:off x="1472903" y="2703693"/>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 Placeholder 9"/>
          <p:cNvSpPr txBox="1">
            <a:spLocks/>
          </p:cNvSpPr>
          <p:nvPr/>
        </p:nvSpPr>
        <p:spPr>
          <a:xfrm>
            <a:off x="1472902" y="2915499"/>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3" name="Text Placeholder 8"/>
          <p:cNvSpPr txBox="1">
            <a:spLocks/>
          </p:cNvSpPr>
          <p:nvPr/>
        </p:nvSpPr>
        <p:spPr>
          <a:xfrm>
            <a:off x="1472903" y="3533728"/>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9"/>
          <p:cNvSpPr txBox="1">
            <a:spLocks/>
          </p:cNvSpPr>
          <p:nvPr/>
        </p:nvSpPr>
        <p:spPr>
          <a:xfrm>
            <a:off x="1472902" y="3745534"/>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5" name="Text Placeholder 8"/>
          <p:cNvSpPr txBox="1">
            <a:spLocks/>
          </p:cNvSpPr>
          <p:nvPr/>
        </p:nvSpPr>
        <p:spPr>
          <a:xfrm>
            <a:off x="6028050" y="1816064"/>
            <a:ext cx="1453132"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 Placeholder 9"/>
          <p:cNvSpPr txBox="1">
            <a:spLocks/>
          </p:cNvSpPr>
          <p:nvPr/>
        </p:nvSpPr>
        <p:spPr>
          <a:xfrm>
            <a:off x="6028051" y="2027869"/>
            <a:ext cx="1647724"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7" name="Text Placeholder 8"/>
          <p:cNvSpPr txBox="1">
            <a:spLocks/>
          </p:cNvSpPr>
          <p:nvPr/>
        </p:nvSpPr>
        <p:spPr>
          <a:xfrm>
            <a:off x="6028050" y="2689012"/>
            <a:ext cx="1453132"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 Placeholder 9"/>
          <p:cNvSpPr txBox="1">
            <a:spLocks/>
          </p:cNvSpPr>
          <p:nvPr/>
        </p:nvSpPr>
        <p:spPr>
          <a:xfrm>
            <a:off x="6028051" y="2900818"/>
            <a:ext cx="1647724"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200497786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2" presetClass="entr" presetSubtype="2"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right)">
                                      <p:cBhvr>
                                        <p:cTn id="15" dur="500"/>
                                        <p:tgtEl>
                                          <p:spTgt spid="39"/>
                                        </p:tgtEl>
                                      </p:cBhvr>
                                    </p:animEffect>
                                  </p:childTnLst>
                                </p:cTn>
                              </p:par>
                            </p:childTnLst>
                          </p:cTn>
                        </p:par>
                        <p:par>
                          <p:cTn id="16" fill="hold">
                            <p:stCondLst>
                              <p:cond delay="1350"/>
                            </p:stCondLst>
                            <p:childTnLst>
                              <p:par>
                                <p:cTn id="17" presetID="22" presetClass="entr" presetSubtype="1"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up)">
                                      <p:cBhvr>
                                        <p:cTn id="19" dur="500"/>
                                        <p:tgtEl>
                                          <p:spTgt spid="34"/>
                                        </p:tgtEl>
                                      </p:cBhvr>
                                    </p:animEffect>
                                  </p:childTnLst>
                                </p:cTn>
                              </p:par>
                            </p:childTnLst>
                          </p:cTn>
                        </p:par>
                        <p:par>
                          <p:cTn id="20" fill="hold">
                            <p:stCondLst>
                              <p:cond delay="1850"/>
                            </p:stCondLst>
                            <p:childTnLst>
                              <p:par>
                                <p:cTn id="21" presetID="22" presetClass="entr" presetSubtype="8"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500"/>
                                        <p:tgtEl>
                                          <p:spTgt spid="24"/>
                                        </p:tgtEl>
                                      </p:cBhvr>
                                    </p:animEffect>
                                  </p:childTnLst>
                                </p:cTn>
                              </p:par>
                            </p:childTnLst>
                          </p:cTn>
                        </p:par>
                        <p:par>
                          <p:cTn id="24" fill="hold">
                            <p:stCondLst>
                              <p:cond delay="2350"/>
                            </p:stCondLst>
                            <p:childTnLst>
                              <p:par>
                                <p:cTn id="25" presetID="22"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down)">
                                      <p:cBhvr>
                                        <p:cTn id="27" dur="500"/>
                                        <p:tgtEl>
                                          <p:spTgt spid="29"/>
                                        </p:tgtEl>
                                      </p:cBhvr>
                                    </p:animEffect>
                                  </p:childTnLst>
                                </p:cTn>
                              </p:par>
                            </p:childTnLst>
                          </p:cTn>
                        </p:par>
                        <p:par>
                          <p:cTn id="28" fill="hold">
                            <p:stCondLst>
                              <p:cond delay="2850"/>
                            </p:stCondLst>
                            <p:childTnLst>
                              <p:par>
                                <p:cTn id="29" presetID="22" presetClass="entr" presetSubtype="4" fill="hold"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down)">
                                      <p:cBhvr>
                                        <p:cTn id="31" dur="500"/>
                                        <p:tgtEl>
                                          <p:spTgt spid="44"/>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49">
                                            <p:txEl>
                                              <p:pRg st="0" end="0"/>
                                            </p:txEl>
                                          </p:spTgt>
                                        </p:tgtEl>
                                        <p:attrNameLst>
                                          <p:attrName>style.visibility</p:attrName>
                                        </p:attrNameLst>
                                      </p:cBhvr>
                                      <p:to>
                                        <p:strVal val="visible"/>
                                      </p:to>
                                    </p:set>
                                    <p:animEffect transition="in" filter="fade">
                                      <p:cBhvr>
                                        <p:cTn id="35" dur="500"/>
                                        <p:tgtEl>
                                          <p:spTgt spid="49">
                                            <p:txEl>
                                              <p:pRg st="0" end="0"/>
                                            </p:txEl>
                                          </p:spTgt>
                                        </p:tgtEl>
                                      </p:cBhvr>
                                    </p:animEffect>
                                  </p:childTnLst>
                                </p:cTn>
                              </p:par>
                            </p:childTnLst>
                          </p:cTn>
                        </p:par>
                        <p:par>
                          <p:cTn id="36" fill="hold">
                            <p:stCondLst>
                              <p:cond delay="3850"/>
                            </p:stCondLst>
                            <p:childTnLst>
                              <p:par>
                                <p:cTn id="37" presetID="10" presetClass="entr" presetSubtype="0" fill="hold" grpId="0" nodeType="afterEffect">
                                  <p:stCondLst>
                                    <p:cond delay="0"/>
                                  </p:stCondLst>
                                  <p:childTnLst>
                                    <p:set>
                                      <p:cBhvr>
                                        <p:cTn id="38" dur="1" fill="hold">
                                          <p:stCondLst>
                                            <p:cond delay="0"/>
                                          </p:stCondLst>
                                        </p:cTn>
                                        <p:tgtEl>
                                          <p:spTgt spid="50">
                                            <p:txEl>
                                              <p:pRg st="0" end="0"/>
                                            </p:txEl>
                                          </p:spTgt>
                                        </p:tgtEl>
                                        <p:attrNameLst>
                                          <p:attrName>style.visibility</p:attrName>
                                        </p:attrNameLst>
                                      </p:cBhvr>
                                      <p:to>
                                        <p:strVal val="visible"/>
                                      </p:to>
                                    </p:set>
                                    <p:animEffect transition="in" filter="fade">
                                      <p:cBhvr>
                                        <p:cTn id="39" dur="500"/>
                                        <p:tgtEl>
                                          <p:spTgt spid="50">
                                            <p:txEl>
                                              <p:pRg st="0" end="0"/>
                                            </p:txEl>
                                          </p:spTgt>
                                        </p:tgtEl>
                                      </p:cBhvr>
                                    </p:animEffect>
                                  </p:childTnLst>
                                </p:cTn>
                              </p:par>
                            </p:childTnLst>
                          </p:cTn>
                        </p:par>
                        <p:par>
                          <p:cTn id="40" fill="hold">
                            <p:stCondLst>
                              <p:cond delay="4350"/>
                            </p:stCondLst>
                            <p:childTnLst>
                              <p:par>
                                <p:cTn id="41" presetID="10" presetClass="entr" presetSubtype="0" fill="hold" grpId="0" nodeType="afterEffect">
                                  <p:stCondLst>
                                    <p:cond delay="0"/>
                                  </p:stCondLst>
                                  <p:childTnLst>
                                    <p:set>
                                      <p:cBhvr>
                                        <p:cTn id="42" dur="1" fill="hold">
                                          <p:stCondLst>
                                            <p:cond delay="0"/>
                                          </p:stCondLst>
                                        </p:cTn>
                                        <p:tgtEl>
                                          <p:spTgt spid="51">
                                            <p:txEl>
                                              <p:pRg st="0" end="0"/>
                                            </p:txEl>
                                          </p:spTgt>
                                        </p:tgtEl>
                                        <p:attrNameLst>
                                          <p:attrName>style.visibility</p:attrName>
                                        </p:attrNameLst>
                                      </p:cBhvr>
                                      <p:to>
                                        <p:strVal val="visible"/>
                                      </p:to>
                                    </p:set>
                                    <p:animEffect transition="in" filter="fade">
                                      <p:cBhvr>
                                        <p:cTn id="43" dur="500"/>
                                        <p:tgtEl>
                                          <p:spTgt spid="51">
                                            <p:txEl>
                                              <p:pRg st="0" end="0"/>
                                            </p:txEl>
                                          </p:spTgt>
                                        </p:tgtEl>
                                      </p:cBhvr>
                                    </p:animEffect>
                                  </p:childTnLst>
                                </p:cTn>
                              </p:par>
                            </p:childTnLst>
                          </p:cTn>
                        </p:par>
                        <p:par>
                          <p:cTn id="44" fill="hold">
                            <p:stCondLst>
                              <p:cond delay="4850"/>
                            </p:stCondLst>
                            <p:childTnLst>
                              <p:par>
                                <p:cTn id="45" presetID="10" presetClass="entr" presetSubtype="0" fill="hold" grpId="0" nodeType="afterEffect">
                                  <p:stCondLst>
                                    <p:cond delay="0"/>
                                  </p:stCondLst>
                                  <p:childTnLst>
                                    <p:set>
                                      <p:cBhvr>
                                        <p:cTn id="46" dur="1" fill="hold">
                                          <p:stCondLst>
                                            <p:cond delay="0"/>
                                          </p:stCondLst>
                                        </p:cTn>
                                        <p:tgtEl>
                                          <p:spTgt spid="52">
                                            <p:txEl>
                                              <p:pRg st="0" end="0"/>
                                            </p:txEl>
                                          </p:spTgt>
                                        </p:tgtEl>
                                        <p:attrNameLst>
                                          <p:attrName>style.visibility</p:attrName>
                                        </p:attrNameLst>
                                      </p:cBhvr>
                                      <p:to>
                                        <p:strVal val="visible"/>
                                      </p:to>
                                    </p:set>
                                    <p:animEffect transition="in" filter="fade">
                                      <p:cBhvr>
                                        <p:cTn id="47" dur="500"/>
                                        <p:tgtEl>
                                          <p:spTgt spid="52">
                                            <p:txEl>
                                              <p:pRg st="0" end="0"/>
                                            </p:txEl>
                                          </p:spTgt>
                                        </p:tgtEl>
                                      </p:cBhvr>
                                    </p:animEffect>
                                  </p:childTnLst>
                                </p:cTn>
                              </p:par>
                            </p:childTnLst>
                          </p:cTn>
                        </p:par>
                        <p:par>
                          <p:cTn id="48" fill="hold">
                            <p:stCondLst>
                              <p:cond delay="5350"/>
                            </p:stCondLst>
                            <p:childTnLst>
                              <p:par>
                                <p:cTn id="49" presetID="10" presetClass="entr" presetSubtype="0" fill="hold" grpId="0" nodeType="afterEffect">
                                  <p:stCondLst>
                                    <p:cond delay="0"/>
                                  </p:stCondLst>
                                  <p:childTnLst>
                                    <p:set>
                                      <p:cBhvr>
                                        <p:cTn id="50" dur="1" fill="hold">
                                          <p:stCondLst>
                                            <p:cond delay="0"/>
                                          </p:stCondLst>
                                        </p:cTn>
                                        <p:tgtEl>
                                          <p:spTgt spid="53">
                                            <p:txEl>
                                              <p:pRg st="0" end="0"/>
                                            </p:txEl>
                                          </p:spTgt>
                                        </p:tgtEl>
                                        <p:attrNameLst>
                                          <p:attrName>style.visibility</p:attrName>
                                        </p:attrNameLst>
                                      </p:cBhvr>
                                      <p:to>
                                        <p:strVal val="visible"/>
                                      </p:to>
                                    </p:set>
                                    <p:animEffect transition="in" filter="fade">
                                      <p:cBhvr>
                                        <p:cTn id="51" dur="500"/>
                                        <p:tgtEl>
                                          <p:spTgt spid="53">
                                            <p:txEl>
                                              <p:pRg st="0" end="0"/>
                                            </p:txEl>
                                          </p:spTgt>
                                        </p:tgtEl>
                                      </p:cBhvr>
                                    </p:animEffect>
                                  </p:childTnLst>
                                </p:cTn>
                              </p:par>
                            </p:childTnLst>
                          </p:cTn>
                        </p:par>
                        <p:par>
                          <p:cTn id="52" fill="hold">
                            <p:stCondLst>
                              <p:cond delay="5850"/>
                            </p:stCondLst>
                            <p:childTnLst>
                              <p:par>
                                <p:cTn id="53" presetID="10" presetClass="entr" presetSubtype="0" fill="hold" grpId="0" nodeType="afterEffect">
                                  <p:stCondLst>
                                    <p:cond delay="0"/>
                                  </p:stCondLst>
                                  <p:childTnLst>
                                    <p:set>
                                      <p:cBhvr>
                                        <p:cTn id="54" dur="1" fill="hold">
                                          <p:stCondLst>
                                            <p:cond delay="0"/>
                                          </p:stCondLst>
                                        </p:cTn>
                                        <p:tgtEl>
                                          <p:spTgt spid="54">
                                            <p:txEl>
                                              <p:pRg st="0" end="0"/>
                                            </p:txEl>
                                          </p:spTgt>
                                        </p:tgtEl>
                                        <p:attrNameLst>
                                          <p:attrName>style.visibility</p:attrName>
                                        </p:attrNameLst>
                                      </p:cBhvr>
                                      <p:to>
                                        <p:strVal val="visible"/>
                                      </p:to>
                                    </p:set>
                                    <p:animEffect transition="in" filter="fade">
                                      <p:cBhvr>
                                        <p:cTn id="55" dur="500"/>
                                        <p:tgtEl>
                                          <p:spTgt spid="54">
                                            <p:txEl>
                                              <p:pRg st="0" end="0"/>
                                            </p:txEl>
                                          </p:spTgt>
                                        </p:tgtEl>
                                      </p:cBhvr>
                                    </p:animEffect>
                                  </p:childTnLst>
                                </p:cTn>
                              </p:par>
                            </p:childTnLst>
                          </p:cTn>
                        </p:par>
                        <p:par>
                          <p:cTn id="56" fill="hold">
                            <p:stCondLst>
                              <p:cond delay="6350"/>
                            </p:stCondLst>
                            <p:childTnLst>
                              <p:par>
                                <p:cTn id="57" presetID="10" presetClass="entr" presetSubtype="0" fill="hold" grpId="0" nodeType="afterEffect">
                                  <p:stCondLst>
                                    <p:cond delay="0"/>
                                  </p:stCondLst>
                                  <p:childTnLst>
                                    <p:set>
                                      <p:cBhvr>
                                        <p:cTn id="58" dur="1" fill="hold">
                                          <p:stCondLst>
                                            <p:cond delay="0"/>
                                          </p:stCondLst>
                                        </p:cTn>
                                        <p:tgtEl>
                                          <p:spTgt spid="55">
                                            <p:txEl>
                                              <p:pRg st="0" end="0"/>
                                            </p:txEl>
                                          </p:spTgt>
                                        </p:tgtEl>
                                        <p:attrNameLst>
                                          <p:attrName>style.visibility</p:attrName>
                                        </p:attrNameLst>
                                      </p:cBhvr>
                                      <p:to>
                                        <p:strVal val="visible"/>
                                      </p:to>
                                    </p:set>
                                    <p:animEffect transition="in" filter="fade">
                                      <p:cBhvr>
                                        <p:cTn id="59" dur="500"/>
                                        <p:tgtEl>
                                          <p:spTgt spid="55">
                                            <p:txEl>
                                              <p:pRg st="0" end="0"/>
                                            </p:txEl>
                                          </p:spTgt>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56">
                                            <p:txEl>
                                              <p:pRg st="0" end="0"/>
                                            </p:txEl>
                                          </p:spTgt>
                                        </p:tgtEl>
                                        <p:attrNameLst>
                                          <p:attrName>style.visibility</p:attrName>
                                        </p:attrNameLst>
                                      </p:cBhvr>
                                      <p:to>
                                        <p:strVal val="visible"/>
                                      </p:to>
                                    </p:set>
                                    <p:animEffect transition="in" filter="fade">
                                      <p:cBhvr>
                                        <p:cTn id="63" dur="500"/>
                                        <p:tgtEl>
                                          <p:spTgt spid="56">
                                            <p:txEl>
                                              <p:pRg st="0" end="0"/>
                                            </p:txEl>
                                          </p:spTgt>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57">
                                            <p:txEl>
                                              <p:pRg st="0" end="0"/>
                                            </p:txEl>
                                          </p:spTgt>
                                        </p:tgtEl>
                                        <p:attrNameLst>
                                          <p:attrName>style.visibility</p:attrName>
                                        </p:attrNameLst>
                                      </p:cBhvr>
                                      <p:to>
                                        <p:strVal val="visible"/>
                                      </p:to>
                                    </p:set>
                                    <p:animEffect transition="in" filter="fade">
                                      <p:cBhvr>
                                        <p:cTn id="67" dur="500"/>
                                        <p:tgtEl>
                                          <p:spTgt spid="57">
                                            <p:txEl>
                                              <p:pRg st="0" end="0"/>
                                            </p:txEl>
                                          </p:spTgt>
                                        </p:tgtEl>
                                      </p:cBhvr>
                                    </p:animEffect>
                                  </p:childTnLst>
                                </p:cTn>
                              </p:par>
                            </p:childTnLst>
                          </p:cTn>
                        </p:par>
                        <p:par>
                          <p:cTn id="68" fill="hold">
                            <p:stCondLst>
                              <p:cond delay="7850"/>
                            </p:stCondLst>
                            <p:childTnLst>
                              <p:par>
                                <p:cTn id="69" presetID="10" presetClass="entr" presetSubtype="0" fill="hold" grpId="0" nodeType="afterEffect">
                                  <p:stCondLst>
                                    <p:cond delay="0"/>
                                  </p:stCondLst>
                                  <p:childTnLst>
                                    <p:set>
                                      <p:cBhvr>
                                        <p:cTn id="70" dur="1" fill="hold">
                                          <p:stCondLst>
                                            <p:cond delay="0"/>
                                          </p:stCondLst>
                                        </p:cTn>
                                        <p:tgtEl>
                                          <p:spTgt spid="58">
                                            <p:txEl>
                                              <p:pRg st="0" end="0"/>
                                            </p:txEl>
                                          </p:spTgt>
                                        </p:tgtEl>
                                        <p:attrNameLst>
                                          <p:attrName>style.visibility</p:attrName>
                                        </p:attrNameLst>
                                      </p:cBhvr>
                                      <p:to>
                                        <p:strVal val="visible"/>
                                      </p:to>
                                    </p:set>
                                    <p:animEffect transition="in" filter="fade">
                                      <p:cBhvr>
                                        <p:cTn id="71" dur="500"/>
                                        <p:tgtEl>
                                          <p:spTgt spid="5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9" grpId="0" build="p"/>
      <p:bldP spid="50" grpId="0" build="p"/>
      <p:bldP spid="51" grpId="0" build="p"/>
      <p:bldP spid="52" grpId="0" build="p"/>
      <p:bldP spid="53" grpId="0" build="p"/>
      <p:bldP spid="54" grpId="0" build="p"/>
      <p:bldP spid="55" grpId="0" build="p"/>
      <p:bldP spid="56" grpId="0" build="p"/>
      <p:bldP spid="57" grpId="0" build="p"/>
      <p:bldP spid="58"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Subtitle 21"/>
          <p:cNvSpPr txBox="1">
            <a:spLocks/>
          </p:cNvSpPr>
          <p:nvPr/>
        </p:nvSpPr>
        <p:spPr>
          <a:xfrm>
            <a:off x="1631169" y="411727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9" name="Freeform 1"/>
          <p:cNvSpPr>
            <a:spLocks noChangeArrowheads="1"/>
          </p:cNvSpPr>
          <p:nvPr/>
        </p:nvSpPr>
        <p:spPr bwMode="auto">
          <a:xfrm>
            <a:off x="1647208"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2"/>
          <p:cNvSpPr>
            <a:spLocks noChangeArrowheads="1"/>
          </p:cNvSpPr>
          <p:nvPr/>
        </p:nvSpPr>
        <p:spPr bwMode="auto">
          <a:xfrm>
            <a:off x="1980220"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1"/>
          <p:cNvSpPr>
            <a:spLocks noChangeArrowheads="1"/>
          </p:cNvSpPr>
          <p:nvPr/>
        </p:nvSpPr>
        <p:spPr bwMode="auto">
          <a:xfrm>
            <a:off x="2635551" y="1837723"/>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2"/>
          <p:cNvSpPr>
            <a:spLocks noChangeArrowheads="1"/>
          </p:cNvSpPr>
          <p:nvPr/>
        </p:nvSpPr>
        <p:spPr bwMode="auto">
          <a:xfrm>
            <a:off x="2968561" y="2139888"/>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1"/>
          <p:cNvSpPr>
            <a:spLocks noChangeArrowheads="1"/>
          </p:cNvSpPr>
          <p:nvPr/>
        </p:nvSpPr>
        <p:spPr bwMode="auto">
          <a:xfrm>
            <a:off x="3638753"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2"/>
          <p:cNvSpPr>
            <a:spLocks noChangeArrowheads="1"/>
          </p:cNvSpPr>
          <p:nvPr/>
        </p:nvSpPr>
        <p:spPr bwMode="auto">
          <a:xfrm>
            <a:off x="3971763"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1"/>
          <p:cNvSpPr>
            <a:spLocks noChangeArrowheads="1"/>
          </p:cNvSpPr>
          <p:nvPr/>
        </p:nvSpPr>
        <p:spPr bwMode="auto">
          <a:xfrm>
            <a:off x="4641956" y="1837723"/>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2"/>
          <p:cNvSpPr>
            <a:spLocks noChangeArrowheads="1"/>
          </p:cNvSpPr>
          <p:nvPr/>
        </p:nvSpPr>
        <p:spPr bwMode="auto">
          <a:xfrm>
            <a:off x="4974966" y="2139888"/>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
          <p:cNvSpPr>
            <a:spLocks noChangeArrowheads="1"/>
          </p:cNvSpPr>
          <p:nvPr/>
        </p:nvSpPr>
        <p:spPr bwMode="auto">
          <a:xfrm>
            <a:off x="5663099"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2"/>
          <p:cNvSpPr>
            <a:spLocks noChangeArrowheads="1"/>
          </p:cNvSpPr>
          <p:nvPr/>
        </p:nvSpPr>
        <p:spPr bwMode="auto">
          <a:xfrm>
            <a:off x="5996111"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
          <p:cNvSpPr>
            <a:spLocks noChangeArrowheads="1"/>
          </p:cNvSpPr>
          <p:nvPr/>
        </p:nvSpPr>
        <p:spPr bwMode="auto">
          <a:xfrm>
            <a:off x="6686521" y="1803950"/>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
          <p:cNvSpPr>
            <a:spLocks noChangeArrowheads="1"/>
          </p:cNvSpPr>
          <p:nvPr/>
        </p:nvSpPr>
        <p:spPr bwMode="auto">
          <a:xfrm>
            <a:off x="7019531" y="2106115"/>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3"/>
          <p:cNvSpPr>
            <a:spLocks noChangeArrowheads="1"/>
          </p:cNvSpPr>
          <p:nvPr/>
        </p:nvSpPr>
        <p:spPr bwMode="auto">
          <a:xfrm>
            <a:off x="1902761"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3"/>
          <p:cNvSpPr>
            <a:spLocks noChangeArrowheads="1"/>
          </p:cNvSpPr>
          <p:nvPr/>
        </p:nvSpPr>
        <p:spPr bwMode="auto">
          <a:xfrm>
            <a:off x="2891107"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3"/>
          <p:cNvSpPr>
            <a:spLocks noChangeArrowheads="1"/>
          </p:cNvSpPr>
          <p:nvPr/>
        </p:nvSpPr>
        <p:spPr bwMode="auto">
          <a:xfrm>
            <a:off x="3881528"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3"/>
          <p:cNvSpPr>
            <a:spLocks noChangeArrowheads="1"/>
          </p:cNvSpPr>
          <p:nvPr/>
        </p:nvSpPr>
        <p:spPr bwMode="auto">
          <a:xfrm>
            <a:off x="5915174" y="3597303"/>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Oval 67"/>
          <p:cNvSpPr/>
          <p:nvPr/>
        </p:nvSpPr>
        <p:spPr>
          <a:xfrm>
            <a:off x="2017374" y="2466171"/>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8" name="Straight Connector 68"/>
          <p:cNvCxnSpPr/>
          <p:nvPr/>
        </p:nvCxnSpPr>
        <p:spPr>
          <a:xfrm flipV="1">
            <a:off x="2055819" y="2545318"/>
            <a:ext cx="0" cy="1044553"/>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49" name="Oval 69"/>
          <p:cNvSpPr/>
          <p:nvPr/>
        </p:nvSpPr>
        <p:spPr>
          <a:xfrm>
            <a:off x="4012528" y="2460998"/>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0" name="Straight Connector 70"/>
          <p:cNvCxnSpPr/>
          <p:nvPr/>
        </p:nvCxnSpPr>
        <p:spPr>
          <a:xfrm flipV="1">
            <a:off x="4044267" y="2540148"/>
            <a:ext cx="0" cy="1049723"/>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1" name="Oval 71"/>
          <p:cNvSpPr/>
          <p:nvPr/>
        </p:nvSpPr>
        <p:spPr>
          <a:xfrm>
            <a:off x="6033050" y="2455830"/>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2" name="Straight Connector 72"/>
          <p:cNvCxnSpPr/>
          <p:nvPr/>
        </p:nvCxnSpPr>
        <p:spPr>
          <a:xfrm flipV="1">
            <a:off x="6071497" y="2534976"/>
            <a:ext cx="0" cy="1054985"/>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3" name="Oval 73"/>
          <p:cNvSpPr/>
          <p:nvPr/>
        </p:nvSpPr>
        <p:spPr>
          <a:xfrm>
            <a:off x="3005924" y="2999711"/>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4" name="Straight Connector 74"/>
          <p:cNvCxnSpPr/>
          <p:nvPr/>
        </p:nvCxnSpPr>
        <p:spPr>
          <a:xfrm flipV="1">
            <a:off x="3044370" y="3078855"/>
            <a:ext cx="0" cy="518450"/>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5" name="Oval 75"/>
          <p:cNvSpPr/>
          <p:nvPr/>
        </p:nvSpPr>
        <p:spPr>
          <a:xfrm>
            <a:off x="5008718" y="3001975"/>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6" name="Straight Connector 76"/>
          <p:cNvCxnSpPr/>
          <p:nvPr/>
        </p:nvCxnSpPr>
        <p:spPr>
          <a:xfrm flipV="1">
            <a:off x="5047164" y="3081120"/>
            <a:ext cx="0" cy="508751"/>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7" name="Oval 77"/>
          <p:cNvSpPr/>
          <p:nvPr/>
        </p:nvSpPr>
        <p:spPr>
          <a:xfrm>
            <a:off x="7050823" y="3005376"/>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8" name="Straight Connector 78"/>
          <p:cNvCxnSpPr/>
          <p:nvPr/>
        </p:nvCxnSpPr>
        <p:spPr>
          <a:xfrm flipV="1">
            <a:off x="7089269" y="3084520"/>
            <a:ext cx="0" cy="505349"/>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9" name="Freeform 3"/>
          <p:cNvSpPr>
            <a:spLocks noChangeArrowheads="1"/>
          </p:cNvSpPr>
          <p:nvPr/>
        </p:nvSpPr>
        <p:spPr bwMode="auto">
          <a:xfrm>
            <a:off x="6932804" y="358995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3"/>
          <p:cNvSpPr>
            <a:spLocks noChangeArrowheads="1"/>
          </p:cNvSpPr>
          <p:nvPr/>
        </p:nvSpPr>
        <p:spPr bwMode="auto">
          <a:xfrm>
            <a:off x="4889676"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Subtitle 21"/>
          <p:cNvSpPr txBox="1">
            <a:spLocks/>
          </p:cNvSpPr>
          <p:nvPr/>
        </p:nvSpPr>
        <p:spPr>
          <a:xfrm>
            <a:off x="2638113" y="411634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2" name="Subtitle 21"/>
          <p:cNvSpPr txBox="1">
            <a:spLocks/>
          </p:cNvSpPr>
          <p:nvPr/>
        </p:nvSpPr>
        <p:spPr>
          <a:xfrm>
            <a:off x="3645057" y="4121094"/>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3" name="Subtitle 21"/>
          <p:cNvSpPr txBox="1">
            <a:spLocks/>
          </p:cNvSpPr>
          <p:nvPr/>
        </p:nvSpPr>
        <p:spPr>
          <a:xfrm>
            <a:off x="4652000" y="4120483"/>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4" name="Subtitle 21"/>
          <p:cNvSpPr txBox="1">
            <a:spLocks/>
          </p:cNvSpPr>
          <p:nvPr/>
        </p:nvSpPr>
        <p:spPr>
          <a:xfrm>
            <a:off x="5658945" y="411634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5" name="Subtitle 21"/>
          <p:cNvSpPr txBox="1">
            <a:spLocks/>
          </p:cNvSpPr>
          <p:nvPr/>
        </p:nvSpPr>
        <p:spPr>
          <a:xfrm>
            <a:off x="6665889" y="4121094"/>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14650005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fade">
                                      <p:cBhvr>
                                        <p:cTn id="27" dur="500"/>
                                        <p:tgtEl>
                                          <p:spTgt spid="48"/>
                                        </p:tgtEl>
                                      </p:cBhvr>
                                    </p:animEffect>
                                  </p:childTnLst>
                                </p:cTn>
                              </p:par>
                            </p:childTnLst>
                          </p:cTn>
                        </p:par>
                        <p:par>
                          <p:cTn id="28" fill="hold">
                            <p:stCondLst>
                              <p:cond delay="2850"/>
                            </p:stCondLst>
                            <p:childTnLst>
                              <p:par>
                                <p:cTn id="29" presetID="10" presetClass="entr" presetSubtype="0" fill="hold" grpId="0" nodeType="after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500"/>
                                        <p:tgtEl>
                                          <p:spTgt spid="43"/>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par>
                          <p:cTn id="36" fill="hold">
                            <p:stCondLst>
                              <p:cond delay="3850"/>
                            </p:stCondLst>
                            <p:childTnLst>
                              <p:par>
                                <p:cTn id="37" presetID="10" presetClass="entr" presetSubtype="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500"/>
                                        <p:tgtEl>
                                          <p:spTgt spid="33"/>
                                        </p:tgtEl>
                                      </p:cBhvr>
                                    </p:animEffect>
                                  </p:childTnLst>
                                </p:cTn>
                              </p:par>
                            </p:childTnLst>
                          </p:cTn>
                        </p:par>
                        <p:par>
                          <p:cTn id="40" fill="hold">
                            <p:stCondLst>
                              <p:cond delay="4350"/>
                            </p:stCondLst>
                            <p:childTnLst>
                              <p:par>
                                <p:cTn id="41" presetID="10" presetClass="entr" presetSubtype="0"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500"/>
                                        <p:tgtEl>
                                          <p:spTgt spid="34"/>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500"/>
                                        <p:tgtEl>
                                          <p:spTgt spid="53"/>
                                        </p:tgtEl>
                                      </p:cBhvr>
                                    </p:animEffect>
                                  </p:childTnLst>
                                </p:cTn>
                              </p:par>
                            </p:childTnLst>
                          </p:cTn>
                        </p:par>
                        <p:par>
                          <p:cTn id="48" fill="hold">
                            <p:stCondLst>
                              <p:cond delay="5350"/>
                            </p:stCondLst>
                            <p:childTnLst>
                              <p:par>
                                <p:cTn id="49" presetID="10" presetClass="entr" presetSubtype="0" fill="hold" nodeType="afterEffect">
                                  <p:stCondLst>
                                    <p:cond delay="0"/>
                                  </p:stCondLst>
                                  <p:childTnLst>
                                    <p:set>
                                      <p:cBhvr>
                                        <p:cTn id="50" dur="1" fill="hold">
                                          <p:stCondLst>
                                            <p:cond delay="0"/>
                                          </p:stCondLst>
                                        </p:cTn>
                                        <p:tgtEl>
                                          <p:spTgt spid="54"/>
                                        </p:tgtEl>
                                        <p:attrNameLst>
                                          <p:attrName>style.visibility</p:attrName>
                                        </p:attrNameLst>
                                      </p:cBhvr>
                                      <p:to>
                                        <p:strVal val="visible"/>
                                      </p:to>
                                    </p:set>
                                    <p:animEffect transition="in" filter="fade">
                                      <p:cBhvr>
                                        <p:cTn id="51" dur="500"/>
                                        <p:tgtEl>
                                          <p:spTgt spid="54"/>
                                        </p:tgtEl>
                                      </p:cBhvr>
                                    </p:animEffect>
                                  </p:childTnLst>
                                </p:cTn>
                              </p:par>
                            </p:childTnLst>
                          </p:cTn>
                        </p:par>
                        <p:par>
                          <p:cTn id="52" fill="hold">
                            <p:stCondLst>
                              <p:cond delay="5850"/>
                            </p:stCondLst>
                            <p:childTnLst>
                              <p:par>
                                <p:cTn id="53" presetID="10" presetClass="entr" presetSubtype="0" fill="hold" grpId="0" nodeType="after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fade">
                                      <p:cBhvr>
                                        <p:cTn id="55" dur="500"/>
                                        <p:tgtEl>
                                          <p:spTgt spid="44"/>
                                        </p:tgtEl>
                                      </p:cBhvr>
                                    </p:animEffect>
                                  </p:childTnLst>
                                </p:cTn>
                              </p:par>
                            </p:childTnLst>
                          </p:cTn>
                        </p:par>
                        <p:par>
                          <p:cTn id="56" fill="hold">
                            <p:stCondLst>
                              <p:cond delay="6350"/>
                            </p:stCondLst>
                            <p:childTnLst>
                              <p:par>
                                <p:cTn id="57" presetID="10" presetClass="entr" presetSubtype="0" fill="hold" grpId="0" nodeType="afterEffect">
                                  <p:stCondLst>
                                    <p:cond delay="0"/>
                                  </p:stCondLst>
                                  <p:childTnLst>
                                    <p:set>
                                      <p:cBhvr>
                                        <p:cTn id="58" dur="1" fill="hold">
                                          <p:stCondLst>
                                            <p:cond delay="0"/>
                                          </p:stCondLst>
                                        </p:cTn>
                                        <p:tgtEl>
                                          <p:spTgt spid="61"/>
                                        </p:tgtEl>
                                        <p:attrNameLst>
                                          <p:attrName>style.visibility</p:attrName>
                                        </p:attrNameLst>
                                      </p:cBhvr>
                                      <p:to>
                                        <p:strVal val="visible"/>
                                      </p:to>
                                    </p:set>
                                    <p:animEffect transition="in" filter="fade">
                                      <p:cBhvr>
                                        <p:cTn id="59" dur="500"/>
                                        <p:tgtEl>
                                          <p:spTgt spid="61"/>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500"/>
                                        <p:tgtEl>
                                          <p:spTgt spid="35"/>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fade">
                                      <p:cBhvr>
                                        <p:cTn id="67" dur="500"/>
                                        <p:tgtEl>
                                          <p:spTgt spid="36"/>
                                        </p:tgtEl>
                                      </p:cBhvr>
                                    </p:animEffect>
                                  </p:childTnLst>
                                </p:cTn>
                              </p:par>
                            </p:childTnLst>
                          </p:cTn>
                        </p:par>
                        <p:par>
                          <p:cTn id="68" fill="hold">
                            <p:stCondLst>
                              <p:cond delay="7850"/>
                            </p:stCondLst>
                            <p:childTnLst>
                              <p:par>
                                <p:cTn id="69" presetID="10" presetClass="entr" presetSubtype="0" fill="hold" nodeType="after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fade">
                                      <p:cBhvr>
                                        <p:cTn id="71" dur="500"/>
                                        <p:tgtEl>
                                          <p:spTgt spid="49"/>
                                        </p:tgtEl>
                                      </p:cBhvr>
                                    </p:animEffect>
                                  </p:childTnLst>
                                </p:cTn>
                              </p:par>
                            </p:childTnLst>
                          </p:cTn>
                        </p:par>
                        <p:par>
                          <p:cTn id="72" fill="hold">
                            <p:stCondLst>
                              <p:cond delay="8350"/>
                            </p:stCondLst>
                            <p:childTnLst>
                              <p:par>
                                <p:cTn id="73" presetID="10" presetClass="entr" presetSubtype="0"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fade">
                                      <p:cBhvr>
                                        <p:cTn id="75" dur="500"/>
                                        <p:tgtEl>
                                          <p:spTgt spid="50"/>
                                        </p:tgtEl>
                                      </p:cBhvr>
                                    </p:animEffect>
                                  </p:childTnLst>
                                </p:cTn>
                              </p:par>
                            </p:childTnLst>
                          </p:cTn>
                        </p:par>
                        <p:par>
                          <p:cTn id="76" fill="hold">
                            <p:stCondLst>
                              <p:cond delay="8850"/>
                            </p:stCondLst>
                            <p:childTnLst>
                              <p:par>
                                <p:cTn id="77" presetID="10" presetClass="entr" presetSubtype="0" fill="hold" grpId="0" nodeType="after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fade">
                                      <p:cBhvr>
                                        <p:cTn id="79" dur="500"/>
                                        <p:tgtEl>
                                          <p:spTgt spid="45"/>
                                        </p:tgtEl>
                                      </p:cBhvr>
                                    </p:animEffect>
                                  </p:childTnLst>
                                </p:cTn>
                              </p:par>
                            </p:childTnLst>
                          </p:cTn>
                        </p:par>
                        <p:par>
                          <p:cTn id="80" fill="hold">
                            <p:stCondLst>
                              <p:cond delay="9350"/>
                            </p:stCondLst>
                            <p:childTnLst>
                              <p:par>
                                <p:cTn id="81" presetID="10" presetClass="entr" presetSubtype="0" fill="hold" grpId="0" nodeType="afterEffect">
                                  <p:stCondLst>
                                    <p:cond delay="0"/>
                                  </p:stCondLst>
                                  <p:childTnLst>
                                    <p:set>
                                      <p:cBhvr>
                                        <p:cTn id="82" dur="1" fill="hold">
                                          <p:stCondLst>
                                            <p:cond delay="0"/>
                                          </p:stCondLst>
                                        </p:cTn>
                                        <p:tgtEl>
                                          <p:spTgt spid="62"/>
                                        </p:tgtEl>
                                        <p:attrNameLst>
                                          <p:attrName>style.visibility</p:attrName>
                                        </p:attrNameLst>
                                      </p:cBhvr>
                                      <p:to>
                                        <p:strVal val="visible"/>
                                      </p:to>
                                    </p:set>
                                    <p:animEffect transition="in" filter="fade">
                                      <p:cBhvr>
                                        <p:cTn id="83" dur="500"/>
                                        <p:tgtEl>
                                          <p:spTgt spid="62"/>
                                        </p:tgtEl>
                                      </p:cBhvr>
                                    </p:animEffect>
                                  </p:childTnLst>
                                </p:cTn>
                              </p:par>
                            </p:childTnLst>
                          </p:cTn>
                        </p:par>
                        <p:par>
                          <p:cTn id="84" fill="hold">
                            <p:stCondLst>
                              <p:cond delay="9850"/>
                            </p:stCondLst>
                            <p:childTnLst>
                              <p:par>
                                <p:cTn id="85" presetID="10" presetClass="entr" presetSubtype="0" fill="hold" grpId="0" nodeType="after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fade">
                                      <p:cBhvr>
                                        <p:cTn id="87" dur="500"/>
                                        <p:tgtEl>
                                          <p:spTgt spid="37"/>
                                        </p:tgtEl>
                                      </p:cBhvr>
                                    </p:animEffect>
                                  </p:childTnLst>
                                </p:cTn>
                              </p:par>
                            </p:childTnLst>
                          </p:cTn>
                        </p:par>
                        <p:par>
                          <p:cTn id="88" fill="hold">
                            <p:stCondLst>
                              <p:cond delay="10350"/>
                            </p:stCondLst>
                            <p:childTnLst>
                              <p:par>
                                <p:cTn id="89" presetID="10" presetClass="entr" presetSubtype="0" fill="hold" grpId="0" nodeType="after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fade">
                                      <p:cBhvr>
                                        <p:cTn id="91" dur="500"/>
                                        <p:tgtEl>
                                          <p:spTgt spid="38"/>
                                        </p:tgtEl>
                                      </p:cBhvr>
                                    </p:animEffect>
                                  </p:childTnLst>
                                </p:cTn>
                              </p:par>
                            </p:childTnLst>
                          </p:cTn>
                        </p:par>
                        <p:par>
                          <p:cTn id="92" fill="hold">
                            <p:stCondLst>
                              <p:cond delay="10850"/>
                            </p:stCondLst>
                            <p:childTnLst>
                              <p:par>
                                <p:cTn id="93" presetID="10" presetClass="entr" presetSubtype="0" fill="hold" nodeType="afterEffect">
                                  <p:stCondLst>
                                    <p:cond delay="0"/>
                                  </p:stCondLst>
                                  <p:childTnLst>
                                    <p:set>
                                      <p:cBhvr>
                                        <p:cTn id="94" dur="1" fill="hold">
                                          <p:stCondLst>
                                            <p:cond delay="0"/>
                                          </p:stCondLst>
                                        </p:cTn>
                                        <p:tgtEl>
                                          <p:spTgt spid="55"/>
                                        </p:tgtEl>
                                        <p:attrNameLst>
                                          <p:attrName>style.visibility</p:attrName>
                                        </p:attrNameLst>
                                      </p:cBhvr>
                                      <p:to>
                                        <p:strVal val="visible"/>
                                      </p:to>
                                    </p:set>
                                    <p:animEffect transition="in" filter="fade">
                                      <p:cBhvr>
                                        <p:cTn id="95" dur="500"/>
                                        <p:tgtEl>
                                          <p:spTgt spid="55"/>
                                        </p:tgtEl>
                                      </p:cBhvr>
                                    </p:animEffect>
                                  </p:childTnLst>
                                </p:cTn>
                              </p:par>
                            </p:childTnLst>
                          </p:cTn>
                        </p:par>
                        <p:par>
                          <p:cTn id="96" fill="hold">
                            <p:stCondLst>
                              <p:cond delay="11350"/>
                            </p:stCondLst>
                            <p:childTnLst>
                              <p:par>
                                <p:cTn id="97" presetID="10" presetClass="entr" presetSubtype="0" fill="hold" nodeType="afterEffect">
                                  <p:stCondLst>
                                    <p:cond delay="0"/>
                                  </p:stCondLst>
                                  <p:childTnLst>
                                    <p:set>
                                      <p:cBhvr>
                                        <p:cTn id="98" dur="1" fill="hold">
                                          <p:stCondLst>
                                            <p:cond delay="0"/>
                                          </p:stCondLst>
                                        </p:cTn>
                                        <p:tgtEl>
                                          <p:spTgt spid="56"/>
                                        </p:tgtEl>
                                        <p:attrNameLst>
                                          <p:attrName>style.visibility</p:attrName>
                                        </p:attrNameLst>
                                      </p:cBhvr>
                                      <p:to>
                                        <p:strVal val="visible"/>
                                      </p:to>
                                    </p:set>
                                    <p:animEffect transition="in" filter="fade">
                                      <p:cBhvr>
                                        <p:cTn id="99" dur="500"/>
                                        <p:tgtEl>
                                          <p:spTgt spid="56"/>
                                        </p:tgtEl>
                                      </p:cBhvr>
                                    </p:animEffect>
                                  </p:childTnLst>
                                </p:cTn>
                              </p:par>
                            </p:childTnLst>
                          </p:cTn>
                        </p:par>
                        <p:par>
                          <p:cTn id="100" fill="hold">
                            <p:stCondLst>
                              <p:cond delay="11850"/>
                            </p:stCondLst>
                            <p:childTnLst>
                              <p:par>
                                <p:cTn id="101" presetID="10" presetClass="entr" presetSubtype="0" fill="hold" grpId="0" nodeType="afterEffect">
                                  <p:stCondLst>
                                    <p:cond delay="0"/>
                                  </p:stCondLst>
                                  <p:childTnLst>
                                    <p:set>
                                      <p:cBhvr>
                                        <p:cTn id="102" dur="1" fill="hold">
                                          <p:stCondLst>
                                            <p:cond delay="0"/>
                                          </p:stCondLst>
                                        </p:cTn>
                                        <p:tgtEl>
                                          <p:spTgt spid="60"/>
                                        </p:tgtEl>
                                        <p:attrNameLst>
                                          <p:attrName>style.visibility</p:attrName>
                                        </p:attrNameLst>
                                      </p:cBhvr>
                                      <p:to>
                                        <p:strVal val="visible"/>
                                      </p:to>
                                    </p:set>
                                    <p:animEffect transition="in" filter="fade">
                                      <p:cBhvr>
                                        <p:cTn id="103" dur="500"/>
                                        <p:tgtEl>
                                          <p:spTgt spid="60"/>
                                        </p:tgtEl>
                                      </p:cBhvr>
                                    </p:animEffect>
                                  </p:childTnLst>
                                </p:cTn>
                              </p:par>
                            </p:childTnLst>
                          </p:cTn>
                        </p:par>
                        <p:par>
                          <p:cTn id="104" fill="hold">
                            <p:stCondLst>
                              <p:cond delay="12350"/>
                            </p:stCondLst>
                            <p:childTnLst>
                              <p:par>
                                <p:cTn id="105" presetID="10" presetClass="entr" presetSubtype="0" fill="hold" grpId="0" nodeType="afterEffect">
                                  <p:stCondLst>
                                    <p:cond delay="0"/>
                                  </p:stCondLst>
                                  <p:childTnLst>
                                    <p:set>
                                      <p:cBhvr>
                                        <p:cTn id="106" dur="1" fill="hold">
                                          <p:stCondLst>
                                            <p:cond delay="0"/>
                                          </p:stCondLst>
                                        </p:cTn>
                                        <p:tgtEl>
                                          <p:spTgt spid="63"/>
                                        </p:tgtEl>
                                        <p:attrNameLst>
                                          <p:attrName>style.visibility</p:attrName>
                                        </p:attrNameLst>
                                      </p:cBhvr>
                                      <p:to>
                                        <p:strVal val="visible"/>
                                      </p:to>
                                    </p:set>
                                    <p:animEffect transition="in" filter="fade">
                                      <p:cBhvr>
                                        <p:cTn id="107" dur="500"/>
                                        <p:tgtEl>
                                          <p:spTgt spid="63"/>
                                        </p:tgtEl>
                                      </p:cBhvr>
                                    </p:animEffect>
                                  </p:childTnLst>
                                </p:cTn>
                              </p:par>
                            </p:childTnLst>
                          </p:cTn>
                        </p:par>
                        <p:par>
                          <p:cTn id="108" fill="hold">
                            <p:stCondLst>
                              <p:cond delay="12850"/>
                            </p:stCondLst>
                            <p:childTnLst>
                              <p:par>
                                <p:cTn id="109" presetID="10" presetClass="entr" presetSubtype="0" fill="hold" grpId="0"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500"/>
                                        <p:tgtEl>
                                          <p:spTgt spid="39"/>
                                        </p:tgtEl>
                                      </p:cBhvr>
                                    </p:animEffect>
                                  </p:childTnLst>
                                </p:cTn>
                              </p:par>
                            </p:childTnLst>
                          </p:cTn>
                        </p:par>
                        <p:par>
                          <p:cTn id="112" fill="hold">
                            <p:stCondLst>
                              <p:cond delay="13350"/>
                            </p:stCondLst>
                            <p:childTnLst>
                              <p:par>
                                <p:cTn id="113" presetID="10" presetClass="entr" presetSubtype="0" fill="hold" grpId="0" nodeType="after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fade">
                                      <p:cBhvr>
                                        <p:cTn id="115" dur="500"/>
                                        <p:tgtEl>
                                          <p:spTgt spid="40"/>
                                        </p:tgtEl>
                                      </p:cBhvr>
                                    </p:animEffect>
                                  </p:childTnLst>
                                </p:cTn>
                              </p:par>
                            </p:childTnLst>
                          </p:cTn>
                        </p:par>
                        <p:par>
                          <p:cTn id="116" fill="hold">
                            <p:stCondLst>
                              <p:cond delay="13850"/>
                            </p:stCondLst>
                            <p:childTnLst>
                              <p:par>
                                <p:cTn id="117" presetID="10" presetClass="entr" presetSubtype="0" fill="hold" nodeType="afterEffect">
                                  <p:stCondLst>
                                    <p:cond delay="0"/>
                                  </p:stCondLst>
                                  <p:childTnLst>
                                    <p:set>
                                      <p:cBhvr>
                                        <p:cTn id="118" dur="1" fill="hold">
                                          <p:stCondLst>
                                            <p:cond delay="0"/>
                                          </p:stCondLst>
                                        </p:cTn>
                                        <p:tgtEl>
                                          <p:spTgt spid="51"/>
                                        </p:tgtEl>
                                        <p:attrNameLst>
                                          <p:attrName>style.visibility</p:attrName>
                                        </p:attrNameLst>
                                      </p:cBhvr>
                                      <p:to>
                                        <p:strVal val="visible"/>
                                      </p:to>
                                    </p:set>
                                    <p:animEffect transition="in" filter="fade">
                                      <p:cBhvr>
                                        <p:cTn id="119" dur="500"/>
                                        <p:tgtEl>
                                          <p:spTgt spid="51"/>
                                        </p:tgtEl>
                                      </p:cBhvr>
                                    </p:animEffect>
                                  </p:childTnLst>
                                </p:cTn>
                              </p:par>
                            </p:childTnLst>
                          </p:cTn>
                        </p:par>
                        <p:par>
                          <p:cTn id="120" fill="hold">
                            <p:stCondLst>
                              <p:cond delay="14350"/>
                            </p:stCondLst>
                            <p:childTnLst>
                              <p:par>
                                <p:cTn id="121" presetID="10" presetClass="entr" presetSubtype="0" fill="hold" nodeType="afterEffect">
                                  <p:stCondLst>
                                    <p:cond delay="0"/>
                                  </p:stCondLst>
                                  <p:childTnLst>
                                    <p:set>
                                      <p:cBhvr>
                                        <p:cTn id="122" dur="1" fill="hold">
                                          <p:stCondLst>
                                            <p:cond delay="0"/>
                                          </p:stCondLst>
                                        </p:cTn>
                                        <p:tgtEl>
                                          <p:spTgt spid="52"/>
                                        </p:tgtEl>
                                        <p:attrNameLst>
                                          <p:attrName>style.visibility</p:attrName>
                                        </p:attrNameLst>
                                      </p:cBhvr>
                                      <p:to>
                                        <p:strVal val="visible"/>
                                      </p:to>
                                    </p:set>
                                    <p:animEffect transition="in" filter="fade">
                                      <p:cBhvr>
                                        <p:cTn id="123" dur="500"/>
                                        <p:tgtEl>
                                          <p:spTgt spid="52"/>
                                        </p:tgtEl>
                                      </p:cBhvr>
                                    </p:animEffect>
                                  </p:childTnLst>
                                </p:cTn>
                              </p:par>
                            </p:childTnLst>
                          </p:cTn>
                        </p:par>
                        <p:par>
                          <p:cTn id="124" fill="hold">
                            <p:stCondLst>
                              <p:cond delay="14850"/>
                            </p:stCondLst>
                            <p:childTnLst>
                              <p:par>
                                <p:cTn id="125" presetID="10" presetClass="entr" presetSubtype="0" fill="hold" grpId="0" nodeType="after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fade">
                                      <p:cBhvr>
                                        <p:cTn id="127" dur="500"/>
                                        <p:tgtEl>
                                          <p:spTgt spid="46"/>
                                        </p:tgtEl>
                                      </p:cBhvr>
                                    </p:animEffect>
                                  </p:childTnLst>
                                </p:cTn>
                              </p:par>
                            </p:childTnLst>
                          </p:cTn>
                        </p:par>
                        <p:par>
                          <p:cTn id="128" fill="hold">
                            <p:stCondLst>
                              <p:cond delay="15350"/>
                            </p:stCondLst>
                            <p:childTnLst>
                              <p:par>
                                <p:cTn id="129" presetID="10" presetClass="entr" presetSubtype="0" fill="hold" grpId="0" nodeType="afterEffect">
                                  <p:stCondLst>
                                    <p:cond delay="0"/>
                                  </p:stCondLst>
                                  <p:childTnLst>
                                    <p:set>
                                      <p:cBhvr>
                                        <p:cTn id="130" dur="1" fill="hold">
                                          <p:stCondLst>
                                            <p:cond delay="0"/>
                                          </p:stCondLst>
                                        </p:cTn>
                                        <p:tgtEl>
                                          <p:spTgt spid="64"/>
                                        </p:tgtEl>
                                        <p:attrNameLst>
                                          <p:attrName>style.visibility</p:attrName>
                                        </p:attrNameLst>
                                      </p:cBhvr>
                                      <p:to>
                                        <p:strVal val="visible"/>
                                      </p:to>
                                    </p:set>
                                    <p:animEffect transition="in" filter="fade">
                                      <p:cBhvr>
                                        <p:cTn id="131" dur="500"/>
                                        <p:tgtEl>
                                          <p:spTgt spid="64"/>
                                        </p:tgtEl>
                                      </p:cBhvr>
                                    </p:animEffect>
                                  </p:childTnLst>
                                </p:cTn>
                              </p:par>
                            </p:childTnLst>
                          </p:cTn>
                        </p:par>
                        <p:par>
                          <p:cTn id="132" fill="hold">
                            <p:stCondLst>
                              <p:cond delay="15850"/>
                            </p:stCondLst>
                            <p:childTnLst>
                              <p:par>
                                <p:cTn id="133" presetID="10" presetClass="entr" presetSubtype="0" fill="hold" grpId="0" nodeType="afterEffect">
                                  <p:stCondLst>
                                    <p:cond delay="0"/>
                                  </p:stCondLst>
                                  <p:childTnLst>
                                    <p:set>
                                      <p:cBhvr>
                                        <p:cTn id="134" dur="1" fill="hold">
                                          <p:stCondLst>
                                            <p:cond delay="0"/>
                                          </p:stCondLst>
                                        </p:cTn>
                                        <p:tgtEl>
                                          <p:spTgt spid="41"/>
                                        </p:tgtEl>
                                        <p:attrNameLst>
                                          <p:attrName>style.visibility</p:attrName>
                                        </p:attrNameLst>
                                      </p:cBhvr>
                                      <p:to>
                                        <p:strVal val="visible"/>
                                      </p:to>
                                    </p:set>
                                    <p:animEffect transition="in" filter="fade">
                                      <p:cBhvr>
                                        <p:cTn id="135" dur="500"/>
                                        <p:tgtEl>
                                          <p:spTgt spid="41"/>
                                        </p:tgtEl>
                                      </p:cBhvr>
                                    </p:animEffect>
                                  </p:childTnLst>
                                </p:cTn>
                              </p:par>
                            </p:childTnLst>
                          </p:cTn>
                        </p:par>
                        <p:par>
                          <p:cTn id="136" fill="hold">
                            <p:stCondLst>
                              <p:cond delay="16350"/>
                            </p:stCondLst>
                            <p:childTnLst>
                              <p:par>
                                <p:cTn id="137" presetID="10" presetClass="entr" presetSubtype="0" fill="hold" grpId="0" nodeType="afterEffect">
                                  <p:stCondLst>
                                    <p:cond delay="0"/>
                                  </p:stCondLst>
                                  <p:childTnLst>
                                    <p:set>
                                      <p:cBhvr>
                                        <p:cTn id="138" dur="1" fill="hold">
                                          <p:stCondLst>
                                            <p:cond delay="0"/>
                                          </p:stCondLst>
                                        </p:cTn>
                                        <p:tgtEl>
                                          <p:spTgt spid="42"/>
                                        </p:tgtEl>
                                        <p:attrNameLst>
                                          <p:attrName>style.visibility</p:attrName>
                                        </p:attrNameLst>
                                      </p:cBhvr>
                                      <p:to>
                                        <p:strVal val="visible"/>
                                      </p:to>
                                    </p:set>
                                    <p:animEffect transition="in" filter="fade">
                                      <p:cBhvr>
                                        <p:cTn id="139" dur="500"/>
                                        <p:tgtEl>
                                          <p:spTgt spid="42"/>
                                        </p:tgtEl>
                                      </p:cBhvr>
                                    </p:animEffect>
                                  </p:childTnLst>
                                </p:cTn>
                              </p:par>
                            </p:childTnLst>
                          </p:cTn>
                        </p:par>
                        <p:par>
                          <p:cTn id="140" fill="hold">
                            <p:stCondLst>
                              <p:cond delay="16850"/>
                            </p:stCondLst>
                            <p:childTnLst>
                              <p:par>
                                <p:cTn id="141" presetID="10" presetClass="entr" presetSubtype="0" fill="hold" nodeType="afterEffect">
                                  <p:stCondLst>
                                    <p:cond delay="0"/>
                                  </p:stCondLst>
                                  <p:childTnLst>
                                    <p:set>
                                      <p:cBhvr>
                                        <p:cTn id="142" dur="1" fill="hold">
                                          <p:stCondLst>
                                            <p:cond delay="0"/>
                                          </p:stCondLst>
                                        </p:cTn>
                                        <p:tgtEl>
                                          <p:spTgt spid="57"/>
                                        </p:tgtEl>
                                        <p:attrNameLst>
                                          <p:attrName>style.visibility</p:attrName>
                                        </p:attrNameLst>
                                      </p:cBhvr>
                                      <p:to>
                                        <p:strVal val="visible"/>
                                      </p:to>
                                    </p:set>
                                    <p:animEffect transition="in" filter="fade">
                                      <p:cBhvr>
                                        <p:cTn id="143" dur="500"/>
                                        <p:tgtEl>
                                          <p:spTgt spid="57"/>
                                        </p:tgtEl>
                                      </p:cBhvr>
                                    </p:animEffect>
                                  </p:childTnLst>
                                </p:cTn>
                              </p:par>
                            </p:childTnLst>
                          </p:cTn>
                        </p:par>
                        <p:par>
                          <p:cTn id="144" fill="hold">
                            <p:stCondLst>
                              <p:cond delay="17350"/>
                            </p:stCondLst>
                            <p:childTnLst>
                              <p:par>
                                <p:cTn id="145" presetID="10" presetClass="entr" presetSubtype="0" fill="hold" nodeType="afterEffect">
                                  <p:stCondLst>
                                    <p:cond delay="0"/>
                                  </p:stCondLst>
                                  <p:childTnLst>
                                    <p:set>
                                      <p:cBhvr>
                                        <p:cTn id="146" dur="1" fill="hold">
                                          <p:stCondLst>
                                            <p:cond delay="0"/>
                                          </p:stCondLst>
                                        </p:cTn>
                                        <p:tgtEl>
                                          <p:spTgt spid="58"/>
                                        </p:tgtEl>
                                        <p:attrNameLst>
                                          <p:attrName>style.visibility</p:attrName>
                                        </p:attrNameLst>
                                      </p:cBhvr>
                                      <p:to>
                                        <p:strVal val="visible"/>
                                      </p:to>
                                    </p:set>
                                    <p:animEffect transition="in" filter="fade">
                                      <p:cBhvr>
                                        <p:cTn id="147" dur="500"/>
                                        <p:tgtEl>
                                          <p:spTgt spid="58"/>
                                        </p:tgtEl>
                                      </p:cBhvr>
                                    </p:animEffect>
                                  </p:childTnLst>
                                </p:cTn>
                              </p:par>
                            </p:childTnLst>
                          </p:cTn>
                        </p:par>
                        <p:par>
                          <p:cTn id="148" fill="hold">
                            <p:stCondLst>
                              <p:cond delay="17850"/>
                            </p:stCondLst>
                            <p:childTnLst>
                              <p:par>
                                <p:cTn id="149" presetID="10" presetClass="entr" presetSubtype="0" fill="hold" grpId="0" nodeType="afterEffect">
                                  <p:stCondLst>
                                    <p:cond delay="0"/>
                                  </p:stCondLst>
                                  <p:childTnLst>
                                    <p:set>
                                      <p:cBhvr>
                                        <p:cTn id="150" dur="1" fill="hold">
                                          <p:stCondLst>
                                            <p:cond delay="0"/>
                                          </p:stCondLst>
                                        </p:cTn>
                                        <p:tgtEl>
                                          <p:spTgt spid="59"/>
                                        </p:tgtEl>
                                        <p:attrNameLst>
                                          <p:attrName>style.visibility</p:attrName>
                                        </p:attrNameLst>
                                      </p:cBhvr>
                                      <p:to>
                                        <p:strVal val="visible"/>
                                      </p:to>
                                    </p:set>
                                    <p:animEffect transition="in" filter="fade">
                                      <p:cBhvr>
                                        <p:cTn id="151" dur="500"/>
                                        <p:tgtEl>
                                          <p:spTgt spid="59"/>
                                        </p:tgtEl>
                                      </p:cBhvr>
                                    </p:animEffect>
                                  </p:childTnLst>
                                </p:cTn>
                              </p:par>
                            </p:childTnLst>
                          </p:cTn>
                        </p:par>
                        <p:par>
                          <p:cTn id="152" fill="hold">
                            <p:stCondLst>
                              <p:cond delay="18350"/>
                            </p:stCondLst>
                            <p:childTnLst>
                              <p:par>
                                <p:cTn id="153" presetID="10" presetClass="entr" presetSubtype="0" fill="hold" grpId="0" nodeType="afterEffect">
                                  <p:stCondLst>
                                    <p:cond delay="0"/>
                                  </p:stCondLst>
                                  <p:childTnLst>
                                    <p:set>
                                      <p:cBhvr>
                                        <p:cTn id="154" dur="1" fill="hold">
                                          <p:stCondLst>
                                            <p:cond delay="0"/>
                                          </p:stCondLst>
                                        </p:cTn>
                                        <p:tgtEl>
                                          <p:spTgt spid="65"/>
                                        </p:tgtEl>
                                        <p:attrNameLst>
                                          <p:attrName>style.visibility</p:attrName>
                                        </p:attrNameLst>
                                      </p:cBhvr>
                                      <p:to>
                                        <p:strVal val="visible"/>
                                      </p:to>
                                    </p:set>
                                    <p:animEffect transition="in" filter="fade">
                                      <p:cBhvr>
                                        <p:cTn id="15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28" grpId="0"/>
      <p:bldP spid="29" grpId="0" animBg="1"/>
      <p:bldP spid="31"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59" grpId="0" animBg="1"/>
      <p:bldP spid="60" grpId="0" animBg="1"/>
      <p:bldP spid="61" grpId="0"/>
      <p:bldP spid="62" grpId="0"/>
      <p:bldP spid="63" grpId="0"/>
      <p:bldP spid="64" grpId="0"/>
      <p:bldP spid="6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1" name="Straight Arrow Connector 48"/>
          <p:cNvCxnSpPr/>
          <p:nvPr/>
        </p:nvCxnSpPr>
        <p:spPr>
          <a:xfrm>
            <a:off x="251" y="2734909"/>
            <a:ext cx="8387759" cy="0"/>
          </a:xfrm>
          <a:prstGeom prst="straightConnector1">
            <a:avLst/>
          </a:prstGeom>
          <a:ln w="114300">
            <a:solidFill>
              <a:srgbClr val="77A9D3"/>
            </a:solidFill>
            <a:tailEnd type="triangle"/>
          </a:ln>
        </p:spPr>
        <p:style>
          <a:lnRef idx="1">
            <a:schemeClr val="accent1"/>
          </a:lnRef>
          <a:fillRef idx="0">
            <a:schemeClr val="accent1"/>
          </a:fillRef>
          <a:effectRef idx="0">
            <a:schemeClr val="accent1"/>
          </a:effectRef>
          <a:fontRef idx="minor">
            <a:schemeClr val="tx1"/>
          </a:fontRef>
        </p:style>
      </p:cxnSp>
      <p:grpSp>
        <p:nvGrpSpPr>
          <p:cNvPr id="33" name="Group 11"/>
          <p:cNvGrpSpPr/>
          <p:nvPr/>
        </p:nvGrpSpPr>
        <p:grpSpPr>
          <a:xfrm>
            <a:off x="5373527" y="2421266"/>
            <a:ext cx="1696962" cy="191035"/>
            <a:chOff x="7163516" y="3227357"/>
            <a:chExt cx="2262348" cy="254634"/>
          </a:xfrm>
          <a:solidFill>
            <a:srgbClr val="A491BB"/>
          </a:solidFill>
        </p:grpSpPr>
        <p:sp>
          <p:nvSpPr>
            <p:cNvPr id="34" name="Rectangle 51"/>
            <p:cNvSpPr/>
            <p:nvPr/>
          </p:nvSpPr>
          <p:spPr>
            <a:xfrm>
              <a:off x="7163516"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57"/>
            <p:cNvSpPr/>
            <p:nvPr/>
          </p:nvSpPr>
          <p:spPr>
            <a:xfrm>
              <a:off x="9171230"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6" name="Text Placeholder 32"/>
          <p:cNvSpPr txBox="1">
            <a:spLocks/>
          </p:cNvSpPr>
          <p:nvPr/>
        </p:nvSpPr>
        <p:spPr>
          <a:xfrm>
            <a:off x="1546786"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7" name="Text Placeholder 33"/>
          <p:cNvSpPr txBox="1">
            <a:spLocks/>
          </p:cNvSpPr>
          <p:nvPr/>
        </p:nvSpPr>
        <p:spPr>
          <a:xfrm>
            <a:off x="1546787"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60"/>
          <p:cNvSpPr>
            <a:spLocks noChangeAspect="1"/>
          </p:cNvSpPr>
          <p:nvPr/>
        </p:nvSpPr>
        <p:spPr>
          <a:xfrm>
            <a:off x="1958715"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32"/>
          <p:cNvSpPr txBox="1">
            <a:spLocks/>
          </p:cNvSpPr>
          <p:nvPr/>
        </p:nvSpPr>
        <p:spPr>
          <a:xfrm>
            <a:off x="3153113"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0" name="Text Placeholder 33"/>
          <p:cNvSpPr txBox="1">
            <a:spLocks/>
          </p:cNvSpPr>
          <p:nvPr/>
        </p:nvSpPr>
        <p:spPr>
          <a:xfrm>
            <a:off x="3153114"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Oval 63"/>
          <p:cNvSpPr>
            <a:spLocks noChangeAspect="1"/>
          </p:cNvSpPr>
          <p:nvPr/>
        </p:nvSpPr>
        <p:spPr>
          <a:xfrm>
            <a:off x="3565042"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32"/>
          <p:cNvSpPr txBox="1">
            <a:spLocks/>
          </p:cNvSpPr>
          <p:nvPr/>
        </p:nvSpPr>
        <p:spPr>
          <a:xfrm>
            <a:off x="4748195"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3" name="Text Placeholder 33"/>
          <p:cNvSpPr txBox="1">
            <a:spLocks/>
          </p:cNvSpPr>
          <p:nvPr/>
        </p:nvSpPr>
        <p:spPr>
          <a:xfrm>
            <a:off x="4748195"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Oval 66"/>
          <p:cNvSpPr>
            <a:spLocks noChangeAspect="1"/>
          </p:cNvSpPr>
          <p:nvPr/>
        </p:nvSpPr>
        <p:spPr>
          <a:xfrm>
            <a:off x="5160124"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 Placeholder 32"/>
          <p:cNvSpPr txBox="1">
            <a:spLocks/>
          </p:cNvSpPr>
          <p:nvPr/>
        </p:nvSpPr>
        <p:spPr>
          <a:xfrm>
            <a:off x="6354521"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6" name="Text Placeholder 33"/>
          <p:cNvSpPr txBox="1">
            <a:spLocks/>
          </p:cNvSpPr>
          <p:nvPr/>
        </p:nvSpPr>
        <p:spPr>
          <a:xfrm>
            <a:off x="6354522"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Oval 69"/>
          <p:cNvSpPr>
            <a:spLocks noChangeAspect="1"/>
          </p:cNvSpPr>
          <p:nvPr/>
        </p:nvSpPr>
        <p:spPr>
          <a:xfrm>
            <a:off x="6766451"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8" name="Group 10"/>
          <p:cNvGrpSpPr/>
          <p:nvPr/>
        </p:nvGrpSpPr>
        <p:grpSpPr>
          <a:xfrm>
            <a:off x="5373527" y="2877095"/>
            <a:ext cx="1696962" cy="191035"/>
            <a:chOff x="7163516" y="3834942"/>
            <a:chExt cx="2262348" cy="254634"/>
          </a:xfrm>
          <a:solidFill>
            <a:srgbClr val="A491BB"/>
          </a:solidFill>
        </p:grpSpPr>
        <p:sp>
          <p:nvSpPr>
            <p:cNvPr id="49" name="Rectangle 72"/>
            <p:cNvSpPr/>
            <p:nvPr/>
          </p:nvSpPr>
          <p:spPr>
            <a:xfrm>
              <a:off x="7163516"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Oval 78"/>
            <p:cNvSpPr/>
            <p:nvPr/>
          </p:nvSpPr>
          <p:spPr>
            <a:xfrm>
              <a:off x="9171230"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Text Placeholder 32"/>
          <p:cNvSpPr txBox="1">
            <a:spLocks/>
          </p:cNvSpPr>
          <p:nvPr/>
        </p:nvSpPr>
        <p:spPr>
          <a:xfrm>
            <a:off x="1546786"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Text Placeholder 33"/>
          <p:cNvSpPr txBox="1">
            <a:spLocks/>
          </p:cNvSpPr>
          <p:nvPr/>
        </p:nvSpPr>
        <p:spPr>
          <a:xfrm>
            <a:off x="1546787"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Oval 81"/>
          <p:cNvSpPr>
            <a:spLocks noChangeAspect="1"/>
          </p:cNvSpPr>
          <p:nvPr/>
        </p:nvSpPr>
        <p:spPr>
          <a:xfrm>
            <a:off x="1958715"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32"/>
          <p:cNvSpPr txBox="1">
            <a:spLocks/>
          </p:cNvSpPr>
          <p:nvPr/>
        </p:nvSpPr>
        <p:spPr>
          <a:xfrm>
            <a:off x="3153113"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5" name="Text Placeholder 33"/>
          <p:cNvSpPr txBox="1">
            <a:spLocks/>
          </p:cNvSpPr>
          <p:nvPr/>
        </p:nvSpPr>
        <p:spPr>
          <a:xfrm>
            <a:off x="3153114"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Oval 84"/>
          <p:cNvSpPr>
            <a:spLocks noChangeAspect="1"/>
          </p:cNvSpPr>
          <p:nvPr/>
        </p:nvSpPr>
        <p:spPr>
          <a:xfrm>
            <a:off x="3565042"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 Placeholder 32"/>
          <p:cNvSpPr txBox="1">
            <a:spLocks/>
          </p:cNvSpPr>
          <p:nvPr/>
        </p:nvSpPr>
        <p:spPr>
          <a:xfrm>
            <a:off x="4748195"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8" name="Text Placeholder 33"/>
          <p:cNvSpPr txBox="1">
            <a:spLocks/>
          </p:cNvSpPr>
          <p:nvPr/>
        </p:nvSpPr>
        <p:spPr>
          <a:xfrm>
            <a:off x="4748195"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Oval 87"/>
          <p:cNvSpPr>
            <a:spLocks noChangeAspect="1"/>
          </p:cNvSpPr>
          <p:nvPr/>
        </p:nvSpPr>
        <p:spPr>
          <a:xfrm>
            <a:off x="5160124"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32"/>
          <p:cNvSpPr txBox="1">
            <a:spLocks/>
          </p:cNvSpPr>
          <p:nvPr/>
        </p:nvSpPr>
        <p:spPr>
          <a:xfrm>
            <a:off x="6354521"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1" name="Text Placeholder 33"/>
          <p:cNvSpPr txBox="1">
            <a:spLocks/>
          </p:cNvSpPr>
          <p:nvPr/>
        </p:nvSpPr>
        <p:spPr>
          <a:xfrm>
            <a:off x="6354522"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Oval 90"/>
          <p:cNvSpPr>
            <a:spLocks noChangeAspect="1"/>
          </p:cNvSpPr>
          <p:nvPr/>
        </p:nvSpPr>
        <p:spPr>
          <a:xfrm>
            <a:off x="6766451"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6"/>
          <p:cNvGrpSpPr/>
          <p:nvPr/>
        </p:nvGrpSpPr>
        <p:grpSpPr>
          <a:xfrm>
            <a:off x="3772063" y="2421266"/>
            <a:ext cx="1696962" cy="191035"/>
            <a:chOff x="5028485" y="3227357"/>
            <a:chExt cx="2262348" cy="254634"/>
          </a:xfrm>
          <a:solidFill>
            <a:srgbClr val="A491BB"/>
          </a:solidFill>
        </p:grpSpPr>
        <p:sp>
          <p:nvSpPr>
            <p:cNvPr id="64" name="Rectangle 50"/>
            <p:cNvSpPr/>
            <p:nvPr/>
          </p:nvSpPr>
          <p:spPr>
            <a:xfrm>
              <a:off x="5028485"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Oval 56"/>
            <p:cNvSpPr/>
            <p:nvPr/>
          </p:nvSpPr>
          <p:spPr>
            <a:xfrm>
              <a:off x="7036199"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6" name="Group 9"/>
          <p:cNvGrpSpPr/>
          <p:nvPr/>
        </p:nvGrpSpPr>
        <p:grpSpPr>
          <a:xfrm>
            <a:off x="3772063" y="2877095"/>
            <a:ext cx="1696962" cy="191035"/>
            <a:chOff x="5028485" y="3834942"/>
            <a:chExt cx="2262348" cy="254634"/>
          </a:xfrm>
          <a:solidFill>
            <a:srgbClr val="A491BB"/>
          </a:solidFill>
        </p:grpSpPr>
        <p:sp>
          <p:nvSpPr>
            <p:cNvPr id="67" name="Rectangle 71"/>
            <p:cNvSpPr/>
            <p:nvPr/>
          </p:nvSpPr>
          <p:spPr>
            <a:xfrm>
              <a:off x="5028485"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Oval 77"/>
            <p:cNvSpPr/>
            <p:nvPr/>
          </p:nvSpPr>
          <p:spPr>
            <a:xfrm>
              <a:off x="7036199"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9" name="Group 4"/>
          <p:cNvGrpSpPr/>
          <p:nvPr/>
        </p:nvGrpSpPr>
        <p:grpSpPr>
          <a:xfrm>
            <a:off x="2230039" y="2421266"/>
            <a:ext cx="1637523" cy="191035"/>
            <a:chOff x="2972698" y="3227357"/>
            <a:chExt cx="2183104" cy="254634"/>
          </a:xfrm>
          <a:solidFill>
            <a:srgbClr val="A491BB"/>
          </a:solidFill>
        </p:grpSpPr>
        <p:sp>
          <p:nvSpPr>
            <p:cNvPr id="70" name="Rectangle 53"/>
            <p:cNvSpPr/>
            <p:nvPr/>
          </p:nvSpPr>
          <p:spPr>
            <a:xfrm>
              <a:off x="2972698"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Oval 54"/>
            <p:cNvSpPr/>
            <p:nvPr/>
          </p:nvSpPr>
          <p:spPr>
            <a:xfrm>
              <a:off x="4901168"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2" name="Group 1"/>
          <p:cNvGrpSpPr/>
          <p:nvPr/>
        </p:nvGrpSpPr>
        <p:grpSpPr>
          <a:xfrm>
            <a:off x="251" y="2421266"/>
            <a:ext cx="2265848" cy="191035"/>
            <a:chOff x="0" y="3227357"/>
            <a:chExt cx="3020771" cy="254634"/>
          </a:xfrm>
          <a:solidFill>
            <a:srgbClr val="A491BB"/>
          </a:solidFill>
        </p:grpSpPr>
        <p:sp>
          <p:nvSpPr>
            <p:cNvPr id="73" name="Rectangle 52"/>
            <p:cNvSpPr/>
            <p:nvPr/>
          </p:nvSpPr>
          <p:spPr>
            <a:xfrm>
              <a:off x="0" y="3300674"/>
              <a:ext cx="28829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Oval 55"/>
            <p:cNvSpPr/>
            <p:nvPr/>
          </p:nvSpPr>
          <p:spPr>
            <a:xfrm>
              <a:off x="2766137"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5"/>
          <p:cNvGrpSpPr/>
          <p:nvPr/>
        </p:nvGrpSpPr>
        <p:grpSpPr>
          <a:xfrm>
            <a:off x="2230039" y="2877095"/>
            <a:ext cx="1637523" cy="191035"/>
            <a:chOff x="2972698" y="3834942"/>
            <a:chExt cx="2183104" cy="254634"/>
          </a:xfrm>
          <a:solidFill>
            <a:srgbClr val="A491BB"/>
          </a:solidFill>
        </p:grpSpPr>
        <p:sp>
          <p:nvSpPr>
            <p:cNvPr id="76" name="Rectangle 74"/>
            <p:cNvSpPr/>
            <p:nvPr/>
          </p:nvSpPr>
          <p:spPr>
            <a:xfrm>
              <a:off x="2972698"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Oval 75"/>
            <p:cNvSpPr/>
            <p:nvPr/>
          </p:nvSpPr>
          <p:spPr>
            <a:xfrm>
              <a:off x="4901168"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8" name="Group 2"/>
          <p:cNvGrpSpPr/>
          <p:nvPr/>
        </p:nvGrpSpPr>
        <p:grpSpPr>
          <a:xfrm>
            <a:off x="251" y="2877095"/>
            <a:ext cx="2265848" cy="191035"/>
            <a:chOff x="0" y="3834942"/>
            <a:chExt cx="3020771" cy="254634"/>
          </a:xfrm>
          <a:solidFill>
            <a:srgbClr val="A491BB"/>
          </a:solidFill>
        </p:grpSpPr>
        <p:sp>
          <p:nvSpPr>
            <p:cNvPr id="79" name="Rectangle 73"/>
            <p:cNvSpPr/>
            <p:nvPr/>
          </p:nvSpPr>
          <p:spPr>
            <a:xfrm>
              <a:off x="0" y="3908259"/>
              <a:ext cx="2924175"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Oval 76"/>
            <p:cNvSpPr/>
            <p:nvPr/>
          </p:nvSpPr>
          <p:spPr>
            <a:xfrm>
              <a:off x="2766137"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9897595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72"/>
                                        </p:tgtEl>
                                        <p:attrNameLst>
                                          <p:attrName>style.visibility</p:attrName>
                                        </p:attrNameLst>
                                      </p:cBhvr>
                                      <p:to>
                                        <p:strVal val="visible"/>
                                      </p:to>
                                    </p:set>
                                    <p:animEffect transition="in" filter="wipe(left)">
                                      <p:cBhvr>
                                        <p:cTn id="16" dur="500"/>
                                        <p:tgtEl>
                                          <p:spTgt spid="72"/>
                                        </p:tgtEl>
                                      </p:cBhvr>
                                    </p:animEffect>
                                  </p:childTnLst>
                                </p:cTn>
                              </p:par>
                              <p:par>
                                <p:cTn id="17" presetID="22" presetClass="entr" presetSubtype="8" fill="hold" nodeType="withEffect">
                                  <p:stCondLst>
                                    <p:cond delay="0"/>
                                  </p:stCondLst>
                                  <p:childTnLst>
                                    <p:set>
                                      <p:cBhvr>
                                        <p:cTn id="18" dur="1" fill="hold">
                                          <p:stCondLst>
                                            <p:cond delay="0"/>
                                          </p:stCondLst>
                                        </p:cTn>
                                        <p:tgtEl>
                                          <p:spTgt spid="78"/>
                                        </p:tgtEl>
                                        <p:attrNameLst>
                                          <p:attrName>style.visibility</p:attrName>
                                        </p:attrNameLst>
                                      </p:cBhvr>
                                      <p:to>
                                        <p:strVal val="visible"/>
                                      </p:to>
                                    </p:set>
                                    <p:animEffect transition="in" filter="wipe(left)">
                                      <p:cBhvr>
                                        <p:cTn id="19" dur="500"/>
                                        <p:tgtEl>
                                          <p:spTgt spid="7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500"/>
                                        <p:tgtEl>
                                          <p:spTgt spid="3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fade">
                                      <p:cBhvr>
                                        <p:cTn id="30" dur="500"/>
                                        <p:tgtEl>
                                          <p:spTgt spid="3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500"/>
                                        <p:tgtEl>
                                          <p:spTgt spid="5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fade">
                                      <p:cBhvr>
                                        <p:cTn id="36" dur="500"/>
                                        <p:tgtEl>
                                          <p:spTgt spid="5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500"/>
                                        <p:tgtEl>
                                          <p:spTgt spid="5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wipe(left)">
                                      <p:cBhvr>
                                        <p:cTn id="44" dur="500"/>
                                        <p:tgtEl>
                                          <p:spTgt spid="69"/>
                                        </p:tgtEl>
                                      </p:cBhvr>
                                    </p:animEffect>
                                  </p:childTnLst>
                                </p:cTn>
                              </p:par>
                              <p:par>
                                <p:cTn id="45" presetID="22" presetClass="entr" presetSubtype="8" fill="hold" nodeType="withEffect">
                                  <p:stCondLst>
                                    <p:cond delay="0"/>
                                  </p:stCondLst>
                                  <p:childTnLst>
                                    <p:set>
                                      <p:cBhvr>
                                        <p:cTn id="46" dur="1" fill="hold">
                                          <p:stCondLst>
                                            <p:cond delay="0"/>
                                          </p:stCondLst>
                                        </p:cTn>
                                        <p:tgtEl>
                                          <p:spTgt spid="75"/>
                                        </p:tgtEl>
                                        <p:attrNameLst>
                                          <p:attrName>style.visibility</p:attrName>
                                        </p:attrNameLst>
                                      </p:cBhvr>
                                      <p:to>
                                        <p:strVal val="visible"/>
                                      </p:to>
                                    </p:set>
                                    <p:animEffect transition="in" filter="wipe(left)">
                                      <p:cBhvr>
                                        <p:cTn id="47" dur="500"/>
                                        <p:tgtEl>
                                          <p:spTgt spid="7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fade">
                                      <p:cBhvr>
                                        <p:cTn id="55" dur="500"/>
                                        <p:tgtEl>
                                          <p:spTgt spid="4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fade">
                                      <p:cBhvr>
                                        <p:cTn id="58" dur="500"/>
                                        <p:tgtEl>
                                          <p:spTgt spid="4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fade">
                                      <p:cBhvr>
                                        <p:cTn id="61" dur="500"/>
                                        <p:tgtEl>
                                          <p:spTgt spid="54"/>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fade">
                                      <p:cBhvr>
                                        <p:cTn id="64" dur="500"/>
                                        <p:tgtEl>
                                          <p:spTgt spid="55"/>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fade">
                                      <p:cBhvr>
                                        <p:cTn id="67" dur="500"/>
                                        <p:tgtEl>
                                          <p:spTgt spid="56"/>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63"/>
                                        </p:tgtEl>
                                        <p:attrNameLst>
                                          <p:attrName>style.visibility</p:attrName>
                                        </p:attrNameLst>
                                      </p:cBhvr>
                                      <p:to>
                                        <p:strVal val="visible"/>
                                      </p:to>
                                    </p:set>
                                    <p:animEffect transition="in" filter="wipe(left)">
                                      <p:cBhvr>
                                        <p:cTn id="72" dur="500"/>
                                        <p:tgtEl>
                                          <p:spTgt spid="63"/>
                                        </p:tgtEl>
                                      </p:cBhvr>
                                    </p:animEffect>
                                  </p:childTnLst>
                                </p:cTn>
                              </p:par>
                              <p:par>
                                <p:cTn id="73" presetID="22" presetClass="entr" presetSubtype="8" fill="hold" nodeType="withEffect">
                                  <p:stCondLst>
                                    <p:cond delay="0"/>
                                  </p:stCondLst>
                                  <p:childTnLst>
                                    <p:set>
                                      <p:cBhvr>
                                        <p:cTn id="74" dur="1" fill="hold">
                                          <p:stCondLst>
                                            <p:cond delay="0"/>
                                          </p:stCondLst>
                                        </p:cTn>
                                        <p:tgtEl>
                                          <p:spTgt spid="66"/>
                                        </p:tgtEl>
                                        <p:attrNameLst>
                                          <p:attrName>style.visibility</p:attrName>
                                        </p:attrNameLst>
                                      </p:cBhvr>
                                      <p:to>
                                        <p:strVal val="visible"/>
                                      </p:to>
                                    </p:set>
                                    <p:animEffect transition="in" filter="wipe(left)">
                                      <p:cBhvr>
                                        <p:cTn id="75" dur="500"/>
                                        <p:tgtEl>
                                          <p:spTgt spid="66"/>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fade">
                                      <p:cBhvr>
                                        <p:cTn id="80" dur="500"/>
                                        <p:tgtEl>
                                          <p:spTgt spid="42"/>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43"/>
                                        </p:tgtEl>
                                        <p:attrNameLst>
                                          <p:attrName>style.visibility</p:attrName>
                                        </p:attrNameLst>
                                      </p:cBhvr>
                                      <p:to>
                                        <p:strVal val="visible"/>
                                      </p:to>
                                    </p:set>
                                    <p:animEffect transition="in" filter="fade">
                                      <p:cBhvr>
                                        <p:cTn id="83" dur="500"/>
                                        <p:tgtEl>
                                          <p:spTgt spid="4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4"/>
                                        </p:tgtEl>
                                        <p:attrNameLst>
                                          <p:attrName>style.visibility</p:attrName>
                                        </p:attrNameLst>
                                      </p:cBhvr>
                                      <p:to>
                                        <p:strVal val="visible"/>
                                      </p:to>
                                    </p:set>
                                    <p:animEffect transition="in" filter="fade">
                                      <p:cBhvr>
                                        <p:cTn id="86" dur="500"/>
                                        <p:tgtEl>
                                          <p:spTgt spid="44"/>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57"/>
                                        </p:tgtEl>
                                        <p:attrNameLst>
                                          <p:attrName>style.visibility</p:attrName>
                                        </p:attrNameLst>
                                      </p:cBhvr>
                                      <p:to>
                                        <p:strVal val="visible"/>
                                      </p:to>
                                    </p:set>
                                    <p:animEffect transition="in" filter="fade">
                                      <p:cBhvr>
                                        <p:cTn id="89" dur="500"/>
                                        <p:tgtEl>
                                          <p:spTgt spid="57"/>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58"/>
                                        </p:tgtEl>
                                        <p:attrNameLst>
                                          <p:attrName>style.visibility</p:attrName>
                                        </p:attrNameLst>
                                      </p:cBhvr>
                                      <p:to>
                                        <p:strVal val="visible"/>
                                      </p:to>
                                    </p:set>
                                    <p:animEffect transition="in" filter="fade">
                                      <p:cBhvr>
                                        <p:cTn id="92" dur="500"/>
                                        <p:tgtEl>
                                          <p:spTgt spid="58"/>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fade">
                                      <p:cBhvr>
                                        <p:cTn id="95" dur="500"/>
                                        <p:tgtEl>
                                          <p:spTgt spid="59"/>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nodeType="click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wipe(left)">
                                      <p:cBhvr>
                                        <p:cTn id="100" dur="500"/>
                                        <p:tgtEl>
                                          <p:spTgt spid="33"/>
                                        </p:tgtEl>
                                      </p:cBhvr>
                                    </p:animEffect>
                                  </p:childTnLst>
                                </p:cTn>
                              </p:par>
                              <p:par>
                                <p:cTn id="101" presetID="22" presetClass="entr" presetSubtype="8" fill="hold" nodeType="withEffect">
                                  <p:stCondLst>
                                    <p:cond delay="0"/>
                                  </p:stCondLst>
                                  <p:childTnLst>
                                    <p:set>
                                      <p:cBhvr>
                                        <p:cTn id="102" dur="1" fill="hold">
                                          <p:stCondLst>
                                            <p:cond delay="0"/>
                                          </p:stCondLst>
                                        </p:cTn>
                                        <p:tgtEl>
                                          <p:spTgt spid="48"/>
                                        </p:tgtEl>
                                        <p:attrNameLst>
                                          <p:attrName>style.visibility</p:attrName>
                                        </p:attrNameLst>
                                      </p:cBhvr>
                                      <p:to>
                                        <p:strVal val="visible"/>
                                      </p:to>
                                    </p:set>
                                    <p:animEffect transition="in" filter="wipe(left)">
                                      <p:cBhvr>
                                        <p:cTn id="103" dur="500"/>
                                        <p:tgtEl>
                                          <p:spTgt spid="48"/>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45"/>
                                        </p:tgtEl>
                                        <p:attrNameLst>
                                          <p:attrName>style.visibility</p:attrName>
                                        </p:attrNameLst>
                                      </p:cBhvr>
                                      <p:to>
                                        <p:strVal val="visible"/>
                                      </p:to>
                                    </p:set>
                                    <p:animEffect transition="in" filter="fade">
                                      <p:cBhvr>
                                        <p:cTn id="108" dur="500"/>
                                        <p:tgtEl>
                                          <p:spTgt spid="45"/>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47"/>
                                        </p:tgtEl>
                                        <p:attrNameLst>
                                          <p:attrName>style.visibility</p:attrName>
                                        </p:attrNameLst>
                                      </p:cBhvr>
                                      <p:to>
                                        <p:strVal val="visible"/>
                                      </p:to>
                                    </p:set>
                                    <p:animEffect transition="in" filter="fade">
                                      <p:cBhvr>
                                        <p:cTn id="114" dur="500"/>
                                        <p:tgtEl>
                                          <p:spTgt spid="47"/>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0"/>
                                        </p:tgtEl>
                                        <p:attrNameLst>
                                          <p:attrName>style.visibility</p:attrName>
                                        </p:attrNameLst>
                                      </p:cBhvr>
                                      <p:to>
                                        <p:strVal val="visible"/>
                                      </p:to>
                                    </p:set>
                                    <p:animEffect transition="in" filter="fade">
                                      <p:cBhvr>
                                        <p:cTn id="117" dur="500"/>
                                        <p:tgtEl>
                                          <p:spTgt spid="60"/>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1"/>
                                        </p:tgtEl>
                                        <p:attrNameLst>
                                          <p:attrName>style.visibility</p:attrName>
                                        </p:attrNameLst>
                                      </p:cBhvr>
                                      <p:to>
                                        <p:strVal val="visible"/>
                                      </p:to>
                                    </p:set>
                                    <p:animEffect transition="in" filter="fade">
                                      <p:cBhvr>
                                        <p:cTn id="120" dur="500"/>
                                        <p:tgtEl>
                                          <p:spTgt spid="61"/>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2"/>
                                        </p:tgtEl>
                                        <p:attrNameLst>
                                          <p:attrName>style.visibility</p:attrName>
                                        </p:attrNameLst>
                                      </p:cBhvr>
                                      <p:to>
                                        <p:strVal val="visible"/>
                                      </p:to>
                                    </p:set>
                                    <p:animEffect transition="in" filter="fade">
                                      <p:cBhvr>
                                        <p:cTn id="123" dur="500"/>
                                        <p:tgtEl>
                                          <p:spTgt spid="62"/>
                                        </p:tgtEl>
                                      </p:cBhvr>
                                    </p:animEffect>
                                  </p:childTnLst>
                                </p:cTn>
                              </p:par>
                            </p:childTnLst>
                          </p:cTn>
                        </p:par>
                      </p:childTnLst>
                    </p:cTn>
                  </p:par>
                  <p:par>
                    <p:cTn id="124" fill="hold">
                      <p:stCondLst>
                        <p:cond delay="indefinite"/>
                      </p:stCondLst>
                      <p:childTnLst>
                        <p:par>
                          <p:cTn id="125" fill="hold">
                            <p:stCondLst>
                              <p:cond delay="0"/>
                            </p:stCondLst>
                            <p:childTnLst>
                              <p:par>
                                <p:cTn id="126" presetID="22" presetClass="entr" presetSubtype="8" fill="hold" nodeType="clickEffect">
                                  <p:stCondLst>
                                    <p:cond delay="0"/>
                                  </p:stCondLst>
                                  <p:childTnLst>
                                    <p:set>
                                      <p:cBhvr>
                                        <p:cTn id="127" dur="1" fill="hold">
                                          <p:stCondLst>
                                            <p:cond delay="0"/>
                                          </p:stCondLst>
                                        </p:cTn>
                                        <p:tgtEl>
                                          <p:spTgt spid="31"/>
                                        </p:tgtEl>
                                        <p:attrNameLst>
                                          <p:attrName>style.visibility</p:attrName>
                                        </p:attrNameLst>
                                      </p:cBhvr>
                                      <p:to>
                                        <p:strVal val="visible"/>
                                      </p:to>
                                    </p:set>
                                    <p:animEffect transition="in" filter="wipe(left)">
                                      <p:cBhvr>
                                        <p:cTn id="12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6" grpId="0"/>
      <p:bldP spid="37" grpId="0"/>
      <p:bldP spid="38" grpId="0" animBg="1"/>
      <p:bldP spid="39" grpId="0"/>
      <p:bldP spid="40" grpId="0"/>
      <p:bldP spid="41" grpId="0" animBg="1"/>
      <p:bldP spid="42" grpId="0"/>
      <p:bldP spid="43" grpId="0"/>
      <p:bldP spid="44" grpId="0" animBg="1"/>
      <p:bldP spid="45" grpId="0"/>
      <p:bldP spid="46" grpId="0"/>
      <p:bldP spid="47" grpId="0" animBg="1"/>
      <p:bldP spid="51" grpId="0"/>
      <p:bldP spid="52" grpId="0"/>
      <p:bldP spid="53" grpId="0" animBg="1"/>
      <p:bldP spid="54" grpId="0"/>
      <p:bldP spid="55" grpId="0"/>
      <p:bldP spid="56" grpId="0" animBg="1"/>
      <p:bldP spid="57" grpId="0"/>
      <p:bldP spid="58" grpId="0"/>
      <p:bldP spid="59" grpId="0" animBg="1"/>
      <p:bldP spid="60" grpId="0"/>
      <p:bldP spid="61" grpId="0"/>
      <p:bldP spid="6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04</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201205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Pentagon 14"/>
          <p:cNvSpPr/>
          <p:nvPr/>
        </p:nvSpPr>
        <p:spPr>
          <a:xfrm>
            <a:off x="5125221" y="1959424"/>
            <a:ext cx="2331479" cy="661950"/>
          </a:xfrm>
          <a:prstGeom prst="homePlat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Parallelogram 15"/>
          <p:cNvSpPr/>
          <p:nvPr/>
        </p:nvSpPr>
        <p:spPr>
          <a:xfrm rot="5400000">
            <a:off x="5249344" y="1835180"/>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16"/>
          <p:cNvSpPr/>
          <p:nvPr/>
        </p:nvSpPr>
        <p:spPr>
          <a:xfrm>
            <a:off x="4324465" y="2290400"/>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Parallelogram 10"/>
          <p:cNvSpPr/>
          <p:nvPr/>
        </p:nvSpPr>
        <p:spPr>
          <a:xfrm rot="5400000">
            <a:off x="4448586" y="2166155"/>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7"/>
          <p:cNvSpPr/>
          <p:nvPr/>
        </p:nvSpPr>
        <p:spPr>
          <a:xfrm>
            <a:off x="3523708" y="2621516"/>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Parallelogram 8"/>
          <p:cNvSpPr/>
          <p:nvPr/>
        </p:nvSpPr>
        <p:spPr>
          <a:xfrm rot="5400000">
            <a:off x="3647830" y="2497130"/>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6"/>
          <p:cNvSpPr/>
          <p:nvPr/>
        </p:nvSpPr>
        <p:spPr>
          <a:xfrm>
            <a:off x="2722949" y="2951662"/>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Parallelogram 5"/>
          <p:cNvSpPr/>
          <p:nvPr/>
        </p:nvSpPr>
        <p:spPr>
          <a:xfrm rot="5400000">
            <a:off x="2847071" y="2828105"/>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4"/>
          <p:cNvSpPr/>
          <p:nvPr/>
        </p:nvSpPr>
        <p:spPr>
          <a:xfrm>
            <a:off x="0" y="3297116"/>
            <a:ext cx="3964123"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5" name="Group 21"/>
          <p:cNvGrpSpPr/>
          <p:nvPr/>
        </p:nvGrpSpPr>
        <p:grpSpPr>
          <a:xfrm>
            <a:off x="4162363" y="3105924"/>
            <a:ext cx="382309" cy="382382"/>
            <a:chOff x="8780463" y="1906588"/>
            <a:chExt cx="360363" cy="360363"/>
          </a:xfrm>
          <a:solidFill>
            <a:schemeClr val="bg1"/>
          </a:solidFill>
        </p:grpSpPr>
        <p:sp>
          <p:nvSpPr>
            <p:cNvPr id="56" name="Freeform 93"/>
            <p:cNvSpPr>
              <a:spLocks noEditPoints="1"/>
            </p:cNvSpPr>
            <p:nvPr/>
          </p:nvSpPr>
          <p:spPr bwMode="auto">
            <a:xfrm>
              <a:off x="8780463" y="1938338"/>
              <a:ext cx="328613" cy="328613"/>
            </a:xfrm>
            <a:custGeom>
              <a:avLst/>
              <a:gdLst/>
              <a:ahLst/>
              <a:cxnLst>
                <a:cxn ang="0">
                  <a:pos x="80" y="3"/>
                </a:cxn>
                <a:cxn ang="0">
                  <a:pos x="73" y="0"/>
                </a:cxn>
                <a:cxn ang="0">
                  <a:pos x="66" y="3"/>
                </a:cxn>
                <a:cxn ang="0">
                  <a:pos x="61" y="9"/>
                </a:cxn>
                <a:cxn ang="0">
                  <a:pos x="58" y="15"/>
                </a:cxn>
                <a:cxn ang="0">
                  <a:pos x="60" y="20"/>
                </a:cxn>
                <a:cxn ang="0">
                  <a:pos x="8" y="41"/>
                </a:cxn>
                <a:cxn ang="0">
                  <a:pos x="1" y="50"/>
                </a:cxn>
                <a:cxn ang="0">
                  <a:pos x="4" y="60"/>
                </a:cxn>
                <a:cxn ang="0">
                  <a:pos x="53" y="108"/>
                </a:cxn>
                <a:cxn ang="0">
                  <a:pos x="61" y="112"/>
                </a:cxn>
                <a:cxn ang="0">
                  <a:pos x="61" y="112"/>
                </a:cxn>
                <a:cxn ang="0">
                  <a:pos x="63" y="111"/>
                </a:cxn>
                <a:cxn ang="0">
                  <a:pos x="72" y="104"/>
                </a:cxn>
                <a:cxn ang="0">
                  <a:pos x="92" y="53"/>
                </a:cxn>
                <a:cxn ang="0">
                  <a:pos x="97" y="55"/>
                </a:cxn>
                <a:cxn ang="0">
                  <a:pos x="104" y="52"/>
                </a:cxn>
                <a:cxn ang="0">
                  <a:pos x="110" y="46"/>
                </a:cxn>
                <a:cxn ang="0">
                  <a:pos x="112" y="40"/>
                </a:cxn>
                <a:cxn ang="0">
                  <a:pos x="110" y="33"/>
                </a:cxn>
                <a:cxn ang="0">
                  <a:pos x="80" y="3"/>
                </a:cxn>
                <a:cxn ang="0">
                  <a:pos x="65" y="102"/>
                </a:cxn>
                <a:cxn ang="0">
                  <a:pos x="62" y="104"/>
                </a:cxn>
                <a:cxn ang="0">
                  <a:pos x="61" y="104"/>
                </a:cxn>
                <a:cxn ang="0">
                  <a:pos x="58" y="103"/>
                </a:cxn>
                <a:cxn ang="0">
                  <a:pos x="9" y="55"/>
                </a:cxn>
                <a:cxn ang="0">
                  <a:pos x="8" y="51"/>
                </a:cxn>
                <a:cxn ang="0">
                  <a:pos x="11" y="48"/>
                </a:cxn>
                <a:cxn ang="0">
                  <a:pos x="34" y="39"/>
                </a:cxn>
                <a:cxn ang="0">
                  <a:pos x="83" y="56"/>
                </a:cxn>
                <a:cxn ang="0">
                  <a:pos x="65" y="102"/>
                </a:cxn>
                <a:cxn ang="0">
                  <a:pos x="104" y="41"/>
                </a:cxn>
                <a:cxn ang="0">
                  <a:pos x="99" y="46"/>
                </a:cxn>
                <a:cxn ang="0">
                  <a:pos x="96" y="46"/>
                </a:cxn>
                <a:cxn ang="0">
                  <a:pos x="89" y="40"/>
                </a:cxn>
                <a:cxn ang="0">
                  <a:pos x="84" y="53"/>
                </a:cxn>
                <a:cxn ang="0">
                  <a:pos x="84" y="52"/>
                </a:cxn>
                <a:cxn ang="0">
                  <a:pos x="50" y="38"/>
                </a:cxn>
                <a:cxn ang="0">
                  <a:pos x="40" y="36"/>
                </a:cxn>
                <a:cxn ang="0">
                  <a:pos x="73" y="23"/>
                </a:cxn>
                <a:cxn ang="0">
                  <a:pos x="66" y="17"/>
                </a:cxn>
                <a:cxn ang="0">
                  <a:pos x="66" y="14"/>
                </a:cxn>
                <a:cxn ang="0">
                  <a:pos x="72" y="9"/>
                </a:cxn>
                <a:cxn ang="0">
                  <a:pos x="75" y="9"/>
                </a:cxn>
                <a:cxn ang="0">
                  <a:pos x="104" y="38"/>
                </a:cxn>
                <a:cxn ang="0">
                  <a:pos x="104" y="41"/>
                </a:cxn>
                <a:cxn ang="0">
                  <a:pos x="104" y="41"/>
                </a:cxn>
                <a:cxn ang="0">
                  <a:pos x="104" y="41"/>
                </a:cxn>
              </a:cxnLst>
              <a:rect l="0" t="0" r="r" b="b"/>
              <a:pathLst>
                <a:path w="112" h="112">
                  <a:moveTo>
                    <a:pt x="80" y="3"/>
                  </a:moveTo>
                  <a:cubicBezTo>
                    <a:pt x="78" y="1"/>
                    <a:pt x="76" y="0"/>
                    <a:pt x="73" y="0"/>
                  </a:cubicBezTo>
                  <a:cubicBezTo>
                    <a:pt x="71" y="0"/>
                    <a:pt x="68" y="1"/>
                    <a:pt x="66" y="3"/>
                  </a:cubicBezTo>
                  <a:cubicBezTo>
                    <a:pt x="61" y="9"/>
                    <a:pt x="61" y="9"/>
                    <a:pt x="61" y="9"/>
                  </a:cubicBezTo>
                  <a:cubicBezTo>
                    <a:pt x="59" y="10"/>
                    <a:pt x="58" y="13"/>
                    <a:pt x="58" y="15"/>
                  </a:cubicBezTo>
                  <a:cubicBezTo>
                    <a:pt x="58" y="17"/>
                    <a:pt x="59" y="19"/>
                    <a:pt x="60" y="20"/>
                  </a:cubicBezTo>
                  <a:cubicBezTo>
                    <a:pt x="8" y="41"/>
                    <a:pt x="8" y="41"/>
                    <a:pt x="8" y="41"/>
                  </a:cubicBezTo>
                  <a:cubicBezTo>
                    <a:pt x="4" y="43"/>
                    <a:pt x="2" y="46"/>
                    <a:pt x="1" y="50"/>
                  </a:cubicBezTo>
                  <a:cubicBezTo>
                    <a:pt x="0" y="53"/>
                    <a:pt x="1" y="57"/>
                    <a:pt x="4" y="60"/>
                  </a:cubicBezTo>
                  <a:cubicBezTo>
                    <a:pt x="53" y="108"/>
                    <a:pt x="53" y="108"/>
                    <a:pt x="53" y="108"/>
                  </a:cubicBezTo>
                  <a:cubicBezTo>
                    <a:pt x="55" y="110"/>
                    <a:pt x="58" y="112"/>
                    <a:pt x="61" y="112"/>
                  </a:cubicBezTo>
                  <a:cubicBezTo>
                    <a:pt x="61" y="112"/>
                    <a:pt x="61" y="112"/>
                    <a:pt x="61" y="112"/>
                  </a:cubicBezTo>
                  <a:cubicBezTo>
                    <a:pt x="62" y="112"/>
                    <a:pt x="63" y="112"/>
                    <a:pt x="63" y="111"/>
                  </a:cubicBezTo>
                  <a:cubicBezTo>
                    <a:pt x="67" y="111"/>
                    <a:pt x="70" y="108"/>
                    <a:pt x="72" y="104"/>
                  </a:cubicBezTo>
                  <a:cubicBezTo>
                    <a:pt x="92" y="53"/>
                    <a:pt x="92" y="53"/>
                    <a:pt x="92" y="53"/>
                  </a:cubicBezTo>
                  <a:cubicBezTo>
                    <a:pt x="94" y="54"/>
                    <a:pt x="95" y="55"/>
                    <a:pt x="97" y="55"/>
                  </a:cubicBezTo>
                  <a:cubicBezTo>
                    <a:pt x="100" y="55"/>
                    <a:pt x="102" y="54"/>
                    <a:pt x="104" y="52"/>
                  </a:cubicBezTo>
                  <a:cubicBezTo>
                    <a:pt x="110" y="46"/>
                    <a:pt x="110" y="46"/>
                    <a:pt x="110" y="46"/>
                  </a:cubicBezTo>
                  <a:cubicBezTo>
                    <a:pt x="111" y="45"/>
                    <a:pt x="112" y="42"/>
                    <a:pt x="112" y="40"/>
                  </a:cubicBezTo>
                  <a:cubicBezTo>
                    <a:pt x="112" y="37"/>
                    <a:pt x="111" y="35"/>
                    <a:pt x="110" y="33"/>
                  </a:cubicBezTo>
                  <a:lnTo>
                    <a:pt x="80" y="3"/>
                  </a:lnTo>
                  <a:close/>
                  <a:moveTo>
                    <a:pt x="65" y="102"/>
                  </a:moveTo>
                  <a:cubicBezTo>
                    <a:pt x="64" y="103"/>
                    <a:pt x="63" y="104"/>
                    <a:pt x="62" y="104"/>
                  </a:cubicBezTo>
                  <a:cubicBezTo>
                    <a:pt x="61" y="104"/>
                    <a:pt x="61" y="104"/>
                    <a:pt x="61" y="104"/>
                  </a:cubicBezTo>
                  <a:cubicBezTo>
                    <a:pt x="60" y="104"/>
                    <a:pt x="59" y="104"/>
                    <a:pt x="58" y="103"/>
                  </a:cubicBezTo>
                  <a:cubicBezTo>
                    <a:pt x="9" y="55"/>
                    <a:pt x="9" y="55"/>
                    <a:pt x="9" y="55"/>
                  </a:cubicBezTo>
                  <a:cubicBezTo>
                    <a:pt x="9" y="54"/>
                    <a:pt x="8" y="52"/>
                    <a:pt x="8" y="51"/>
                  </a:cubicBezTo>
                  <a:cubicBezTo>
                    <a:pt x="9" y="50"/>
                    <a:pt x="9" y="49"/>
                    <a:pt x="11" y="48"/>
                  </a:cubicBezTo>
                  <a:cubicBezTo>
                    <a:pt x="34" y="39"/>
                    <a:pt x="34" y="39"/>
                    <a:pt x="34" y="39"/>
                  </a:cubicBezTo>
                  <a:cubicBezTo>
                    <a:pt x="51" y="44"/>
                    <a:pt x="67" y="39"/>
                    <a:pt x="83" y="56"/>
                  </a:cubicBezTo>
                  <a:lnTo>
                    <a:pt x="65" y="102"/>
                  </a:lnTo>
                  <a:close/>
                  <a:moveTo>
                    <a:pt x="104" y="41"/>
                  </a:moveTo>
                  <a:cubicBezTo>
                    <a:pt x="99" y="46"/>
                    <a:pt x="99" y="46"/>
                    <a:pt x="99" y="46"/>
                  </a:cubicBezTo>
                  <a:cubicBezTo>
                    <a:pt x="98" y="47"/>
                    <a:pt x="97" y="47"/>
                    <a:pt x="96" y="46"/>
                  </a:cubicBezTo>
                  <a:cubicBezTo>
                    <a:pt x="89" y="40"/>
                    <a:pt x="89" y="40"/>
                    <a:pt x="89" y="40"/>
                  </a:cubicBezTo>
                  <a:cubicBezTo>
                    <a:pt x="84" y="53"/>
                    <a:pt x="84" y="53"/>
                    <a:pt x="84" y="53"/>
                  </a:cubicBezTo>
                  <a:cubicBezTo>
                    <a:pt x="84" y="52"/>
                    <a:pt x="84" y="52"/>
                    <a:pt x="84" y="52"/>
                  </a:cubicBezTo>
                  <a:cubicBezTo>
                    <a:pt x="73" y="41"/>
                    <a:pt x="61" y="39"/>
                    <a:pt x="50" y="38"/>
                  </a:cubicBezTo>
                  <a:cubicBezTo>
                    <a:pt x="47" y="38"/>
                    <a:pt x="44" y="37"/>
                    <a:pt x="40" y="36"/>
                  </a:cubicBezTo>
                  <a:cubicBezTo>
                    <a:pt x="73" y="23"/>
                    <a:pt x="73" y="23"/>
                    <a:pt x="73" y="23"/>
                  </a:cubicBezTo>
                  <a:cubicBezTo>
                    <a:pt x="66" y="17"/>
                    <a:pt x="66" y="17"/>
                    <a:pt x="66" y="17"/>
                  </a:cubicBezTo>
                  <a:cubicBezTo>
                    <a:pt x="66" y="16"/>
                    <a:pt x="66" y="15"/>
                    <a:pt x="66" y="14"/>
                  </a:cubicBezTo>
                  <a:cubicBezTo>
                    <a:pt x="72" y="9"/>
                    <a:pt x="72" y="9"/>
                    <a:pt x="72" y="9"/>
                  </a:cubicBezTo>
                  <a:cubicBezTo>
                    <a:pt x="73" y="8"/>
                    <a:pt x="74" y="8"/>
                    <a:pt x="75" y="9"/>
                  </a:cubicBezTo>
                  <a:cubicBezTo>
                    <a:pt x="104" y="38"/>
                    <a:pt x="104" y="38"/>
                    <a:pt x="104" y="38"/>
                  </a:cubicBezTo>
                  <a:cubicBezTo>
                    <a:pt x="105" y="39"/>
                    <a:pt x="105" y="40"/>
                    <a:pt x="104" y="41"/>
                  </a:cubicBezTo>
                  <a:close/>
                  <a:moveTo>
                    <a:pt x="104" y="41"/>
                  </a:moveTo>
                  <a:cubicBezTo>
                    <a:pt x="104" y="41"/>
                    <a:pt x="104" y="41"/>
                    <a:pt x="104" y="41"/>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94"/>
            <p:cNvSpPr>
              <a:spLocks noEditPoints="1"/>
            </p:cNvSpPr>
            <p:nvPr/>
          </p:nvSpPr>
          <p:spPr bwMode="auto">
            <a:xfrm>
              <a:off x="8939213" y="2084388"/>
              <a:ext cx="55563" cy="57150"/>
            </a:xfrm>
            <a:custGeom>
              <a:avLst/>
              <a:gdLst/>
              <a:ahLst/>
              <a:cxnLst>
                <a:cxn ang="0">
                  <a:pos x="10" y="19"/>
                </a:cxn>
                <a:cxn ang="0">
                  <a:pos x="19" y="10"/>
                </a:cxn>
                <a:cxn ang="0">
                  <a:pos x="10" y="0"/>
                </a:cxn>
                <a:cxn ang="0">
                  <a:pos x="0" y="10"/>
                </a:cxn>
                <a:cxn ang="0">
                  <a:pos x="10" y="19"/>
                </a:cxn>
                <a:cxn ang="0">
                  <a:pos x="10" y="4"/>
                </a:cxn>
                <a:cxn ang="0">
                  <a:pos x="16" y="10"/>
                </a:cxn>
                <a:cxn ang="0">
                  <a:pos x="10" y="16"/>
                </a:cxn>
                <a:cxn ang="0">
                  <a:pos x="4" y="10"/>
                </a:cxn>
                <a:cxn ang="0">
                  <a:pos x="10" y="4"/>
                </a:cxn>
                <a:cxn ang="0">
                  <a:pos x="10" y="4"/>
                </a:cxn>
                <a:cxn ang="0">
                  <a:pos x="10" y="4"/>
                </a:cxn>
              </a:cxnLst>
              <a:rect l="0" t="0" r="r" b="b"/>
              <a:pathLst>
                <a:path w="19" h="19">
                  <a:moveTo>
                    <a:pt x="10" y="19"/>
                  </a:moveTo>
                  <a:cubicBezTo>
                    <a:pt x="15" y="19"/>
                    <a:pt x="19" y="15"/>
                    <a:pt x="19" y="10"/>
                  </a:cubicBezTo>
                  <a:cubicBezTo>
                    <a:pt x="19" y="5"/>
                    <a:pt x="15" y="0"/>
                    <a:pt x="10" y="0"/>
                  </a:cubicBezTo>
                  <a:cubicBezTo>
                    <a:pt x="5" y="0"/>
                    <a:pt x="0" y="5"/>
                    <a:pt x="0" y="10"/>
                  </a:cubicBezTo>
                  <a:cubicBezTo>
                    <a:pt x="0" y="15"/>
                    <a:pt x="5" y="19"/>
                    <a:pt x="10" y="19"/>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moveTo>
                    <a:pt x="10" y="4"/>
                  </a:moveTo>
                  <a:cubicBezTo>
                    <a:pt x="10" y="4"/>
                    <a:pt x="10" y="4"/>
                    <a:pt x="10"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95"/>
            <p:cNvSpPr>
              <a:spLocks noEditPoints="1"/>
            </p:cNvSpPr>
            <p:nvPr/>
          </p:nvSpPr>
          <p:spPr bwMode="auto">
            <a:xfrm>
              <a:off x="9085263" y="1906588"/>
              <a:ext cx="55563" cy="55563"/>
            </a:xfrm>
            <a:custGeom>
              <a:avLst/>
              <a:gdLst/>
              <a:ahLst/>
              <a:cxnLst>
                <a:cxn ang="0">
                  <a:pos x="10" y="0"/>
                </a:cxn>
                <a:cxn ang="0">
                  <a:pos x="0" y="9"/>
                </a:cxn>
                <a:cxn ang="0">
                  <a:pos x="10" y="19"/>
                </a:cxn>
                <a:cxn ang="0">
                  <a:pos x="19" y="9"/>
                </a:cxn>
                <a:cxn ang="0">
                  <a:pos x="10" y="0"/>
                </a:cxn>
                <a:cxn ang="0">
                  <a:pos x="10" y="15"/>
                </a:cxn>
                <a:cxn ang="0">
                  <a:pos x="4" y="9"/>
                </a:cxn>
                <a:cxn ang="0">
                  <a:pos x="10" y="4"/>
                </a:cxn>
                <a:cxn ang="0">
                  <a:pos x="16" y="9"/>
                </a:cxn>
                <a:cxn ang="0">
                  <a:pos x="10" y="15"/>
                </a:cxn>
                <a:cxn ang="0">
                  <a:pos x="10" y="15"/>
                </a:cxn>
                <a:cxn ang="0">
                  <a:pos x="10" y="15"/>
                </a:cxn>
              </a:cxnLst>
              <a:rect l="0" t="0" r="r" b="b"/>
              <a:pathLst>
                <a:path w="19" h="19">
                  <a:moveTo>
                    <a:pt x="10" y="0"/>
                  </a:moveTo>
                  <a:cubicBezTo>
                    <a:pt x="4" y="0"/>
                    <a:pt x="0" y="4"/>
                    <a:pt x="0" y="9"/>
                  </a:cubicBezTo>
                  <a:cubicBezTo>
                    <a:pt x="0" y="15"/>
                    <a:pt x="4" y="19"/>
                    <a:pt x="10" y="19"/>
                  </a:cubicBezTo>
                  <a:cubicBezTo>
                    <a:pt x="15" y="19"/>
                    <a:pt x="19" y="15"/>
                    <a:pt x="19" y="9"/>
                  </a:cubicBezTo>
                  <a:cubicBezTo>
                    <a:pt x="19" y="4"/>
                    <a:pt x="15" y="0"/>
                    <a:pt x="10" y="0"/>
                  </a:cubicBezTo>
                  <a:close/>
                  <a:moveTo>
                    <a:pt x="10" y="15"/>
                  </a:moveTo>
                  <a:cubicBezTo>
                    <a:pt x="7" y="15"/>
                    <a:pt x="4" y="13"/>
                    <a:pt x="4" y="9"/>
                  </a:cubicBezTo>
                  <a:cubicBezTo>
                    <a:pt x="4" y="6"/>
                    <a:pt x="7" y="4"/>
                    <a:pt x="10" y="4"/>
                  </a:cubicBezTo>
                  <a:cubicBezTo>
                    <a:pt x="13" y="4"/>
                    <a:pt x="16" y="6"/>
                    <a:pt x="16" y="9"/>
                  </a:cubicBezTo>
                  <a:cubicBezTo>
                    <a:pt x="16" y="13"/>
                    <a:pt x="13" y="15"/>
                    <a:pt x="10" y="15"/>
                  </a:cubicBezTo>
                  <a:close/>
                  <a:moveTo>
                    <a:pt x="10" y="15"/>
                  </a:moveTo>
                  <a:cubicBezTo>
                    <a:pt x="10" y="15"/>
                    <a:pt x="10" y="15"/>
                    <a:pt x="10" y="15"/>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96"/>
            <p:cNvSpPr>
              <a:spLocks noEditPoints="1"/>
            </p:cNvSpPr>
            <p:nvPr/>
          </p:nvSpPr>
          <p:spPr bwMode="auto">
            <a:xfrm>
              <a:off x="8872538" y="2073276"/>
              <a:ext cx="46038" cy="47625"/>
            </a:xfrm>
            <a:custGeom>
              <a:avLst/>
              <a:gdLst/>
              <a:ahLst/>
              <a:cxnLst>
                <a:cxn ang="0">
                  <a:pos x="0" y="8"/>
                </a:cxn>
                <a:cxn ang="0">
                  <a:pos x="8" y="16"/>
                </a:cxn>
                <a:cxn ang="0">
                  <a:pos x="16" y="8"/>
                </a:cxn>
                <a:cxn ang="0">
                  <a:pos x="8" y="0"/>
                </a:cxn>
                <a:cxn ang="0">
                  <a:pos x="0" y="8"/>
                </a:cxn>
                <a:cxn ang="0">
                  <a:pos x="8" y="4"/>
                </a:cxn>
                <a:cxn ang="0">
                  <a:pos x="12" y="8"/>
                </a:cxn>
                <a:cxn ang="0">
                  <a:pos x="8" y="12"/>
                </a:cxn>
                <a:cxn ang="0">
                  <a:pos x="4" y="8"/>
                </a:cxn>
                <a:cxn ang="0">
                  <a:pos x="8" y="4"/>
                </a:cxn>
                <a:cxn ang="0">
                  <a:pos x="8" y="4"/>
                </a:cxn>
                <a:cxn ang="0">
                  <a:pos x="8" y="4"/>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moveTo>
                    <a:pt x="8" y="4"/>
                  </a:moveTo>
                  <a:cubicBezTo>
                    <a:pt x="8" y="4"/>
                    <a:pt x="8" y="4"/>
                    <a:pt x="8"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97"/>
            <p:cNvSpPr>
              <a:spLocks noEditPoints="1"/>
            </p:cNvSpPr>
            <p:nvPr/>
          </p:nvSpPr>
          <p:spPr bwMode="auto">
            <a:xfrm>
              <a:off x="8918575" y="2152651"/>
              <a:ext cx="20638" cy="23813"/>
            </a:xfrm>
            <a:custGeom>
              <a:avLst/>
              <a:gdLst/>
              <a:ahLst/>
              <a:cxnLst>
                <a:cxn ang="0">
                  <a:pos x="7" y="4"/>
                </a:cxn>
                <a:cxn ang="0">
                  <a:pos x="3" y="8"/>
                </a:cxn>
                <a:cxn ang="0">
                  <a:pos x="0" y="4"/>
                </a:cxn>
                <a:cxn ang="0">
                  <a:pos x="3" y="0"/>
                </a:cxn>
                <a:cxn ang="0">
                  <a:pos x="7" y="4"/>
                </a:cxn>
                <a:cxn ang="0">
                  <a:pos x="7" y="4"/>
                </a:cxn>
                <a:cxn ang="0">
                  <a:pos x="7" y="4"/>
                </a:cxn>
              </a:cxnLst>
              <a:rect l="0" t="0" r="r" b="b"/>
              <a:pathLst>
                <a:path w="7" h="8">
                  <a:moveTo>
                    <a:pt x="7" y="4"/>
                  </a:moveTo>
                  <a:cubicBezTo>
                    <a:pt x="7" y="6"/>
                    <a:pt x="6" y="8"/>
                    <a:pt x="3" y="8"/>
                  </a:cubicBezTo>
                  <a:cubicBezTo>
                    <a:pt x="1" y="8"/>
                    <a:pt x="0" y="6"/>
                    <a:pt x="0" y="4"/>
                  </a:cubicBezTo>
                  <a:cubicBezTo>
                    <a:pt x="0" y="2"/>
                    <a:pt x="1" y="0"/>
                    <a:pt x="3" y="0"/>
                  </a:cubicBezTo>
                  <a:cubicBezTo>
                    <a:pt x="6" y="0"/>
                    <a:pt x="7" y="2"/>
                    <a:pt x="7" y="4"/>
                  </a:cubicBezTo>
                  <a:close/>
                  <a:moveTo>
                    <a:pt x="7" y="4"/>
                  </a:moveTo>
                  <a:cubicBezTo>
                    <a:pt x="7" y="4"/>
                    <a:pt x="7" y="4"/>
                    <a:pt x="7"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98"/>
            <p:cNvSpPr>
              <a:spLocks noEditPoints="1"/>
            </p:cNvSpPr>
            <p:nvPr/>
          </p:nvSpPr>
          <p:spPr bwMode="auto">
            <a:xfrm>
              <a:off x="9096375" y="1985963"/>
              <a:ext cx="23813" cy="20638"/>
            </a:xfrm>
            <a:custGeom>
              <a:avLst/>
              <a:gdLst/>
              <a:ahLst/>
              <a:cxnLst>
                <a:cxn ang="0">
                  <a:pos x="8" y="4"/>
                </a:cxn>
                <a:cxn ang="0">
                  <a:pos x="4" y="7"/>
                </a:cxn>
                <a:cxn ang="0">
                  <a:pos x="0" y="4"/>
                </a:cxn>
                <a:cxn ang="0">
                  <a:pos x="4" y="0"/>
                </a:cxn>
                <a:cxn ang="0">
                  <a:pos x="8" y="4"/>
                </a:cxn>
                <a:cxn ang="0">
                  <a:pos x="8" y="4"/>
                </a:cxn>
                <a:cxn ang="0">
                  <a:pos x="8" y="4"/>
                </a:cxn>
              </a:cxnLst>
              <a:rect l="0" t="0" r="r" b="b"/>
              <a:pathLst>
                <a:path w="8" h="7">
                  <a:moveTo>
                    <a:pt x="8" y="4"/>
                  </a:moveTo>
                  <a:cubicBezTo>
                    <a:pt x="8" y="6"/>
                    <a:pt x="6" y="7"/>
                    <a:pt x="4" y="7"/>
                  </a:cubicBezTo>
                  <a:cubicBezTo>
                    <a:pt x="2" y="7"/>
                    <a:pt x="0" y="6"/>
                    <a:pt x="0" y="4"/>
                  </a:cubicBezTo>
                  <a:cubicBezTo>
                    <a:pt x="0" y="1"/>
                    <a:pt x="2" y="0"/>
                    <a:pt x="4" y="0"/>
                  </a:cubicBezTo>
                  <a:cubicBezTo>
                    <a:pt x="6" y="0"/>
                    <a:pt x="8" y="1"/>
                    <a:pt x="8" y="4"/>
                  </a:cubicBezTo>
                  <a:close/>
                  <a:moveTo>
                    <a:pt x="8" y="4"/>
                  </a:moveTo>
                  <a:cubicBezTo>
                    <a:pt x="8" y="4"/>
                    <a:pt x="8" y="4"/>
                    <a:pt x="8"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2" name="Freeform 131"/>
          <p:cNvSpPr>
            <a:spLocks noEditPoints="1"/>
          </p:cNvSpPr>
          <p:nvPr/>
        </p:nvSpPr>
        <p:spPr bwMode="auto">
          <a:xfrm>
            <a:off x="5048315" y="2786741"/>
            <a:ext cx="382309" cy="358798"/>
          </a:xfrm>
          <a:custGeom>
            <a:avLst/>
            <a:gdLst/>
            <a:ahLst/>
            <a:cxnLst>
              <a:cxn ang="0">
                <a:pos x="111" y="0"/>
              </a:cxn>
              <a:cxn ang="0">
                <a:pos x="12" y="0"/>
              </a:cxn>
              <a:cxn ang="0">
                <a:pos x="0" y="12"/>
              </a:cxn>
              <a:cxn ang="0">
                <a:pos x="0" y="88"/>
              </a:cxn>
              <a:cxn ang="0">
                <a:pos x="12" y="100"/>
              </a:cxn>
              <a:cxn ang="0">
                <a:pos x="50" y="100"/>
              </a:cxn>
              <a:cxn ang="0">
                <a:pos x="50" y="104"/>
              </a:cxn>
              <a:cxn ang="0">
                <a:pos x="26" y="108"/>
              </a:cxn>
              <a:cxn ang="0">
                <a:pos x="23" y="111"/>
              </a:cxn>
              <a:cxn ang="0">
                <a:pos x="27" y="115"/>
              </a:cxn>
              <a:cxn ang="0">
                <a:pos x="96" y="115"/>
              </a:cxn>
              <a:cxn ang="0">
                <a:pos x="100" y="111"/>
              </a:cxn>
              <a:cxn ang="0">
                <a:pos x="97" y="108"/>
              </a:cxn>
              <a:cxn ang="0">
                <a:pos x="73" y="104"/>
              </a:cxn>
              <a:cxn ang="0">
                <a:pos x="73" y="100"/>
              </a:cxn>
              <a:cxn ang="0">
                <a:pos x="111" y="100"/>
              </a:cxn>
              <a:cxn ang="0">
                <a:pos x="123" y="88"/>
              </a:cxn>
              <a:cxn ang="0">
                <a:pos x="123" y="12"/>
              </a:cxn>
              <a:cxn ang="0">
                <a:pos x="111" y="0"/>
              </a:cxn>
              <a:cxn ang="0">
                <a:pos x="115" y="88"/>
              </a:cxn>
              <a:cxn ang="0">
                <a:pos x="111" y="92"/>
              </a:cxn>
              <a:cxn ang="0">
                <a:pos x="12" y="92"/>
              </a:cxn>
              <a:cxn ang="0">
                <a:pos x="8" y="88"/>
              </a:cxn>
              <a:cxn ang="0">
                <a:pos x="8" y="12"/>
              </a:cxn>
              <a:cxn ang="0">
                <a:pos x="12" y="8"/>
              </a:cxn>
              <a:cxn ang="0">
                <a:pos x="111" y="8"/>
              </a:cxn>
              <a:cxn ang="0">
                <a:pos x="115" y="12"/>
              </a:cxn>
              <a:cxn ang="0">
                <a:pos x="115" y="88"/>
              </a:cxn>
              <a:cxn ang="0">
                <a:pos x="104" y="15"/>
              </a:cxn>
              <a:cxn ang="0">
                <a:pos x="19" y="15"/>
              </a:cxn>
              <a:cxn ang="0">
                <a:pos x="16" y="19"/>
              </a:cxn>
              <a:cxn ang="0">
                <a:pos x="16" y="73"/>
              </a:cxn>
              <a:cxn ang="0">
                <a:pos x="19" y="77"/>
              </a:cxn>
              <a:cxn ang="0">
                <a:pos x="104" y="77"/>
              </a:cxn>
              <a:cxn ang="0">
                <a:pos x="108" y="73"/>
              </a:cxn>
              <a:cxn ang="0">
                <a:pos x="108" y="19"/>
              </a:cxn>
              <a:cxn ang="0">
                <a:pos x="104" y="15"/>
              </a:cxn>
              <a:cxn ang="0">
                <a:pos x="104" y="73"/>
              </a:cxn>
              <a:cxn ang="0">
                <a:pos x="19" y="73"/>
              </a:cxn>
              <a:cxn ang="0">
                <a:pos x="19" y="19"/>
              </a:cxn>
              <a:cxn ang="0">
                <a:pos x="104" y="19"/>
              </a:cxn>
              <a:cxn ang="0">
                <a:pos x="104" y="73"/>
              </a:cxn>
              <a:cxn ang="0">
                <a:pos x="104" y="73"/>
              </a:cxn>
              <a:cxn ang="0">
                <a:pos x="104" y="73"/>
              </a:cxn>
            </a:cxnLst>
            <a:rect l="0" t="0" r="r" b="b"/>
            <a:pathLst>
              <a:path w="123" h="115">
                <a:moveTo>
                  <a:pt x="111" y="0"/>
                </a:moveTo>
                <a:cubicBezTo>
                  <a:pt x="12" y="0"/>
                  <a:pt x="12" y="0"/>
                  <a:pt x="12" y="0"/>
                </a:cubicBezTo>
                <a:cubicBezTo>
                  <a:pt x="5" y="0"/>
                  <a:pt x="0" y="5"/>
                  <a:pt x="0" y="12"/>
                </a:cubicBezTo>
                <a:cubicBezTo>
                  <a:pt x="0" y="88"/>
                  <a:pt x="0" y="88"/>
                  <a:pt x="0" y="88"/>
                </a:cubicBezTo>
                <a:cubicBezTo>
                  <a:pt x="0" y="95"/>
                  <a:pt x="5" y="100"/>
                  <a:pt x="12" y="100"/>
                </a:cubicBezTo>
                <a:cubicBezTo>
                  <a:pt x="50" y="100"/>
                  <a:pt x="50" y="100"/>
                  <a:pt x="50" y="100"/>
                </a:cubicBezTo>
                <a:cubicBezTo>
                  <a:pt x="50" y="104"/>
                  <a:pt x="50" y="104"/>
                  <a:pt x="50" y="104"/>
                </a:cubicBezTo>
                <a:cubicBezTo>
                  <a:pt x="26" y="108"/>
                  <a:pt x="26" y="108"/>
                  <a:pt x="26" y="108"/>
                </a:cubicBezTo>
                <a:cubicBezTo>
                  <a:pt x="24" y="108"/>
                  <a:pt x="23" y="109"/>
                  <a:pt x="23" y="111"/>
                </a:cubicBezTo>
                <a:cubicBezTo>
                  <a:pt x="23" y="113"/>
                  <a:pt x="25" y="115"/>
                  <a:pt x="27" y="115"/>
                </a:cubicBezTo>
                <a:cubicBezTo>
                  <a:pt x="96" y="115"/>
                  <a:pt x="96" y="115"/>
                  <a:pt x="96" y="115"/>
                </a:cubicBezTo>
                <a:cubicBezTo>
                  <a:pt x="98" y="115"/>
                  <a:pt x="100" y="113"/>
                  <a:pt x="100" y="111"/>
                </a:cubicBezTo>
                <a:cubicBezTo>
                  <a:pt x="100" y="109"/>
                  <a:pt x="99" y="108"/>
                  <a:pt x="97" y="108"/>
                </a:cubicBezTo>
                <a:cubicBezTo>
                  <a:pt x="73" y="104"/>
                  <a:pt x="73" y="104"/>
                  <a:pt x="73" y="104"/>
                </a:cubicBezTo>
                <a:cubicBezTo>
                  <a:pt x="73" y="100"/>
                  <a:pt x="73" y="100"/>
                  <a:pt x="73" y="100"/>
                </a:cubicBezTo>
                <a:cubicBezTo>
                  <a:pt x="111" y="100"/>
                  <a:pt x="111" y="100"/>
                  <a:pt x="111" y="100"/>
                </a:cubicBezTo>
                <a:cubicBezTo>
                  <a:pt x="118" y="100"/>
                  <a:pt x="123" y="95"/>
                  <a:pt x="123" y="88"/>
                </a:cubicBezTo>
                <a:cubicBezTo>
                  <a:pt x="123" y="12"/>
                  <a:pt x="123" y="12"/>
                  <a:pt x="123" y="12"/>
                </a:cubicBezTo>
                <a:cubicBezTo>
                  <a:pt x="123" y="5"/>
                  <a:pt x="118" y="0"/>
                  <a:pt x="111" y="0"/>
                </a:cubicBezTo>
                <a:close/>
                <a:moveTo>
                  <a:pt x="115" y="88"/>
                </a:moveTo>
                <a:cubicBezTo>
                  <a:pt x="115" y="90"/>
                  <a:pt x="114" y="92"/>
                  <a:pt x="111" y="92"/>
                </a:cubicBezTo>
                <a:cubicBezTo>
                  <a:pt x="12" y="92"/>
                  <a:pt x="12" y="92"/>
                  <a:pt x="12" y="92"/>
                </a:cubicBezTo>
                <a:cubicBezTo>
                  <a:pt x="10" y="92"/>
                  <a:pt x="8" y="90"/>
                  <a:pt x="8" y="88"/>
                </a:cubicBezTo>
                <a:cubicBezTo>
                  <a:pt x="8" y="12"/>
                  <a:pt x="8" y="12"/>
                  <a:pt x="8" y="12"/>
                </a:cubicBezTo>
                <a:cubicBezTo>
                  <a:pt x="8" y="9"/>
                  <a:pt x="10" y="8"/>
                  <a:pt x="12" y="8"/>
                </a:cubicBezTo>
                <a:cubicBezTo>
                  <a:pt x="111" y="8"/>
                  <a:pt x="111" y="8"/>
                  <a:pt x="111" y="8"/>
                </a:cubicBezTo>
                <a:cubicBezTo>
                  <a:pt x="114" y="8"/>
                  <a:pt x="115" y="9"/>
                  <a:pt x="115" y="12"/>
                </a:cubicBezTo>
                <a:lnTo>
                  <a:pt x="115" y="88"/>
                </a:lnTo>
                <a:close/>
                <a:moveTo>
                  <a:pt x="104" y="15"/>
                </a:moveTo>
                <a:cubicBezTo>
                  <a:pt x="19" y="15"/>
                  <a:pt x="19" y="15"/>
                  <a:pt x="19" y="15"/>
                </a:cubicBezTo>
                <a:cubicBezTo>
                  <a:pt x="17" y="15"/>
                  <a:pt x="16" y="17"/>
                  <a:pt x="16" y="19"/>
                </a:cubicBezTo>
                <a:cubicBezTo>
                  <a:pt x="16" y="73"/>
                  <a:pt x="16" y="73"/>
                  <a:pt x="16" y="73"/>
                </a:cubicBezTo>
                <a:cubicBezTo>
                  <a:pt x="16" y="75"/>
                  <a:pt x="17" y="77"/>
                  <a:pt x="19" y="77"/>
                </a:cubicBezTo>
                <a:cubicBezTo>
                  <a:pt x="104" y="77"/>
                  <a:pt x="104" y="77"/>
                  <a:pt x="104" y="77"/>
                </a:cubicBezTo>
                <a:cubicBezTo>
                  <a:pt x="106" y="77"/>
                  <a:pt x="108" y="75"/>
                  <a:pt x="108" y="73"/>
                </a:cubicBezTo>
                <a:cubicBezTo>
                  <a:pt x="108" y="19"/>
                  <a:pt x="108" y="19"/>
                  <a:pt x="108" y="19"/>
                </a:cubicBezTo>
                <a:cubicBezTo>
                  <a:pt x="108" y="17"/>
                  <a:pt x="106" y="15"/>
                  <a:pt x="104" y="15"/>
                </a:cubicBezTo>
                <a:close/>
                <a:moveTo>
                  <a:pt x="104" y="73"/>
                </a:moveTo>
                <a:cubicBezTo>
                  <a:pt x="19" y="73"/>
                  <a:pt x="19" y="73"/>
                  <a:pt x="19" y="73"/>
                </a:cubicBezTo>
                <a:cubicBezTo>
                  <a:pt x="19" y="19"/>
                  <a:pt x="19" y="19"/>
                  <a:pt x="19" y="19"/>
                </a:cubicBezTo>
                <a:cubicBezTo>
                  <a:pt x="104" y="19"/>
                  <a:pt x="104" y="19"/>
                  <a:pt x="104" y="19"/>
                </a:cubicBezTo>
                <a:lnTo>
                  <a:pt x="104" y="73"/>
                </a:lnTo>
                <a:close/>
                <a:moveTo>
                  <a:pt x="104" y="73"/>
                </a:moveTo>
                <a:cubicBezTo>
                  <a:pt x="104" y="73"/>
                  <a:pt x="104" y="73"/>
                  <a:pt x="104" y="73"/>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32"/>
          <p:cNvGrpSpPr/>
          <p:nvPr/>
        </p:nvGrpSpPr>
        <p:grpSpPr>
          <a:xfrm>
            <a:off x="5817271" y="2455765"/>
            <a:ext cx="382309" cy="358798"/>
            <a:chOff x="6373813" y="2717801"/>
            <a:chExt cx="360363" cy="338138"/>
          </a:xfrm>
          <a:solidFill>
            <a:schemeClr val="bg1"/>
          </a:solidFill>
        </p:grpSpPr>
        <p:sp>
          <p:nvSpPr>
            <p:cNvPr id="64" name="Freeform 132"/>
            <p:cNvSpPr>
              <a:spLocks noEditPoints="1"/>
            </p:cNvSpPr>
            <p:nvPr/>
          </p:nvSpPr>
          <p:spPr bwMode="auto">
            <a:xfrm>
              <a:off x="6373813" y="2717801"/>
              <a:ext cx="360363" cy="338138"/>
            </a:xfrm>
            <a:custGeom>
              <a:avLst/>
              <a:gdLst/>
              <a:ahLst/>
              <a:cxnLst>
                <a:cxn ang="0">
                  <a:pos x="121" y="25"/>
                </a:cxn>
                <a:cxn ang="0">
                  <a:pos x="98" y="2"/>
                </a:cxn>
                <a:cxn ang="0">
                  <a:pos x="92" y="0"/>
                </a:cxn>
                <a:cxn ang="0">
                  <a:pos x="12" y="0"/>
                </a:cxn>
                <a:cxn ang="0">
                  <a:pos x="0" y="11"/>
                </a:cxn>
                <a:cxn ang="0">
                  <a:pos x="0" y="104"/>
                </a:cxn>
                <a:cxn ang="0">
                  <a:pos x="12" y="115"/>
                </a:cxn>
                <a:cxn ang="0">
                  <a:pos x="111" y="115"/>
                </a:cxn>
                <a:cxn ang="0">
                  <a:pos x="123" y="104"/>
                </a:cxn>
                <a:cxn ang="0">
                  <a:pos x="123" y="31"/>
                </a:cxn>
                <a:cxn ang="0">
                  <a:pos x="121" y="25"/>
                </a:cxn>
                <a:cxn ang="0">
                  <a:pos x="115" y="104"/>
                </a:cxn>
                <a:cxn ang="0">
                  <a:pos x="111" y="107"/>
                </a:cxn>
                <a:cxn ang="0">
                  <a:pos x="12" y="107"/>
                </a:cxn>
                <a:cxn ang="0">
                  <a:pos x="8" y="104"/>
                </a:cxn>
                <a:cxn ang="0">
                  <a:pos x="8" y="11"/>
                </a:cxn>
                <a:cxn ang="0">
                  <a:pos x="12" y="8"/>
                </a:cxn>
                <a:cxn ang="0">
                  <a:pos x="88" y="8"/>
                </a:cxn>
                <a:cxn ang="0">
                  <a:pos x="88" y="23"/>
                </a:cxn>
                <a:cxn ang="0">
                  <a:pos x="100" y="35"/>
                </a:cxn>
                <a:cxn ang="0">
                  <a:pos x="115" y="35"/>
                </a:cxn>
                <a:cxn ang="0">
                  <a:pos x="115" y="104"/>
                </a:cxn>
                <a:cxn ang="0">
                  <a:pos x="104" y="31"/>
                </a:cxn>
                <a:cxn ang="0">
                  <a:pos x="100" y="31"/>
                </a:cxn>
                <a:cxn ang="0">
                  <a:pos x="92" y="23"/>
                </a:cxn>
                <a:cxn ang="0">
                  <a:pos x="92" y="8"/>
                </a:cxn>
                <a:cxn ang="0">
                  <a:pos x="115" y="31"/>
                </a:cxn>
                <a:cxn ang="0">
                  <a:pos x="104" y="31"/>
                </a:cxn>
                <a:cxn ang="0">
                  <a:pos x="104" y="31"/>
                </a:cxn>
                <a:cxn ang="0">
                  <a:pos x="104" y="31"/>
                </a:cxn>
              </a:cxnLst>
              <a:rect l="0" t="0" r="r" b="b"/>
              <a:pathLst>
                <a:path w="123" h="115">
                  <a:moveTo>
                    <a:pt x="121" y="25"/>
                  </a:moveTo>
                  <a:cubicBezTo>
                    <a:pt x="98" y="2"/>
                    <a:pt x="98" y="2"/>
                    <a:pt x="98" y="2"/>
                  </a:cubicBezTo>
                  <a:cubicBezTo>
                    <a:pt x="96" y="1"/>
                    <a:pt x="94" y="0"/>
                    <a:pt x="92" y="0"/>
                  </a:cubicBezTo>
                  <a:cubicBezTo>
                    <a:pt x="12" y="0"/>
                    <a:pt x="12" y="0"/>
                    <a:pt x="12" y="0"/>
                  </a:cubicBezTo>
                  <a:cubicBezTo>
                    <a:pt x="5" y="0"/>
                    <a:pt x="0" y="5"/>
                    <a:pt x="0" y="11"/>
                  </a:cubicBezTo>
                  <a:cubicBezTo>
                    <a:pt x="0" y="104"/>
                    <a:pt x="0" y="104"/>
                    <a:pt x="0" y="104"/>
                  </a:cubicBezTo>
                  <a:cubicBezTo>
                    <a:pt x="0" y="110"/>
                    <a:pt x="5" y="115"/>
                    <a:pt x="12" y="115"/>
                  </a:cubicBezTo>
                  <a:cubicBezTo>
                    <a:pt x="111" y="115"/>
                    <a:pt x="111" y="115"/>
                    <a:pt x="111" y="115"/>
                  </a:cubicBezTo>
                  <a:cubicBezTo>
                    <a:pt x="118" y="115"/>
                    <a:pt x="123" y="110"/>
                    <a:pt x="123" y="104"/>
                  </a:cubicBezTo>
                  <a:cubicBezTo>
                    <a:pt x="123" y="31"/>
                    <a:pt x="123" y="31"/>
                    <a:pt x="123" y="31"/>
                  </a:cubicBezTo>
                  <a:cubicBezTo>
                    <a:pt x="123" y="29"/>
                    <a:pt x="122" y="27"/>
                    <a:pt x="121" y="25"/>
                  </a:cubicBezTo>
                  <a:close/>
                  <a:moveTo>
                    <a:pt x="115" y="104"/>
                  </a:moveTo>
                  <a:cubicBezTo>
                    <a:pt x="115" y="106"/>
                    <a:pt x="113" y="107"/>
                    <a:pt x="111" y="107"/>
                  </a:cubicBezTo>
                  <a:cubicBezTo>
                    <a:pt x="12" y="107"/>
                    <a:pt x="12" y="107"/>
                    <a:pt x="12" y="107"/>
                  </a:cubicBezTo>
                  <a:cubicBezTo>
                    <a:pt x="9" y="107"/>
                    <a:pt x="8" y="106"/>
                    <a:pt x="8" y="104"/>
                  </a:cubicBezTo>
                  <a:cubicBezTo>
                    <a:pt x="8" y="11"/>
                    <a:pt x="8" y="11"/>
                    <a:pt x="8" y="11"/>
                  </a:cubicBezTo>
                  <a:cubicBezTo>
                    <a:pt x="8" y="9"/>
                    <a:pt x="9" y="8"/>
                    <a:pt x="12" y="8"/>
                  </a:cubicBezTo>
                  <a:cubicBezTo>
                    <a:pt x="88" y="8"/>
                    <a:pt x="88" y="8"/>
                    <a:pt x="88" y="8"/>
                  </a:cubicBezTo>
                  <a:cubicBezTo>
                    <a:pt x="88" y="23"/>
                    <a:pt x="88" y="23"/>
                    <a:pt x="88" y="23"/>
                  </a:cubicBezTo>
                  <a:cubicBezTo>
                    <a:pt x="88" y="29"/>
                    <a:pt x="93" y="35"/>
                    <a:pt x="100" y="35"/>
                  </a:cubicBezTo>
                  <a:cubicBezTo>
                    <a:pt x="115" y="35"/>
                    <a:pt x="115" y="35"/>
                    <a:pt x="115" y="35"/>
                  </a:cubicBezTo>
                  <a:lnTo>
                    <a:pt x="115" y="104"/>
                  </a:lnTo>
                  <a:close/>
                  <a:moveTo>
                    <a:pt x="104" y="31"/>
                  </a:moveTo>
                  <a:cubicBezTo>
                    <a:pt x="100" y="31"/>
                    <a:pt x="100" y="31"/>
                    <a:pt x="100" y="31"/>
                  </a:cubicBezTo>
                  <a:cubicBezTo>
                    <a:pt x="96" y="31"/>
                    <a:pt x="92" y="27"/>
                    <a:pt x="92" y="23"/>
                  </a:cubicBezTo>
                  <a:cubicBezTo>
                    <a:pt x="92" y="8"/>
                    <a:pt x="92" y="8"/>
                    <a:pt x="92" y="8"/>
                  </a:cubicBezTo>
                  <a:cubicBezTo>
                    <a:pt x="115" y="31"/>
                    <a:pt x="115" y="31"/>
                    <a:pt x="115" y="31"/>
                  </a:cubicBezTo>
                  <a:lnTo>
                    <a:pt x="104" y="31"/>
                  </a:lnTo>
                  <a:close/>
                  <a:moveTo>
                    <a:pt x="104" y="31"/>
                  </a:moveTo>
                  <a:cubicBezTo>
                    <a:pt x="104" y="31"/>
                    <a:pt x="104" y="31"/>
                    <a:pt x="104" y="31"/>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133"/>
            <p:cNvSpPr>
              <a:spLocks noEditPoints="1"/>
            </p:cNvSpPr>
            <p:nvPr/>
          </p:nvSpPr>
          <p:spPr bwMode="auto">
            <a:xfrm>
              <a:off x="6543675" y="2786063"/>
              <a:ext cx="66675" cy="11113"/>
            </a:xfrm>
            <a:custGeom>
              <a:avLst/>
              <a:gdLst/>
              <a:ahLst/>
              <a:cxnLst>
                <a:cxn ang="0">
                  <a:pos x="1" y="4"/>
                </a:cxn>
                <a:cxn ang="0">
                  <a:pos x="21" y="4"/>
                </a:cxn>
                <a:cxn ang="0">
                  <a:pos x="23" y="2"/>
                </a:cxn>
                <a:cxn ang="0">
                  <a:pos x="21" y="0"/>
                </a:cxn>
                <a:cxn ang="0">
                  <a:pos x="1" y="0"/>
                </a:cxn>
                <a:cxn ang="0">
                  <a:pos x="0" y="2"/>
                </a:cxn>
                <a:cxn ang="0">
                  <a:pos x="1" y="4"/>
                </a:cxn>
                <a:cxn ang="0">
                  <a:pos x="1" y="4"/>
                </a:cxn>
                <a:cxn ang="0">
                  <a:pos x="1" y="4"/>
                </a:cxn>
              </a:cxnLst>
              <a:rect l="0" t="0" r="r" b="b"/>
              <a:pathLst>
                <a:path w="23" h="4">
                  <a:moveTo>
                    <a:pt x="1" y="4"/>
                  </a:moveTo>
                  <a:cubicBezTo>
                    <a:pt x="21" y="4"/>
                    <a:pt x="21" y="4"/>
                    <a:pt x="21" y="4"/>
                  </a:cubicBezTo>
                  <a:cubicBezTo>
                    <a:pt x="22" y="4"/>
                    <a:pt x="23" y="3"/>
                    <a:pt x="23" y="2"/>
                  </a:cubicBezTo>
                  <a:cubicBezTo>
                    <a:pt x="23" y="1"/>
                    <a:pt x="22" y="0"/>
                    <a:pt x="21" y="0"/>
                  </a:cubicBezTo>
                  <a:cubicBezTo>
                    <a:pt x="1" y="0"/>
                    <a:pt x="1" y="0"/>
                    <a:pt x="1" y="0"/>
                  </a:cubicBezTo>
                  <a:cubicBezTo>
                    <a:pt x="0" y="0"/>
                    <a:pt x="0" y="1"/>
                    <a:pt x="0" y="2"/>
                  </a:cubicBezTo>
                  <a:cubicBezTo>
                    <a:pt x="0" y="3"/>
                    <a:pt x="0" y="4"/>
                    <a:pt x="1" y="4"/>
                  </a:cubicBezTo>
                  <a:close/>
                  <a:moveTo>
                    <a:pt x="1" y="4"/>
                  </a:moveTo>
                  <a:cubicBezTo>
                    <a:pt x="1" y="4"/>
                    <a:pt x="1" y="4"/>
                    <a:pt x="1"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134"/>
            <p:cNvSpPr>
              <a:spLocks noEditPoints="1"/>
            </p:cNvSpPr>
            <p:nvPr/>
          </p:nvSpPr>
          <p:spPr bwMode="auto">
            <a:xfrm>
              <a:off x="6543675" y="2820988"/>
              <a:ext cx="66675" cy="9525"/>
            </a:xfrm>
            <a:custGeom>
              <a:avLst/>
              <a:gdLst/>
              <a:ahLst/>
              <a:cxnLst>
                <a:cxn ang="0">
                  <a:pos x="1" y="3"/>
                </a:cxn>
                <a:cxn ang="0">
                  <a:pos x="21" y="3"/>
                </a:cxn>
                <a:cxn ang="0">
                  <a:pos x="23" y="1"/>
                </a:cxn>
                <a:cxn ang="0">
                  <a:pos x="21" y="0"/>
                </a:cxn>
                <a:cxn ang="0">
                  <a:pos x="1" y="0"/>
                </a:cxn>
                <a:cxn ang="0">
                  <a:pos x="0" y="1"/>
                </a:cxn>
                <a:cxn ang="0">
                  <a:pos x="1" y="3"/>
                </a:cxn>
                <a:cxn ang="0">
                  <a:pos x="1" y="3"/>
                </a:cxn>
                <a:cxn ang="0">
                  <a:pos x="1" y="3"/>
                </a:cxn>
              </a:cxnLst>
              <a:rect l="0" t="0" r="r" b="b"/>
              <a:pathLst>
                <a:path w="23" h="3">
                  <a:moveTo>
                    <a:pt x="1" y="3"/>
                  </a:moveTo>
                  <a:cubicBezTo>
                    <a:pt x="21" y="3"/>
                    <a:pt x="21" y="3"/>
                    <a:pt x="21" y="3"/>
                  </a:cubicBezTo>
                  <a:cubicBezTo>
                    <a:pt x="22" y="3"/>
                    <a:pt x="23" y="2"/>
                    <a:pt x="23" y="1"/>
                  </a:cubicBezTo>
                  <a:cubicBezTo>
                    <a:pt x="23" y="0"/>
                    <a:pt x="22" y="0"/>
                    <a:pt x="21" y="0"/>
                  </a:cubicBezTo>
                  <a:cubicBezTo>
                    <a:pt x="1" y="0"/>
                    <a:pt x="1" y="0"/>
                    <a:pt x="1" y="0"/>
                  </a:cubicBezTo>
                  <a:cubicBezTo>
                    <a:pt x="0" y="0"/>
                    <a:pt x="0" y="0"/>
                    <a:pt x="0" y="1"/>
                  </a:cubicBezTo>
                  <a:cubicBezTo>
                    <a:pt x="0" y="2"/>
                    <a:pt x="0" y="3"/>
                    <a:pt x="1" y="3"/>
                  </a:cubicBezTo>
                  <a:close/>
                  <a:moveTo>
                    <a:pt x="1" y="3"/>
                  </a:moveTo>
                  <a:cubicBezTo>
                    <a:pt x="1" y="3"/>
                    <a:pt x="1" y="3"/>
                    <a:pt x="1" y="3"/>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135"/>
            <p:cNvSpPr>
              <a:spLocks noEditPoints="1"/>
            </p:cNvSpPr>
            <p:nvPr/>
          </p:nvSpPr>
          <p:spPr bwMode="auto">
            <a:xfrm>
              <a:off x="6543675" y="2852738"/>
              <a:ext cx="142875" cy="12700"/>
            </a:xfrm>
            <a:custGeom>
              <a:avLst/>
              <a:gdLst/>
              <a:ahLst/>
              <a:cxnLst>
                <a:cxn ang="0">
                  <a:pos x="0" y="2"/>
                </a:cxn>
                <a:cxn ang="0">
                  <a:pos x="1" y="4"/>
                </a:cxn>
                <a:cxn ang="0">
                  <a:pos x="48" y="4"/>
                </a:cxn>
                <a:cxn ang="0">
                  <a:pos x="49" y="2"/>
                </a:cxn>
                <a:cxn ang="0">
                  <a:pos x="48" y="0"/>
                </a:cxn>
                <a:cxn ang="0">
                  <a:pos x="1" y="0"/>
                </a:cxn>
                <a:cxn ang="0">
                  <a:pos x="0" y="2"/>
                </a:cxn>
                <a:cxn ang="0">
                  <a:pos x="0" y="2"/>
                </a:cxn>
                <a:cxn ang="0">
                  <a:pos x="0" y="2"/>
                </a:cxn>
              </a:cxnLst>
              <a:rect l="0" t="0" r="r" b="b"/>
              <a:pathLst>
                <a:path w="49" h="4">
                  <a:moveTo>
                    <a:pt x="0" y="2"/>
                  </a:moveTo>
                  <a:cubicBezTo>
                    <a:pt x="0" y="3"/>
                    <a:pt x="0" y="4"/>
                    <a:pt x="1" y="4"/>
                  </a:cubicBezTo>
                  <a:cubicBezTo>
                    <a:pt x="48" y="4"/>
                    <a:pt x="48" y="4"/>
                    <a:pt x="48" y="4"/>
                  </a:cubicBezTo>
                  <a:cubicBezTo>
                    <a:pt x="49" y="4"/>
                    <a:pt x="49" y="3"/>
                    <a:pt x="49" y="2"/>
                  </a:cubicBezTo>
                  <a:cubicBezTo>
                    <a:pt x="49" y="1"/>
                    <a:pt x="49" y="0"/>
                    <a:pt x="48" y="0"/>
                  </a:cubicBezTo>
                  <a:cubicBezTo>
                    <a:pt x="1" y="0"/>
                    <a:pt x="1" y="0"/>
                    <a:pt x="1" y="0"/>
                  </a:cubicBezTo>
                  <a:cubicBezTo>
                    <a:pt x="0" y="0"/>
                    <a:pt x="0" y="1"/>
                    <a:pt x="0" y="2"/>
                  </a:cubicBezTo>
                  <a:close/>
                  <a:moveTo>
                    <a:pt x="0" y="2"/>
                  </a:moveTo>
                  <a:cubicBezTo>
                    <a:pt x="0" y="2"/>
                    <a:pt x="0" y="2"/>
                    <a:pt x="0" y="2"/>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136"/>
            <p:cNvSpPr>
              <a:spLocks noEditPoints="1"/>
            </p:cNvSpPr>
            <p:nvPr/>
          </p:nvSpPr>
          <p:spPr bwMode="auto">
            <a:xfrm>
              <a:off x="6418263" y="2921001"/>
              <a:ext cx="268288" cy="11113"/>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37"/>
            <p:cNvSpPr>
              <a:spLocks noEditPoints="1"/>
            </p:cNvSpPr>
            <p:nvPr/>
          </p:nvSpPr>
          <p:spPr bwMode="auto">
            <a:xfrm>
              <a:off x="6418263" y="2955926"/>
              <a:ext cx="268288" cy="9525"/>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8"/>
            <p:cNvSpPr>
              <a:spLocks noEditPoints="1"/>
            </p:cNvSpPr>
            <p:nvPr/>
          </p:nvSpPr>
          <p:spPr bwMode="auto">
            <a:xfrm>
              <a:off x="6418263" y="2987676"/>
              <a:ext cx="268288" cy="12700"/>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139"/>
            <p:cNvSpPr>
              <a:spLocks noEditPoints="1"/>
            </p:cNvSpPr>
            <p:nvPr/>
          </p:nvSpPr>
          <p:spPr bwMode="auto">
            <a:xfrm>
              <a:off x="6418263" y="2889251"/>
              <a:ext cx="268288" cy="7938"/>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140"/>
            <p:cNvSpPr>
              <a:spLocks noEditPoints="1"/>
            </p:cNvSpPr>
            <p:nvPr/>
          </p:nvSpPr>
          <p:spPr bwMode="auto">
            <a:xfrm>
              <a:off x="6418263" y="2774951"/>
              <a:ext cx="101600" cy="90488"/>
            </a:xfrm>
            <a:custGeom>
              <a:avLst/>
              <a:gdLst/>
              <a:ahLst/>
              <a:cxnLst>
                <a:cxn ang="0">
                  <a:pos x="4" y="31"/>
                </a:cxn>
                <a:cxn ang="0">
                  <a:pos x="31" y="31"/>
                </a:cxn>
                <a:cxn ang="0">
                  <a:pos x="35" y="27"/>
                </a:cxn>
                <a:cxn ang="0">
                  <a:pos x="35" y="4"/>
                </a:cxn>
                <a:cxn ang="0">
                  <a:pos x="31" y="0"/>
                </a:cxn>
                <a:cxn ang="0">
                  <a:pos x="4" y="0"/>
                </a:cxn>
                <a:cxn ang="0">
                  <a:pos x="0" y="4"/>
                </a:cxn>
                <a:cxn ang="0">
                  <a:pos x="0" y="27"/>
                </a:cxn>
                <a:cxn ang="0">
                  <a:pos x="4" y="31"/>
                </a:cxn>
                <a:cxn ang="0">
                  <a:pos x="8" y="8"/>
                </a:cxn>
                <a:cxn ang="0">
                  <a:pos x="27" y="8"/>
                </a:cxn>
                <a:cxn ang="0">
                  <a:pos x="27" y="23"/>
                </a:cxn>
                <a:cxn ang="0">
                  <a:pos x="8" y="23"/>
                </a:cxn>
                <a:cxn ang="0">
                  <a:pos x="8" y="8"/>
                </a:cxn>
                <a:cxn ang="0">
                  <a:pos x="8" y="8"/>
                </a:cxn>
                <a:cxn ang="0">
                  <a:pos x="8" y="8"/>
                </a:cxn>
              </a:cxnLst>
              <a:rect l="0" t="0" r="r" b="b"/>
              <a:pathLst>
                <a:path w="35" h="31">
                  <a:moveTo>
                    <a:pt x="4" y="31"/>
                  </a:moveTo>
                  <a:cubicBezTo>
                    <a:pt x="31" y="31"/>
                    <a:pt x="31" y="31"/>
                    <a:pt x="31" y="31"/>
                  </a:cubicBezTo>
                  <a:cubicBezTo>
                    <a:pt x="33" y="31"/>
                    <a:pt x="35" y="29"/>
                    <a:pt x="35" y="27"/>
                  </a:cubicBezTo>
                  <a:cubicBezTo>
                    <a:pt x="35" y="4"/>
                    <a:pt x="35" y="4"/>
                    <a:pt x="35" y="4"/>
                  </a:cubicBezTo>
                  <a:cubicBezTo>
                    <a:pt x="35" y="2"/>
                    <a:pt x="33" y="0"/>
                    <a:pt x="31" y="0"/>
                  </a:cubicBezTo>
                  <a:cubicBezTo>
                    <a:pt x="4" y="0"/>
                    <a:pt x="4" y="0"/>
                    <a:pt x="4" y="0"/>
                  </a:cubicBezTo>
                  <a:cubicBezTo>
                    <a:pt x="2" y="0"/>
                    <a:pt x="0" y="2"/>
                    <a:pt x="0" y="4"/>
                  </a:cubicBezTo>
                  <a:cubicBezTo>
                    <a:pt x="0" y="27"/>
                    <a:pt x="0" y="27"/>
                    <a:pt x="0" y="27"/>
                  </a:cubicBezTo>
                  <a:cubicBezTo>
                    <a:pt x="0" y="29"/>
                    <a:pt x="2" y="31"/>
                    <a:pt x="4" y="31"/>
                  </a:cubicBezTo>
                  <a:close/>
                  <a:moveTo>
                    <a:pt x="8" y="8"/>
                  </a:moveTo>
                  <a:cubicBezTo>
                    <a:pt x="27" y="8"/>
                    <a:pt x="27" y="8"/>
                    <a:pt x="27" y="8"/>
                  </a:cubicBezTo>
                  <a:cubicBezTo>
                    <a:pt x="27" y="23"/>
                    <a:pt x="27" y="23"/>
                    <a:pt x="27" y="23"/>
                  </a:cubicBezTo>
                  <a:cubicBezTo>
                    <a:pt x="8" y="23"/>
                    <a:pt x="8" y="23"/>
                    <a:pt x="8" y="23"/>
                  </a:cubicBezTo>
                  <a:lnTo>
                    <a:pt x="8" y="8"/>
                  </a:lnTo>
                  <a:close/>
                  <a:moveTo>
                    <a:pt x="8" y="8"/>
                  </a:moveTo>
                  <a:cubicBezTo>
                    <a:pt x="8" y="8"/>
                    <a:pt x="8" y="8"/>
                    <a:pt x="8" y="8"/>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3" name="Freeform 144"/>
          <p:cNvSpPr>
            <a:spLocks noEditPoints="1"/>
          </p:cNvSpPr>
          <p:nvPr/>
        </p:nvSpPr>
        <p:spPr bwMode="auto">
          <a:xfrm>
            <a:off x="2747794" y="3436900"/>
            <a:ext cx="390729" cy="382382"/>
          </a:xfrm>
          <a:custGeom>
            <a:avLst/>
            <a:gdLst/>
            <a:ahLst/>
            <a:cxnLst>
              <a:cxn ang="0">
                <a:pos x="90" y="0"/>
              </a:cxn>
              <a:cxn ang="0">
                <a:pos x="53" y="26"/>
              </a:cxn>
              <a:cxn ang="0">
                <a:pos x="53" y="26"/>
              </a:cxn>
              <a:cxn ang="0">
                <a:pos x="13" y="66"/>
              </a:cxn>
              <a:cxn ang="0">
                <a:pos x="0" y="106"/>
              </a:cxn>
              <a:cxn ang="0">
                <a:pos x="13" y="123"/>
              </a:cxn>
              <a:cxn ang="0">
                <a:pos x="50" y="114"/>
              </a:cxn>
              <a:cxn ang="0">
                <a:pos x="115" y="51"/>
              </a:cxn>
              <a:cxn ang="0">
                <a:pos x="61" y="91"/>
              </a:cxn>
              <a:cxn ang="0">
                <a:pos x="95" y="45"/>
              </a:cxn>
              <a:cxn ang="0">
                <a:pos x="91" y="64"/>
              </a:cxn>
              <a:cxn ang="0">
                <a:pos x="61" y="94"/>
              </a:cxn>
              <a:cxn ang="0">
                <a:pos x="56" y="78"/>
              </a:cxn>
              <a:cxn ang="0">
                <a:pos x="43" y="66"/>
              </a:cxn>
              <a:cxn ang="0">
                <a:pos x="88" y="34"/>
              </a:cxn>
              <a:cxn ang="0">
                <a:pos x="56" y="78"/>
              </a:cxn>
              <a:cxn ang="0">
                <a:pos x="29" y="61"/>
              </a:cxn>
              <a:cxn ang="0">
                <a:pos x="76" y="28"/>
              </a:cxn>
              <a:cxn ang="0">
                <a:pos x="16" y="115"/>
              </a:cxn>
              <a:cxn ang="0">
                <a:pos x="7" y="110"/>
              </a:cxn>
              <a:cxn ang="0">
                <a:pos x="12" y="93"/>
              </a:cxn>
              <a:cxn ang="0">
                <a:pos x="30" y="111"/>
              </a:cxn>
              <a:cxn ang="0">
                <a:pos x="34" y="110"/>
              </a:cxn>
              <a:cxn ang="0">
                <a:pos x="13" y="89"/>
              </a:cxn>
              <a:cxn ang="0">
                <a:pos x="18" y="72"/>
              </a:cxn>
              <a:cxn ang="0">
                <a:pos x="49" y="106"/>
              </a:cxn>
              <a:cxn ang="0">
                <a:pos x="34" y="110"/>
              </a:cxn>
              <a:cxn ang="0">
                <a:pos x="103" y="52"/>
              </a:cxn>
              <a:cxn ang="0">
                <a:pos x="93" y="29"/>
              </a:cxn>
              <a:cxn ang="0">
                <a:pos x="77" y="13"/>
              </a:cxn>
              <a:cxn ang="0">
                <a:pos x="107" y="16"/>
              </a:cxn>
              <a:cxn ang="0">
                <a:pos x="110" y="45"/>
              </a:cxn>
              <a:cxn ang="0">
                <a:pos x="110" y="45"/>
              </a:cxn>
            </a:cxnLst>
            <a:rect l="0" t="0" r="r" b="b"/>
            <a:pathLst>
              <a:path w="126" h="123">
                <a:moveTo>
                  <a:pt x="112" y="10"/>
                </a:moveTo>
                <a:cubicBezTo>
                  <a:pt x="106" y="4"/>
                  <a:pt x="98" y="0"/>
                  <a:pt x="90" y="0"/>
                </a:cubicBezTo>
                <a:cubicBezTo>
                  <a:pt x="83" y="0"/>
                  <a:pt x="76" y="3"/>
                  <a:pt x="72" y="7"/>
                </a:cubicBezTo>
                <a:cubicBezTo>
                  <a:pt x="53" y="26"/>
                  <a:pt x="53" y="26"/>
                  <a:pt x="53" y="26"/>
                </a:cubicBezTo>
                <a:cubicBezTo>
                  <a:pt x="53" y="26"/>
                  <a:pt x="53" y="26"/>
                  <a:pt x="53" y="26"/>
                </a:cubicBezTo>
                <a:cubicBezTo>
                  <a:pt x="53" y="26"/>
                  <a:pt x="53" y="26"/>
                  <a:pt x="53" y="26"/>
                </a:cubicBezTo>
                <a:cubicBezTo>
                  <a:pt x="53" y="26"/>
                  <a:pt x="53" y="26"/>
                  <a:pt x="53" y="26"/>
                </a:cubicBezTo>
                <a:cubicBezTo>
                  <a:pt x="13" y="66"/>
                  <a:pt x="13" y="66"/>
                  <a:pt x="13" y="66"/>
                </a:cubicBezTo>
                <a:cubicBezTo>
                  <a:pt x="11" y="68"/>
                  <a:pt x="10" y="70"/>
                  <a:pt x="9" y="73"/>
                </a:cubicBezTo>
                <a:cubicBezTo>
                  <a:pt x="0" y="106"/>
                  <a:pt x="0" y="106"/>
                  <a:pt x="0" y="106"/>
                </a:cubicBezTo>
                <a:cubicBezTo>
                  <a:pt x="0" y="106"/>
                  <a:pt x="0" y="108"/>
                  <a:pt x="0" y="110"/>
                </a:cubicBezTo>
                <a:cubicBezTo>
                  <a:pt x="0" y="117"/>
                  <a:pt x="6" y="123"/>
                  <a:pt x="13" y="123"/>
                </a:cubicBezTo>
                <a:cubicBezTo>
                  <a:pt x="15" y="123"/>
                  <a:pt x="17" y="122"/>
                  <a:pt x="18" y="122"/>
                </a:cubicBezTo>
                <a:cubicBezTo>
                  <a:pt x="50" y="114"/>
                  <a:pt x="50" y="114"/>
                  <a:pt x="50" y="114"/>
                </a:cubicBezTo>
                <a:cubicBezTo>
                  <a:pt x="52" y="113"/>
                  <a:pt x="55" y="112"/>
                  <a:pt x="57" y="110"/>
                </a:cubicBezTo>
                <a:cubicBezTo>
                  <a:pt x="115" y="51"/>
                  <a:pt x="115" y="51"/>
                  <a:pt x="115" y="51"/>
                </a:cubicBezTo>
                <a:cubicBezTo>
                  <a:pt x="126" y="40"/>
                  <a:pt x="125" y="22"/>
                  <a:pt x="112" y="10"/>
                </a:cubicBezTo>
                <a:close/>
                <a:moveTo>
                  <a:pt x="61" y="91"/>
                </a:moveTo>
                <a:cubicBezTo>
                  <a:pt x="61" y="88"/>
                  <a:pt x="60" y="85"/>
                  <a:pt x="58" y="81"/>
                </a:cubicBezTo>
                <a:cubicBezTo>
                  <a:pt x="95" y="45"/>
                  <a:pt x="95" y="45"/>
                  <a:pt x="95" y="45"/>
                </a:cubicBezTo>
                <a:cubicBezTo>
                  <a:pt x="97" y="52"/>
                  <a:pt x="96" y="59"/>
                  <a:pt x="91" y="64"/>
                </a:cubicBezTo>
                <a:cubicBezTo>
                  <a:pt x="91" y="64"/>
                  <a:pt x="91" y="64"/>
                  <a:pt x="91" y="64"/>
                </a:cubicBezTo>
                <a:cubicBezTo>
                  <a:pt x="91" y="64"/>
                  <a:pt x="91" y="64"/>
                  <a:pt x="91" y="64"/>
                </a:cubicBezTo>
                <a:cubicBezTo>
                  <a:pt x="61" y="94"/>
                  <a:pt x="61" y="94"/>
                  <a:pt x="61" y="94"/>
                </a:cubicBezTo>
                <a:cubicBezTo>
                  <a:pt x="61" y="93"/>
                  <a:pt x="61" y="92"/>
                  <a:pt x="61" y="91"/>
                </a:cubicBezTo>
                <a:close/>
                <a:moveTo>
                  <a:pt x="56" y="78"/>
                </a:moveTo>
                <a:cubicBezTo>
                  <a:pt x="55" y="76"/>
                  <a:pt x="53" y="73"/>
                  <a:pt x="51" y="71"/>
                </a:cubicBezTo>
                <a:cubicBezTo>
                  <a:pt x="49" y="69"/>
                  <a:pt x="46" y="67"/>
                  <a:pt x="43" y="66"/>
                </a:cubicBezTo>
                <a:cubicBezTo>
                  <a:pt x="80" y="29"/>
                  <a:pt x="80" y="29"/>
                  <a:pt x="80" y="29"/>
                </a:cubicBezTo>
                <a:cubicBezTo>
                  <a:pt x="83" y="30"/>
                  <a:pt x="86" y="32"/>
                  <a:pt x="88" y="34"/>
                </a:cubicBezTo>
                <a:cubicBezTo>
                  <a:pt x="90" y="37"/>
                  <a:pt x="92" y="39"/>
                  <a:pt x="93" y="41"/>
                </a:cubicBezTo>
                <a:lnTo>
                  <a:pt x="56" y="78"/>
                </a:lnTo>
                <a:close/>
                <a:moveTo>
                  <a:pt x="40" y="64"/>
                </a:moveTo>
                <a:cubicBezTo>
                  <a:pt x="36" y="62"/>
                  <a:pt x="33" y="61"/>
                  <a:pt x="29" y="61"/>
                </a:cubicBezTo>
                <a:cubicBezTo>
                  <a:pt x="58" y="32"/>
                  <a:pt x="58" y="32"/>
                  <a:pt x="58" y="32"/>
                </a:cubicBezTo>
                <a:cubicBezTo>
                  <a:pt x="63" y="27"/>
                  <a:pt x="69" y="26"/>
                  <a:pt x="76" y="28"/>
                </a:cubicBezTo>
                <a:lnTo>
                  <a:pt x="40" y="64"/>
                </a:lnTo>
                <a:close/>
                <a:moveTo>
                  <a:pt x="16" y="115"/>
                </a:moveTo>
                <a:cubicBezTo>
                  <a:pt x="15" y="115"/>
                  <a:pt x="14" y="115"/>
                  <a:pt x="13" y="115"/>
                </a:cubicBezTo>
                <a:cubicBezTo>
                  <a:pt x="10" y="115"/>
                  <a:pt x="7" y="113"/>
                  <a:pt x="7" y="110"/>
                </a:cubicBezTo>
                <a:cubicBezTo>
                  <a:pt x="7" y="109"/>
                  <a:pt x="8" y="108"/>
                  <a:pt x="8" y="107"/>
                </a:cubicBezTo>
                <a:cubicBezTo>
                  <a:pt x="12" y="93"/>
                  <a:pt x="12" y="93"/>
                  <a:pt x="12" y="93"/>
                </a:cubicBezTo>
                <a:cubicBezTo>
                  <a:pt x="16" y="93"/>
                  <a:pt x="21" y="94"/>
                  <a:pt x="25" y="98"/>
                </a:cubicBezTo>
                <a:cubicBezTo>
                  <a:pt x="28" y="102"/>
                  <a:pt x="30" y="107"/>
                  <a:pt x="30" y="111"/>
                </a:cubicBezTo>
                <a:lnTo>
                  <a:pt x="16" y="115"/>
                </a:lnTo>
                <a:close/>
                <a:moveTo>
                  <a:pt x="34" y="110"/>
                </a:moveTo>
                <a:cubicBezTo>
                  <a:pt x="34" y="105"/>
                  <a:pt x="31" y="100"/>
                  <a:pt x="27" y="95"/>
                </a:cubicBezTo>
                <a:cubicBezTo>
                  <a:pt x="23" y="91"/>
                  <a:pt x="18" y="89"/>
                  <a:pt x="13" y="89"/>
                </a:cubicBezTo>
                <a:cubicBezTo>
                  <a:pt x="17" y="75"/>
                  <a:pt x="17" y="75"/>
                  <a:pt x="17" y="75"/>
                </a:cubicBezTo>
                <a:cubicBezTo>
                  <a:pt x="17" y="74"/>
                  <a:pt x="17" y="73"/>
                  <a:pt x="18" y="72"/>
                </a:cubicBezTo>
                <a:cubicBezTo>
                  <a:pt x="26" y="67"/>
                  <a:pt x="38" y="68"/>
                  <a:pt x="46" y="77"/>
                </a:cubicBezTo>
                <a:cubicBezTo>
                  <a:pt x="55" y="85"/>
                  <a:pt x="56" y="98"/>
                  <a:pt x="49" y="106"/>
                </a:cubicBezTo>
                <a:cubicBezTo>
                  <a:pt x="49" y="106"/>
                  <a:pt x="48" y="106"/>
                  <a:pt x="48" y="106"/>
                </a:cubicBezTo>
                <a:lnTo>
                  <a:pt x="34" y="110"/>
                </a:lnTo>
                <a:close/>
                <a:moveTo>
                  <a:pt x="110" y="45"/>
                </a:moveTo>
                <a:cubicBezTo>
                  <a:pt x="103" y="52"/>
                  <a:pt x="103" y="52"/>
                  <a:pt x="103" y="52"/>
                </a:cubicBezTo>
                <a:cubicBezTo>
                  <a:pt x="103" y="51"/>
                  <a:pt x="103" y="50"/>
                  <a:pt x="103" y="49"/>
                </a:cubicBezTo>
                <a:cubicBezTo>
                  <a:pt x="103" y="42"/>
                  <a:pt x="99" y="35"/>
                  <a:pt x="93" y="29"/>
                </a:cubicBezTo>
                <a:cubicBezTo>
                  <a:pt x="87" y="23"/>
                  <a:pt x="79" y="19"/>
                  <a:pt x="71" y="19"/>
                </a:cubicBezTo>
                <a:cubicBezTo>
                  <a:pt x="77" y="13"/>
                  <a:pt x="77" y="13"/>
                  <a:pt x="77" y="13"/>
                </a:cubicBezTo>
                <a:cubicBezTo>
                  <a:pt x="80" y="10"/>
                  <a:pt x="85" y="8"/>
                  <a:pt x="90" y="8"/>
                </a:cubicBezTo>
                <a:cubicBezTo>
                  <a:pt x="96" y="8"/>
                  <a:pt x="102" y="11"/>
                  <a:pt x="107" y="16"/>
                </a:cubicBezTo>
                <a:cubicBezTo>
                  <a:pt x="112" y="20"/>
                  <a:pt x="114" y="26"/>
                  <a:pt x="115" y="32"/>
                </a:cubicBezTo>
                <a:cubicBezTo>
                  <a:pt x="115" y="37"/>
                  <a:pt x="113" y="42"/>
                  <a:pt x="110" y="45"/>
                </a:cubicBezTo>
                <a:close/>
                <a:moveTo>
                  <a:pt x="110" y="45"/>
                </a:moveTo>
                <a:cubicBezTo>
                  <a:pt x="110" y="45"/>
                  <a:pt x="110" y="45"/>
                  <a:pt x="110" y="45"/>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72"/>
          <p:cNvSpPr>
            <a:spLocks noEditPoints="1"/>
          </p:cNvSpPr>
          <p:nvPr/>
        </p:nvSpPr>
        <p:spPr bwMode="auto">
          <a:xfrm>
            <a:off x="6671121" y="2112998"/>
            <a:ext cx="382309" cy="382382"/>
          </a:xfrm>
          <a:custGeom>
            <a:avLst/>
            <a:gdLst/>
            <a:ahLst/>
            <a:cxnLst>
              <a:cxn ang="0">
                <a:pos x="121" y="1"/>
              </a:cxn>
              <a:cxn ang="0">
                <a:pos x="119" y="0"/>
              </a:cxn>
              <a:cxn ang="0">
                <a:pos x="117" y="1"/>
              </a:cxn>
              <a:cxn ang="0">
                <a:pos x="2" y="77"/>
              </a:cxn>
              <a:cxn ang="0">
                <a:pos x="0" y="81"/>
              </a:cxn>
              <a:cxn ang="0">
                <a:pos x="2" y="84"/>
              </a:cxn>
              <a:cxn ang="0">
                <a:pos x="32" y="96"/>
              </a:cxn>
              <a:cxn ang="0">
                <a:pos x="46" y="121"/>
              </a:cxn>
              <a:cxn ang="0">
                <a:pos x="50" y="123"/>
              </a:cxn>
              <a:cxn ang="0">
                <a:pos x="50" y="123"/>
              </a:cxn>
              <a:cxn ang="0">
                <a:pos x="53" y="121"/>
              </a:cxn>
              <a:cxn ang="0">
                <a:pos x="61" y="107"/>
              </a:cxn>
              <a:cxn ang="0">
                <a:pos x="98" y="122"/>
              </a:cxn>
              <a:cxn ang="0">
                <a:pos x="100" y="123"/>
              </a:cxn>
              <a:cxn ang="0">
                <a:pos x="101" y="122"/>
              </a:cxn>
              <a:cxn ang="0">
                <a:pos x="103" y="119"/>
              </a:cxn>
              <a:cxn ang="0">
                <a:pos x="123" y="4"/>
              </a:cxn>
              <a:cxn ang="0">
                <a:pos x="121" y="1"/>
              </a:cxn>
              <a:cxn ang="0">
                <a:pos x="12" y="80"/>
              </a:cxn>
              <a:cxn ang="0">
                <a:pos x="101" y="20"/>
              </a:cxn>
              <a:cxn ang="0">
                <a:pos x="36" y="89"/>
              </a:cxn>
              <a:cxn ang="0">
                <a:pos x="35" y="89"/>
              </a:cxn>
              <a:cxn ang="0">
                <a:pos x="12" y="80"/>
              </a:cxn>
              <a:cxn ang="0">
                <a:pos x="39" y="92"/>
              </a:cxn>
              <a:cxn ang="0">
                <a:pos x="39" y="92"/>
              </a:cxn>
              <a:cxn ang="0">
                <a:pos x="112" y="14"/>
              </a:cxn>
              <a:cxn ang="0">
                <a:pos x="50" y="111"/>
              </a:cxn>
              <a:cxn ang="0">
                <a:pos x="39" y="92"/>
              </a:cxn>
              <a:cxn ang="0">
                <a:pos x="97" y="113"/>
              </a:cxn>
              <a:cxn ang="0">
                <a:pos x="64" y="100"/>
              </a:cxn>
              <a:cxn ang="0">
                <a:pos x="61" y="100"/>
              </a:cxn>
              <a:cxn ang="0">
                <a:pos x="112" y="22"/>
              </a:cxn>
              <a:cxn ang="0">
                <a:pos x="97" y="113"/>
              </a:cxn>
              <a:cxn ang="0">
                <a:pos x="97" y="113"/>
              </a:cxn>
              <a:cxn ang="0">
                <a:pos x="97" y="113"/>
              </a:cxn>
            </a:cxnLst>
            <a:rect l="0" t="0" r="r" b="b"/>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 Placeholder 3"/>
          <p:cNvSpPr txBox="1">
            <a:spLocks/>
          </p:cNvSpPr>
          <p:nvPr/>
        </p:nvSpPr>
        <p:spPr>
          <a:xfrm>
            <a:off x="2047299" y="4037679"/>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6" name="Text Placeholder 3"/>
          <p:cNvSpPr txBox="1">
            <a:spLocks/>
          </p:cNvSpPr>
          <p:nvPr/>
        </p:nvSpPr>
        <p:spPr>
          <a:xfrm>
            <a:off x="4856338" y="3457106"/>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7" name="Text Placeholder 3"/>
          <p:cNvSpPr txBox="1">
            <a:spLocks/>
          </p:cNvSpPr>
          <p:nvPr/>
        </p:nvSpPr>
        <p:spPr>
          <a:xfrm>
            <a:off x="1485453" y="2422392"/>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8" name="Text Placeholder 3"/>
          <p:cNvSpPr txBox="1">
            <a:spLocks/>
          </p:cNvSpPr>
          <p:nvPr/>
        </p:nvSpPr>
        <p:spPr>
          <a:xfrm>
            <a:off x="3123696" y="1745954"/>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9" name="Text Placeholder 3"/>
          <p:cNvSpPr txBox="1">
            <a:spLocks/>
          </p:cNvSpPr>
          <p:nvPr/>
        </p:nvSpPr>
        <p:spPr>
          <a:xfrm>
            <a:off x="5331136" y="1426644"/>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366936797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anim calcmode="lin" valueType="num">
                                      <p:cBhvr>
                                        <p:cTn id="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1"/>
                                        </p:tgtEl>
                                      </p:cBhvr>
                                    </p:animEffect>
                                  </p:childTnLst>
                                </p:cTn>
                              </p:par>
                            </p:childTnLst>
                          </p:cTn>
                        </p:par>
                        <p:par>
                          <p:cTn id="12" fill="hold">
                            <p:stCondLst>
                              <p:cond delay="850"/>
                            </p:stCondLst>
                            <p:childTnLst>
                              <p:par>
                                <p:cTn id="13" presetID="12" presetClass="entr" presetSubtype="8" fill="hold" grpId="0" nodeType="after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slide(fromLeft)">
                                      <p:cBhvr>
                                        <p:cTn id="15" dur="500"/>
                                        <p:tgtEl>
                                          <p:spTgt spid="54"/>
                                        </p:tgtEl>
                                      </p:cBhvr>
                                    </p:animEffect>
                                  </p:childTnLst>
                                </p:cTn>
                              </p:par>
                            </p:childTnLst>
                          </p:cTn>
                        </p:par>
                        <p:par>
                          <p:cTn id="16" fill="hold">
                            <p:stCondLst>
                              <p:cond delay="1350"/>
                            </p:stCondLst>
                            <p:childTnLst>
                              <p:par>
                                <p:cTn id="17" presetID="53" presetClass="entr" presetSubtype="0" fill="hold" grpId="0" nodeType="afterEffect">
                                  <p:stCondLst>
                                    <p:cond delay="0"/>
                                  </p:stCondLst>
                                  <p:childTnLst>
                                    <p:set>
                                      <p:cBhvr>
                                        <p:cTn id="18" dur="1" fill="hold">
                                          <p:stCondLst>
                                            <p:cond delay="0"/>
                                          </p:stCondLst>
                                        </p:cTn>
                                        <p:tgtEl>
                                          <p:spTgt spid="73"/>
                                        </p:tgtEl>
                                        <p:attrNameLst>
                                          <p:attrName>style.visibility</p:attrName>
                                        </p:attrNameLst>
                                      </p:cBhvr>
                                      <p:to>
                                        <p:strVal val="visible"/>
                                      </p:to>
                                    </p:set>
                                    <p:anim calcmode="lin" valueType="num">
                                      <p:cBhvr>
                                        <p:cTn id="19" dur="500" fill="hold"/>
                                        <p:tgtEl>
                                          <p:spTgt spid="73"/>
                                        </p:tgtEl>
                                        <p:attrNameLst>
                                          <p:attrName>ppt_w</p:attrName>
                                        </p:attrNameLst>
                                      </p:cBhvr>
                                      <p:tavLst>
                                        <p:tav tm="0">
                                          <p:val>
                                            <p:fltVal val="0"/>
                                          </p:val>
                                        </p:tav>
                                        <p:tav tm="100000">
                                          <p:val>
                                            <p:strVal val="#ppt_w"/>
                                          </p:val>
                                        </p:tav>
                                      </p:tavLst>
                                    </p:anim>
                                    <p:anim calcmode="lin" valueType="num">
                                      <p:cBhvr>
                                        <p:cTn id="20" dur="500" fill="hold"/>
                                        <p:tgtEl>
                                          <p:spTgt spid="73"/>
                                        </p:tgtEl>
                                        <p:attrNameLst>
                                          <p:attrName>ppt_h</p:attrName>
                                        </p:attrNameLst>
                                      </p:cBhvr>
                                      <p:tavLst>
                                        <p:tav tm="0">
                                          <p:val>
                                            <p:fltVal val="0"/>
                                          </p:val>
                                        </p:tav>
                                        <p:tav tm="100000">
                                          <p:val>
                                            <p:strVal val="#ppt_h"/>
                                          </p:val>
                                        </p:tav>
                                      </p:tavLst>
                                    </p:anim>
                                    <p:animEffect transition="in" filter="fade">
                                      <p:cBhvr>
                                        <p:cTn id="21" dur="500"/>
                                        <p:tgtEl>
                                          <p:spTgt spid="73"/>
                                        </p:tgtEl>
                                      </p:cBhvr>
                                    </p:animEffect>
                                  </p:childTnLst>
                                </p:cTn>
                              </p:par>
                            </p:childTnLst>
                          </p:cTn>
                        </p:par>
                        <p:par>
                          <p:cTn id="22" fill="hold">
                            <p:stCondLst>
                              <p:cond delay="1850"/>
                            </p:stCondLst>
                            <p:childTnLst>
                              <p:par>
                                <p:cTn id="23" presetID="22" presetClass="entr" presetSubtype="2" fill="hold" grpId="0" nodeType="after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wipe(right)">
                                      <p:cBhvr>
                                        <p:cTn id="25" dur="500"/>
                                        <p:tgtEl>
                                          <p:spTgt spid="53"/>
                                        </p:tgtEl>
                                      </p:cBhvr>
                                    </p:animEffect>
                                  </p:childTnLst>
                                </p:cTn>
                              </p:par>
                            </p:childTnLst>
                          </p:cTn>
                        </p:par>
                        <p:par>
                          <p:cTn id="26" fill="hold">
                            <p:stCondLst>
                              <p:cond delay="2350"/>
                            </p:stCondLst>
                            <p:childTnLst>
                              <p:par>
                                <p:cTn id="27" presetID="12" presetClass="entr" presetSubtype="8"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slide(fromLeft)">
                                      <p:cBhvr>
                                        <p:cTn id="29" dur="500"/>
                                        <p:tgtEl>
                                          <p:spTgt spid="30"/>
                                        </p:tgtEl>
                                      </p:cBhvr>
                                    </p:animEffect>
                                  </p:childTnLst>
                                </p:cTn>
                              </p:par>
                            </p:childTnLst>
                          </p:cTn>
                        </p:par>
                        <p:par>
                          <p:cTn id="30" fill="hold">
                            <p:stCondLst>
                              <p:cond delay="2850"/>
                            </p:stCondLst>
                            <p:childTnLst>
                              <p:par>
                                <p:cTn id="31" presetID="53" presetClass="entr" presetSubtype="0" fill="hold" nodeType="afterEffect">
                                  <p:stCondLst>
                                    <p:cond delay="0"/>
                                  </p:stCondLst>
                                  <p:childTnLst>
                                    <p:set>
                                      <p:cBhvr>
                                        <p:cTn id="32" dur="1" fill="hold">
                                          <p:stCondLst>
                                            <p:cond delay="0"/>
                                          </p:stCondLst>
                                        </p:cTn>
                                        <p:tgtEl>
                                          <p:spTgt spid="55"/>
                                        </p:tgtEl>
                                        <p:attrNameLst>
                                          <p:attrName>style.visibility</p:attrName>
                                        </p:attrNameLst>
                                      </p:cBhvr>
                                      <p:to>
                                        <p:strVal val="visible"/>
                                      </p:to>
                                    </p:set>
                                    <p:anim calcmode="lin" valueType="num">
                                      <p:cBhvr>
                                        <p:cTn id="33" dur="500" fill="hold"/>
                                        <p:tgtEl>
                                          <p:spTgt spid="55"/>
                                        </p:tgtEl>
                                        <p:attrNameLst>
                                          <p:attrName>ppt_w</p:attrName>
                                        </p:attrNameLst>
                                      </p:cBhvr>
                                      <p:tavLst>
                                        <p:tav tm="0">
                                          <p:val>
                                            <p:fltVal val="0"/>
                                          </p:val>
                                        </p:tav>
                                        <p:tav tm="100000">
                                          <p:val>
                                            <p:strVal val="#ppt_w"/>
                                          </p:val>
                                        </p:tav>
                                      </p:tavLst>
                                    </p:anim>
                                    <p:anim calcmode="lin" valueType="num">
                                      <p:cBhvr>
                                        <p:cTn id="34" dur="500" fill="hold"/>
                                        <p:tgtEl>
                                          <p:spTgt spid="55"/>
                                        </p:tgtEl>
                                        <p:attrNameLst>
                                          <p:attrName>ppt_h</p:attrName>
                                        </p:attrNameLst>
                                      </p:cBhvr>
                                      <p:tavLst>
                                        <p:tav tm="0">
                                          <p:val>
                                            <p:fltVal val="0"/>
                                          </p:val>
                                        </p:tav>
                                        <p:tav tm="100000">
                                          <p:val>
                                            <p:strVal val="#ppt_h"/>
                                          </p:val>
                                        </p:tav>
                                      </p:tavLst>
                                    </p:anim>
                                    <p:animEffect transition="in" filter="fade">
                                      <p:cBhvr>
                                        <p:cTn id="35" dur="500"/>
                                        <p:tgtEl>
                                          <p:spTgt spid="55"/>
                                        </p:tgtEl>
                                      </p:cBhvr>
                                    </p:animEffect>
                                  </p:childTnLst>
                                </p:cTn>
                              </p:par>
                            </p:childTnLst>
                          </p:cTn>
                        </p:par>
                        <p:par>
                          <p:cTn id="36" fill="hold">
                            <p:stCondLst>
                              <p:cond delay="3350"/>
                            </p:stCondLst>
                            <p:childTnLst>
                              <p:par>
                                <p:cTn id="37" presetID="22" presetClass="entr" presetSubtype="2"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right)">
                                      <p:cBhvr>
                                        <p:cTn id="39" dur="500"/>
                                        <p:tgtEl>
                                          <p:spTgt spid="29"/>
                                        </p:tgtEl>
                                      </p:cBhvr>
                                    </p:animEffect>
                                  </p:childTnLst>
                                </p:cTn>
                              </p:par>
                            </p:childTnLst>
                          </p:cTn>
                        </p:par>
                        <p:par>
                          <p:cTn id="40" fill="hold">
                            <p:stCondLst>
                              <p:cond delay="3850"/>
                            </p:stCondLst>
                            <p:childTnLst>
                              <p:par>
                                <p:cTn id="41" presetID="12" presetClass="entr" presetSubtype="8" fill="hold" grpId="0"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slide(fromLeft)">
                                      <p:cBhvr>
                                        <p:cTn id="43" dur="500"/>
                                        <p:tgtEl>
                                          <p:spTgt spid="28"/>
                                        </p:tgtEl>
                                      </p:cBhvr>
                                    </p:animEffect>
                                  </p:childTnLst>
                                </p:cTn>
                              </p:par>
                            </p:childTnLst>
                          </p:cTn>
                        </p:par>
                        <p:par>
                          <p:cTn id="44" fill="hold">
                            <p:stCondLst>
                              <p:cond delay="4350"/>
                            </p:stCondLst>
                            <p:childTnLst>
                              <p:par>
                                <p:cTn id="45" presetID="53" presetClass="entr" presetSubtype="0" fill="hold" grpId="0" nodeType="after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500" fill="hold"/>
                                        <p:tgtEl>
                                          <p:spTgt spid="62"/>
                                        </p:tgtEl>
                                        <p:attrNameLst>
                                          <p:attrName>ppt_w</p:attrName>
                                        </p:attrNameLst>
                                      </p:cBhvr>
                                      <p:tavLst>
                                        <p:tav tm="0">
                                          <p:val>
                                            <p:fltVal val="0"/>
                                          </p:val>
                                        </p:tav>
                                        <p:tav tm="100000">
                                          <p:val>
                                            <p:strVal val="#ppt_w"/>
                                          </p:val>
                                        </p:tav>
                                      </p:tavLst>
                                    </p:anim>
                                    <p:anim calcmode="lin" valueType="num">
                                      <p:cBhvr>
                                        <p:cTn id="48" dur="500" fill="hold"/>
                                        <p:tgtEl>
                                          <p:spTgt spid="62"/>
                                        </p:tgtEl>
                                        <p:attrNameLst>
                                          <p:attrName>ppt_h</p:attrName>
                                        </p:attrNameLst>
                                      </p:cBhvr>
                                      <p:tavLst>
                                        <p:tav tm="0">
                                          <p:val>
                                            <p:fltVal val="0"/>
                                          </p:val>
                                        </p:tav>
                                        <p:tav tm="100000">
                                          <p:val>
                                            <p:strVal val="#ppt_h"/>
                                          </p:val>
                                        </p:tav>
                                      </p:tavLst>
                                    </p:anim>
                                    <p:animEffect transition="in" filter="fade">
                                      <p:cBhvr>
                                        <p:cTn id="49" dur="500"/>
                                        <p:tgtEl>
                                          <p:spTgt spid="62"/>
                                        </p:tgtEl>
                                      </p:cBhvr>
                                    </p:animEffect>
                                  </p:childTnLst>
                                </p:cTn>
                              </p:par>
                            </p:childTnLst>
                          </p:cTn>
                        </p:par>
                        <p:par>
                          <p:cTn id="50" fill="hold">
                            <p:stCondLst>
                              <p:cond delay="4850"/>
                            </p:stCondLst>
                            <p:childTnLst>
                              <p:par>
                                <p:cTn id="51" presetID="22" presetClass="entr" presetSubtype="2"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wipe(right)">
                                      <p:cBhvr>
                                        <p:cTn id="53" dur="500"/>
                                        <p:tgtEl>
                                          <p:spTgt spid="27"/>
                                        </p:tgtEl>
                                      </p:cBhvr>
                                    </p:animEffect>
                                  </p:childTnLst>
                                </p:cTn>
                              </p:par>
                            </p:childTnLst>
                          </p:cTn>
                        </p:par>
                        <p:par>
                          <p:cTn id="54" fill="hold">
                            <p:stCondLst>
                              <p:cond delay="5350"/>
                            </p:stCondLst>
                            <p:childTnLst>
                              <p:par>
                                <p:cTn id="55" presetID="12" presetClass="entr" presetSubtype="8"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slide(fromLeft)">
                                      <p:cBhvr>
                                        <p:cTn id="57" dur="500"/>
                                        <p:tgtEl>
                                          <p:spTgt spid="26"/>
                                        </p:tgtEl>
                                      </p:cBhvr>
                                    </p:animEffect>
                                  </p:childTnLst>
                                </p:cTn>
                              </p:par>
                            </p:childTnLst>
                          </p:cTn>
                        </p:par>
                        <p:par>
                          <p:cTn id="58" fill="hold">
                            <p:stCondLst>
                              <p:cond delay="5850"/>
                            </p:stCondLst>
                            <p:childTnLst>
                              <p:par>
                                <p:cTn id="59" presetID="53" presetClass="entr" presetSubtype="0" fill="hold" nodeType="afterEffect">
                                  <p:stCondLst>
                                    <p:cond delay="0"/>
                                  </p:stCondLst>
                                  <p:childTnLst>
                                    <p:set>
                                      <p:cBhvr>
                                        <p:cTn id="60" dur="1" fill="hold">
                                          <p:stCondLst>
                                            <p:cond delay="0"/>
                                          </p:stCondLst>
                                        </p:cTn>
                                        <p:tgtEl>
                                          <p:spTgt spid="63"/>
                                        </p:tgtEl>
                                        <p:attrNameLst>
                                          <p:attrName>style.visibility</p:attrName>
                                        </p:attrNameLst>
                                      </p:cBhvr>
                                      <p:to>
                                        <p:strVal val="visible"/>
                                      </p:to>
                                    </p:set>
                                    <p:anim calcmode="lin" valueType="num">
                                      <p:cBhvr>
                                        <p:cTn id="61" dur="500" fill="hold"/>
                                        <p:tgtEl>
                                          <p:spTgt spid="63"/>
                                        </p:tgtEl>
                                        <p:attrNameLst>
                                          <p:attrName>ppt_w</p:attrName>
                                        </p:attrNameLst>
                                      </p:cBhvr>
                                      <p:tavLst>
                                        <p:tav tm="0">
                                          <p:val>
                                            <p:fltVal val="0"/>
                                          </p:val>
                                        </p:tav>
                                        <p:tav tm="100000">
                                          <p:val>
                                            <p:strVal val="#ppt_w"/>
                                          </p:val>
                                        </p:tav>
                                      </p:tavLst>
                                    </p:anim>
                                    <p:anim calcmode="lin" valueType="num">
                                      <p:cBhvr>
                                        <p:cTn id="62" dur="500" fill="hold"/>
                                        <p:tgtEl>
                                          <p:spTgt spid="63"/>
                                        </p:tgtEl>
                                        <p:attrNameLst>
                                          <p:attrName>ppt_h</p:attrName>
                                        </p:attrNameLst>
                                      </p:cBhvr>
                                      <p:tavLst>
                                        <p:tav tm="0">
                                          <p:val>
                                            <p:fltVal val="0"/>
                                          </p:val>
                                        </p:tav>
                                        <p:tav tm="100000">
                                          <p:val>
                                            <p:strVal val="#ppt_h"/>
                                          </p:val>
                                        </p:tav>
                                      </p:tavLst>
                                    </p:anim>
                                    <p:animEffect transition="in" filter="fade">
                                      <p:cBhvr>
                                        <p:cTn id="63" dur="500"/>
                                        <p:tgtEl>
                                          <p:spTgt spid="63"/>
                                        </p:tgtEl>
                                      </p:cBhvr>
                                    </p:animEffect>
                                  </p:childTnLst>
                                </p:cTn>
                              </p:par>
                            </p:childTnLst>
                          </p:cTn>
                        </p:par>
                        <p:par>
                          <p:cTn id="64" fill="hold">
                            <p:stCondLst>
                              <p:cond delay="6350"/>
                            </p:stCondLst>
                            <p:childTnLst>
                              <p:par>
                                <p:cTn id="65" presetID="22" presetClass="entr" presetSubtype="2"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wipe(right)">
                                      <p:cBhvr>
                                        <p:cTn id="67" dur="500"/>
                                        <p:tgtEl>
                                          <p:spTgt spid="25"/>
                                        </p:tgtEl>
                                      </p:cBhvr>
                                    </p:animEffect>
                                  </p:childTnLst>
                                </p:cTn>
                              </p:par>
                            </p:childTnLst>
                          </p:cTn>
                        </p:par>
                        <p:par>
                          <p:cTn id="68" fill="hold">
                            <p:stCondLst>
                              <p:cond delay="6850"/>
                            </p:stCondLst>
                            <p:childTnLst>
                              <p:par>
                                <p:cTn id="69" presetID="12" presetClass="entr" presetSubtype="8"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slide(fromLeft)">
                                      <p:cBhvr>
                                        <p:cTn id="71" dur="500"/>
                                        <p:tgtEl>
                                          <p:spTgt spid="24"/>
                                        </p:tgtEl>
                                      </p:cBhvr>
                                    </p:animEffect>
                                  </p:childTnLst>
                                </p:cTn>
                              </p:par>
                            </p:childTnLst>
                          </p:cTn>
                        </p:par>
                        <p:par>
                          <p:cTn id="72" fill="hold">
                            <p:stCondLst>
                              <p:cond delay="7350"/>
                            </p:stCondLst>
                            <p:childTnLst>
                              <p:par>
                                <p:cTn id="73" presetID="53" presetClass="entr" presetSubtype="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 calcmode="lin" valueType="num">
                                      <p:cBhvr>
                                        <p:cTn id="75" dur="500" fill="hold"/>
                                        <p:tgtEl>
                                          <p:spTgt spid="74"/>
                                        </p:tgtEl>
                                        <p:attrNameLst>
                                          <p:attrName>ppt_w</p:attrName>
                                        </p:attrNameLst>
                                      </p:cBhvr>
                                      <p:tavLst>
                                        <p:tav tm="0">
                                          <p:val>
                                            <p:fltVal val="0"/>
                                          </p:val>
                                        </p:tav>
                                        <p:tav tm="100000">
                                          <p:val>
                                            <p:strVal val="#ppt_w"/>
                                          </p:val>
                                        </p:tav>
                                      </p:tavLst>
                                    </p:anim>
                                    <p:anim calcmode="lin" valueType="num">
                                      <p:cBhvr>
                                        <p:cTn id="76" dur="500" fill="hold"/>
                                        <p:tgtEl>
                                          <p:spTgt spid="74"/>
                                        </p:tgtEl>
                                        <p:attrNameLst>
                                          <p:attrName>ppt_h</p:attrName>
                                        </p:attrNameLst>
                                      </p:cBhvr>
                                      <p:tavLst>
                                        <p:tav tm="0">
                                          <p:val>
                                            <p:fltVal val="0"/>
                                          </p:val>
                                        </p:tav>
                                        <p:tav tm="100000">
                                          <p:val>
                                            <p:strVal val="#ppt_h"/>
                                          </p:val>
                                        </p:tav>
                                      </p:tavLst>
                                    </p:anim>
                                    <p:animEffect transition="in" filter="fade">
                                      <p:cBhvr>
                                        <p:cTn id="77" dur="500"/>
                                        <p:tgtEl>
                                          <p:spTgt spid="74"/>
                                        </p:tgtEl>
                                      </p:cBhvr>
                                    </p:animEffect>
                                  </p:childTnLst>
                                </p:cTn>
                              </p:par>
                            </p:childTnLst>
                          </p:cTn>
                        </p:par>
                        <p:par>
                          <p:cTn id="78" fill="hold">
                            <p:stCondLst>
                              <p:cond delay="7850"/>
                            </p:stCondLst>
                            <p:childTnLst>
                              <p:par>
                                <p:cTn id="79" presetID="22" presetClass="entr" presetSubtype="1" fill="hold" grpId="0" nodeType="afterEffect">
                                  <p:stCondLst>
                                    <p:cond delay="0"/>
                                  </p:stCondLst>
                                  <p:childTnLst>
                                    <p:set>
                                      <p:cBhvr>
                                        <p:cTn id="80" dur="1" fill="hold">
                                          <p:stCondLst>
                                            <p:cond delay="0"/>
                                          </p:stCondLst>
                                        </p:cTn>
                                        <p:tgtEl>
                                          <p:spTgt spid="75"/>
                                        </p:tgtEl>
                                        <p:attrNameLst>
                                          <p:attrName>style.visibility</p:attrName>
                                        </p:attrNameLst>
                                      </p:cBhvr>
                                      <p:to>
                                        <p:strVal val="visible"/>
                                      </p:to>
                                    </p:set>
                                    <p:animEffect transition="in" filter="wipe(up)">
                                      <p:cBhvr>
                                        <p:cTn id="81" dur="500"/>
                                        <p:tgtEl>
                                          <p:spTgt spid="75"/>
                                        </p:tgtEl>
                                      </p:cBhvr>
                                    </p:animEffect>
                                  </p:childTnLst>
                                </p:cTn>
                              </p:par>
                            </p:childTnLst>
                          </p:cTn>
                        </p:par>
                        <p:par>
                          <p:cTn id="82" fill="hold">
                            <p:stCondLst>
                              <p:cond delay="8350"/>
                            </p:stCondLst>
                            <p:childTnLst>
                              <p:par>
                                <p:cTn id="83" presetID="22" presetClass="entr" presetSubtype="2" fill="hold" grpId="0" nodeType="afterEffect">
                                  <p:stCondLst>
                                    <p:cond delay="0"/>
                                  </p:stCondLst>
                                  <p:childTnLst>
                                    <p:set>
                                      <p:cBhvr>
                                        <p:cTn id="84" dur="1" fill="hold">
                                          <p:stCondLst>
                                            <p:cond delay="0"/>
                                          </p:stCondLst>
                                        </p:cTn>
                                        <p:tgtEl>
                                          <p:spTgt spid="77"/>
                                        </p:tgtEl>
                                        <p:attrNameLst>
                                          <p:attrName>style.visibility</p:attrName>
                                        </p:attrNameLst>
                                      </p:cBhvr>
                                      <p:to>
                                        <p:strVal val="visible"/>
                                      </p:to>
                                    </p:set>
                                    <p:animEffect transition="in" filter="wipe(right)">
                                      <p:cBhvr>
                                        <p:cTn id="85" dur="500"/>
                                        <p:tgtEl>
                                          <p:spTgt spid="77"/>
                                        </p:tgtEl>
                                      </p:cBhvr>
                                    </p:animEffect>
                                  </p:childTnLst>
                                </p:cTn>
                              </p:par>
                            </p:childTnLst>
                          </p:cTn>
                        </p:par>
                        <p:par>
                          <p:cTn id="86" fill="hold">
                            <p:stCondLst>
                              <p:cond delay="8850"/>
                            </p:stCondLst>
                            <p:childTnLst>
                              <p:par>
                                <p:cTn id="87" presetID="22" presetClass="entr" presetSubtype="8" fill="hold" grpId="0" nodeType="afterEffect">
                                  <p:stCondLst>
                                    <p:cond delay="0"/>
                                  </p:stCondLst>
                                  <p:childTnLst>
                                    <p:set>
                                      <p:cBhvr>
                                        <p:cTn id="88" dur="1" fill="hold">
                                          <p:stCondLst>
                                            <p:cond delay="0"/>
                                          </p:stCondLst>
                                        </p:cTn>
                                        <p:tgtEl>
                                          <p:spTgt spid="76"/>
                                        </p:tgtEl>
                                        <p:attrNameLst>
                                          <p:attrName>style.visibility</p:attrName>
                                        </p:attrNameLst>
                                      </p:cBhvr>
                                      <p:to>
                                        <p:strVal val="visible"/>
                                      </p:to>
                                    </p:set>
                                    <p:animEffect transition="in" filter="wipe(left)">
                                      <p:cBhvr>
                                        <p:cTn id="89" dur="500"/>
                                        <p:tgtEl>
                                          <p:spTgt spid="76"/>
                                        </p:tgtEl>
                                      </p:cBhvr>
                                    </p:animEffect>
                                  </p:childTnLst>
                                </p:cTn>
                              </p:par>
                            </p:childTnLst>
                          </p:cTn>
                        </p:par>
                        <p:par>
                          <p:cTn id="90" fill="hold">
                            <p:stCondLst>
                              <p:cond delay="9350"/>
                            </p:stCondLst>
                            <p:childTnLst>
                              <p:par>
                                <p:cTn id="91" presetID="22" presetClass="entr" presetSubtype="2" fill="hold" grpId="0" nodeType="afterEffect">
                                  <p:stCondLst>
                                    <p:cond delay="0"/>
                                  </p:stCondLst>
                                  <p:childTnLst>
                                    <p:set>
                                      <p:cBhvr>
                                        <p:cTn id="92" dur="1" fill="hold">
                                          <p:stCondLst>
                                            <p:cond delay="0"/>
                                          </p:stCondLst>
                                        </p:cTn>
                                        <p:tgtEl>
                                          <p:spTgt spid="78"/>
                                        </p:tgtEl>
                                        <p:attrNameLst>
                                          <p:attrName>style.visibility</p:attrName>
                                        </p:attrNameLst>
                                      </p:cBhvr>
                                      <p:to>
                                        <p:strVal val="visible"/>
                                      </p:to>
                                    </p:set>
                                    <p:animEffect transition="in" filter="wipe(right)">
                                      <p:cBhvr>
                                        <p:cTn id="93" dur="500"/>
                                        <p:tgtEl>
                                          <p:spTgt spid="78"/>
                                        </p:tgtEl>
                                      </p:cBhvr>
                                    </p:animEffect>
                                  </p:childTnLst>
                                </p:cTn>
                              </p:par>
                            </p:childTnLst>
                          </p:cTn>
                        </p:par>
                        <p:par>
                          <p:cTn id="94" fill="hold">
                            <p:stCondLst>
                              <p:cond delay="9850"/>
                            </p:stCondLst>
                            <p:childTnLst>
                              <p:par>
                                <p:cTn id="95" presetID="22" presetClass="entr" presetSubtype="1" fill="hold" grpId="0" nodeType="afterEffect">
                                  <p:stCondLst>
                                    <p:cond delay="0"/>
                                  </p:stCondLst>
                                  <p:childTnLst>
                                    <p:set>
                                      <p:cBhvr>
                                        <p:cTn id="96" dur="1" fill="hold">
                                          <p:stCondLst>
                                            <p:cond delay="0"/>
                                          </p:stCondLst>
                                        </p:cTn>
                                        <p:tgtEl>
                                          <p:spTgt spid="79"/>
                                        </p:tgtEl>
                                        <p:attrNameLst>
                                          <p:attrName>style.visibility</p:attrName>
                                        </p:attrNameLst>
                                      </p:cBhvr>
                                      <p:to>
                                        <p:strVal val="visible"/>
                                      </p:to>
                                    </p:set>
                                    <p:animEffect transition="in" filter="wipe(up)">
                                      <p:cBhvr>
                                        <p:cTn id="97"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24" grpId="0" animBg="1"/>
      <p:bldP spid="25" grpId="0" animBg="1"/>
      <p:bldP spid="26" grpId="0" animBg="1"/>
      <p:bldP spid="27" grpId="0" animBg="1"/>
      <p:bldP spid="28" grpId="0" animBg="1"/>
      <p:bldP spid="29" grpId="0" animBg="1"/>
      <p:bldP spid="30" grpId="0" animBg="1"/>
      <p:bldP spid="53" grpId="0" animBg="1"/>
      <p:bldP spid="54" grpId="0" animBg="1"/>
      <p:bldP spid="62" grpId="0" animBg="1"/>
      <p:bldP spid="73" grpId="0" animBg="1"/>
      <p:bldP spid="74" grpId="0" animBg="1"/>
      <p:bldP spid="75" grpId="0"/>
      <p:bldP spid="76" grpId="0"/>
      <p:bldP spid="77" grpId="0"/>
      <p:bldP spid="78" grpId="0"/>
      <p:bldP spid="7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25"/>
          <p:cNvGrpSpPr/>
          <p:nvPr/>
        </p:nvGrpSpPr>
        <p:grpSpPr>
          <a:xfrm>
            <a:off x="2945331" y="1768120"/>
            <a:ext cx="927298" cy="474422"/>
            <a:chOff x="4912409" y="4285619"/>
            <a:chExt cx="382215" cy="532444"/>
          </a:xfrm>
          <a:solidFill>
            <a:srgbClr val="77A9D3"/>
          </a:solidFill>
        </p:grpSpPr>
        <p:sp>
          <p:nvSpPr>
            <p:cNvPr id="20" name="Rectangle 11"/>
            <p:cNvSpPr>
              <a:spLocks noChangeArrowheads="1"/>
            </p:cNvSpPr>
            <p:nvPr/>
          </p:nvSpPr>
          <p:spPr bwMode="auto">
            <a:xfrm>
              <a:off x="4912409"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0"/>
            <p:cNvSpPr>
              <a:spLocks noChangeArrowheads="1"/>
            </p:cNvSpPr>
            <p:nvPr/>
          </p:nvSpPr>
          <p:spPr bwMode="auto">
            <a:xfrm>
              <a:off x="4912409"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2011</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1" name="Group 118"/>
          <p:cNvGrpSpPr/>
          <p:nvPr/>
        </p:nvGrpSpPr>
        <p:grpSpPr>
          <a:xfrm>
            <a:off x="1901004" y="1768120"/>
            <a:ext cx="384200" cy="474422"/>
            <a:chOff x="1994399" y="2158871"/>
            <a:chExt cx="589804" cy="728170"/>
          </a:xfrm>
        </p:grpSpPr>
        <p:sp>
          <p:nvSpPr>
            <p:cNvPr id="12" name="Freeform 5"/>
            <p:cNvSpPr>
              <a:spLocks/>
            </p:cNvSpPr>
            <p:nvPr/>
          </p:nvSpPr>
          <p:spPr bwMode="auto">
            <a:xfrm>
              <a:off x="1994399" y="2158871"/>
              <a:ext cx="459824" cy="728170"/>
            </a:xfrm>
            <a:custGeom>
              <a:avLst/>
              <a:gdLst>
                <a:gd name="T0" fmla="*/ 139 w 139"/>
                <a:gd name="T1" fmla="*/ 218 h 218"/>
                <a:gd name="T2" fmla="*/ 139 w 139"/>
                <a:gd name="T3" fmla="*/ 0 h 218"/>
                <a:gd name="T4" fmla="*/ 109 w 139"/>
                <a:gd name="T5" fmla="*/ 0 h 218"/>
                <a:gd name="T6" fmla="*/ 0 w 139"/>
                <a:gd name="T7" fmla="*/ 109 h 218"/>
                <a:gd name="T8" fmla="*/ 0 w 139"/>
                <a:gd name="T9" fmla="*/ 109 h 218"/>
                <a:gd name="T10" fmla="*/ 109 w 139"/>
                <a:gd name="T11" fmla="*/ 218 h 218"/>
                <a:gd name="T12" fmla="*/ 139 w 139"/>
                <a:gd name="T13" fmla="*/ 218 h 218"/>
              </a:gdLst>
              <a:ahLst/>
              <a:cxnLst>
                <a:cxn ang="0">
                  <a:pos x="T0" y="T1"/>
                </a:cxn>
                <a:cxn ang="0">
                  <a:pos x="T2" y="T3"/>
                </a:cxn>
                <a:cxn ang="0">
                  <a:pos x="T4" y="T5"/>
                </a:cxn>
                <a:cxn ang="0">
                  <a:pos x="T6" y="T7"/>
                </a:cxn>
                <a:cxn ang="0">
                  <a:pos x="T8" y="T9"/>
                </a:cxn>
                <a:cxn ang="0">
                  <a:pos x="T10" y="T11"/>
                </a:cxn>
                <a:cxn ang="0">
                  <a:pos x="T12" y="T13"/>
                </a:cxn>
              </a:cxnLst>
              <a:rect l="0" t="0" r="r" b="b"/>
              <a:pathLst>
                <a:path w="139" h="218">
                  <a:moveTo>
                    <a:pt x="139" y="218"/>
                  </a:moveTo>
                  <a:cubicBezTo>
                    <a:pt x="139" y="0"/>
                    <a:pt x="139" y="0"/>
                    <a:pt x="139" y="0"/>
                  </a:cubicBezTo>
                  <a:cubicBezTo>
                    <a:pt x="109" y="0"/>
                    <a:pt x="109" y="0"/>
                    <a:pt x="109" y="0"/>
                  </a:cubicBezTo>
                  <a:cubicBezTo>
                    <a:pt x="49" y="0"/>
                    <a:pt x="0" y="49"/>
                    <a:pt x="0" y="109"/>
                  </a:cubicBezTo>
                  <a:cubicBezTo>
                    <a:pt x="0" y="109"/>
                    <a:pt x="0" y="109"/>
                    <a:pt x="0" y="109"/>
                  </a:cubicBezTo>
                  <a:cubicBezTo>
                    <a:pt x="0" y="169"/>
                    <a:pt x="49" y="218"/>
                    <a:pt x="109" y="218"/>
                  </a:cubicBezTo>
                  <a:lnTo>
                    <a:pt x="139" y="218"/>
                  </a:lnTo>
                  <a:close/>
                </a:path>
              </a:pathLst>
            </a:custGeom>
            <a:solidFill>
              <a:srgbClr val="F2F2F2"/>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6"/>
            <p:cNvSpPr>
              <a:spLocks noChangeArrowheads="1"/>
            </p:cNvSpPr>
            <p:nvPr/>
          </p:nvSpPr>
          <p:spPr bwMode="auto">
            <a:xfrm>
              <a:off x="2417884" y="2158871"/>
              <a:ext cx="166319" cy="728170"/>
            </a:xfrm>
            <a:prstGeom prst="rect">
              <a:avLst/>
            </a:prstGeom>
            <a:solidFill>
              <a:schemeClr val="tx1">
                <a:lumMod val="65000"/>
                <a:lumOff val="35000"/>
              </a:scheme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9"/>
            <p:cNvSpPr>
              <a:spLocks/>
            </p:cNvSpPr>
            <p:nvPr/>
          </p:nvSpPr>
          <p:spPr bwMode="auto">
            <a:xfrm>
              <a:off x="1994399" y="2523655"/>
              <a:ext cx="585611" cy="363386"/>
            </a:xfrm>
            <a:custGeom>
              <a:avLst/>
              <a:gdLst>
                <a:gd name="T0" fmla="*/ 0 w 177"/>
                <a:gd name="T1" fmla="*/ 0 h 109"/>
                <a:gd name="T2" fmla="*/ 177 w 177"/>
                <a:gd name="T3" fmla="*/ 0 h 109"/>
                <a:gd name="T4" fmla="*/ 177 w 177"/>
                <a:gd name="T5" fmla="*/ 109 h 109"/>
                <a:gd name="T6" fmla="*/ 139 w 177"/>
                <a:gd name="T7" fmla="*/ 109 h 109"/>
                <a:gd name="T8" fmla="*/ 128 w 177"/>
                <a:gd name="T9" fmla="*/ 109 h 109"/>
                <a:gd name="T10" fmla="*/ 109 w 177"/>
                <a:gd name="T11" fmla="*/ 109 h 109"/>
                <a:gd name="T12" fmla="*/ 0 w 177"/>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77" h="109">
                  <a:moveTo>
                    <a:pt x="0" y="0"/>
                  </a:moveTo>
                  <a:cubicBezTo>
                    <a:pt x="177" y="0"/>
                    <a:pt x="177" y="0"/>
                    <a:pt x="177" y="0"/>
                  </a:cubicBezTo>
                  <a:cubicBezTo>
                    <a:pt x="177" y="109"/>
                    <a:pt x="177" y="109"/>
                    <a:pt x="177" y="109"/>
                  </a:cubicBezTo>
                  <a:cubicBezTo>
                    <a:pt x="139" y="109"/>
                    <a:pt x="139" y="109"/>
                    <a:pt x="139" y="109"/>
                  </a:cubicBezTo>
                  <a:cubicBezTo>
                    <a:pt x="128" y="109"/>
                    <a:pt x="128" y="109"/>
                    <a:pt x="128" y="109"/>
                  </a:cubicBezTo>
                  <a:cubicBezTo>
                    <a:pt x="109" y="109"/>
                    <a:pt x="109" y="109"/>
                    <a:pt x="109" y="109"/>
                  </a:cubicBezTo>
                  <a:cubicBezTo>
                    <a:pt x="49" y="109"/>
                    <a:pt x="0" y="60"/>
                    <a:pt x="0" y="0"/>
                  </a:cubicBezTo>
                  <a:close/>
                </a:path>
              </a:pathLst>
            </a:cu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22"/>
          <p:cNvGrpSpPr/>
          <p:nvPr/>
        </p:nvGrpSpPr>
        <p:grpSpPr>
          <a:xfrm>
            <a:off x="2285201" y="1768120"/>
            <a:ext cx="660130" cy="474422"/>
            <a:chOff x="4530194" y="4285619"/>
            <a:chExt cx="382215" cy="532444"/>
          </a:xfrm>
        </p:grpSpPr>
        <p:sp>
          <p:nvSpPr>
            <p:cNvPr id="16" name="Rectangle 7"/>
            <p:cNvSpPr>
              <a:spLocks noChangeArrowheads="1"/>
            </p:cNvSpPr>
            <p:nvPr/>
          </p:nvSpPr>
          <p:spPr bwMode="auto">
            <a:xfrm>
              <a:off x="4530194" y="4285619"/>
              <a:ext cx="382215" cy="532444"/>
            </a:xfrm>
            <a:prstGeom prst="rect">
              <a:avLst/>
            </a:prstGeom>
            <a:solidFill>
              <a:srgbClr val="A491B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2010</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8"/>
            <p:cNvSpPr>
              <a:spLocks noChangeArrowheads="1"/>
            </p:cNvSpPr>
            <p:nvPr/>
          </p:nvSpPr>
          <p:spPr bwMode="auto">
            <a:xfrm>
              <a:off x="4530194" y="4552352"/>
              <a:ext cx="382215" cy="265711"/>
            </a:xfrm>
            <a:prstGeom prst="rect">
              <a:avLst/>
            </a:pr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28"/>
          <p:cNvGrpSpPr/>
          <p:nvPr/>
        </p:nvGrpSpPr>
        <p:grpSpPr>
          <a:xfrm>
            <a:off x="3872630" y="1768120"/>
            <a:ext cx="1362145" cy="474422"/>
            <a:chOff x="5294624" y="4285619"/>
            <a:chExt cx="383237" cy="532444"/>
          </a:xfrm>
          <a:solidFill>
            <a:srgbClr val="A491BB"/>
          </a:solidFill>
        </p:grpSpPr>
        <p:sp>
          <p:nvSpPr>
            <p:cNvPr id="23" name="Rectangle 13"/>
            <p:cNvSpPr>
              <a:spLocks noChangeArrowheads="1"/>
            </p:cNvSpPr>
            <p:nvPr/>
          </p:nvSpPr>
          <p:spPr bwMode="auto">
            <a:xfrm>
              <a:off x="5294624" y="4552352"/>
              <a:ext cx="383237"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12"/>
            <p:cNvSpPr>
              <a:spLocks noChangeArrowheads="1"/>
            </p:cNvSpPr>
            <p:nvPr/>
          </p:nvSpPr>
          <p:spPr bwMode="auto">
            <a:xfrm>
              <a:off x="5294624" y="4285619"/>
              <a:ext cx="383237"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2012</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oup 131"/>
          <p:cNvGrpSpPr/>
          <p:nvPr/>
        </p:nvGrpSpPr>
        <p:grpSpPr>
          <a:xfrm>
            <a:off x="5234775" y="1768120"/>
            <a:ext cx="918628" cy="474422"/>
            <a:chOff x="5677862" y="4285619"/>
            <a:chExt cx="382215" cy="532444"/>
          </a:xfrm>
          <a:solidFill>
            <a:srgbClr val="77A9D3"/>
          </a:solidFill>
        </p:grpSpPr>
        <p:sp>
          <p:nvSpPr>
            <p:cNvPr id="35" name="Rectangle 15"/>
            <p:cNvSpPr>
              <a:spLocks noChangeArrowheads="1"/>
            </p:cNvSpPr>
            <p:nvPr/>
          </p:nvSpPr>
          <p:spPr bwMode="auto">
            <a:xfrm>
              <a:off x="5677862"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14"/>
            <p:cNvSpPr>
              <a:spLocks noChangeArrowheads="1"/>
            </p:cNvSpPr>
            <p:nvPr/>
          </p:nvSpPr>
          <p:spPr bwMode="auto">
            <a:xfrm>
              <a:off x="5677862"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2013</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134"/>
          <p:cNvGrpSpPr/>
          <p:nvPr/>
        </p:nvGrpSpPr>
        <p:grpSpPr>
          <a:xfrm>
            <a:off x="6153401" y="1768120"/>
            <a:ext cx="660130" cy="474422"/>
            <a:chOff x="6060077" y="4285619"/>
            <a:chExt cx="382215" cy="532444"/>
          </a:xfrm>
          <a:solidFill>
            <a:srgbClr val="A491BB"/>
          </a:solidFill>
        </p:grpSpPr>
        <p:sp>
          <p:nvSpPr>
            <p:cNvPr id="38" name="Rectangle 17"/>
            <p:cNvSpPr>
              <a:spLocks noChangeArrowheads="1"/>
            </p:cNvSpPr>
            <p:nvPr/>
          </p:nvSpPr>
          <p:spPr bwMode="auto">
            <a:xfrm>
              <a:off x="6060077"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Rectangle 16"/>
            <p:cNvSpPr>
              <a:spLocks noChangeArrowheads="1"/>
            </p:cNvSpPr>
            <p:nvPr/>
          </p:nvSpPr>
          <p:spPr bwMode="auto">
            <a:xfrm>
              <a:off x="6060077"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201N</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137"/>
          <p:cNvGrpSpPr/>
          <p:nvPr/>
        </p:nvGrpSpPr>
        <p:grpSpPr>
          <a:xfrm>
            <a:off x="6813531" y="1768120"/>
            <a:ext cx="431055" cy="474422"/>
            <a:chOff x="7739063" y="3990975"/>
            <a:chExt cx="414338" cy="827088"/>
          </a:xfrm>
        </p:grpSpPr>
        <p:sp>
          <p:nvSpPr>
            <p:cNvPr id="40" name="Freeform 18"/>
            <p:cNvSpPr>
              <a:spLocks/>
            </p:cNvSpPr>
            <p:nvPr/>
          </p:nvSpPr>
          <p:spPr bwMode="auto">
            <a:xfrm>
              <a:off x="7739063" y="3990975"/>
              <a:ext cx="414338" cy="827088"/>
            </a:xfrm>
            <a:custGeom>
              <a:avLst/>
              <a:gdLst>
                <a:gd name="T0" fmla="*/ 261 w 261"/>
                <a:gd name="T1" fmla="*/ 261 h 521"/>
                <a:gd name="T2" fmla="*/ 0 w 261"/>
                <a:gd name="T3" fmla="*/ 0 h 521"/>
                <a:gd name="T4" fmla="*/ 0 w 261"/>
                <a:gd name="T5" fmla="*/ 521 h 521"/>
                <a:gd name="T6" fmla="*/ 261 w 261"/>
                <a:gd name="T7" fmla="*/ 261 h 521"/>
              </a:gdLst>
              <a:ahLst/>
              <a:cxnLst>
                <a:cxn ang="0">
                  <a:pos x="T0" y="T1"/>
                </a:cxn>
                <a:cxn ang="0">
                  <a:pos x="T2" y="T3"/>
                </a:cxn>
                <a:cxn ang="0">
                  <a:pos x="T4" y="T5"/>
                </a:cxn>
                <a:cxn ang="0">
                  <a:pos x="T6" y="T7"/>
                </a:cxn>
              </a:cxnLst>
              <a:rect l="0" t="0" r="r" b="b"/>
              <a:pathLst>
                <a:path w="261" h="521">
                  <a:moveTo>
                    <a:pt x="261" y="261"/>
                  </a:moveTo>
                  <a:lnTo>
                    <a:pt x="0" y="0"/>
                  </a:lnTo>
                  <a:lnTo>
                    <a:pt x="0" y="521"/>
                  </a:lnTo>
                  <a:lnTo>
                    <a:pt x="261" y="261"/>
                  </a:lnTo>
                  <a:close/>
                </a:path>
              </a:pathLst>
            </a:custGeom>
            <a:solidFill>
              <a:srgbClr val="ECAE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9"/>
            <p:cNvSpPr>
              <a:spLocks/>
            </p:cNvSpPr>
            <p:nvPr/>
          </p:nvSpPr>
          <p:spPr bwMode="auto">
            <a:xfrm>
              <a:off x="8027988" y="4283075"/>
              <a:ext cx="125413" cy="242888"/>
            </a:xfrm>
            <a:custGeom>
              <a:avLst/>
              <a:gdLst>
                <a:gd name="T0" fmla="*/ 79 w 79"/>
                <a:gd name="T1" fmla="*/ 77 h 153"/>
                <a:gd name="T2" fmla="*/ 0 w 79"/>
                <a:gd name="T3" fmla="*/ 153 h 153"/>
                <a:gd name="T4" fmla="*/ 0 w 79"/>
                <a:gd name="T5" fmla="*/ 0 h 153"/>
                <a:gd name="T6" fmla="*/ 0 w 79"/>
                <a:gd name="T7" fmla="*/ 0 h 153"/>
                <a:gd name="T8" fmla="*/ 79 w 79"/>
                <a:gd name="T9" fmla="*/ 77 h 153"/>
              </a:gdLst>
              <a:ahLst/>
              <a:cxnLst>
                <a:cxn ang="0">
                  <a:pos x="T0" y="T1"/>
                </a:cxn>
                <a:cxn ang="0">
                  <a:pos x="T2" y="T3"/>
                </a:cxn>
                <a:cxn ang="0">
                  <a:pos x="T4" y="T5"/>
                </a:cxn>
                <a:cxn ang="0">
                  <a:pos x="T6" y="T7"/>
                </a:cxn>
                <a:cxn ang="0">
                  <a:pos x="T8" y="T9"/>
                </a:cxn>
              </a:cxnLst>
              <a:rect l="0" t="0" r="r" b="b"/>
              <a:pathLst>
                <a:path w="79" h="153">
                  <a:moveTo>
                    <a:pt x="79" y="77"/>
                  </a:moveTo>
                  <a:lnTo>
                    <a:pt x="0" y="153"/>
                  </a:lnTo>
                  <a:lnTo>
                    <a:pt x="0" y="0"/>
                  </a:lnTo>
                  <a:lnTo>
                    <a:pt x="0" y="0"/>
                  </a:lnTo>
                  <a:lnTo>
                    <a:pt x="79" y="77"/>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0"/>
            <p:cNvSpPr>
              <a:spLocks/>
            </p:cNvSpPr>
            <p:nvPr/>
          </p:nvSpPr>
          <p:spPr bwMode="auto">
            <a:xfrm>
              <a:off x="7739063" y="4405313"/>
              <a:ext cx="414338" cy="412750"/>
            </a:xfrm>
            <a:custGeom>
              <a:avLst/>
              <a:gdLst>
                <a:gd name="T0" fmla="*/ 261 w 261"/>
                <a:gd name="T1" fmla="*/ 0 h 260"/>
                <a:gd name="T2" fmla="*/ 0 w 261"/>
                <a:gd name="T3" fmla="*/ 260 h 260"/>
                <a:gd name="T4" fmla="*/ 0 w 261"/>
                <a:gd name="T5" fmla="*/ 0 h 260"/>
                <a:gd name="T6" fmla="*/ 261 w 261"/>
                <a:gd name="T7" fmla="*/ 0 h 260"/>
              </a:gdLst>
              <a:ahLst/>
              <a:cxnLst>
                <a:cxn ang="0">
                  <a:pos x="T0" y="T1"/>
                </a:cxn>
                <a:cxn ang="0">
                  <a:pos x="T2" y="T3"/>
                </a:cxn>
                <a:cxn ang="0">
                  <a:pos x="T4" y="T5"/>
                </a:cxn>
                <a:cxn ang="0">
                  <a:pos x="T6" y="T7"/>
                </a:cxn>
              </a:cxnLst>
              <a:rect l="0" t="0" r="r" b="b"/>
              <a:pathLst>
                <a:path w="261" h="260">
                  <a:moveTo>
                    <a:pt x="261" y="0"/>
                  </a:moveTo>
                  <a:lnTo>
                    <a:pt x="0" y="260"/>
                  </a:lnTo>
                  <a:lnTo>
                    <a:pt x="0" y="0"/>
                  </a:lnTo>
                  <a:lnTo>
                    <a:pt x="261" y="0"/>
                  </a:lnTo>
                  <a:close/>
                </a:path>
              </a:pathLst>
            </a:cu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1"/>
          <p:cNvGrpSpPr/>
          <p:nvPr/>
        </p:nvGrpSpPr>
        <p:grpSpPr>
          <a:xfrm>
            <a:off x="2404946" y="2289192"/>
            <a:ext cx="359569" cy="532082"/>
            <a:chOff x="2768028" y="2732605"/>
            <a:chExt cx="551992" cy="816671"/>
          </a:xfrm>
        </p:grpSpPr>
        <p:cxnSp>
          <p:nvCxnSpPr>
            <p:cNvPr id="44" name="Straight Connector 142"/>
            <p:cNvCxnSpPr/>
            <p:nvPr/>
          </p:nvCxnSpPr>
          <p:spPr>
            <a:xfrm rot="10800000">
              <a:off x="3044025"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45" name="Oval 143"/>
            <p:cNvSpPr>
              <a:spLocks noChangeAspect="1"/>
            </p:cNvSpPr>
            <p:nvPr/>
          </p:nvSpPr>
          <p:spPr>
            <a:xfrm>
              <a:off x="2768028"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Text Placeholder 32"/>
          <p:cNvSpPr txBox="1">
            <a:spLocks/>
          </p:cNvSpPr>
          <p:nvPr/>
        </p:nvSpPr>
        <p:spPr>
          <a:xfrm>
            <a:off x="2084657"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7" name="Text Placeholder 33"/>
          <p:cNvSpPr txBox="1">
            <a:spLocks/>
          </p:cNvSpPr>
          <p:nvPr/>
        </p:nvSpPr>
        <p:spPr>
          <a:xfrm>
            <a:off x="2076020"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8" name="Group 4"/>
          <p:cNvGrpSpPr/>
          <p:nvPr/>
        </p:nvGrpSpPr>
        <p:grpSpPr>
          <a:xfrm>
            <a:off x="4352495" y="2289192"/>
            <a:ext cx="359569" cy="532082"/>
            <a:chOff x="5757807" y="2732605"/>
            <a:chExt cx="551992" cy="816671"/>
          </a:xfrm>
        </p:grpSpPr>
        <p:cxnSp>
          <p:nvCxnSpPr>
            <p:cNvPr id="49" name="Straight Connector 147"/>
            <p:cNvCxnSpPr/>
            <p:nvPr/>
          </p:nvCxnSpPr>
          <p:spPr>
            <a:xfrm rot="10800000">
              <a:off x="6033804"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50" name="Oval 148"/>
            <p:cNvSpPr>
              <a:spLocks noChangeAspect="1"/>
            </p:cNvSpPr>
            <p:nvPr/>
          </p:nvSpPr>
          <p:spPr>
            <a:xfrm>
              <a:off x="5757807"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Text Placeholder 32"/>
          <p:cNvSpPr txBox="1">
            <a:spLocks/>
          </p:cNvSpPr>
          <p:nvPr/>
        </p:nvSpPr>
        <p:spPr>
          <a:xfrm>
            <a:off x="4032206"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Text Placeholder 33"/>
          <p:cNvSpPr txBox="1">
            <a:spLocks/>
          </p:cNvSpPr>
          <p:nvPr/>
        </p:nvSpPr>
        <p:spPr>
          <a:xfrm>
            <a:off x="4023567"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2"/>
          <p:cNvGrpSpPr/>
          <p:nvPr/>
        </p:nvGrpSpPr>
        <p:grpSpPr>
          <a:xfrm>
            <a:off x="3238897" y="2289192"/>
            <a:ext cx="359569" cy="1416956"/>
            <a:chOff x="4048268" y="2732606"/>
            <a:chExt cx="551992" cy="2174827"/>
          </a:xfrm>
        </p:grpSpPr>
        <p:cxnSp>
          <p:nvCxnSpPr>
            <p:cNvPr id="54" name="Straight Connector 152"/>
            <p:cNvCxnSpPr/>
            <p:nvPr/>
          </p:nvCxnSpPr>
          <p:spPr>
            <a:xfrm flipV="1">
              <a:off x="4324265" y="2732606"/>
              <a:ext cx="0" cy="1848567"/>
            </a:xfrm>
            <a:prstGeom prst="line">
              <a:avLst/>
            </a:prstGeom>
            <a:ln>
              <a:solidFill>
                <a:srgbClr val="77A9D3"/>
              </a:solidFill>
              <a:tailEnd type="oval"/>
            </a:ln>
          </p:spPr>
          <p:style>
            <a:lnRef idx="1">
              <a:schemeClr val="accent1"/>
            </a:lnRef>
            <a:fillRef idx="0">
              <a:schemeClr val="accent1"/>
            </a:fillRef>
            <a:effectRef idx="0">
              <a:schemeClr val="accent1"/>
            </a:effectRef>
            <a:fontRef idx="minor">
              <a:schemeClr val="tx1"/>
            </a:fontRef>
          </p:style>
        </p:cxnSp>
        <p:sp>
          <p:nvSpPr>
            <p:cNvPr id="55" name="Oval 153"/>
            <p:cNvSpPr>
              <a:spLocks noChangeAspect="1"/>
            </p:cNvSpPr>
            <p:nvPr/>
          </p:nvSpPr>
          <p:spPr>
            <a:xfrm>
              <a:off x="4048268" y="4355441"/>
              <a:ext cx="551992" cy="55199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6" name="Text Placeholder 32"/>
          <p:cNvSpPr txBox="1">
            <a:spLocks/>
          </p:cNvSpPr>
          <p:nvPr/>
        </p:nvSpPr>
        <p:spPr>
          <a:xfrm>
            <a:off x="2918609" y="4007071"/>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7" name="Text Placeholder 33"/>
          <p:cNvSpPr txBox="1">
            <a:spLocks/>
          </p:cNvSpPr>
          <p:nvPr/>
        </p:nvSpPr>
        <p:spPr>
          <a:xfrm>
            <a:off x="2909970" y="3851428"/>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8" name="Group 5"/>
          <p:cNvGrpSpPr/>
          <p:nvPr/>
        </p:nvGrpSpPr>
        <p:grpSpPr>
          <a:xfrm>
            <a:off x="5513699" y="2289192"/>
            <a:ext cx="359569" cy="1416956"/>
            <a:chOff x="7540429" y="2732606"/>
            <a:chExt cx="551992" cy="2174827"/>
          </a:xfrm>
        </p:grpSpPr>
        <p:cxnSp>
          <p:nvCxnSpPr>
            <p:cNvPr id="59" name="Straight Connector 157"/>
            <p:cNvCxnSpPr/>
            <p:nvPr/>
          </p:nvCxnSpPr>
          <p:spPr>
            <a:xfrm flipV="1">
              <a:off x="7816426" y="2732606"/>
              <a:ext cx="0" cy="1848567"/>
            </a:xfrm>
            <a:prstGeom prst="line">
              <a:avLst/>
            </a:prstGeom>
            <a:ln>
              <a:solidFill>
                <a:srgbClr val="77A9D3"/>
              </a:solidFill>
              <a:tailEnd type="oval"/>
            </a:ln>
          </p:spPr>
          <p:style>
            <a:lnRef idx="1">
              <a:schemeClr val="accent1"/>
            </a:lnRef>
            <a:fillRef idx="0">
              <a:schemeClr val="accent1"/>
            </a:fillRef>
            <a:effectRef idx="0">
              <a:schemeClr val="accent1"/>
            </a:effectRef>
            <a:fontRef idx="minor">
              <a:schemeClr val="tx1"/>
            </a:fontRef>
          </p:style>
        </p:cxnSp>
        <p:sp>
          <p:nvSpPr>
            <p:cNvPr id="60" name="Oval 158"/>
            <p:cNvSpPr>
              <a:spLocks noChangeAspect="1"/>
            </p:cNvSpPr>
            <p:nvPr/>
          </p:nvSpPr>
          <p:spPr>
            <a:xfrm>
              <a:off x="7540429" y="4355441"/>
              <a:ext cx="551992" cy="55199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1" name="Text Placeholder 32"/>
          <p:cNvSpPr txBox="1">
            <a:spLocks/>
          </p:cNvSpPr>
          <p:nvPr/>
        </p:nvSpPr>
        <p:spPr>
          <a:xfrm>
            <a:off x="5193410" y="4007071"/>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2" name="Text Placeholder 33"/>
          <p:cNvSpPr txBox="1">
            <a:spLocks/>
          </p:cNvSpPr>
          <p:nvPr/>
        </p:nvSpPr>
        <p:spPr>
          <a:xfrm>
            <a:off x="5184771" y="3851428"/>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6"/>
          <p:cNvGrpSpPr/>
          <p:nvPr/>
        </p:nvGrpSpPr>
        <p:grpSpPr>
          <a:xfrm>
            <a:off x="6300043" y="2289192"/>
            <a:ext cx="359569" cy="532082"/>
            <a:chOff x="8747586" y="2732605"/>
            <a:chExt cx="551992" cy="816671"/>
          </a:xfrm>
        </p:grpSpPr>
        <p:cxnSp>
          <p:nvCxnSpPr>
            <p:cNvPr id="64" name="Straight Connector 162"/>
            <p:cNvCxnSpPr/>
            <p:nvPr/>
          </p:nvCxnSpPr>
          <p:spPr>
            <a:xfrm rot="10800000">
              <a:off x="9023583"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65" name="Oval 163"/>
            <p:cNvSpPr>
              <a:spLocks noChangeAspect="1"/>
            </p:cNvSpPr>
            <p:nvPr/>
          </p:nvSpPr>
          <p:spPr>
            <a:xfrm>
              <a:off x="8747586"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Text Placeholder 32"/>
          <p:cNvSpPr txBox="1">
            <a:spLocks/>
          </p:cNvSpPr>
          <p:nvPr/>
        </p:nvSpPr>
        <p:spPr>
          <a:xfrm>
            <a:off x="5979755"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7" name="Text Placeholder 33"/>
          <p:cNvSpPr txBox="1">
            <a:spLocks/>
          </p:cNvSpPr>
          <p:nvPr/>
        </p:nvSpPr>
        <p:spPr>
          <a:xfrm>
            <a:off x="5971116"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37778025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5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wipe(down)">
                                      <p:cBhvr>
                                        <p:cTn id="44" dur="500"/>
                                        <p:tgtEl>
                                          <p:spTgt spid="5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57"/>
                                        </p:tgtEl>
                                        <p:attrNameLst>
                                          <p:attrName>style.visibility</p:attrName>
                                        </p:attrNameLst>
                                      </p:cBhvr>
                                      <p:to>
                                        <p:strVal val="visible"/>
                                      </p:to>
                                    </p:set>
                                    <p:animEffect transition="in" filter="fade">
                                      <p:cBhvr>
                                        <p:cTn id="49" dur="500"/>
                                        <p:tgtEl>
                                          <p:spTgt spid="5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6"/>
                                        </p:tgtEl>
                                        <p:attrNameLst>
                                          <p:attrName>style.visibility</p:attrName>
                                        </p:attrNameLst>
                                      </p:cBhvr>
                                      <p:to>
                                        <p:strVal val="visible"/>
                                      </p:to>
                                    </p:set>
                                    <p:animEffect transition="in" filter="fade">
                                      <p:cBhvr>
                                        <p:cTn id="52" dur="500"/>
                                        <p:tgtEl>
                                          <p:spTgt spid="56"/>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ipe(left)">
                                      <p:cBhvr>
                                        <p:cTn id="57" dur="500"/>
                                        <p:tgtEl>
                                          <p:spTgt spid="21"/>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nodeType="click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wipe(down)">
                                      <p:cBhvr>
                                        <p:cTn id="62" dur="500"/>
                                        <p:tgtEl>
                                          <p:spTgt spid="48"/>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500"/>
                                        <p:tgtEl>
                                          <p:spTgt spid="51"/>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nodeType="click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wipe(left)">
                                      <p:cBhvr>
                                        <p:cTn id="75" dur="500"/>
                                        <p:tgtEl>
                                          <p:spTgt spid="24"/>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nodeType="clickEffect">
                                  <p:stCondLst>
                                    <p:cond delay="0"/>
                                  </p:stCondLst>
                                  <p:childTnLst>
                                    <p:set>
                                      <p:cBhvr>
                                        <p:cTn id="79" dur="1" fill="hold">
                                          <p:stCondLst>
                                            <p:cond delay="0"/>
                                          </p:stCondLst>
                                        </p:cTn>
                                        <p:tgtEl>
                                          <p:spTgt spid="58"/>
                                        </p:tgtEl>
                                        <p:attrNameLst>
                                          <p:attrName>style.visibility</p:attrName>
                                        </p:attrNameLst>
                                      </p:cBhvr>
                                      <p:to>
                                        <p:strVal val="visible"/>
                                      </p:to>
                                    </p:set>
                                    <p:animEffect transition="in" filter="wipe(down)">
                                      <p:cBhvr>
                                        <p:cTn id="80" dur="500"/>
                                        <p:tgtEl>
                                          <p:spTgt spid="58"/>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62"/>
                                        </p:tgtEl>
                                        <p:attrNameLst>
                                          <p:attrName>style.visibility</p:attrName>
                                        </p:attrNameLst>
                                      </p:cBhvr>
                                      <p:to>
                                        <p:strVal val="visible"/>
                                      </p:to>
                                    </p:set>
                                    <p:animEffect transition="in" filter="fade">
                                      <p:cBhvr>
                                        <p:cTn id="85" dur="500"/>
                                        <p:tgtEl>
                                          <p:spTgt spid="62"/>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61"/>
                                        </p:tgtEl>
                                        <p:attrNameLst>
                                          <p:attrName>style.visibility</p:attrName>
                                        </p:attrNameLst>
                                      </p:cBhvr>
                                      <p:to>
                                        <p:strVal val="visible"/>
                                      </p:to>
                                    </p:set>
                                    <p:animEffect transition="in" filter="fade">
                                      <p:cBhvr>
                                        <p:cTn id="88" dur="500"/>
                                        <p:tgtEl>
                                          <p:spTgt spid="61"/>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8" fill="hold" nodeType="click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wipe(left)">
                                      <p:cBhvr>
                                        <p:cTn id="93" dur="500"/>
                                        <p:tgtEl>
                                          <p:spTgt spid="36"/>
                                        </p:tgtEl>
                                      </p:cBhvr>
                                    </p:animEffect>
                                  </p:childTnLst>
                                </p:cTn>
                              </p:par>
                            </p:childTnLst>
                          </p:cTn>
                        </p:par>
                      </p:childTnLst>
                    </p:cTn>
                  </p:par>
                  <p:par>
                    <p:cTn id="94" fill="hold">
                      <p:stCondLst>
                        <p:cond delay="indefinite"/>
                      </p:stCondLst>
                      <p:childTnLst>
                        <p:par>
                          <p:cTn id="95" fill="hold">
                            <p:stCondLst>
                              <p:cond delay="0"/>
                            </p:stCondLst>
                            <p:childTnLst>
                              <p:par>
                                <p:cTn id="96" presetID="22" presetClass="entr" presetSubtype="4" fill="hold" nodeType="clickEffect">
                                  <p:stCondLst>
                                    <p:cond delay="0"/>
                                  </p:stCondLst>
                                  <p:childTnLst>
                                    <p:set>
                                      <p:cBhvr>
                                        <p:cTn id="97" dur="1" fill="hold">
                                          <p:stCondLst>
                                            <p:cond delay="0"/>
                                          </p:stCondLst>
                                        </p:cTn>
                                        <p:tgtEl>
                                          <p:spTgt spid="63"/>
                                        </p:tgtEl>
                                        <p:attrNameLst>
                                          <p:attrName>style.visibility</p:attrName>
                                        </p:attrNameLst>
                                      </p:cBhvr>
                                      <p:to>
                                        <p:strVal val="visible"/>
                                      </p:to>
                                    </p:set>
                                    <p:animEffect transition="in" filter="wipe(down)">
                                      <p:cBhvr>
                                        <p:cTn id="98" dur="500"/>
                                        <p:tgtEl>
                                          <p:spTgt spid="63"/>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66"/>
                                        </p:tgtEl>
                                        <p:attrNameLst>
                                          <p:attrName>style.visibility</p:attrName>
                                        </p:attrNameLst>
                                      </p:cBhvr>
                                      <p:to>
                                        <p:strVal val="visible"/>
                                      </p:to>
                                    </p:set>
                                    <p:animEffect transition="in" filter="fade">
                                      <p:cBhvr>
                                        <p:cTn id="106" dur="500"/>
                                        <p:tgtEl>
                                          <p:spTgt spid="66"/>
                                        </p:tgtEl>
                                      </p:cBhvr>
                                    </p:animEffect>
                                  </p:childTnLst>
                                </p:cTn>
                              </p:par>
                            </p:childTnLst>
                          </p:cTn>
                        </p:par>
                      </p:childTnLst>
                    </p:cTn>
                  </p:par>
                  <p:par>
                    <p:cTn id="107" fill="hold">
                      <p:stCondLst>
                        <p:cond delay="indefinite"/>
                      </p:stCondLst>
                      <p:childTnLst>
                        <p:par>
                          <p:cTn id="108" fill="hold">
                            <p:stCondLst>
                              <p:cond delay="0"/>
                            </p:stCondLst>
                            <p:childTnLst>
                              <p:par>
                                <p:cTn id="109" presetID="22" presetClass="entr" presetSubtype="8" fill="hold" nodeType="click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wipe(left)">
                                      <p:cBhvr>
                                        <p:cTn id="11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46" grpId="0"/>
      <p:bldP spid="47" grpId="0"/>
      <p:bldP spid="51" grpId="0"/>
      <p:bldP spid="52" grpId="0"/>
      <p:bldP spid="56" grpId="0"/>
      <p:bldP spid="57" grpId="0"/>
      <p:bldP spid="61" grpId="0"/>
      <p:bldP spid="62" grpId="0"/>
      <p:bldP spid="66" grpId="0"/>
      <p:bldP spid="6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Rectangle 75"/>
          <p:cNvSpPr/>
          <p:nvPr/>
        </p:nvSpPr>
        <p:spPr>
          <a:xfrm>
            <a:off x="4003660" y="3168300"/>
            <a:ext cx="32516" cy="1976789"/>
          </a:xfrm>
          <a:prstGeom prst="rect">
            <a:avLst/>
          </a:prstGeom>
          <a:solidFill>
            <a:schemeClr val="accent1"/>
          </a:solidFill>
          <a:ln>
            <a:solidFill>
              <a:srgbClr val="77A9D3"/>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ctangle 77"/>
          <p:cNvSpPr/>
          <p:nvPr/>
        </p:nvSpPr>
        <p:spPr>
          <a:xfrm>
            <a:off x="4871779" y="2480918"/>
            <a:ext cx="32516" cy="266417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78"/>
          <p:cNvSpPr/>
          <p:nvPr/>
        </p:nvSpPr>
        <p:spPr>
          <a:xfrm>
            <a:off x="5420807" y="3552355"/>
            <a:ext cx="32516" cy="1592732"/>
          </a:xfrm>
          <a:prstGeom prst="rect">
            <a:avLst/>
          </a:prstGeom>
          <a:solidFill>
            <a:schemeClr val="accent2"/>
          </a:solidFill>
          <a:ln>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Rectangle 82"/>
          <p:cNvSpPr/>
          <p:nvPr/>
        </p:nvSpPr>
        <p:spPr>
          <a:xfrm>
            <a:off x="3170603" y="3552356"/>
            <a:ext cx="32516" cy="159273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86"/>
          <p:cNvSpPr/>
          <p:nvPr/>
        </p:nvSpPr>
        <p:spPr>
          <a:xfrm>
            <a:off x="6049749" y="3896446"/>
            <a:ext cx="32516" cy="124864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2" name="Group 72"/>
          <p:cNvGrpSpPr/>
          <p:nvPr/>
        </p:nvGrpSpPr>
        <p:grpSpPr>
          <a:xfrm>
            <a:off x="2814150" y="1331862"/>
            <a:ext cx="1511737" cy="632330"/>
            <a:chOff x="5603652" y="1584285"/>
            <a:chExt cx="1947726" cy="727900"/>
          </a:xfrm>
        </p:grpSpPr>
        <p:sp>
          <p:nvSpPr>
            <p:cNvPr id="53" name="Text Placeholder 3"/>
            <p:cNvSpPr txBox="1">
              <a:spLocks/>
            </p:cNvSpPr>
            <p:nvPr/>
          </p:nvSpPr>
          <p:spPr>
            <a:xfrm>
              <a:off x="5872731" y="1584285"/>
              <a:ext cx="1678647" cy="29760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3"/>
            <p:cNvSpPr txBox="1">
              <a:spLocks/>
            </p:cNvSpPr>
            <p:nvPr/>
          </p:nvSpPr>
          <p:spPr>
            <a:xfrm>
              <a:off x="5603652" y="1858763"/>
              <a:ext cx="1947726" cy="453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55" name="Group 72"/>
          <p:cNvGrpSpPr/>
          <p:nvPr/>
        </p:nvGrpSpPr>
        <p:grpSpPr>
          <a:xfrm>
            <a:off x="1863474" y="2057365"/>
            <a:ext cx="1511737" cy="634331"/>
            <a:chOff x="5603652" y="1615248"/>
            <a:chExt cx="1947726" cy="730203"/>
          </a:xfrm>
        </p:grpSpPr>
        <p:sp>
          <p:nvSpPr>
            <p:cNvPr id="56" name="Text Placeholder 3"/>
            <p:cNvSpPr txBox="1">
              <a:spLocks/>
            </p:cNvSpPr>
            <p:nvPr/>
          </p:nvSpPr>
          <p:spPr>
            <a:xfrm>
              <a:off x="5872731" y="1615248"/>
              <a:ext cx="1678647" cy="29760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 Placeholder 3"/>
            <p:cNvSpPr txBox="1">
              <a:spLocks/>
            </p:cNvSpPr>
            <p:nvPr/>
          </p:nvSpPr>
          <p:spPr>
            <a:xfrm>
              <a:off x="5603652" y="1892029"/>
              <a:ext cx="1947726" cy="453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58" name="Group 72"/>
          <p:cNvGrpSpPr/>
          <p:nvPr/>
        </p:nvGrpSpPr>
        <p:grpSpPr>
          <a:xfrm>
            <a:off x="1397490" y="3457786"/>
            <a:ext cx="1511737" cy="655052"/>
            <a:chOff x="5603652" y="1594606"/>
            <a:chExt cx="1947727" cy="754055"/>
          </a:xfrm>
        </p:grpSpPr>
        <p:sp>
          <p:nvSpPr>
            <p:cNvPr id="59" name="Text Placeholder 3"/>
            <p:cNvSpPr txBox="1">
              <a:spLocks/>
            </p:cNvSpPr>
            <p:nvPr/>
          </p:nvSpPr>
          <p:spPr>
            <a:xfrm>
              <a:off x="5872732" y="1594606"/>
              <a:ext cx="1678647" cy="29760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3"/>
            <p:cNvSpPr txBox="1">
              <a:spLocks/>
            </p:cNvSpPr>
            <p:nvPr/>
          </p:nvSpPr>
          <p:spPr>
            <a:xfrm>
              <a:off x="5603652" y="1895240"/>
              <a:ext cx="1947726" cy="453421"/>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61" name="Group 58"/>
          <p:cNvGrpSpPr/>
          <p:nvPr/>
        </p:nvGrpSpPr>
        <p:grpSpPr>
          <a:xfrm>
            <a:off x="5513851" y="2042981"/>
            <a:ext cx="1484962" cy="566903"/>
            <a:chOff x="7174424" y="1401232"/>
            <a:chExt cx="2276195" cy="652587"/>
          </a:xfrm>
        </p:grpSpPr>
        <p:sp>
          <p:nvSpPr>
            <p:cNvPr id="62" name="TextBox 61"/>
            <p:cNvSpPr txBox="1"/>
            <p:nvPr/>
          </p:nvSpPr>
          <p:spPr>
            <a:xfrm>
              <a:off x="7174424" y="1600395"/>
              <a:ext cx="2276195" cy="453424"/>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3" name="Rectangle 106"/>
            <p:cNvSpPr/>
            <p:nvPr/>
          </p:nvSpPr>
          <p:spPr>
            <a:xfrm>
              <a:off x="7174424" y="1401232"/>
              <a:ext cx="1426507" cy="2125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4" name="Group 58"/>
          <p:cNvGrpSpPr/>
          <p:nvPr/>
        </p:nvGrpSpPr>
        <p:grpSpPr>
          <a:xfrm>
            <a:off x="6109493" y="2704932"/>
            <a:ext cx="1484962" cy="566905"/>
            <a:chOff x="7174424" y="1401232"/>
            <a:chExt cx="2276195" cy="652590"/>
          </a:xfrm>
        </p:grpSpPr>
        <p:sp>
          <p:nvSpPr>
            <p:cNvPr id="65" name="TextBox 64"/>
            <p:cNvSpPr txBox="1"/>
            <p:nvPr/>
          </p:nvSpPr>
          <p:spPr>
            <a:xfrm>
              <a:off x="7174424" y="1600397"/>
              <a:ext cx="2276195" cy="453425"/>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6" name="Rectangle 114"/>
            <p:cNvSpPr/>
            <p:nvPr/>
          </p:nvSpPr>
          <p:spPr>
            <a:xfrm>
              <a:off x="7174424" y="1401232"/>
              <a:ext cx="1426507" cy="2125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7" name="Oval 115"/>
          <p:cNvSpPr>
            <a:spLocks noChangeAspect="1"/>
          </p:cNvSpPr>
          <p:nvPr/>
        </p:nvSpPr>
        <p:spPr>
          <a:xfrm>
            <a:off x="3785387" y="3372707"/>
            <a:ext cx="489092" cy="489591"/>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68" name="Oval 119"/>
          <p:cNvSpPr>
            <a:spLocks noChangeAspect="1"/>
          </p:cNvSpPr>
          <p:nvPr/>
        </p:nvSpPr>
        <p:spPr>
          <a:xfrm>
            <a:off x="5199070" y="4160736"/>
            <a:ext cx="489092" cy="489591"/>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69" name="Oval 121"/>
          <p:cNvSpPr>
            <a:spLocks noChangeAspect="1"/>
          </p:cNvSpPr>
          <p:nvPr/>
        </p:nvSpPr>
        <p:spPr>
          <a:xfrm>
            <a:off x="4650042" y="3671099"/>
            <a:ext cx="489092" cy="489591"/>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70" name="Oval 122"/>
          <p:cNvSpPr>
            <a:spLocks noChangeAspect="1"/>
          </p:cNvSpPr>
          <p:nvPr/>
        </p:nvSpPr>
        <p:spPr>
          <a:xfrm>
            <a:off x="5844912" y="4160736"/>
            <a:ext cx="489092" cy="489591"/>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71" name="Oval 123"/>
          <p:cNvSpPr>
            <a:spLocks noChangeAspect="1"/>
          </p:cNvSpPr>
          <p:nvPr/>
        </p:nvSpPr>
        <p:spPr>
          <a:xfrm>
            <a:off x="2942955" y="3962642"/>
            <a:ext cx="489092" cy="489591"/>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nvGrpSpPr>
          <p:cNvPr id="72" name="Group 138"/>
          <p:cNvGrpSpPr/>
          <p:nvPr/>
        </p:nvGrpSpPr>
        <p:grpSpPr>
          <a:xfrm>
            <a:off x="5778581" y="3366886"/>
            <a:ext cx="582046" cy="582642"/>
            <a:chOff x="5867400" y="3486150"/>
            <a:chExt cx="670145" cy="670705"/>
          </a:xfrm>
        </p:grpSpPr>
        <p:sp>
          <p:nvSpPr>
            <p:cNvPr id="73" name="Oval 85"/>
            <p:cNvSpPr>
              <a:spLocks noChangeAspect="1"/>
            </p:cNvSpPr>
            <p:nvPr/>
          </p:nvSpPr>
          <p:spPr>
            <a:xfrm>
              <a:off x="5867400" y="3486150"/>
              <a:ext cx="670145" cy="670705"/>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62"/>
            <p:cNvSpPr>
              <a:spLocks noEditPoints="1"/>
            </p:cNvSpPr>
            <p:nvPr/>
          </p:nvSpPr>
          <p:spPr bwMode="auto">
            <a:xfrm>
              <a:off x="6020570" y="3638144"/>
              <a:ext cx="363804" cy="366716"/>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131"/>
          <p:cNvGrpSpPr/>
          <p:nvPr/>
        </p:nvGrpSpPr>
        <p:grpSpPr>
          <a:xfrm>
            <a:off x="3525912" y="2172078"/>
            <a:ext cx="995202" cy="996222"/>
            <a:chOff x="3273762" y="2110755"/>
            <a:chExt cx="1145838" cy="1146795"/>
          </a:xfrm>
        </p:grpSpPr>
        <p:sp>
          <p:nvSpPr>
            <p:cNvPr id="76" name="Oval 71"/>
            <p:cNvSpPr>
              <a:spLocks noChangeAspect="1"/>
            </p:cNvSpPr>
            <p:nvPr/>
          </p:nvSpPr>
          <p:spPr>
            <a:xfrm>
              <a:off x="3273762" y="2110755"/>
              <a:ext cx="1145838" cy="114679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Freeform 83"/>
            <p:cNvSpPr>
              <a:spLocks noEditPoints="1"/>
            </p:cNvSpPr>
            <p:nvPr/>
          </p:nvSpPr>
          <p:spPr bwMode="auto">
            <a:xfrm>
              <a:off x="3699604" y="2463535"/>
              <a:ext cx="294154" cy="441234"/>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8" name="Group 137"/>
          <p:cNvGrpSpPr/>
          <p:nvPr/>
        </p:nvGrpSpPr>
        <p:grpSpPr>
          <a:xfrm>
            <a:off x="5050573" y="2784242"/>
            <a:ext cx="767326" cy="768114"/>
            <a:chOff x="5029200" y="2815445"/>
            <a:chExt cx="883472" cy="884210"/>
          </a:xfrm>
        </p:grpSpPr>
        <p:sp>
          <p:nvSpPr>
            <p:cNvPr id="79" name="Oval 72"/>
            <p:cNvSpPr>
              <a:spLocks noChangeAspect="1"/>
            </p:cNvSpPr>
            <p:nvPr/>
          </p:nvSpPr>
          <p:spPr>
            <a:xfrm>
              <a:off x="5029200" y="2815445"/>
              <a:ext cx="883472" cy="884210"/>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Freeform 176"/>
            <p:cNvSpPr>
              <a:spLocks noEditPoints="1"/>
            </p:cNvSpPr>
            <p:nvPr/>
          </p:nvSpPr>
          <p:spPr bwMode="auto">
            <a:xfrm>
              <a:off x="5257019" y="3087290"/>
              <a:ext cx="427834" cy="340520"/>
            </a:xfrm>
            <a:custGeom>
              <a:avLst/>
              <a:gdLst/>
              <a:ahLst/>
              <a:cxnLst>
                <a:cxn ang="0">
                  <a:pos x="53" y="20"/>
                </a:cxn>
                <a:cxn ang="0">
                  <a:pos x="26" y="39"/>
                </a:cxn>
                <a:cxn ang="0">
                  <a:pos x="20" y="39"/>
                </a:cxn>
                <a:cxn ang="0">
                  <a:pos x="9" y="44"/>
                </a:cxn>
                <a:cxn ang="0">
                  <a:pos x="6" y="44"/>
                </a:cxn>
                <a:cxn ang="0">
                  <a:pos x="6" y="44"/>
                </a:cxn>
                <a:cxn ang="0">
                  <a:pos x="5" y="43"/>
                </a:cxn>
                <a:cxn ang="0">
                  <a:pos x="5" y="41"/>
                </a:cxn>
                <a:cxn ang="0">
                  <a:pos x="10" y="35"/>
                </a:cxn>
                <a:cxn ang="0">
                  <a:pos x="0" y="20"/>
                </a:cxn>
                <a:cxn ang="0">
                  <a:pos x="26" y="0"/>
                </a:cxn>
                <a:cxn ang="0">
                  <a:pos x="53" y="20"/>
                </a:cxn>
                <a:cxn ang="0">
                  <a:pos x="5" y="20"/>
                </a:cxn>
                <a:cxn ang="0">
                  <a:pos x="12" y="31"/>
                </a:cxn>
                <a:cxn ang="0">
                  <a:pos x="16" y="33"/>
                </a:cxn>
                <a:cxn ang="0">
                  <a:pos x="15" y="36"/>
                </a:cxn>
                <a:cxn ang="0">
                  <a:pos x="17" y="35"/>
                </a:cxn>
                <a:cxn ang="0">
                  <a:pos x="19" y="34"/>
                </a:cxn>
                <a:cxn ang="0">
                  <a:pos x="21" y="34"/>
                </a:cxn>
                <a:cxn ang="0">
                  <a:pos x="26" y="34"/>
                </a:cxn>
                <a:cxn ang="0">
                  <a:pos x="48" y="20"/>
                </a:cxn>
                <a:cxn ang="0">
                  <a:pos x="26" y="5"/>
                </a:cxn>
                <a:cxn ang="0">
                  <a:pos x="5" y="20"/>
                </a:cxn>
                <a:cxn ang="0">
                  <a:pos x="62" y="51"/>
                </a:cxn>
                <a:cxn ang="0">
                  <a:pos x="63" y="53"/>
                </a:cxn>
                <a:cxn ang="0">
                  <a:pos x="62" y="54"/>
                </a:cxn>
                <a:cxn ang="0">
                  <a:pos x="58" y="53"/>
                </a:cxn>
                <a:cxn ang="0">
                  <a:pos x="48" y="48"/>
                </a:cxn>
                <a:cxn ang="0">
                  <a:pos x="41" y="49"/>
                </a:cxn>
                <a:cxn ang="0">
                  <a:pos x="23" y="44"/>
                </a:cxn>
                <a:cxn ang="0">
                  <a:pos x="26" y="44"/>
                </a:cxn>
                <a:cxn ang="0">
                  <a:pos x="48" y="38"/>
                </a:cxn>
                <a:cxn ang="0">
                  <a:pos x="58" y="20"/>
                </a:cxn>
                <a:cxn ang="0">
                  <a:pos x="57" y="14"/>
                </a:cxn>
                <a:cxn ang="0">
                  <a:pos x="68" y="30"/>
                </a:cxn>
                <a:cxn ang="0">
                  <a:pos x="58" y="45"/>
                </a:cxn>
                <a:cxn ang="0">
                  <a:pos x="62" y="51"/>
                </a:cxn>
              </a:cxnLst>
              <a:rect l="0" t="0" r="r" b="b"/>
              <a:pathLst>
                <a:path w="68" h="54">
                  <a:moveTo>
                    <a:pt x="53" y="20"/>
                  </a:moveTo>
                  <a:cubicBezTo>
                    <a:pt x="53" y="31"/>
                    <a:pt x="41" y="39"/>
                    <a:pt x="26" y="39"/>
                  </a:cubicBezTo>
                  <a:cubicBezTo>
                    <a:pt x="24" y="39"/>
                    <a:pt x="22" y="39"/>
                    <a:pt x="20" y="39"/>
                  </a:cubicBezTo>
                  <a:cubicBezTo>
                    <a:pt x="17" y="41"/>
                    <a:pt x="13" y="43"/>
                    <a:pt x="9" y="44"/>
                  </a:cubicBezTo>
                  <a:cubicBezTo>
                    <a:pt x="8" y="44"/>
                    <a:pt x="7" y="44"/>
                    <a:pt x="6" y="44"/>
                  </a:cubicBezTo>
                  <a:cubicBezTo>
                    <a:pt x="6" y="44"/>
                    <a:pt x="6" y="44"/>
                    <a:pt x="6" y="44"/>
                  </a:cubicBezTo>
                  <a:cubicBezTo>
                    <a:pt x="5" y="44"/>
                    <a:pt x="5" y="44"/>
                    <a:pt x="5" y="43"/>
                  </a:cubicBezTo>
                  <a:cubicBezTo>
                    <a:pt x="5" y="42"/>
                    <a:pt x="5" y="42"/>
                    <a:pt x="5" y="41"/>
                  </a:cubicBezTo>
                  <a:cubicBezTo>
                    <a:pt x="7" y="40"/>
                    <a:pt x="9" y="38"/>
                    <a:pt x="10" y="35"/>
                  </a:cubicBezTo>
                  <a:cubicBezTo>
                    <a:pt x="4" y="32"/>
                    <a:pt x="0" y="26"/>
                    <a:pt x="0" y="20"/>
                  </a:cubicBezTo>
                  <a:cubicBezTo>
                    <a:pt x="0" y="9"/>
                    <a:pt x="12" y="0"/>
                    <a:pt x="26" y="0"/>
                  </a:cubicBezTo>
                  <a:cubicBezTo>
                    <a:pt x="41" y="0"/>
                    <a:pt x="53" y="9"/>
                    <a:pt x="53" y="20"/>
                  </a:cubicBezTo>
                  <a:close/>
                  <a:moveTo>
                    <a:pt x="5" y="20"/>
                  </a:moveTo>
                  <a:cubicBezTo>
                    <a:pt x="5" y="24"/>
                    <a:pt x="7" y="28"/>
                    <a:pt x="12" y="31"/>
                  </a:cubicBezTo>
                  <a:cubicBezTo>
                    <a:pt x="16" y="33"/>
                    <a:pt x="16" y="33"/>
                    <a:pt x="16" y="33"/>
                  </a:cubicBezTo>
                  <a:cubicBezTo>
                    <a:pt x="15" y="36"/>
                    <a:pt x="15" y="36"/>
                    <a:pt x="15" y="36"/>
                  </a:cubicBezTo>
                  <a:cubicBezTo>
                    <a:pt x="15" y="36"/>
                    <a:pt x="16" y="35"/>
                    <a:pt x="17" y="35"/>
                  </a:cubicBezTo>
                  <a:cubicBezTo>
                    <a:pt x="19" y="34"/>
                    <a:pt x="19" y="34"/>
                    <a:pt x="19" y="34"/>
                  </a:cubicBezTo>
                  <a:cubicBezTo>
                    <a:pt x="21" y="34"/>
                    <a:pt x="21" y="34"/>
                    <a:pt x="21" y="34"/>
                  </a:cubicBezTo>
                  <a:cubicBezTo>
                    <a:pt x="23" y="34"/>
                    <a:pt x="25" y="34"/>
                    <a:pt x="26" y="34"/>
                  </a:cubicBezTo>
                  <a:cubicBezTo>
                    <a:pt x="38" y="34"/>
                    <a:pt x="48" y="28"/>
                    <a:pt x="48" y="20"/>
                  </a:cubicBezTo>
                  <a:cubicBezTo>
                    <a:pt x="48" y="12"/>
                    <a:pt x="38" y="5"/>
                    <a:pt x="26" y="5"/>
                  </a:cubicBezTo>
                  <a:cubicBezTo>
                    <a:pt x="15" y="5"/>
                    <a:pt x="5" y="12"/>
                    <a:pt x="5" y="20"/>
                  </a:cubicBezTo>
                  <a:close/>
                  <a:moveTo>
                    <a:pt x="62" y="51"/>
                  </a:moveTo>
                  <a:cubicBezTo>
                    <a:pt x="63" y="52"/>
                    <a:pt x="63" y="52"/>
                    <a:pt x="63" y="53"/>
                  </a:cubicBezTo>
                  <a:cubicBezTo>
                    <a:pt x="63" y="53"/>
                    <a:pt x="62" y="54"/>
                    <a:pt x="62" y="54"/>
                  </a:cubicBezTo>
                  <a:cubicBezTo>
                    <a:pt x="60" y="54"/>
                    <a:pt x="59" y="54"/>
                    <a:pt x="58" y="53"/>
                  </a:cubicBezTo>
                  <a:cubicBezTo>
                    <a:pt x="54" y="52"/>
                    <a:pt x="51" y="51"/>
                    <a:pt x="48" y="48"/>
                  </a:cubicBezTo>
                  <a:cubicBezTo>
                    <a:pt x="46" y="49"/>
                    <a:pt x="43" y="49"/>
                    <a:pt x="41" y="49"/>
                  </a:cubicBezTo>
                  <a:cubicBezTo>
                    <a:pt x="34" y="49"/>
                    <a:pt x="28" y="47"/>
                    <a:pt x="23" y="44"/>
                  </a:cubicBezTo>
                  <a:cubicBezTo>
                    <a:pt x="24" y="44"/>
                    <a:pt x="25" y="44"/>
                    <a:pt x="26" y="44"/>
                  </a:cubicBezTo>
                  <a:cubicBezTo>
                    <a:pt x="35" y="44"/>
                    <a:pt x="42" y="42"/>
                    <a:pt x="48" y="38"/>
                  </a:cubicBezTo>
                  <a:cubicBezTo>
                    <a:pt x="55" y="33"/>
                    <a:pt x="58" y="27"/>
                    <a:pt x="58" y="20"/>
                  </a:cubicBezTo>
                  <a:cubicBezTo>
                    <a:pt x="58" y="18"/>
                    <a:pt x="58" y="16"/>
                    <a:pt x="57" y="14"/>
                  </a:cubicBezTo>
                  <a:cubicBezTo>
                    <a:pt x="64" y="18"/>
                    <a:pt x="68" y="23"/>
                    <a:pt x="68" y="30"/>
                  </a:cubicBezTo>
                  <a:cubicBezTo>
                    <a:pt x="68" y="36"/>
                    <a:pt x="64" y="41"/>
                    <a:pt x="58" y="45"/>
                  </a:cubicBezTo>
                  <a:cubicBezTo>
                    <a:pt x="59" y="48"/>
                    <a:pt x="61" y="49"/>
                    <a:pt x="62" y="51"/>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1" name="Group 130"/>
          <p:cNvGrpSpPr/>
          <p:nvPr/>
        </p:nvGrpSpPr>
        <p:grpSpPr>
          <a:xfrm>
            <a:off x="2800370" y="2784242"/>
            <a:ext cx="767326" cy="768114"/>
            <a:chOff x="2438400" y="2815445"/>
            <a:chExt cx="883472" cy="884210"/>
          </a:xfrm>
        </p:grpSpPr>
        <p:sp>
          <p:nvSpPr>
            <p:cNvPr id="82" name="Oval 81"/>
            <p:cNvSpPr>
              <a:spLocks noChangeAspect="1"/>
            </p:cNvSpPr>
            <p:nvPr/>
          </p:nvSpPr>
          <p:spPr>
            <a:xfrm>
              <a:off x="2438400" y="2815445"/>
              <a:ext cx="883472" cy="884210"/>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Freeform 216"/>
            <p:cNvSpPr>
              <a:spLocks noEditPoints="1"/>
            </p:cNvSpPr>
            <p:nvPr/>
          </p:nvSpPr>
          <p:spPr bwMode="auto">
            <a:xfrm>
              <a:off x="2666219" y="3042179"/>
              <a:ext cx="427834" cy="430742"/>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4" name="Group 132"/>
          <p:cNvGrpSpPr/>
          <p:nvPr/>
        </p:nvGrpSpPr>
        <p:grpSpPr>
          <a:xfrm>
            <a:off x="4362172" y="1420914"/>
            <a:ext cx="1058920" cy="1060005"/>
            <a:chOff x="4236600" y="1246056"/>
            <a:chExt cx="1219200" cy="1220218"/>
          </a:xfrm>
        </p:grpSpPr>
        <p:sp>
          <p:nvSpPr>
            <p:cNvPr id="85" name="Oval 74"/>
            <p:cNvSpPr>
              <a:spLocks noChangeAspect="1"/>
            </p:cNvSpPr>
            <p:nvPr/>
          </p:nvSpPr>
          <p:spPr>
            <a:xfrm>
              <a:off x="4236600" y="1246056"/>
              <a:ext cx="1219200" cy="1220218"/>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217"/>
            <p:cNvSpPr>
              <a:spLocks noEditPoints="1"/>
            </p:cNvSpPr>
            <p:nvPr/>
          </p:nvSpPr>
          <p:spPr bwMode="auto">
            <a:xfrm>
              <a:off x="4601724" y="1672807"/>
              <a:ext cx="488952" cy="366716"/>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97375344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6"/>
                                        </p:tgtEl>
                                        <p:attrNameLst>
                                          <p:attrName>ppt_y</p:attrName>
                                        </p:attrNameLst>
                                      </p:cBhvr>
                                      <p:tavLst>
                                        <p:tav tm="0">
                                          <p:val>
                                            <p:strVal val="#ppt_y"/>
                                          </p:val>
                                        </p:tav>
                                        <p:tav tm="100000">
                                          <p:val>
                                            <p:strVal val="#ppt_y"/>
                                          </p:val>
                                        </p:tav>
                                      </p:tavLst>
                                    </p:anim>
                                    <p:anim calcmode="lin" valueType="num">
                                      <p:cBhvr>
                                        <p:cTn id="9"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6"/>
                                        </p:tgtEl>
                                      </p:cBhvr>
                                    </p:animEffect>
                                  </p:childTnLst>
                                </p:cTn>
                              </p:par>
                            </p:childTnLst>
                          </p:cTn>
                        </p:par>
                        <p:par>
                          <p:cTn id="12" fill="hold">
                            <p:stCondLst>
                              <p:cond delay="850"/>
                            </p:stCondLst>
                            <p:childTnLst>
                              <p:par>
                                <p:cTn id="13" presetID="2" presetClass="entr" presetSubtype="4" accel="50000" decel="50000" fill="hold" grpId="0" nodeType="afterEffect">
                                  <p:stCondLst>
                                    <p:cond delay="0"/>
                                  </p:stCondLst>
                                  <p:childTnLst>
                                    <p:set>
                                      <p:cBhvr>
                                        <p:cTn id="14" dur="1" fill="hold">
                                          <p:stCondLst>
                                            <p:cond delay="0"/>
                                          </p:stCondLst>
                                        </p:cTn>
                                        <p:tgtEl>
                                          <p:spTgt spid="50"/>
                                        </p:tgtEl>
                                        <p:attrNameLst>
                                          <p:attrName>style.visibility</p:attrName>
                                        </p:attrNameLst>
                                      </p:cBhvr>
                                      <p:to>
                                        <p:strVal val="visible"/>
                                      </p:to>
                                    </p:set>
                                    <p:anim calcmode="lin" valueType="num">
                                      <p:cBhvr additive="base">
                                        <p:cTn id="15" dur="500" fill="hold"/>
                                        <p:tgtEl>
                                          <p:spTgt spid="50"/>
                                        </p:tgtEl>
                                        <p:attrNameLst>
                                          <p:attrName>ppt_x</p:attrName>
                                        </p:attrNameLst>
                                      </p:cBhvr>
                                      <p:tavLst>
                                        <p:tav tm="0">
                                          <p:val>
                                            <p:strVal val="#ppt_x"/>
                                          </p:val>
                                        </p:tav>
                                        <p:tav tm="100000">
                                          <p:val>
                                            <p:strVal val="#ppt_x"/>
                                          </p:val>
                                        </p:tav>
                                      </p:tavLst>
                                    </p:anim>
                                    <p:anim calcmode="lin" valueType="num">
                                      <p:cBhvr additive="base">
                                        <p:cTn id="16" dur="500" fill="hold"/>
                                        <p:tgtEl>
                                          <p:spTgt spid="50"/>
                                        </p:tgtEl>
                                        <p:attrNameLst>
                                          <p:attrName>ppt_y</p:attrName>
                                        </p:attrNameLst>
                                      </p:cBhvr>
                                      <p:tavLst>
                                        <p:tav tm="0">
                                          <p:val>
                                            <p:strVal val="1+#ppt_h/2"/>
                                          </p:val>
                                        </p:tav>
                                        <p:tav tm="100000">
                                          <p:val>
                                            <p:strVal val="#ppt_y"/>
                                          </p:val>
                                        </p:tav>
                                      </p:tavLst>
                                    </p:anim>
                                  </p:childTnLst>
                                </p:cTn>
                              </p:par>
                              <p:par>
                                <p:cTn id="17" presetID="53" presetClass="entr" presetSubtype="0" fill="hold" nodeType="withEffect">
                                  <p:stCondLst>
                                    <p:cond delay="0"/>
                                  </p:stCondLst>
                                  <p:childTnLst>
                                    <p:set>
                                      <p:cBhvr>
                                        <p:cTn id="18" dur="1" fill="hold">
                                          <p:stCondLst>
                                            <p:cond delay="0"/>
                                          </p:stCondLst>
                                        </p:cTn>
                                        <p:tgtEl>
                                          <p:spTgt spid="81"/>
                                        </p:tgtEl>
                                        <p:attrNameLst>
                                          <p:attrName>style.visibility</p:attrName>
                                        </p:attrNameLst>
                                      </p:cBhvr>
                                      <p:to>
                                        <p:strVal val="visible"/>
                                      </p:to>
                                    </p:set>
                                    <p:anim calcmode="lin" valueType="num">
                                      <p:cBhvr>
                                        <p:cTn id="19" dur="500" fill="hold"/>
                                        <p:tgtEl>
                                          <p:spTgt spid="81"/>
                                        </p:tgtEl>
                                        <p:attrNameLst>
                                          <p:attrName>ppt_w</p:attrName>
                                        </p:attrNameLst>
                                      </p:cBhvr>
                                      <p:tavLst>
                                        <p:tav tm="0">
                                          <p:val>
                                            <p:fltVal val="0"/>
                                          </p:val>
                                        </p:tav>
                                        <p:tav tm="100000">
                                          <p:val>
                                            <p:strVal val="#ppt_w"/>
                                          </p:val>
                                        </p:tav>
                                      </p:tavLst>
                                    </p:anim>
                                    <p:anim calcmode="lin" valueType="num">
                                      <p:cBhvr>
                                        <p:cTn id="20" dur="500" fill="hold"/>
                                        <p:tgtEl>
                                          <p:spTgt spid="81"/>
                                        </p:tgtEl>
                                        <p:attrNameLst>
                                          <p:attrName>ppt_h</p:attrName>
                                        </p:attrNameLst>
                                      </p:cBhvr>
                                      <p:tavLst>
                                        <p:tav tm="0">
                                          <p:val>
                                            <p:fltVal val="0"/>
                                          </p:val>
                                        </p:tav>
                                        <p:tav tm="100000">
                                          <p:val>
                                            <p:strVal val="#ppt_h"/>
                                          </p:val>
                                        </p:tav>
                                      </p:tavLst>
                                    </p:anim>
                                    <p:animEffect transition="in" filter="fade">
                                      <p:cBhvr>
                                        <p:cTn id="21" dur="500"/>
                                        <p:tgtEl>
                                          <p:spTgt spid="81"/>
                                        </p:tgtEl>
                                      </p:cBhvr>
                                    </p:animEffect>
                                  </p:childTnLst>
                                </p:cTn>
                              </p:par>
                            </p:childTnLst>
                          </p:cTn>
                        </p:par>
                        <p:par>
                          <p:cTn id="22" fill="hold">
                            <p:stCondLst>
                              <p:cond delay="1350"/>
                            </p:stCondLst>
                            <p:childTnLst>
                              <p:par>
                                <p:cTn id="23" presetID="53" presetClass="entr" presetSubtype="0" fill="hold" grpId="0" nodeType="afterEffect">
                                  <p:stCondLst>
                                    <p:cond delay="0"/>
                                  </p:stCondLst>
                                  <p:childTnLst>
                                    <p:set>
                                      <p:cBhvr>
                                        <p:cTn id="24" dur="1" fill="hold">
                                          <p:stCondLst>
                                            <p:cond delay="0"/>
                                          </p:stCondLst>
                                        </p:cTn>
                                        <p:tgtEl>
                                          <p:spTgt spid="71"/>
                                        </p:tgtEl>
                                        <p:attrNameLst>
                                          <p:attrName>style.visibility</p:attrName>
                                        </p:attrNameLst>
                                      </p:cBhvr>
                                      <p:to>
                                        <p:strVal val="visible"/>
                                      </p:to>
                                    </p:set>
                                    <p:anim calcmode="lin" valueType="num">
                                      <p:cBhvr>
                                        <p:cTn id="25" dur="500" fill="hold"/>
                                        <p:tgtEl>
                                          <p:spTgt spid="71"/>
                                        </p:tgtEl>
                                        <p:attrNameLst>
                                          <p:attrName>ppt_w</p:attrName>
                                        </p:attrNameLst>
                                      </p:cBhvr>
                                      <p:tavLst>
                                        <p:tav tm="0">
                                          <p:val>
                                            <p:fltVal val="0"/>
                                          </p:val>
                                        </p:tav>
                                        <p:tav tm="100000">
                                          <p:val>
                                            <p:strVal val="#ppt_w"/>
                                          </p:val>
                                        </p:tav>
                                      </p:tavLst>
                                    </p:anim>
                                    <p:anim calcmode="lin" valueType="num">
                                      <p:cBhvr>
                                        <p:cTn id="26" dur="500" fill="hold"/>
                                        <p:tgtEl>
                                          <p:spTgt spid="71"/>
                                        </p:tgtEl>
                                        <p:attrNameLst>
                                          <p:attrName>ppt_h</p:attrName>
                                        </p:attrNameLst>
                                      </p:cBhvr>
                                      <p:tavLst>
                                        <p:tav tm="0">
                                          <p:val>
                                            <p:fltVal val="0"/>
                                          </p:val>
                                        </p:tav>
                                        <p:tav tm="100000">
                                          <p:val>
                                            <p:strVal val="#ppt_h"/>
                                          </p:val>
                                        </p:tav>
                                      </p:tavLst>
                                    </p:anim>
                                    <p:animEffect transition="in" filter="fade">
                                      <p:cBhvr>
                                        <p:cTn id="27" dur="500"/>
                                        <p:tgtEl>
                                          <p:spTgt spid="71"/>
                                        </p:tgtEl>
                                      </p:cBhvr>
                                    </p:animEffect>
                                  </p:childTnLst>
                                </p:cTn>
                              </p:par>
                            </p:childTnLst>
                          </p:cTn>
                        </p:par>
                        <p:par>
                          <p:cTn id="28" fill="hold">
                            <p:stCondLst>
                              <p:cond delay="1850"/>
                            </p:stCondLst>
                            <p:childTnLst>
                              <p:par>
                                <p:cTn id="29" presetID="22" presetClass="entr" presetSubtype="2"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wipe(right)">
                                      <p:cBhvr>
                                        <p:cTn id="31" dur="500"/>
                                        <p:tgtEl>
                                          <p:spTgt spid="58"/>
                                        </p:tgtEl>
                                      </p:cBhvr>
                                    </p:animEffect>
                                  </p:childTnLst>
                                </p:cTn>
                              </p:par>
                            </p:childTnLst>
                          </p:cTn>
                        </p:par>
                        <p:par>
                          <p:cTn id="32" fill="hold">
                            <p:stCondLst>
                              <p:cond delay="2350"/>
                            </p:stCondLst>
                            <p:childTnLst>
                              <p:par>
                                <p:cTn id="33" presetID="2" presetClass="entr" presetSubtype="4" accel="50000" decel="50000" fill="hold" grpId="0" nodeType="after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53" presetClass="entr" presetSubtype="0" fill="hold" nodeType="withEffect">
                                  <p:stCondLst>
                                    <p:cond delay="0"/>
                                  </p:stCondLst>
                                  <p:childTnLst>
                                    <p:set>
                                      <p:cBhvr>
                                        <p:cTn id="38" dur="1" fill="hold">
                                          <p:stCondLst>
                                            <p:cond delay="0"/>
                                          </p:stCondLst>
                                        </p:cTn>
                                        <p:tgtEl>
                                          <p:spTgt spid="75"/>
                                        </p:tgtEl>
                                        <p:attrNameLst>
                                          <p:attrName>style.visibility</p:attrName>
                                        </p:attrNameLst>
                                      </p:cBhvr>
                                      <p:to>
                                        <p:strVal val="visible"/>
                                      </p:to>
                                    </p:set>
                                    <p:anim calcmode="lin" valueType="num">
                                      <p:cBhvr>
                                        <p:cTn id="39" dur="500" fill="hold"/>
                                        <p:tgtEl>
                                          <p:spTgt spid="75"/>
                                        </p:tgtEl>
                                        <p:attrNameLst>
                                          <p:attrName>ppt_w</p:attrName>
                                        </p:attrNameLst>
                                      </p:cBhvr>
                                      <p:tavLst>
                                        <p:tav tm="0">
                                          <p:val>
                                            <p:fltVal val="0"/>
                                          </p:val>
                                        </p:tav>
                                        <p:tav tm="100000">
                                          <p:val>
                                            <p:strVal val="#ppt_w"/>
                                          </p:val>
                                        </p:tav>
                                      </p:tavLst>
                                    </p:anim>
                                    <p:anim calcmode="lin" valueType="num">
                                      <p:cBhvr>
                                        <p:cTn id="40" dur="500" fill="hold"/>
                                        <p:tgtEl>
                                          <p:spTgt spid="75"/>
                                        </p:tgtEl>
                                        <p:attrNameLst>
                                          <p:attrName>ppt_h</p:attrName>
                                        </p:attrNameLst>
                                      </p:cBhvr>
                                      <p:tavLst>
                                        <p:tav tm="0">
                                          <p:val>
                                            <p:fltVal val="0"/>
                                          </p:val>
                                        </p:tav>
                                        <p:tav tm="100000">
                                          <p:val>
                                            <p:strVal val="#ppt_h"/>
                                          </p:val>
                                        </p:tav>
                                      </p:tavLst>
                                    </p:anim>
                                    <p:animEffect transition="in" filter="fade">
                                      <p:cBhvr>
                                        <p:cTn id="41" dur="500"/>
                                        <p:tgtEl>
                                          <p:spTgt spid="75"/>
                                        </p:tgtEl>
                                      </p:cBhvr>
                                    </p:animEffect>
                                  </p:childTnLst>
                                </p:cTn>
                              </p:par>
                            </p:childTnLst>
                          </p:cTn>
                        </p:par>
                        <p:par>
                          <p:cTn id="42" fill="hold">
                            <p:stCondLst>
                              <p:cond delay="2850"/>
                            </p:stCondLst>
                            <p:childTnLst>
                              <p:par>
                                <p:cTn id="43" presetID="53" presetClass="entr" presetSubtype="0" fill="hold" grpId="0" nodeType="afterEffect">
                                  <p:stCondLst>
                                    <p:cond delay="0"/>
                                  </p:stCondLst>
                                  <p:childTnLst>
                                    <p:set>
                                      <p:cBhvr>
                                        <p:cTn id="44" dur="1" fill="hold">
                                          <p:stCondLst>
                                            <p:cond delay="0"/>
                                          </p:stCondLst>
                                        </p:cTn>
                                        <p:tgtEl>
                                          <p:spTgt spid="67"/>
                                        </p:tgtEl>
                                        <p:attrNameLst>
                                          <p:attrName>style.visibility</p:attrName>
                                        </p:attrNameLst>
                                      </p:cBhvr>
                                      <p:to>
                                        <p:strVal val="visible"/>
                                      </p:to>
                                    </p:set>
                                    <p:anim calcmode="lin" valueType="num">
                                      <p:cBhvr>
                                        <p:cTn id="45" dur="500" fill="hold"/>
                                        <p:tgtEl>
                                          <p:spTgt spid="67"/>
                                        </p:tgtEl>
                                        <p:attrNameLst>
                                          <p:attrName>ppt_w</p:attrName>
                                        </p:attrNameLst>
                                      </p:cBhvr>
                                      <p:tavLst>
                                        <p:tav tm="0">
                                          <p:val>
                                            <p:fltVal val="0"/>
                                          </p:val>
                                        </p:tav>
                                        <p:tav tm="100000">
                                          <p:val>
                                            <p:strVal val="#ppt_w"/>
                                          </p:val>
                                        </p:tav>
                                      </p:tavLst>
                                    </p:anim>
                                    <p:anim calcmode="lin" valueType="num">
                                      <p:cBhvr>
                                        <p:cTn id="46" dur="500" fill="hold"/>
                                        <p:tgtEl>
                                          <p:spTgt spid="67"/>
                                        </p:tgtEl>
                                        <p:attrNameLst>
                                          <p:attrName>ppt_h</p:attrName>
                                        </p:attrNameLst>
                                      </p:cBhvr>
                                      <p:tavLst>
                                        <p:tav tm="0">
                                          <p:val>
                                            <p:fltVal val="0"/>
                                          </p:val>
                                        </p:tav>
                                        <p:tav tm="100000">
                                          <p:val>
                                            <p:strVal val="#ppt_h"/>
                                          </p:val>
                                        </p:tav>
                                      </p:tavLst>
                                    </p:anim>
                                    <p:animEffect transition="in" filter="fade">
                                      <p:cBhvr>
                                        <p:cTn id="47" dur="500"/>
                                        <p:tgtEl>
                                          <p:spTgt spid="67"/>
                                        </p:tgtEl>
                                      </p:cBhvr>
                                    </p:animEffect>
                                  </p:childTnLst>
                                </p:cTn>
                              </p:par>
                            </p:childTnLst>
                          </p:cTn>
                        </p:par>
                        <p:par>
                          <p:cTn id="48" fill="hold">
                            <p:stCondLst>
                              <p:cond delay="3350"/>
                            </p:stCondLst>
                            <p:childTnLst>
                              <p:par>
                                <p:cTn id="49" presetID="22" presetClass="entr" presetSubtype="2"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wipe(right)">
                                      <p:cBhvr>
                                        <p:cTn id="51" dur="500"/>
                                        <p:tgtEl>
                                          <p:spTgt spid="55"/>
                                        </p:tgtEl>
                                      </p:cBhvr>
                                    </p:animEffect>
                                  </p:childTnLst>
                                </p:cTn>
                              </p:par>
                            </p:childTnLst>
                          </p:cTn>
                        </p:par>
                        <p:par>
                          <p:cTn id="52" fill="hold">
                            <p:stCondLst>
                              <p:cond delay="385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500" fill="hold"/>
                                        <p:tgtEl>
                                          <p:spTgt spid="48"/>
                                        </p:tgtEl>
                                        <p:attrNameLst>
                                          <p:attrName>ppt_x</p:attrName>
                                        </p:attrNameLst>
                                      </p:cBhvr>
                                      <p:tavLst>
                                        <p:tav tm="0">
                                          <p:val>
                                            <p:strVal val="#ppt_x"/>
                                          </p:val>
                                        </p:tav>
                                        <p:tav tm="100000">
                                          <p:val>
                                            <p:strVal val="#ppt_x"/>
                                          </p:val>
                                        </p:tav>
                                      </p:tavLst>
                                    </p:anim>
                                    <p:anim calcmode="lin" valueType="num">
                                      <p:cBhvr additive="base">
                                        <p:cTn id="56" dur="500" fill="hold"/>
                                        <p:tgtEl>
                                          <p:spTgt spid="48"/>
                                        </p:tgtEl>
                                        <p:attrNameLst>
                                          <p:attrName>ppt_y</p:attrName>
                                        </p:attrNameLst>
                                      </p:cBhvr>
                                      <p:tavLst>
                                        <p:tav tm="0">
                                          <p:val>
                                            <p:strVal val="1+#ppt_h/2"/>
                                          </p:val>
                                        </p:tav>
                                        <p:tav tm="100000">
                                          <p:val>
                                            <p:strVal val="#ppt_y"/>
                                          </p:val>
                                        </p:tav>
                                      </p:tavLst>
                                    </p:anim>
                                  </p:childTnLst>
                                </p:cTn>
                              </p:par>
                              <p:par>
                                <p:cTn id="57" presetID="53" presetClass="entr" presetSubtype="0" fill="hold" nodeType="withEffect">
                                  <p:stCondLst>
                                    <p:cond delay="0"/>
                                  </p:stCondLst>
                                  <p:childTnLst>
                                    <p:set>
                                      <p:cBhvr>
                                        <p:cTn id="58" dur="1" fill="hold">
                                          <p:stCondLst>
                                            <p:cond delay="0"/>
                                          </p:stCondLst>
                                        </p:cTn>
                                        <p:tgtEl>
                                          <p:spTgt spid="84"/>
                                        </p:tgtEl>
                                        <p:attrNameLst>
                                          <p:attrName>style.visibility</p:attrName>
                                        </p:attrNameLst>
                                      </p:cBhvr>
                                      <p:to>
                                        <p:strVal val="visible"/>
                                      </p:to>
                                    </p:set>
                                    <p:anim calcmode="lin" valueType="num">
                                      <p:cBhvr>
                                        <p:cTn id="59" dur="500" fill="hold"/>
                                        <p:tgtEl>
                                          <p:spTgt spid="84"/>
                                        </p:tgtEl>
                                        <p:attrNameLst>
                                          <p:attrName>ppt_w</p:attrName>
                                        </p:attrNameLst>
                                      </p:cBhvr>
                                      <p:tavLst>
                                        <p:tav tm="0">
                                          <p:val>
                                            <p:fltVal val="0"/>
                                          </p:val>
                                        </p:tav>
                                        <p:tav tm="100000">
                                          <p:val>
                                            <p:strVal val="#ppt_w"/>
                                          </p:val>
                                        </p:tav>
                                      </p:tavLst>
                                    </p:anim>
                                    <p:anim calcmode="lin" valueType="num">
                                      <p:cBhvr>
                                        <p:cTn id="60" dur="500" fill="hold"/>
                                        <p:tgtEl>
                                          <p:spTgt spid="84"/>
                                        </p:tgtEl>
                                        <p:attrNameLst>
                                          <p:attrName>ppt_h</p:attrName>
                                        </p:attrNameLst>
                                      </p:cBhvr>
                                      <p:tavLst>
                                        <p:tav tm="0">
                                          <p:val>
                                            <p:fltVal val="0"/>
                                          </p:val>
                                        </p:tav>
                                        <p:tav tm="100000">
                                          <p:val>
                                            <p:strVal val="#ppt_h"/>
                                          </p:val>
                                        </p:tav>
                                      </p:tavLst>
                                    </p:anim>
                                    <p:animEffect transition="in" filter="fade">
                                      <p:cBhvr>
                                        <p:cTn id="61" dur="500"/>
                                        <p:tgtEl>
                                          <p:spTgt spid="84"/>
                                        </p:tgtEl>
                                      </p:cBhvr>
                                    </p:animEffect>
                                  </p:childTnLst>
                                </p:cTn>
                              </p:par>
                            </p:childTnLst>
                          </p:cTn>
                        </p:par>
                        <p:par>
                          <p:cTn id="62" fill="hold">
                            <p:stCondLst>
                              <p:cond delay="4350"/>
                            </p:stCondLst>
                            <p:childTnLst>
                              <p:par>
                                <p:cTn id="63" presetID="53" presetClass="entr" presetSubtype="0" fill="hold" grpId="0" nodeType="after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p:cTn id="65" dur="500" fill="hold"/>
                                        <p:tgtEl>
                                          <p:spTgt spid="69"/>
                                        </p:tgtEl>
                                        <p:attrNameLst>
                                          <p:attrName>ppt_w</p:attrName>
                                        </p:attrNameLst>
                                      </p:cBhvr>
                                      <p:tavLst>
                                        <p:tav tm="0">
                                          <p:val>
                                            <p:fltVal val="0"/>
                                          </p:val>
                                        </p:tav>
                                        <p:tav tm="100000">
                                          <p:val>
                                            <p:strVal val="#ppt_w"/>
                                          </p:val>
                                        </p:tav>
                                      </p:tavLst>
                                    </p:anim>
                                    <p:anim calcmode="lin" valueType="num">
                                      <p:cBhvr>
                                        <p:cTn id="66" dur="500" fill="hold"/>
                                        <p:tgtEl>
                                          <p:spTgt spid="69"/>
                                        </p:tgtEl>
                                        <p:attrNameLst>
                                          <p:attrName>ppt_h</p:attrName>
                                        </p:attrNameLst>
                                      </p:cBhvr>
                                      <p:tavLst>
                                        <p:tav tm="0">
                                          <p:val>
                                            <p:fltVal val="0"/>
                                          </p:val>
                                        </p:tav>
                                        <p:tav tm="100000">
                                          <p:val>
                                            <p:strVal val="#ppt_h"/>
                                          </p:val>
                                        </p:tav>
                                      </p:tavLst>
                                    </p:anim>
                                    <p:animEffect transition="in" filter="fade">
                                      <p:cBhvr>
                                        <p:cTn id="67" dur="500"/>
                                        <p:tgtEl>
                                          <p:spTgt spid="69"/>
                                        </p:tgtEl>
                                      </p:cBhvr>
                                    </p:animEffect>
                                  </p:childTnLst>
                                </p:cTn>
                              </p:par>
                            </p:childTnLst>
                          </p:cTn>
                        </p:par>
                        <p:par>
                          <p:cTn id="68" fill="hold">
                            <p:stCondLst>
                              <p:cond delay="4850"/>
                            </p:stCondLst>
                            <p:childTnLst>
                              <p:par>
                                <p:cTn id="69" presetID="22" presetClass="entr" presetSubtype="2" fill="hold" nodeType="after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wipe(right)">
                                      <p:cBhvr>
                                        <p:cTn id="71" dur="500"/>
                                        <p:tgtEl>
                                          <p:spTgt spid="52"/>
                                        </p:tgtEl>
                                      </p:cBhvr>
                                    </p:animEffect>
                                  </p:childTnLst>
                                </p:cTn>
                              </p:par>
                            </p:childTnLst>
                          </p:cTn>
                        </p:par>
                        <p:par>
                          <p:cTn id="72" fill="hold">
                            <p:stCondLst>
                              <p:cond delay="5350"/>
                            </p:stCondLst>
                            <p:childTnLst>
                              <p:par>
                                <p:cTn id="73" presetID="2" presetClass="entr" presetSubtype="4" accel="50000" decel="50000" fill="hold" grpId="0" nodeType="afterEffect">
                                  <p:stCondLst>
                                    <p:cond delay="0"/>
                                  </p:stCondLst>
                                  <p:childTnLst>
                                    <p:set>
                                      <p:cBhvr>
                                        <p:cTn id="74" dur="1" fill="hold">
                                          <p:stCondLst>
                                            <p:cond delay="0"/>
                                          </p:stCondLst>
                                        </p:cTn>
                                        <p:tgtEl>
                                          <p:spTgt spid="49"/>
                                        </p:tgtEl>
                                        <p:attrNameLst>
                                          <p:attrName>style.visibility</p:attrName>
                                        </p:attrNameLst>
                                      </p:cBhvr>
                                      <p:to>
                                        <p:strVal val="visible"/>
                                      </p:to>
                                    </p:set>
                                    <p:anim calcmode="lin" valueType="num">
                                      <p:cBhvr additive="base">
                                        <p:cTn id="75" dur="500" fill="hold"/>
                                        <p:tgtEl>
                                          <p:spTgt spid="49"/>
                                        </p:tgtEl>
                                        <p:attrNameLst>
                                          <p:attrName>ppt_x</p:attrName>
                                        </p:attrNameLst>
                                      </p:cBhvr>
                                      <p:tavLst>
                                        <p:tav tm="0">
                                          <p:val>
                                            <p:strVal val="#ppt_x"/>
                                          </p:val>
                                        </p:tav>
                                        <p:tav tm="100000">
                                          <p:val>
                                            <p:strVal val="#ppt_x"/>
                                          </p:val>
                                        </p:tav>
                                      </p:tavLst>
                                    </p:anim>
                                    <p:anim calcmode="lin" valueType="num">
                                      <p:cBhvr additive="base">
                                        <p:cTn id="76" dur="500" fill="hold"/>
                                        <p:tgtEl>
                                          <p:spTgt spid="49"/>
                                        </p:tgtEl>
                                        <p:attrNameLst>
                                          <p:attrName>ppt_y</p:attrName>
                                        </p:attrNameLst>
                                      </p:cBhvr>
                                      <p:tavLst>
                                        <p:tav tm="0">
                                          <p:val>
                                            <p:strVal val="1+#ppt_h/2"/>
                                          </p:val>
                                        </p:tav>
                                        <p:tav tm="100000">
                                          <p:val>
                                            <p:strVal val="#ppt_y"/>
                                          </p:val>
                                        </p:tav>
                                      </p:tavLst>
                                    </p:anim>
                                  </p:childTnLst>
                                </p:cTn>
                              </p:par>
                              <p:par>
                                <p:cTn id="77" presetID="53" presetClass="entr" presetSubtype="0" fill="hold" nodeType="withEffect">
                                  <p:stCondLst>
                                    <p:cond delay="0"/>
                                  </p:stCondLst>
                                  <p:childTnLst>
                                    <p:set>
                                      <p:cBhvr>
                                        <p:cTn id="78" dur="1" fill="hold">
                                          <p:stCondLst>
                                            <p:cond delay="0"/>
                                          </p:stCondLst>
                                        </p:cTn>
                                        <p:tgtEl>
                                          <p:spTgt spid="78"/>
                                        </p:tgtEl>
                                        <p:attrNameLst>
                                          <p:attrName>style.visibility</p:attrName>
                                        </p:attrNameLst>
                                      </p:cBhvr>
                                      <p:to>
                                        <p:strVal val="visible"/>
                                      </p:to>
                                    </p:set>
                                    <p:anim calcmode="lin" valueType="num">
                                      <p:cBhvr>
                                        <p:cTn id="79" dur="500" fill="hold"/>
                                        <p:tgtEl>
                                          <p:spTgt spid="78"/>
                                        </p:tgtEl>
                                        <p:attrNameLst>
                                          <p:attrName>ppt_w</p:attrName>
                                        </p:attrNameLst>
                                      </p:cBhvr>
                                      <p:tavLst>
                                        <p:tav tm="0">
                                          <p:val>
                                            <p:fltVal val="0"/>
                                          </p:val>
                                        </p:tav>
                                        <p:tav tm="100000">
                                          <p:val>
                                            <p:strVal val="#ppt_w"/>
                                          </p:val>
                                        </p:tav>
                                      </p:tavLst>
                                    </p:anim>
                                    <p:anim calcmode="lin" valueType="num">
                                      <p:cBhvr>
                                        <p:cTn id="80" dur="500" fill="hold"/>
                                        <p:tgtEl>
                                          <p:spTgt spid="78"/>
                                        </p:tgtEl>
                                        <p:attrNameLst>
                                          <p:attrName>ppt_h</p:attrName>
                                        </p:attrNameLst>
                                      </p:cBhvr>
                                      <p:tavLst>
                                        <p:tav tm="0">
                                          <p:val>
                                            <p:fltVal val="0"/>
                                          </p:val>
                                        </p:tav>
                                        <p:tav tm="100000">
                                          <p:val>
                                            <p:strVal val="#ppt_h"/>
                                          </p:val>
                                        </p:tav>
                                      </p:tavLst>
                                    </p:anim>
                                    <p:animEffect transition="in" filter="fade">
                                      <p:cBhvr>
                                        <p:cTn id="81" dur="500"/>
                                        <p:tgtEl>
                                          <p:spTgt spid="78"/>
                                        </p:tgtEl>
                                      </p:cBhvr>
                                    </p:animEffect>
                                  </p:childTnLst>
                                </p:cTn>
                              </p:par>
                            </p:childTnLst>
                          </p:cTn>
                        </p:par>
                        <p:par>
                          <p:cTn id="82" fill="hold">
                            <p:stCondLst>
                              <p:cond delay="5850"/>
                            </p:stCondLst>
                            <p:childTnLst>
                              <p:par>
                                <p:cTn id="83" presetID="53" presetClass="entr" presetSubtype="0" fill="hold" grpId="0" nodeType="afterEffect">
                                  <p:stCondLst>
                                    <p:cond delay="0"/>
                                  </p:stCondLst>
                                  <p:childTnLst>
                                    <p:set>
                                      <p:cBhvr>
                                        <p:cTn id="84" dur="1" fill="hold">
                                          <p:stCondLst>
                                            <p:cond delay="0"/>
                                          </p:stCondLst>
                                        </p:cTn>
                                        <p:tgtEl>
                                          <p:spTgt spid="68"/>
                                        </p:tgtEl>
                                        <p:attrNameLst>
                                          <p:attrName>style.visibility</p:attrName>
                                        </p:attrNameLst>
                                      </p:cBhvr>
                                      <p:to>
                                        <p:strVal val="visible"/>
                                      </p:to>
                                    </p:set>
                                    <p:anim calcmode="lin" valueType="num">
                                      <p:cBhvr>
                                        <p:cTn id="85" dur="500" fill="hold"/>
                                        <p:tgtEl>
                                          <p:spTgt spid="68"/>
                                        </p:tgtEl>
                                        <p:attrNameLst>
                                          <p:attrName>ppt_w</p:attrName>
                                        </p:attrNameLst>
                                      </p:cBhvr>
                                      <p:tavLst>
                                        <p:tav tm="0">
                                          <p:val>
                                            <p:fltVal val="0"/>
                                          </p:val>
                                        </p:tav>
                                        <p:tav tm="100000">
                                          <p:val>
                                            <p:strVal val="#ppt_w"/>
                                          </p:val>
                                        </p:tav>
                                      </p:tavLst>
                                    </p:anim>
                                    <p:anim calcmode="lin" valueType="num">
                                      <p:cBhvr>
                                        <p:cTn id="86" dur="500" fill="hold"/>
                                        <p:tgtEl>
                                          <p:spTgt spid="68"/>
                                        </p:tgtEl>
                                        <p:attrNameLst>
                                          <p:attrName>ppt_h</p:attrName>
                                        </p:attrNameLst>
                                      </p:cBhvr>
                                      <p:tavLst>
                                        <p:tav tm="0">
                                          <p:val>
                                            <p:fltVal val="0"/>
                                          </p:val>
                                        </p:tav>
                                        <p:tav tm="100000">
                                          <p:val>
                                            <p:strVal val="#ppt_h"/>
                                          </p:val>
                                        </p:tav>
                                      </p:tavLst>
                                    </p:anim>
                                    <p:animEffect transition="in" filter="fade">
                                      <p:cBhvr>
                                        <p:cTn id="87" dur="500"/>
                                        <p:tgtEl>
                                          <p:spTgt spid="68"/>
                                        </p:tgtEl>
                                      </p:cBhvr>
                                    </p:animEffect>
                                  </p:childTnLst>
                                </p:cTn>
                              </p:par>
                            </p:childTnLst>
                          </p:cTn>
                        </p:par>
                        <p:par>
                          <p:cTn id="88" fill="hold">
                            <p:stCondLst>
                              <p:cond delay="6350"/>
                            </p:stCondLst>
                            <p:childTnLst>
                              <p:par>
                                <p:cTn id="89" presetID="22" presetClass="entr" presetSubtype="8" fill="hold" nodeType="afterEffect">
                                  <p:stCondLst>
                                    <p:cond delay="0"/>
                                  </p:stCondLst>
                                  <p:childTnLst>
                                    <p:set>
                                      <p:cBhvr>
                                        <p:cTn id="90" dur="1" fill="hold">
                                          <p:stCondLst>
                                            <p:cond delay="0"/>
                                          </p:stCondLst>
                                        </p:cTn>
                                        <p:tgtEl>
                                          <p:spTgt spid="61"/>
                                        </p:tgtEl>
                                        <p:attrNameLst>
                                          <p:attrName>style.visibility</p:attrName>
                                        </p:attrNameLst>
                                      </p:cBhvr>
                                      <p:to>
                                        <p:strVal val="visible"/>
                                      </p:to>
                                    </p:set>
                                    <p:animEffect transition="in" filter="wipe(left)">
                                      <p:cBhvr>
                                        <p:cTn id="91" dur="500"/>
                                        <p:tgtEl>
                                          <p:spTgt spid="61"/>
                                        </p:tgtEl>
                                      </p:cBhvr>
                                    </p:animEffect>
                                  </p:childTnLst>
                                </p:cTn>
                              </p:par>
                            </p:childTnLst>
                          </p:cTn>
                        </p:par>
                        <p:par>
                          <p:cTn id="92" fill="hold">
                            <p:stCondLst>
                              <p:cond delay="6850"/>
                            </p:stCondLst>
                            <p:childTnLst>
                              <p:par>
                                <p:cTn id="93" presetID="2" presetClass="entr" presetSubtype="4" accel="50000" decel="50000" fill="hold" grpId="0" nodeType="afterEffect">
                                  <p:stCondLst>
                                    <p:cond delay="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ppt_x"/>
                                          </p:val>
                                        </p:tav>
                                        <p:tav tm="100000">
                                          <p:val>
                                            <p:strVal val="#ppt_x"/>
                                          </p:val>
                                        </p:tav>
                                      </p:tavLst>
                                    </p:anim>
                                    <p:anim calcmode="lin" valueType="num">
                                      <p:cBhvr additive="base">
                                        <p:cTn id="96" dur="500" fill="hold"/>
                                        <p:tgtEl>
                                          <p:spTgt spid="51"/>
                                        </p:tgtEl>
                                        <p:attrNameLst>
                                          <p:attrName>ppt_y</p:attrName>
                                        </p:attrNameLst>
                                      </p:cBhvr>
                                      <p:tavLst>
                                        <p:tav tm="0">
                                          <p:val>
                                            <p:strVal val="1+#ppt_h/2"/>
                                          </p:val>
                                        </p:tav>
                                        <p:tav tm="100000">
                                          <p:val>
                                            <p:strVal val="#ppt_y"/>
                                          </p:val>
                                        </p:tav>
                                      </p:tavLst>
                                    </p:anim>
                                  </p:childTnLst>
                                </p:cTn>
                              </p:par>
                              <p:par>
                                <p:cTn id="97" presetID="53" presetClass="entr" presetSubtype="0" fill="hold" nodeType="withEffect">
                                  <p:stCondLst>
                                    <p:cond delay="0"/>
                                  </p:stCondLst>
                                  <p:childTnLst>
                                    <p:set>
                                      <p:cBhvr>
                                        <p:cTn id="98" dur="1" fill="hold">
                                          <p:stCondLst>
                                            <p:cond delay="0"/>
                                          </p:stCondLst>
                                        </p:cTn>
                                        <p:tgtEl>
                                          <p:spTgt spid="72"/>
                                        </p:tgtEl>
                                        <p:attrNameLst>
                                          <p:attrName>style.visibility</p:attrName>
                                        </p:attrNameLst>
                                      </p:cBhvr>
                                      <p:to>
                                        <p:strVal val="visible"/>
                                      </p:to>
                                    </p:set>
                                    <p:anim calcmode="lin" valueType="num">
                                      <p:cBhvr>
                                        <p:cTn id="99" dur="500" fill="hold"/>
                                        <p:tgtEl>
                                          <p:spTgt spid="72"/>
                                        </p:tgtEl>
                                        <p:attrNameLst>
                                          <p:attrName>ppt_w</p:attrName>
                                        </p:attrNameLst>
                                      </p:cBhvr>
                                      <p:tavLst>
                                        <p:tav tm="0">
                                          <p:val>
                                            <p:fltVal val="0"/>
                                          </p:val>
                                        </p:tav>
                                        <p:tav tm="100000">
                                          <p:val>
                                            <p:strVal val="#ppt_w"/>
                                          </p:val>
                                        </p:tav>
                                      </p:tavLst>
                                    </p:anim>
                                    <p:anim calcmode="lin" valueType="num">
                                      <p:cBhvr>
                                        <p:cTn id="100" dur="500" fill="hold"/>
                                        <p:tgtEl>
                                          <p:spTgt spid="72"/>
                                        </p:tgtEl>
                                        <p:attrNameLst>
                                          <p:attrName>ppt_h</p:attrName>
                                        </p:attrNameLst>
                                      </p:cBhvr>
                                      <p:tavLst>
                                        <p:tav tm="0">
                                          <p:val>
                                            <p:fltVal val="0"/>
                                          </p:val>
                                        </p:tav>
                                        <p:tav tm="100000">
                                          <p:val>
                                            <p:strVal val="#ppt_h"/>
                                          </p:val>
                                        </p:tav>
                                      </p:tavLst>
                                    </p:anim>
                                    <p:animEffect transition="in" filter="fade">
                                      <p:cBhvr>
                                        <p:cTn id="101" dur="500"/>
                                        <p:tgtEl>
                                          <p:spTgt spid="72"/>
                                        </p:tgtEl>
                                      </p:cBhvr>
                                    </p:animEffect>
                                  </p:childTnLst>
                                </p:cTn>
                              </p:par>
                            </p:childTnLst>
                          </p:cTn>
                        </p:par>
                        <p:par>
                          <p:cTn id="102" fill="hold">
                            <p:stCondLst>
                              <p:cond delay="7350"/>
                            </p:stCondLst>
                            <p:childTnLst>
                              <p:par>
                                <p:cTn id="103" presetID="53" presetClass="entr" presetSubtype="0" fill="hold" grpId="0" nodeType="after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p:cTn id="105" dur="500" fill="hold"/>
                                        <p:tgtEl>
                                          <p:spTgt spid="70"/>
                                        </p:tgtEl>
                                        <p:attrNameLst>
                                          <p:attrName>ppt_w</p:attrName>
                                        </p:attrNameLst>
                                      </p:cBhvr>
                                      <p:tavLst>
                                        <p:tav tm="0">
                                          <p:val>
                                            <p:fltVal val="0"/>
                                          </p:val>
                                        </p:tav>
                                        <p:tav tm="100000">
                                          <p:val>
                                            <p:strVal val="#ppt_w"/>
                                          </p:val>
                                        </p:tav>
                                      </p:tavLst>
                                    </p:anim>
                                    <p:anim calcmode="lin" valueType="num">
                                      <p:cBhvr>
                                        <p:cTn id="106" dur="500" fill="hold"/>
                                        <p:tgtEl>
                                          <p:spTgt spid="70"/>
                                        </p:tgtEl>
                                        <p:attrNameLst>
                                          <p:attrName>ppt_h</p:attrName>
                                        </p:attrNameLst>
                                      </p:cBhvr>
                                      <p:tavLst>
                                        <p:tav tm="0">
                                          <p:val>
                                            <p:fltVal val="0"/>
                                          </p:val>
                                        </p:tav>
                                        <p:tav tm="100000">
                                          <p:val>
                                            <p:strVal val="#ppt_h"/>
                                          </p:val>
                                        </p:tav>
                                      </p:tavLst>
                                    </p:anim>
                                    <p:animEffect transition="in" filter="fade">
                                      <p:cBhvr>
                                        <p:cTn id="107" dur="500"/>
                                        <p:tgtEl>
                                          <p:spTgt spid="70"/>
                                        </p:tgtEl>
                                      </p:cBhvr>
                                    </p:animEffect>
                                  </p:childTnLst>
                                </p:cTn>
                              </p:par>
                            </p:childTnLst>
                          </p:cTn>
                        </p:par>
                        <p:par>
                          <p:cTn id="108" fill="hold">
                            <p:stCondLst>
                              <p:cond delay="7850"/>
                            </p:stCondLst>
                            <p:childTnLst>
                              <p:par>
                                <p:cTn id="109" presetID="22" presetClass="entr" presetSubtype="8" fill="hold" nodeType="afterEffect">
                                  <p:stCondLst>
                                    <p:cond delay="0"/>
                                  </p:stCondLst>
                                  <p:childTnLst>
                                    <p:set>
                                      <p:cBhvr>
                                        <p:cTn id="110" dur="1" fill="hold">
                                          <p:stCondLst>
                                            <p:cond delay="0"/>
                                          </p:stCondLst>
                                        </p:cTn>
                                        <p:tgtEl>
                                          <p:spTgt spid="64"/>
                                        </p:tgtEl>
                                        <p:attrNameLst>
                                          <p:attrName>style.visibility</p:attrName>
                                        </p:attrNameLst>
                                      </p:cBhvr>
                                      <p:to>
                                        <p:strVal val="visible"/>
                                      </p:to>
                                    </p:set>
                                    <p:animEffect transition="in" filter="wipe(left)">
                                      <p:cBhvr>
                                        <p:cTn id="11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animBg="1"/>
      <p:bldP spid="48" grpId="0" animBg="1"/>
      <p:bldP spid="49" grpId="0" animBg="1"/>
      <p:bldP spid="50" grpId="0" animBg="1"/>
      <p:bldP spid="51" grpId="0" animBg="1"/>
      <p:bldP spid="67" grpId="0" animBg="1"/>
      <p:bldP spid="68" grpId="0" animBg="1"/>
      <p:bldP spid="69" grpId="0" animBg="1"/>
      <p:bldP spid="70" grpId="0" animBg="1"/>
      <p:bldP spid="7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05</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947556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 name="组合 32"/>
          <p:cNvGrpSpPr>
            <a:grpSpLocks/>
          </p:cNvGrpSpPr>
          <p:nvPr/>
        </p:nvGrpSpPr>
        <p:grpSpPr bwMode="auto">
          <a:xfrm>
            <a:off x="-108519" y="2506191"/>
            <a:ext cx="2967608" cy="506412"/>
            <a:chOff x="-1032447" y="0"/>
            <a:chExt cx="2967616" cy="506624"/>
          </a:xfrm>
          <a:solidFill>
            <a:srgbClr val="A491BB"/>
          </a:solidFill>
        </p:grpSpPr>
        <p:sp>
          <p:nvSpPr>
            <p:cNvPr id="5"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6"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7" name="椭圆 35"/>
          <p:cNvSpPr>
            <a:spLocks noChangeArrowheads="1"/>
          </p:cNvSpPr>
          <p:nvPr/>
        </p:nvSpPr>
        <p:spPr bwMode="auto">
          <a:xfrm>
            <a:off x="1360488" y="1191741"/>
            <a:ext cx="1060450" cy="1060450"/>
          </a:xfrm>
          <a:prstGeom prst="ellipse">
            <a:avLst/>
          </a:prstGeom>
          <a:solidFill>
            <a:srgbClr val="A491BB"/>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8" name="组合 36"/>
          <p:cNvGrpSpPr>
            <a:grpSpLocks/>
          </p:cNvGrpSpPr>
          <p:nvPr/>
        </p:nvGrpSpPr>
        <p:grpSpPr bwMode="auto">
          <a:xfrm flipV="1">
            <a:off x="2743200" y="2580803"/>
            <a:ext cx="1935163" cy="506413"/>
            <a:chOff x="0" y="0"/>
            <a:chExt cx="1935168" cy="506624"/>
          </a:xfrm>
          <a:solidFill>
            <a:srgbClr val="77A9D3"/>
          </a:solidFill>
        </p:grpSpPr>
        <p:sp>
          <p:nvSpPr>
            <p:cNvPr id="9"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0"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1" name="椭圆 39"/>
          <p:cNvSpPr>
            <a:spLocks noChangeArrowheads="1"/>
          </p:cNvSpPr>
          <p:nvPr/>
        </p:nvSpPr>
        <p:spPr bwMode="auto">
          <a:xfrm>
            <a:off x="3244850" y="3260253"/>
            <a:ext cx="1060450" cy="1060450"/>
          </a:xfrm>
          <a:prstGeom prst="ellipse">
            <a:avLst/>
          </a:prstGeom>
          <a:solidFill>
            <a:srgbClr val="77A9D3"/>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12" name="组合 40"/>
          <p:cNvGrpSpPr>
            <a:grpSpLocks/>
          </p:cNvGrpSpPr>
          <p:nvPr/>
        </p:nvGrpSpPr>
        <p:grpSpPr bwMode="auto">
          <a:xfrm>
            <a:off x="4565650" y="2506191"/>
            <a:ext cx="1936750" cy="506412"/>
            <a:chOff x="0" y="0"/>
            <a:chExt cx="1935168" cy="506624"/>
          </a:xfrm>
          <a:solidFill>
            <a:srgbClr val="A491BB"/>
          </a:solidFill>
        </p:grpSpPr>
        <p:sp>
          <p:nvSpPr>
            <p:cNvPr id="13"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4"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5" name="椭圆 43"/>
          <p:cNvSpPr>
            <a:spLocks noChangeArrowheads="1"/>
          </p:cNvSpPr>
          <p:nvPr/>
        </p:nvSpPr>
        <p:spPr bwMode="auto">
          <a:xfrm>
            <a:off x="5003800" y="1191741"/>
            <a:ext cx="1060450" cy="1060450"/>
          </a:xfrm>
          <a:prstGeom prst="ellipse">
            <a:avLst/>
          </a:prstGeom>
          <a:solidFill>
            <a:srgbClr val="A491BB"/>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6" name="椭圆 45"/>
          <p:cNvSpPr>
            <a:spLocks noChangeArrowheads="1"/>
          </p:cNvSpPr>
          <p:nvPr/>
        </p:nvSpPr>
        <p:spPr bwMode="auto">
          <a:xfrm>
            <a:off x="6823075" y="3260253"/>
            <a:ext cx="1060450" cy="1060450"/>
          </a:xfrm>
          <a:prstGeom prst="ellipse">
            <a:avLst/>
          </a:prstGeom>
          <a:solidFill>
            <a:srgbClr val="77A9D3"/>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7" name="TextBox 46"/>
          <p:cNvSpPr>
            <a:spLocks noChangeArrowheads="1"/>
          </p:cNvSpPr>
          <p:nvPr/>
        </p:nvSpPr>
        <p:spPr bwMode="auto">
          <a:xfrm>
            <a:off x="1192213" y="3606328"/>
            <a:ext cx="13970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dirty="0">
                <a:solidFill>
                  <a:schemeClr val="bg1">
                    <a:lumMod val="50000"/>
                  </a:schemeClr>
                </a:solidFill>
                <a:latin typeface="微软雅黑" pitchFamily="34" charset="-122"/>
                <a:ea typeface="微软雅黑" pitchFamily="34" charset="-122"/>
                <a:sym typeface="微软雅黑" pitchFamily="34" charset="-122"/>
              </a:rPr>
              <a:t>……</a:t>
            </a:r>
            <a:r>
              <a:rPr lang="zh-CN" altLang="en-US" sz="1000" dirty="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8" name="TextBox 47"/>
          <p:cNvSpPr>
            <a:spLocks noChangeArrowheads="1"/>
          </p:cNvSpPr>
          <p:nvPr/>
        </p:nvSpPr>
        <p:spPr bwMode="auto">
          <a:xfrm>
            <a:off x="1293813" y="33142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19" name="TextBox 50"/>
          <p:cNvSpPr>
            <a:spLocks noChangeArrowheads="1"/>
          </p:cNvSpPr>
          <p:nvPr/>
        </p:nvSpPr>
        <p:spPr bwMode="auto">
          <a:xfrm>
            <a:off x="1293813"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solidFill>
                <a:latin typeface="微软雅黑" pitchFamily="34" charset="-122"/>
                <a:ea typeface="微软雅黑" pitchFamily="34" charset="-122"/>
                <a:sym typeface="微软雅黑" pitchFamily="34" charset="-122"/>
              </a:rPr>
              <a:t>输入文本内容</a:t>
            </a:r>
            <a:endParaRPr lang="zh-CN" altLang="en-US" sz="1200" b="1" dirty="0">
              <a:solidFill>
                <a:schemeClr val="bg1"/>
              </a:solidFill>
              <a:latin typeface="微软雅黑" pitchFamily="34" charset="-122"/>
              <a:ea typeface="微软雅黑" pitchFamily="34" charset="-122"/>
              <a:sym typeface="微软雅黑" pitchFamily="34" charset="-122"/>
            </a:endParaRPr>
          </a:p>
        </p:txBody>
      </p:sp>
      <p:sp>
        <p:nvSpPr>
          <p:cNvPr id="20" name="TextBox 51"/>
          <p:cNvSpPr>
            <a:spLocks noChangeArrowheads="1"/>
          </p:cNvSpPr>
          <p:nvPr/>
        </p:nvSpPr>
        <p:spPr bwMode="auto">
          <a:xfrm>
            <a:off x="3113088"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1" name="TextBox 52"/>
          <p:cNvSpPr>
            <a:spLocks noChangeArrowheads="1"/>
          </p:cNvSpPr>
          <p:nvPr/>
        </p:nvSpPr>
        <p:spPr bwMode="auto">
          <a:xfrm>
            <a:off x="5016500" y="2704628"/>
            <a:ext cx="1193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solidFill>
                <a:latin typeface="微软雅黑" pitchFamily="34" charset="-122"/>
                <a:ea typeface="微软雅黑" pitchFamily="34" charset="-122"/>
                <a:sym typeface="微软雅黑" pitchFamily="34" charset="-122"/>
              </a:rPr>
              <a:t>输入文本内容</a:t>
            </a:r>
          </a:p>
        </p:txBody>
      </p:sp>
      <p:grpSp>
        <p:nvGrpSpPr>
          <p:cNvPr id="22" name="组合 53"/>
          <p:cNvGrpSpPr>
            <a:grpSpLocks/>
          </p:cNvGrpSpPr>
          <p:nvPr/>
        </p:nvGrpSpPr>
        <p:grpSpPr bwMode="auto">
          <a:xfrm flipV="1">
            <a:off x="6384924" y="2580802"/>
            <a:ext cx="2867595" cy="506414"/>
            <a:chOff x="-1" y="0"/>
            <a:chExt cx="2865253" cy="506625"/>
          </a:xfrm>
          <a:solidFill>
            <a:srgbClr val="77A9D3"/>
          </a:solidFill>
        </p:grpSpPr>
        <p:sp>
          <p:nvSpPr>
            <p:cNvPr id="23"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4"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25" name="TextBox 56"/>
          <p:cNvSpPr>
            <a:spLocks noChangeArrowheads="1"/>
          </p:cNvSpPr>
          <p:nvPr/>
        </p:nvSpPr>
        <p:spPr bwMode="auto">
          <a:xfrm>
            <a:off x="6689725" y="2704628"/>
            <a:ext cx="11953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6" name="TextBox 57"/>
          <p:cNvSpPr>
            <a:spLocks noChangeArrowheads="1"/>
          </p:cNvSpPr>
          <p:nvPr/>
        </p:nvSpPr>
        <p:spPr bwMode="auto">
          <a:xfrm>
            <a:off x="3076575"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dirty="0">
                <a:solidFill>
                  <a:schemeClr val="bg1">
                    <a:lumMod val="50000"/>
                  </a:schemeClr>
                </a:solidFill>
                <a:latin typeface="微软雅黑" pitchFamily="34" charset="-122"/>
                <a:ea typeface="微软雅黑" pitchFamily="34" charset="-122"/>
                <a:sym typeface="微软雅黑" pitchFamily="34" charset="-122"/>
              </a:rPr>
              <a:t>……</a:t>
            </a:r>
            <a:r>
              <a:rPr lang="zh-CN" altLang="en-US" sz="1000" dirty="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27" name="TextBox 58"/>
          <p:cNvSpPr>
            <a:spLocks noChangeArrowheads="1"/>
          </p:cNvSpPr>
          <p:nvPr/>
        </p:nvSpPr>
        <p:spPr bwMode="auto">
          <a:xfrm>
            <a:off x="3178175" y="1088553"/>
            <a:ext cx="1193800"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lumMod val="50000"/>
                  </a:schemeClr>
                </a:solidFill>
                <a:latin typeface="微软雅黑" pitchFamily="34" charset="-122"/>
                <a:ea typeface="微软雅黑" pitchFamily="34" charset="-122"/>
                <a:sym typeface="微软雅黑" pitchFamily="34" charset="-122"/>
              </a:rPr>
              <a:t>添加标题内容</a:t>
            </a:r>
            <a:endParaRPr lang="zh-CN" alt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28" name="TextBox 59"/>
          <p:cNvSpPr>
            <a:spLocks noChangeArrowheads="1"/>
          </p:cNvSpPr>
          <p:nvPr/>
        </p:nvSpPr>
        <p:spPr bwMode="auto">
          <a:xfrm>
            <a:off x="4835525" y="3619028"/>
            <a:ext cx="1397000" cy="89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a:solidFill>
                  <a:schemeClr val="bg1">
                    <a:lumMod val="50000"/>
                  </a:schemeClr>
                </a:solidFill>
                <a:latin typeface="微软雅黑" pitchFamily="34" charset="-122"/>
                <a:ea typeface="微软雅黑" pitchFamily="34" charset="-122"/>
                <a:sym typeface="微软雅黑" pitchFamily="34" charset="-122"/>
              </a:rPr>
              <a:t>……</a:t>
            </a:r>
            <a:r>
              <a:rPr lang="zh-CN" altLang="en-US" sz="100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bg1">
                  <a:lumMod val="50000"/>
                </a:schemeClr>
              </a:solidFill>
              <a:latin typeface="微软雅黑" pitchFamily="34" charset="-122"/>
              <a:ea typeface="微软雅黑" pitchFamily="34" charset="-122"/>
              <a:sym typeface="微软雅黑" pitchFamily="34" charset="-122"/>
            </a:endParaRPr>
          </a:p>
        </p:txBody>
      </p:sp>
      <p:sp>
        <p:nvSpPr>
          <p:cNvPr id="29" name="TextBox 62"/>
          <p:cNvSpPr>
            <a:spLocks noChangeArrowheads="1"/>
          </p:cNvSpPr>
          <p:nvPr/>
        </p:nvSpPr>
        <p:spPr bwMode="auto">
          <a:xfrm>
            <a:off x="4935538" y="3325341"/>
            <a:ext cx="1195387" cy="18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添加标题内容</a:t>
            </a:r>
          </a:p>
        </p:txBody>
      </p:sp>
      <p:sp>
        <p:nvSpPr>
          <p:cNvPr id="30" name="TextBox 63"/>
          <p:cNvSpPr>
            <a:spLocks noChangeArrowheads="1"/>
          </p:cNvSpPr>
          <p:nvPr/>
        </p:nvSpPr>
        <p:spPr bwMode="auto">
          <a:xfrm>
            <a:off x="6589713"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a:solidFill>
                  <a:schemeClr val="bg1">
                    <a:lumMod val="50000"/>
                  </a:schemeClr>
                </a:solidFill>
                <a:latin typeface="微软雅黑" pitchFamily="34" charset="-122"/>
                <a:ea typeface="微软雅黑" pitchFamily="34" charset="-122"/>
                <a:sym typeface="微软雅黑" pitchFamily="34" charset="-122"/>
              </a:rPr>
              <a:t>……</a:t>
            </a:r>
            <a:r>
              <a:rPr lang="zh-CN" altLang="en-US" sz="100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bg1">
                  <a:lumMod val="50000"/>
                </a:schemeClr>
              </a:solidFill>
              <a:latin typeface="微软雅黑" pitchFamily="34" charset="-122"/>
              <a:ea typeface="微软雅黑" pitchFamily="34" charset="-122"/>
              <a:sym typeface="微软雅黑" pitchFamily="34" charset="-122"/>
            </a:endParaRPr>
          </a:p>
        </p:txBody>
      </p:sp>
      <p:sp>
        <p:nvSpPr>
          <p:cNvPr id="31" name="TextBox 66"/>
          <p:cNvSpPr>
            <a:spLocks noChangeArrowheads="1"/>
          </p:cNvSpPr>
          <p:nvPr/>
        </p:nvSpPr>
        <p:spPr bwMode="auto">
          <a:xfrm>
            <a:off x="6689725" y="1088553"/>
            <a:ext cx="1195388"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32" name="TextBox 67"/>
          <p:cNvSpPr>
            <a:spLocks noChangeArrowheads="1"/>
          </p:cNvSpPr>
          <p:nvPr/>
        </p:nvSpPr>
        <p:spPr bwMode="auto">
          <a:xfrm>
            <a:off x="1609725" y="1475903"/>
            <a:ext cx="56197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smtClean="0">
                <a:solidFill>
                  <a:schemeClr val="bg1"/>
                </a:solidFill>
                <a:latin typeface="微软雅黑" pitchFamily="34" charset="-122"/>
                <a:ea typeface="微软雅黑" pitchFamily="34" charset="-122"/>
                <a:sym typeface="微软雅黑" pitchFamily="34" charset="-122"/>
              </a:rPr>
              <a:t>添加标题</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33" name="TextBox 68"/>
          <p:cNvSpPr>
            <a:spLocks noChangeArrowheads="1"/>
          </p:cNvSpPr>
          <p:nvPr/>
        </p:nvSpPr>
        <p:spPr bwMode="auto">
          <a:xfrm>
            <a:off x="5253038" y="1475903"/>
            <a:ext cx="560387"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添加标题</a:t>
            </a:r>
          </a:p>
        </p:txBody>
      </p:sp>
      <p:sp>
        <p:nvSpPr>
          <p:cNvPr id="34" name="TextBox 70"/>
          <p:cNvSpPr>
            <a:spLocks noChangeArrowheads="1"/>
          </p:cNvSpPr>
          <p:nvPr/>
        </p:nvSpPr>
        <p:spPr bwMode="auto">
          <a:xfrm>
            <a:off x="3494088"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
        <p:nvSpPr>
          <p:cNvPr id="35" name="TextBox 72"/>
          <p:cNvSpPr>
            <a:spLocks noChangeArrowheads="1"/>
          </p:cNvSpPr>
          <p:nvPr/>
        </p:nvSpPr>
        <p:spPr bwMode="auto">
          <a:xfrm>
            <a:off x="7072313"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Tree>
    <p:extLst>
      <p:ext uri="{BB962C8B-B14F-4D97-AF65-F5344CB8AC3E}">
        <p14:creationId xmlns:p14="http://schemas.microsoft.com/office/powerpoint/2010/main" val="405378103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300" fill="hold"/>
                                        <p:tgtEl>
                                          <p:spTgt spid="19"/>
                                        </p:tgtEl>
                                        <p:attrNameLst>
                                          <p:attrName>ppt_w</p:attrName>
                                        </p:attrNameLst>
                                      </p:cBhvr>
                                      <p:tavLst>
                                        <p:tav tm="0">
                                          <p:val>
                                            <p:fltVal val="0"/>
                                          </p:val>
                                        </p:tav>
                                        <p:tav tm="100000">
                                          <p:val>
                                            <p:strVal val="#ppt_w"/>
                                          </p:val>
                                        </p:tav>
                                      </p:tavLst>
                                    </p:anim>
                                    <p:anim calcmode="lin" valueType="num">
                                      <p:cBhvr>
                                        <p:cTn id="16" dur="300" fill="hold"/>
                                        <p:tgtEl>
                                          <p:spTgt spid="19"/>
                                        </p:tgtEl>
                                        <p:attrNameLst>
                                          <p:attrName>ppt_h</p:attrName>
                                        </p:attrNameLst>
                                      </p:cBhvr>
                                      <p:tavLst>
                                        <p:tav tm="0">
                                          <p:val>
                                            <p:fltVal val="0"/>
                                          </p:val>
                                        </p:tav>
                                        <p:tav tm="100000">
                                          <p:val>
                                            <p:strVal val="#ppt_h"/>
                                          </p:val>
                                        </p:tav>
                                      </p:tavLst>
                                    </p:anim>
                                    <p:animEffect>
                                      <p:cBhvr>
                                        <p:cTn id="17" dur="300"/>
                                        <p:tgtEl>
                                          <p:spTgt spid="19"/>
                                        </p:tgtEl>
                                      </p:cBhvr>
                                    </p:animEffec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 fill="hold"/>
                                        <p:tgtEl>
                                          <p:spTgt spid="4"/>
                                        </p:tgtEl>
                                        <p:attrNameLst>
                                          <p:attrName>ppt_w</p:attrName>
                                        </p:attrNameLst>
                                      </p:cBhvr>
                                      <p:tavLst>
                                        <p:tav tm="0">
                                          <p:val>
                                            <p:fltVal val="0"/>
                                          </p:val>
                                        </p:tav>
                                        <p:tav tm="100000">
                                          <p:val>
                                            <p:strVal val="#ppt_w"/>
                                          </p:val>
                                        </p:tav>
                                      </p:tavLst>
                                    </p:anim>
                                    <p:anim calcmode="lin" valueType="num">
                                      <p:cBhvr>
                                        <p:cTn id="21" dur="300" fill="hold"/>
                                        <p:tgtEl>
                                          <p:spTgt spid="4"/>
                                        </p:tgtEl>
                                        <p:attrNameLst>
                                          <p:attrName>ppt_h</p:attrName>
                                        </p:attrNameLst>
                                      </p:cBhvr>
                                      <p:tavLst>
                                        <p:tav tm="0">
                                          <p:val>
                                            <p:fltVal val="0"/>
                                          </p:val>
                                        </p:tav>
                                        <p:tav tm="100000">
                                          <p:val>
                                            <p:strVal val="#ppt_h"/>
                                          </p:val>
                                        </p:tav>
                                      </p:tavLst>
                                    </p:anim>
                                    <p:animEffect>
                                      <p:cBhvr>
                                        <p:cTn id="22" dur="300"/>
                                        <p:tgtEl>
                                          <p:spTgt spid="4"/>
                                        </p:tgtEl>
                                      </p:cBhvr>
                                    </p:animEffect>
                                  </p:childTnLst>
                                </p:cTn>
                              </p:par>
                            </p:childTnLst>
                          </p:cTn>
                        </p:par>
                        <p:par>
                          <p:cTn id="23" fill="hold">
                            <p:stCondLst>
                              <p:cond delay="1150"/>
                            </p:stCondLst>
                            <p:childTnLst>
                              <p:par>
                                <p:cTn id="24" presetID="42" presetClass="entr" presetSubtype="0"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p:cBhvr>
                                        <p:cTn id="26" dur="600"/>
                                        <p:tgtEl>
                                          <p:spTgt spid="18"/>
                                        </p:tgtEl>
                                      </p:cBhvr>
                                    </p:animEffect>
                                    <p:anim calcmode="lin" valueType="num">
                                      <p:cBhvr>
                                        <p:cTn id="27" dur="600" fill="hold"/>
                                        <p:tgtEl>
                                          <p:spTgt spid="18"/>
                                        </p:tgtEl>
                                        <p:attrNameLst>
                                          <p:attrName>ppt_x</p:attrName>
                                        </p:attrNameLst>
                                      </p:cBhvr>
                                      <p:tavLst>
                                        <p:tav tm="0">
                                          <p:val>
                                            <p:strVal val="#ppt_x"/>
                                          </p:val>
                                        </p:tav>
                                        <p:tav tm="100000">
                                          <p:val>
                                            <p:strVal val="#ppt_x"/>
                                          </p:val>
                                        </p:tav>
                                      </p:tavLst>
                                    </p:anim>
                                    <p:anim calcmode="lin" valueType="num">
                                      <p:cBhvr>
                                        <p:cTn id="28" dur="600" fill="hold"/>
                                        <p:tgtEl>
                                          <p:spTgt spid="18"/>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p:cBhvr>
                                        <p:cTn id="31" dur="600"/>
                                        <p:tgtEl>
                                          <p:spTgt spid="17"/>
                                        </p:tgtEl>
                                      </p:cBhvr>
                                    </p:animEffect>
                                    <p:anim calcmode="lin" valueType="num">
                                      <p:cBhvr>
                                        <p:cTn id="32" dur="600" fill="hold"/>
                                        <p:tgtEl>
                                          <p:spTgt spid="17"/>
                                        </p:tgtEl>
                                        <p:attrNameLst>
                                          <p:attrName>ppt_x</p:attrName>
                                        </p:attrNameLst>
                                      </p:cBhvr>
                                      <p:tavLst>
                                        <p:tav tm="0">
                                          <p:val>
                                            <p:strVal val="#ppt_x"/>
                                          </p:val>
                                        </p:tav>
                                        <p:tav tm="100000">
                                          <p:val>
                                            <p:strVal val="#ppt_x"/>
                                          </p:val>
                                        </p:tav>
                                      </p:tavLst>
                                    </p:anim>
                                    <p:anim calcmode="lin" valueType="num">
                                      <p:cBhvr>
                                        <p:cTn id="33" dur="600" fill="hold"/>
                                        <p:tgtEl>
                                          <p:spTgt spid="1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p:cBhvr>
                                        <p:cTn id="36" dur="600"/>
                                        <p:tgtEl>
                                          <p:spTgt spid="7"/>
                                        </p:tgtEl>
                                      </p:cBhvr>
                                    </p:animEffect>
                                    <p:anim calcmode="lin" valueType="num">
                                      <p:cBhvr>
                                        <p:cTn id="37" dur="600" fill="hold"/>
                                        <p:tgtEl>
                                          <p:spTgt spid="7"/>
                                        </p:tgtEl>
                                        <p:attrNameLst>
                                          <p:attrName>ppt_x</p:attrName>
                                        </p:attrNameLst>
                                      </p:cBhvr>
                                      <p:tavLst>
                                        <p:tav tm="0">
                                          <p:val>
                                            <p:strVal val="#ppt_x"/>
                                          </p:val>
                                        </p:tav>
                                        <p:tav tm="100000">
                                          <p:val>
                                            <p:strVal val="#ppt_x"/>
                                          </p:val>
                                        </p:tav>
                                      </p:tavLst>
                                    </p:anim>
                                    <p:anim calcmode="lin" valueType="num">
                                      <p:cBhvr>
                                        <p:cTn id="38" dur="600" fill="hold"/>
                                        <p:tgtEl>
                                          <p:spTgt spid="7"/>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p:cBhvr>
                                        <p:cTn id="41" dur="600"/>
                                        <p:tgtEl>
                                          <p:spTgt spid="32"/>
                                        </p:tgtEl>
                                      </p:cBhvr>
                                    </p:animEffect>
                                    <p:anim calcmode="lin" valueType="num">
                                      <p:cBhvr>
                                        <p:cTn id="42" dur="600" fill="hold"/>
                                        <p:tgtEl>
                                          <p:spTgt spid="32"/>
                                        </p:tgtEl>
                                        <p:attrNameLst>
                                          <p:attrName>ppt_x</p:attrName>
                                        </p:attrNameLst>
                                      </p:cBhvr>
                                      <p:tavLst>
                                        <p:tav tm="0">
                                          <p:val>
                                            <p:strVal val="#ppt_x"/>
                                          </p:val>
                                        </p:tav>
                                        <p:tav tm="100000">
                                          <p:val>
                                            <p:strVal val="#ppt_x"/>
                                          </p:val>
                                        </p:tav>
                                      </p:tavLst>
                                    </p:anim>
                                    <p:anim calcmode="lin" valueType="num">
                                      <p:cBhvr>
                                        <p:cTn id="43" dur="600" fill="hold"/>
                                        <p:tgtEl>
                                          <p:spTgt spid="32"/>
                                        </p:tgtEl>
                                        <p:attrNameLst>
                                          <p:attrName>ppt_y</p:attrName>
                                        </p:attrNameLst>
                                      </p:cBhvr>
                                      <p:tavLst>
                                        <p:tav tm="0">
                                          <p:val>
                                            <p:strVal val="#ppt_y-.1"/>
                                          </p:val>
                                        </p:tav>
                                        <p:tav tm="100000">
                                          <p:val>
                                            <p:strVal val="#ppt_y"/>
                                          </p:val>
                                        </p:tav>
                                      </p:tavLst>
                                    </p:anim>
                                  </p:childTnLst>
                                </p:cTn>
                              </p:par>
                            </p:childTnLst>
                          </p:cTn>
                        </p:par>
                        <p:par>
                          <p:cTn id="44" fill="hold">
                            <p:stCondLst>
                              <p:cond delay="1750"/>
                            </p:stCondLst>
                            <p:childTnLst>
                              <p:par>
                                <p:cTn id="45" presetID="10"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300" fill="hold"/>
                                        <p:tgtEl>
                                          <p:spTgt spid="20"/>
                                        </p:tgtEl>
                                        <p:attrNameLst>
                                          <p:attrName>ppt_w</p:attrName>
                                        </p:attrNameLst>
                                      </p:cBhvr>
                                      <p:tavLst>
                                        <p:tav tm="0">
                                          <p:val>
                                            <p:fltVal val="0"/>
                                          </p:val>
                                        </p:tav>
                                        <p:tav tm="100000">
                                          <p:val>
                                            <p:strVal val="#ppt_w"/>
                                          </p:val>
                                        </p:tav>
                                      </p:tavLst>
                                    </p:anim>
                                    <p:anim calcmode="lin" valueType="num">
                                      <p:cBhvr>
                                        <p:cTn id="48" dur="300" fill="hold"/>
                                        <p:tgtEl>
                                          <p:spTgt spid="20"/>
                                        </p:tgtEl>
                                        <p:attrNameLst>
                                          <p:attrName>ppt_h</p:attrName>
                                        </p:attrNameLst>
                                      </p:cBhvr>
                                      <p:tavLst>
                                        <p:tav tm="0">
                                          <p:val>
                                            <p:fltVal val="0"/>
                                          </p:val>
                                        </p:tav>
                                        <p:tav tm="100000">
                                          <p:val>
                                            <p:strVal val="#ppt_h"/>
                                          </p:val>
                                        </p:tav>
                                      </p:tavLst>
                                    </p:anim>
                                    <p:animEffect>
                                      <p:cBhvr>
                                        <p:cTn id="49" dur="300"/>
                                        <p:tgtEl>
                                          <p:spTgt spid="20"/>
                                        </p:tgtEl>
                                      </p:cBhvr>
                                    </p:animEffect>
                                  </p:childTnLst>
                                </p:cTn>
                              </p:par>
                              <p:par>
                                <p:cTn id="50" presetID="10" presetClass="entr" presetSubtype="0" fill="hold"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300" fill="hold"/>
                                        <p:tgtEl>
                                          <p:spTgt spid="8"/>
                                        </p:tgtEl>
                                        <p:attrNameLst>
                                          <p:attrName>ppt_w</p:attrName>
                                        </p:attrNameLst>
                                      </p:cBhvr>
                                      <p:tavLst>
                                        <p:tav tm="0">
                                          <p:val>
                                            <p:fltVal val="0"/>
                                          </p:val>
                                        </p:tav>
                                        <p:tav tm="100000">
                                          <p:val>
                                            <p:strVal val="#ppt_w"/>
                                          </p:val>
                                        </p:tav>
                                      </p:tavLst>
                                    </p:anim>
                                    <p:anim calcmode="lin" valueType="num">
                                      <p:cBhvr>
                                        <p:cTn id="53" dur="300" fill="hold"/>
                                        <p:tgtEl>
                                          <p:spTgt spid="8"/>
                                        </p:tgtEl>
                                        <p:attrNameLst>
                                          <p:attrName>ppt_h</p:attrName>
                                        </p:attrNameLst>
                                      </p:cBhvr>
                                      <p:tavLst>
                                        <p:tav tm="0">
                                          <p:val>
                                            <p:fltVal val="0"/>
                                          </p:val>
                                        </p:tav>
                                        <p:tav tm="100000">
                                          <p:val>
                                            <p:strVal val="#ppt_h"/>
                                          </p:val>
                                        </p:tav>
                                      </p:tavLst>
                                    </p:anim>
                                    <p:animEffect>
                                      <p:cBhvr>
                                        <p:cTn id="54" dur="300"/>
                                        <p:tgtEl>
                                          <p:spTgt spid="8"/>
                                        </p:tgtEl>
                                      </p:cBhvr>
                                    </p:animEffect>
                                  </p:childTnLst>
                                </p:cTn>
                              </p:par>
                            </p:childTnLst>
                          </p:cTn>
                        </p:par>
                        <p:par>
                          <p:cTn id="55" fill="hold">
                            <p:stCondLst>
                              <p:cond delay="2050"/>
                            </p:stCondLst>
                            <p:childTnLst>
                              <p:par>
                                <p:cTn id="56" presetID="47"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p:cBhvr>
                                        <p:cTn id="58" dur="600"/>
                                        <p:tgtEl>
                                          <p:spTgt spid="27"/>
                                        </p:tgtEl>
                                      </p:cBhvr>
                                    </p:animEffect>
                                    <p:anim calcmode="lin" valueType="num">
                                      <p:cBhvr>
                                        <p:cTn id="59" dur="600" fill="hold"/>
                                        <p:tgtEl>
                                          <p:spTgt spid="27"/>
                                        </p:tgtEl>
                                        <p:attrNameLst>
                                          <p:attrName>ppt_x</p:attrName>
                                        </p:attrNameLst>
                                      </p:cBhvr>
                                      <p:tavLst>
                                        <p:tav tm="0">
                                          <p:val>
                                            <p:strVal val="#ppt_x"/>
                                          </p:val>
                                        </p:tav>
                                        <p:tav tm="100000">
                                          <p:val>
                                            <p:strVal val="#ppt_x"/>
                                          </p:val>
                                        </p:tav>
                                      </p:tavLst>
                                    </p:anim>
                                    <p:anim calcmode="lin" valueType="num">
                                      <p:cBhvr>
                                        <p:cTn id="60" dur="6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p:cBhvr>
                                        <p:cTn id="63" dur="600"/>
                                        <p:tgtEl>
                                          <p:spTgt spid="26"/>
                                        </p:tgtEl>
                                      </p:cBhvr>
                                    </p:animEffect>
                                    <p:anim calcmode="lin" valueType="num">
                                      <p:cBhvr>
                                        <p:cTn id="64" dur="600" fill="hold"/>
                                        <p:tgtEl>
                                          <p:spTgt spid="26"/>
                                        </p:tgtEl>
                                        <p:attrNameLst>
                                          <p:attrName>ppt_x</p:attrName>
                                        </p:attrNameLst>
                                      </p:cBhvr>
                                      <p:tavLst>
                                        <p:tav tm="0">
                                          <p:val>
                                            <p:strVal val="#ppt_x"/>
                                          </p:val>
                                        </p:tav>
                                        <p:tav tm="100000">
                                          <p:val>
                                            <p:strVal val="#ppt_x"/>
                                          </p:val>
                                        </p:tav>
                                      </p:tavLst>
                                    </p:anim>
                                    <p:anim calcmode="lin" valueType="num">
                                      <p:cBhvr>
                                        <p:cTn id="65" dur="600" fill="hold"/>
                                        <p:tgtEl>
                                          <p:spTgt spid="2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p:cBhvr>
                                        <p:cTn id="68" dur="600"/>
                                        <p:tgtEl>
                                          <p:spTgt spid="11"/>
                                        </p:tgtEl>
                                      </p:cBhvr>
                                    </p:animEffect>
                                    <p:anim calcmode="lin" valueType="num">
                                      <p:cBhvr>
                                        <p:cTn id="69" dur="600" fill="hold"/>
                                        <p:tgtEl>
                                          <p:spTgt spid="11"/>
                                        </p:tgtEl>
                                        <p:attrNameLst>
                                          <p:attrName>ppt_x</p:attrName>
                                        </p:attrNameLst>
                                      </p:cBhvr>
                                      <p:tavLst>
                                        <p:tav tm="0">
                                          <p:val>
                                            <p:strVal val="#ppt_x"/>
                                          </p:val>
                                        </p:tav>
                                        <p:tav tm="100000">
                                          <p:val>
                                            <p:strVal val="#ppt_x"/>
                                          </p:val>
                                        </p:tav>
                                      </p:tavLst>
                                    </p:anim>
                                    <p:anim calcmode="lin" valueType="num">
                                      <p:cBhvr>
                                        <p:cTn id="70" dur="600" fill="hold"/>
                                        <p:tgtEl>
                                          <p:spTgt spid="1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p:cBhvr>
                                        <p:cTn id="73" dur="600"/>
                                        <p:tgtEl>
                                          <p:spTgt spid="34"/>
                                        </p:tgtEl>
                                      </p:cBhvr>
                                    </p:animEffect>
                                    <p:anim calcmode="lin" valueType="num">
                                      <p:cBhvr>
                                        <p:cTn id="74" dur="600" fill="hold"/>
                                        <p:tgtEl>
                                          <p:spTgt spid="34"/>
                                        </p:tgtEl>
                                        <p:attrNameLst>
                                          <p:attrName>ppt_x</p:attrName>
                                        </p:attrNameLst>
                                      </p:cBhvr>
                                      <p:tavLst>
                                        <p:tav tm="0">
                                          <p:val>
                                            <p:strVal val="#ppt_x"/>
                                          </p:val>
                                        </p:tav>
                                        <p:tav tm="100000">
                                          <p:val>
                                            <p:strVal val="#ppt_x"/>
                                          </p:val>
                                        </p:tav>
                                      </p:tavLst>
                                    </p:anim>
                                    <p:anim calcmode="lin" valueType="num">
                                      <p:cBhvr>
                                        <p:cTn id="75" dur="600" fill="hold"/>
                                        <p:tgtEl>
                                          <p:spTgt spid="34"/>
                                        </p:tgtEl>
                                        <p:attrNameLst>
                                          <p:attrName>ppt_y</p:attrName>
                                        </p:attrNameLst>
                                      </p:cBhvr>
                                      <p:tavLst>
                                        <p:tav tm="0">
                                          <p:val>
                                            <p:strVal val="#ppt_y+.1"/>
                                          </p:val>
                                        </p:tav>
                                        <p:tav tm="100000">
                                          <p:val>
                                            <p:strVal val="#ppt_y"/>
                                          </p:val>
                                        </p:tav>
                                      </p:tavLst>
                                    </p:anim>
                                  </p:childTnLst>
                                </p:cTn>
                              </p:par>
                            </p:childTnLst>
                          </p:cTn>
                        </p:par>
                        <p:par>
                          <p:cTn id="76" fill="hold">
                            <p:stCondLst>
                              <p:cond delay="2650"/>
                            </p:stCondLst>
                            <p:childTnLst>
                              <p:par>
                                <p:cTn id="77" presetID="10" presetClass="entr" presetSubtype="0"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300" fill="hold"/>
                                        <p:tgtEl>
                                          <p:spTgt spid="21"/>
                                        </p:tgtEl>
                                        <p:attrNameLst>
                                          <p:attrName>ppt_w</p:attrName>
                                        </p:attrNameLst>
                                      </p:cBhvr>
                                      <p:tavLst>
                                        <p:tav tm="0">
                                          <p:val>
                                            <p:fltVal val="0"/>
                                          </p:val>
                                        </p:tav>
                                        <p:tav tm="100000">
                                          <p:val>
                                            <p:strVal val="#ppt_w"/>
                                          </p:val>
                                        </p:tav>
                                      </p:tavLst>
                                    </p:anim>
                                    <p:anim calcmode="lin" valueType="num">
                                      <p:cBhvr>
                                        <p:cTn id="80" dur="300" fill="hold"/>
                                        <p:tgtEl>
                                          <p:spTgt spid="21"/>
                                        </p:tgtEl>
                                        <p:attrNameLst>
                                          <p:attrName>ppt_h</p:attrName>
                                        </p:attrNameLst>
                                      </p:cBhvr>
                                      <p:tavLst>
                                        <p:tav tm="0">
                                          <p:val>
                                            <p:fltVal val="0"/>
                                          </p:val>
                                        </p:tav>
                                        <p:tav tm="100000">
                                          <p:val>
                                            <p:strVal val="#ppt_h"/>
                                          </p:val>
                                        </p:tav>
                                      </p:tavLst>
                                    </p:anim>
                                    <p:animEffect>
                                      <p:cBhvr>
                                        <p:cTn id="81" dur="300"/>
                                        <p:tgtEl>
                                          <p:spTgt spid="21"/>
                                        </p:tgtEl>
                                      </p:cBhvr>
                                    </p:animEffect>
                                  </p:childTnLst>
                                </p:cTn>
                              </p:par>
                              <p:par>
                                <p:cTn id="82" presetID="10" presetClass="entr" presetSubtype="0"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p:cTn id="84" dur="300" fill="hold"/>
                                        <p:tgtEl>
                                          <p:spTgt spid="12"/>
                                        </p:tgtEl>
                                        <p:attrNameLst>
                                          <p:attrName>ppt_w</p:attrName>
                                        </p:attrNameLst>
                                      </p:cBhvr>
                                      <p:tavLst>
                                        <p:tav tm="0">
                                          <p:val>
                                            <p:fltVal val="0"/>
                                          </p:val>
                                        </p:tav>
                                        <p:tav tm="100000">
                                          <p:val>
                                            <p:strVal val="#ppt_w"/>
                                          </p:val>
                                        </p:tav>
                                      </p:tavLst>
                                    </p:anim>
                                    <p:anim calcmode="lin" valueType="num">
                                      <p:cBhvr>
                                        <p:cTn id="85" dur="300" fill="hold"/>
                                        <p:tgtEl>
                                          <p:spTgt spid="12"/>
                                        </p:tgtEl>
                                        <p:attrNameLst>
                                          <p:attrName>ppt_h</p:attrName>
                                        </p:attrNameLst>
                                      </p:cBhvr>
                                      <p:tavLst>
                                        <p:tav tm="0">
                                          <p:val>
                                            <p:fltVal val="0"/>
                                          </p:val>
                                        </p:tav>
                                        <p:tav tm="100000">
                                          <p:val>
                                            <p:strVal val="#ppt_h"/>
                                          </p:val>
                                        </p:tav>
                                      </p:tavLst>
                                    </p:anim>
                                    <p:animEffect>
                                      <p:cBhvr>
                                        <p:cTn id="86" dur="300"/>
                                        <p:tgtEl>
                                          <p:spTgt spid="12"/>
                                        </p:tgtEl>
                                      </p:cBhvr>
                                    </p:animEffect>
                                  </p:childTnLst>
                                </p:cTn>
                              </p:par>
                            </p:childTnLst>
                          </p:cTn>
                        </p:par>
                        <p:par>
                          <p:cTn id="87" fill="hold">
                            <p:stCondLst>
                              <p:cond delay="2950"/>
                            </p:stCondLst>
                            <p:childTnLst>
                              <p:par>
                                <p:cTn id="88" presetID="42" presetClass="entr" presetSubtype="0" fill="hold" grpId="0" nodeType="afterEffect">
                                  <p:stCondLst>
                                    <p:cond delay="0"/>
                                  </p:stCondLst>
                                  <p:childTnLst>
                                    <p:set>
                                      <p:cBhvr>
                                        <p:cTn id="89" dur="1" fill="hold">
                                          <p:stCondLst>
                                            <p:cond delay="0"/>
                                          </p:stCondLst>
                                        </p:cTn>
                                        <p:tgtEl>
                                          <p:spTgt spid="29"/>
                                        </p:tgtEl>
                                        <p:attrNameLst>
                                          <p:attrName>style.visibility</p:attrName>
                                        </p:attrNameLst>
                                      </p:cBhvr>
                                      <p:to>
                                        <p:strVal val="visible"/>
                                      </p:to>
                                    </p:set>
                                    <p:animEffect>
                                      <p:cBhvr>
                                        <p:cTn id="90" dur="600"/>
                                        <p:tgtEl>
                                          <p:spTgt spid="29"/>
                                        </p:tgtEl>
                                      </p:cBhvr>
                                    </p:animEffect>
                                    <p:anim calcmode="lin" valueType="num">
                                      <p:cBhvr>
                                        <p:cTn id="91" dur="600" fill="hold"/>
                                        <p:tgtEl>
                                          <p:spTgt spid="29"/>
                                        </p:tgtEl>
                                        <p:attrNameLst>
                                          <p:attrName>ppt_x</p:attrName>
                                        </p:attrNameLst>
                                      </p:cBhvr>
                                      <p:tavLst>
                                        <p:tav tm="0">
                                          <p:val>
                                            <p:strVal val="#ppt_x"/>
                                          </p:val>
                                        </p:tav>
                                        <p:tav tm="100000">
                                          <p:val>
                                            <p:strVal val="#ppt_x"/>
                                          </p:val>
                                        </p:tav>
                                      </p:tavLst>
                                    </p:anim>
                                    <p:anim calcmode="lin" valueType="num">
                                      <p:cBhvr>
                                        <p:cTn id="92" dur="600" fill="hold"/>
                                        <p:tgtEl>
                                          <p:spTgt spid="29"/>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28"/>
                                        </p:tgtEl>
                                        <p:attrNameLst>
                                          <p:attrName>style.visibility</p:attrName>
                                        </p:attrNameLst>
                                      </p:cBhvr>
                                      <p:to>
                                        <p:strVal val="visible"/>
                                      </p:to>
                                    </p:set>
                                    <p:animEffect>
                                      <p:cBhvr>
                                        <p:cTn id="95" dur="600"/>
                                        <p:tgtEl>
                                          <p:spTgt spid="28"/>
                                        </p:tgtEl>
                                      </p:cBhvr>
                                    </p:animEffect>
                                    <p:anim calcmode="lin" valueType="num">
                                      <p:cBhvr>
                                        <p:cTn id="96" dur="600" fill="hold"/>
                                        <p:tgtEl>
                                          <p:spTgt spid="28"/>
                                        </p:tgtEl>
                                        <p:attrNameLst>
                                          <p:attrName>ppt_x</p:attrName>
                                        </p:attrNameLst>
                                      </p:cBhvr>
                                      <p:tavLst>
                                        <p:tav tm="0">
                                          <p:val>
                                            <p:strVal val="#ppt_x"/>
                                          </p:val>
                                        </p:tav>
                                        <p:tav tm="100000">
                                          <p:val>
                                            <p:strVal val="#ppt_x"/>
                                          </p:val>
                                        </p:tav>
                                      </p:tavLst>
                                    </p:anim>
                                    <p:anim calcmode="lin" valueType="num">
                                      <p:cBhvr>
                                        <p:cTn id="97" dur="600" fill="hold"/>
                                        <p:tgtEl>
                                          <p:spTgt spid="2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p:cBhvr>
                                        <p:cTn id="100" dur="600"/>
                                        <p:tgtEl>
                                          <p:spTgt spid="15"/>
                                        </p:tgtEl>
                                      </p:cBhvr>
                                    </p:animEffect>
                                    <p:anim calcmode="lin" valueType="num">
                                      <p:cBhvr>
                                        <p:cTn id="101" dur="600" fill="hold"/>
                                        <p:tgtEl>
                                          <p:spTgt spid="15"/>
                                        </p:tgtEl>
                                        <p:attrNameLst>
                                          <p:attrName>ppt_x</p:attrName>
                                        </p:attrNameLst>
                                      </p:cBhvr>
                                      <p:tavLst>
                                        <p:tav tm="0">
                                          <p:val>
                                            <p:strVal val="#ppt_x"/>
                                          </p:val>
                                        </p:tav>
                                        <p:tav tm="100000">
                                          <p:val>
                                            <p:strVal val="#ppt_x"/>
                                          </p:val>
                                        </p:tav>
                                      </p:tavLst>
                                    </p:anim>
                                    <p:anim calcmode="lin" valueType="num">
                                      <p:cBhvr>
                                        <p:cTn id="102" dur="600" fill="hold"/>
                                        <p:tgtEl>
                                          <p:spTgt spid="15"/>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33"/>
                                        </p:tgtEl>
                                        <p:attrNameLst>
                                          <p:attrName>style.visibility</p:attrName>
                                        </p:attrNameLst>
                                      </p:cBhvr>
                                      <p:to>
                                        <p:strVal val="visible"/>
                                      </p:to>
                                    </p:set>
                                    <p:animEffect>
                                      <p:cBhvr>
                                        <p:cTn id="105" dur="600"/>
                                        <p:tgtEl>
                                          <p:spTgt spid="33"/>
                                        </p:tgtEl>
                                      </p:cBhvr>
                                    </p:animEffect>
                                    <p:anim calcmode="lin" valueType="num">
                                      <p:cBhvr>
                                        <p:cTn id="106" dur="600" fill="hold"/>
                                        <p:tgtEl>
                                          <p:spTgt spid="33"/>
                                        </p:tgtEl>
                                        <p:attrNameLst>
                                          <p:attrName>ppt_x</p:attrName>
                                        </p:attrNameLst>
                                      </p:cBhvr>
                                      <p:tavLst>
                                        <p:tav tm="0">
                                          <p:val>
                                            <p:strVal val="#ppt_x"/>
                                          </p:val>
                                        </p:tav>
                                        <p:tav tm="100000">
                                          <p:val>
                                            <p:strVal val="#ppt_x"/>
                                          </p:val>
                                        </p:tav>
                                      </p:tavLst>
                                    </p:anim>
                                    <p:anim calcmode="lin" valueType="num">
                                      <p:cBhvr>
                                        <p:cTn id="107" dur="600" fill="hold"/>
                                        <p:tgtEl>
                                          <p:spTgt spid="33"/>
                                        </p:tgtEl>
                                        <p:attrNameLst>
                                          <p:attrName>ppt_y</p:attrName>
                                        </p:attrNameLst>
                                      </p:cBhvr>
                                      <p:tavLst>
                                        <p:tav tm="0">
                                          <p:val>
                                            <p:strVal val="#ppt_y-.1"/>
                                          </p:val>
                                        </p:tav>
                                        <p:tav tm="100000">
                                          <p:val>
                                            <p:strVal val="#ppt_y"/>
                                          </p:val>
                                        </p:tav>
                                      </p:tavLst>
                                    </p:anim>
                                  </p:childTnLst>
                                </p:cTn>
                              </p:par>
                            </p:childTnLst>
                          </p:cTn>
                        </p:par>
                        <p:par>
                          <p:cTn id="108" fill="hold">
                            <p:stCondLst>
                              <p:cond delay="3550"/>
                            </p:stCondLst>
                            <p:childTnLst>
                              <p:par>
                                <p:cTn id="109" presetID="10" presetClass="entr" presetSubtype="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300" fill="hold"/>
                                        <p:tgtEl>
                                          <p:spTgt spid="25"/>
                                        </p:tgtEl>
                                        <p:attrNameLst>
                                          <p:attrName>ppt_w</p:attrName>
                                        </p:attrNameLst>
                                      </p:cBhvr>
                                      <p:tavLst>
                                        <p:tav tm="0">
                                          <p:val>
                                            <p:fltVal val="0"/>
                                          </p:val>
                                        </p:tav>
                                        <p:tav tm="100000">
                                          <p:val>
                                            <p:strVal val="#ppt_w"/>
                                          </p:val>
                                        </p:tav>
                                      </p:tavLst>
                                    </p:anim>
                                    <p:anim calcmode="lin" valueType="num">
                                      <p:cBhvr>
                                        <p:cTn id="112" dur="300" fill="hold"/>
                                        <p:tgtEl>
                                          <p:spTgt spid="25"/>
                                        </p:tgtEl>
                                        <p:attrNameLst>
                                          <p:attrName>ppt_h</p:attrName>
                                        </p:attrNameLst>
                                      </p:cBhvr>
                                      <p:tavLst>
                                        <p:tav tm="0">
                                          <p:val>
                                            <p:fltVal val="0"/>
                                          </p:val>
                                        </p:tav>
                                        <p:tav tm="100000">
                                          <p:val>
                                            <p:strVal val="#ppt_h"/>
                                          </p:val>
                                        </p:tav>
                                      </p:tavLst>
                                    </p:anim>
                                    <p:animEffect>
                                      <p:cBhvr>
                                        <p:cTn id="113" dur="300"/>
                                        <p:tgtEl>
                                          <p:spTgt spid="25"/>
                                        </p:tgtEl>
                                      </p:cBhvr>
                                    </p:animEffect>
                                  </p:childTnLst>
                                </p:cTn>
                              </p:par>
                              <p:par>
                                <p:cTn id="114" presetID="10" presetClass="entr" presetSubtype="0" fill="hold" nodeType="withEffect">
                                  <p:stCondLst>
                                    <p:cond delay="0"/>
                                  </p:stCondLst>
                                  <p:childTnLst>
                                    <p:set>
                                      <p:cBhvr>
                                        <p:cTn id="115" dur="1" fill="hold">
                                          <p:stCondLst>
                                            <p:cond delay="0"/>
                                          </p:stCondLst>
                                        </p:cTn>
                                        <p:tgtEl>
                                          <p:spTgt spid="22"/>
                                        </p:tgtEl>
                                        <p:attrNameLst>
                                          <p:attrName>style.visibility</p:attrName>
                                        </p:attrNameLst>
                                      </p:cBhvr>
                                      <p:to>
                                        <p:strVal val="visible"/>
                                      </p:to>
                                    </p:set>
                                    <p:anim calcmode="lin" valueType="num">
                                      <p:cBhvr>
                                        <p:cTn id="116" dur="300" fill="hold"/>
                                        <p:tgtEl>
                                          <p:spTgt spid="22"/>
                                        </p:tgtEl>
                                        <p:attrNameLst>
                                          <p:attrName>ppt_w</p:attrName>
                                        </p:attrNameLst>
                                      </p:cBhvr>
                                      <p:tavLst>
                                        <p:tav tm="0">
                                          <p:val>
                                            <p:fltVal val="0"/>
                                          </p:val>
                                        </p:tav>
                                        <p:tav tm="100000">
                                          <p:val>
                                            <p:strVal val="#ppt_w"/>
                                          </p:val>
                                        </p:tav>
                                      </p:tavLst>
                                    </p:anim>
                                    <p:anim calcmode="lin" valueType="num">
                                      <p:cBhvr>
                                        <p:cTn id="117" dur="300" fill="hold"/>
                                        <p:tgtEl>
                                          <p:spTgt spid="22"/>
                                        </p:tgtEl>
                                        <p:attrNameLst>
                                          <p:attrName>ppt_h</p:attrName>
                                        </p:attrNameLst>
                                      </p:cBhvr>
                                      <p:tavLst>
                                        <p:tav tm="0">
                                          <p:val>
                                            <p:fltVal val="0"/>
                                          </p:val>
                                        </p:tav>
                                        <p:tav tm="100000">
                                          <p:val>
                                            <p:strVal val="#ppt_h"/>
                                          </p:val>
                                        </p:tav>
                                      </p:tavLst>
                                    </p:anim>
                                    <p:animEffect>
                                      <p:cBhvr>
                                        <p:cTn id="118" dur="300"/>
                                        <p:tgtEl>
                                          <p:spTgt spid="22"/>
                                        </p:tgtEl>
                                      </p:cBhvr>
                                    </p:animEffect>
                                  </p:childTnLst>
                                </p:cTn>
                              </p:par>
                            </p:childTnLst>
                          </p:cTn>
                        </p:par>
                        <p:par>
                          <p:cTn id="119" fill="hold">
                            <p:stCondLst>
                              <p:cond delay="3850"/>
                            </p:stCondLst>
                            <p:childTnLst>
                              <p:par>
                                <p:cTn id="120" presetID="47" presetClass="entr" presetSubtype="0" fill="hold" grpId="0" nodeType="afterEffect">
                                  <p:stCondLst>
                                    <p:cond delay="0"/>
                                  </p:stCondLst>
                                  <p:childTnLst>
                                    <p:set>
                                      <p:cBhvr>
                                        <p:cTn id="121" dur="1" fill="hold">
                                          <p:stCondLst>
                                            <p:cond delay="0"/>
                                          </p:stCondLst>
                                        </p:cTn>
                                        <p:tgtEl>
                                          <p:spTgt spid="31"/>
                                        </p:tgtEl>
                                        <p:attrNameLst>
                                          <p:attrName>style.visibility</p:attrName>
                                        </p:attrNameLst>
                                      </p:cBhvr>
                                      <p:to>
                                        <p:strVal val="visible"/>
                                      </p:to>
                                    </p:set>
                                    <p:animEffect>
                                      <p:cBhvr>
                                        <p:cTn id="122" dur="600"/>
                                        <p:tgtEl>
                                          <p:spTgt spid="31"/>
                                        </p:tgtEl>
                                      </p:cBhvr>
                                    </p:animEffect>
                                    <p:anim calcmode="lin" valueType="num">
                                      <p:cBhvr>
                                        <p:cTn id="123" dur="600" fill="hold"/>
                                        <p:tgtEl>
                                          <p:spTgt spid="31"/>
                                        </p:tgtEl>
                                        <p:attrNameLst>
                                          <p:attrName>ppt_x</p:attrName>
                                        </p:attrNameLst>
                                      </p:cBhvr>
                                      <p:tavLst>
                                        <p:tav tm="0">
                                          <p:val>
                                            <p:strVal val="#ppt_x"/>
                                          </p:val>
                                        </p:tav>
                                        <p:tav tm="100000">
                                          <p:val>
                                            <p:strVal val="#ppt_x"/>
                                          </p:val>
                                        </p:tav>
                                      </p:tavLst>
                                    </p:anim>
                                    <p:anim calcmode="lin" valueType="num">
                                      <p:cBhvr>
                                        <p:cTn id="124" dur="600" fill="hold"/>
                                        <p:tgtEl>
                                          <p:spTgt spid="31"/>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p:cBhvr>
                                        <p:cTn id="127" dur="600"/>
                                        <p:tgtEl>
                                          <p:spTgt spid="30"/>
                                        </p:tgtEl>
                                      </p:cBhvr>
                                    </p:animEffect>
                                    <p:anim calcmode="lin" valueType="num">
                                      <p:cBhvr>
                                        <p:cTn id="128" dur="600" fill="hold"/>
                                        <p:tgtEl>
                                          <p:spTgt spid="30"/>
                                        </p:tgtEl>
                                        <p:attrNameLst>
                                          <p:attrName>ppt_x</p:attrName>
                                        </p:attrNameLst>
                                      </p:cBhvr>
                                      <p:tavLst>
                                        <p:tav tm="0">
                                          <p:val>
                                            <p:strVal val="#ppt_x"/>
                                          </p:val>
                                        </p:tav>
                                        <p:tav tm="100000">
                                          <p:val>
                                            <p:strVal val="#ppt_x"/>
                                          </p:val>
                                        </p:tav>
                                      </p:tavLst>
                                    </p:anim>
                                    <p:anim calcmode="lin" valueType="num">
                                      <p:cBhvr>
                                        <p:cTn id="129" dur="600" fill="hold"/>
                                        <p:tgtEl>
                                          <p:spTgt spid="30"/>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16"/>
                                        </p:tgtEl>
                                        <p:attrNameLst>
                                          <p:attrName>style.visibility</p:attrName>
                                        </p:attrNameLst>
                                      </p:cBhvr>
                                      <p:to>
                                        <p:strVal val="visible"/>
                                      </p:to>
                                    </p:set>
                                    <p:animEffect>
                                      <p:cBhvr>
                                        <p:cTn id="132" dur="600"/>
                                        <p:tgtEl>
                                          <p:spTgt spid="16"/>
                                        </p:tgtEl>
                                      </p:cBhvr>
                                    </p:animEffect>
                                    <p:anim calcmode="lin" valueType="num">
                                      <p:cBhvr>
                                        <p:cTn id="133" dur="600" fill="hold"/>
                                        <p:tgtEl>
                                          <p:spTgt spid="16"/>
                                        </p:tgtEl>
                                        <p:attrNameLst>
                                          <p:attrName>ppt_x</p:attrName>
                                        </p:attrNameLst>
                                      </p:cBhvr>
                                      <p:tavLst>
                                        <p:tav tm="0">
                                          <p:val>
                                            <p:strVal val="#ppt_x"/>
                                          </p:val>
                                        </p:tav>
                                        <p:tav tm="100000">
                                          <p:val>
                                            <p:strVal val="#ppt_x"/>
                                          </p:val>
                                        </p:tav>
                                      </p:tavLst>
                                    </p:anim>
                                    <p:anim calcmode="lin" valueType="num">
                                      <p:cBhvr>
                                        <p:cTn id="134" dur="600" fill="hold"/>
                                        <p:tgtEl>
                                          <p:spTgt spid="16"/>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Effect>
                                      <p:cBhvr>
                                        <p:cTn id="137" dur="600"/>
                                        <p:tgtEl>
                                          <p:spTgt spid="35"/>
                                        </p:tgtEl>
                                      </p:cBhvr>
                                    </p:animEffect>
                                    <p:anim calcmode="lin" valueType="num">
                                      <p:cBhvr>
                                        <p:cTn id="138" dur="600" fill="hold"/>
                                        <p:tgtEl>
                                          <p:spTgt spid="35"/>
                                        </p:tgtEl>
                                        <p:attrNameLst>
                                          <p:attrName>ppt_x</p:attrName>
                                        </p:attrNameLst>
                                      </p:cBhvr>
                                      <p:tavLst>
                                        <p:tav tm="0">
                                          <p:val>
                                            <p:strVal val="#ppt_x"/>
                                          </p:val>
                                        </p:tav>
                                        <p:tav tm="100000">
                                          <p:val>
                                            <p:strVal val="#ppt_x"/>
                                          </p:val>
                                        </p:tav>
                                      </p:tavLst>
                                    </p:anim>
                                    <p:anim calcmode="lin" valueType="num">
                                      <p:cBhvr>
                                        <p:cTn id="139" dur="6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ldLvl="0" animBg="1" autoUpdateAnimBg="0"/>
      <p:bldP spid="11" grpId="0" bldLvl="0" animBg="1" autoUpdateAnimBg="0"/>
      <p:bldP spid="15" grpId="0" bldLvl="0" animBg="1" autoUpdateAnimBg="0"/>
      <p:bldP spid="16" grpId="0" bldLvl="0" animBg="1" autoUpdateAnimBg="0"/>
      <p:bldP spid="17" grpId="0" bldLvl="0" autoUpdateAnimBg="0"/>
      <p:bldP spid="18" grpId="0" bldLvl="0" autoUpdateAnimBg="0"/>
      <p:bldP spid="19" grpId="0" bldLvl="0" autoUpdateAnimBg="0"/>
      <p:bldP spid="20" grpId="0" bldLvl="0" autoUpdateAnimBg="0"/>
      <p:bldP spid="21" grpId="0" bldLvl="0" autoUpdateAnimBg="0"/>
      <p:bldP spid="25" grpId="0" bldLvl="0" autoUpdateAnimBg="0"/>
      <p:bldP spid="26" grpId="0" bldLvl="0" autoUpdateAnimBg="0"/>
      <p:bldP spid="27" grpId="0" bldLvl="0" autoUpdateAnimBg="0"/>
      <p:bldP spid="2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P spid="35" grpId="0" bldLvl="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AutoShape 5"/>
          <p:cNvSpPr>
            <a:spLocks/>
          </p:cNvSpPr>
          <p:nvPr/>
        </p:nvSpPr>
        <p:spPr bwMode="auto">
          <a:xfrm>
            <a:off x="3428959" y="1958705"/>
            <a:ext cx="1098400" cy="93902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4"/>
                  <a:pt x="0" y="14674"/>
                  <a:pt x="0" y="14674"/>
                </a:cubicBezTo>
                <a:cubicBezTo>
                  <a:pt x="4517" y="6100"/>
                  <a:pt x="12282" y="577"/>
                  <a:pt x="20894" y="0"/>
                </a:cubicBezTo>
                <a:cubicBezTo>
                  <a:pt x="21599" y="13190"/>
                  <a:pt x="21599" y="13190"/>
                  <a:pt x="21599" y="13190"/>
                </a:cubicBezTo>
                <a:cubicBezTo>
                  <a:pt x="16517" y="13520"/>
                  <a:pt x="12141" y="16818"/>
                  <a:pt x="9599" y="21600"/>
                </a:cubicBezTo>
                <a:close/>
              </a:path>
            </a:pathLst>
          </a:custGeom>
          <a:solidFill>
            <a:srgbClr val="A491BB"/>
          </a:solidFill>
          <a:ln>
            <a:noFill/>
          </a:ln>
          <a:extLst/>
        </p:spPr>
        <p:txBody>
          <a:bodyPr lIns="16756" tIns="16756" rIns="16756" bIns="16756"/>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AutoShape 6"/>
          <p:cNvSpPr>
            <a:spLocks/>
          </p:cNvSpPr>
          <p:nvPr/>
        </p:nvSpPr>
        <p:spPr bwMode="auto">
          <a:xfrm>
            <a:off x="5259028" y="2679796"/>
            <a:ext cx="662016" cy="1240326"/>
          </a:xfrm>
          <a:custGeom>
            <a:avLst/>
            <a:gdLst>
              <a:gd name="T0" fmla="*/ 10026 w 20053"/>
              <a:gd name="T1" fmla="*/ 10800 h 21600"/>
              <a:gd name="T2" fmla="*/ 10026 w 20053"/>
              <a:gd name="T3" fmla="*/ 10800 h 21600"/>
              <a:gd name="T4" fmla="*/ 10026 w 20053"/>
              <a:gd name="T5" fmla="*/ 10800 h 21600"/>
              <a:gd name="T6" fmla="*/ 10026 w 20053"/>
              <a:gd name="T7" fmla="*/ 10800 h 21600"/>
            </a:gdLst>
            <a:ahLst/>
            <a:cxnLst>
              <a:cxn ang="0">
                <a:pos x="T0" y="T1"/>
              </a:cxn>
              <a:cxn ang="0">
                <a:pos x="T2" y="T3"/>
              </a:cxn>
              <a:cxn ang="0">
                <a:pos x="T4" y="T5"/>
              </a:cxn>
              <a:cxn ang="0">
                <a:pos x="T6" y="T7"/>
              </a:cxn>
            </a:cxnLst>
            <a:rect l="0" t="0" r="r" b="b"/>
            <a:pathLst>
              <a:path w="20053" h="21600">
                <a:moveTo>
                  <a:pt x="0" y="4619"/>
                </a:moveTo>
                <a:cubicBezTo>
                  <a:pt x="15413" y="0"/>
                  <a:pt x="15413" y="0"/>
                  <a:pt x="15413" y="0"/>
                </a:cubicBezTo>
                <a:cubicBezTo>
                  <a:pt x="21599" y="6742"/>
                  <a:pt x="21599" y="14857"/>
                  <a:pt x="15413" y="21599"/>
                </a:cubicBezTo>
                <a:cubicBezTo>
                  <a:pt x="0" y="16980"/>
                  <a:pt x="0" y="16980"/>
                  <a:pt x="0" y="16980"/>
                </a:cubicBezTo>
                <a:cubicBezTo>
                  <a:pt x="1736" y="15169"/>
                  <a:pt x="2605" y="13047"/>
                  <a:pt x="2605" y="10800"/>
                </a:cubicBezTo>
                <a:cubicBezTo>
                  <a:pt x="2605" y="8552"/>
                  <a:pt x="1736" y="6492"/>
                  <a:pt x="0" y="4619"/>
                </a:cubicBezTo>
                <a:close/>
              </a:path>
            </a:pathLst>
          </a:custGeom>
          <a:solidFill>
            <a:srgbClr val="A491BB"/>
          </a:solidFill>
          <a:ln>
            <a:noFill/>
          </a:ln>
          <a:effectLst/>
          <a:extLst/>
        </p:spPr>
        <p:txBody>
          <a:bodyPr lIns="16756" tIns="16756" rIns="16756" bIns="16756"/>
          <a:lstStyle/>
          <a:p>
            <a:pPr algn="ctr" defTabSz="335152">
              <a:lnSpc>
                <a:spcPct val="120000"/>
              </a:lnSpc>
              <a:defRPr/>
            </a:pPr>
            <a:endParaRPr lang="es-ES" sz="7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5" name="AutoShape 7"/>
          <p:cNvSpPr>
            <a:spLocks/>
          </p:cNvSpPr>
          <p:nvPr/>
        </p:nvSpPr>
        <p:spPr bwMode="auto">
          <a:xfrm>
            <a:off x="4616063" y="1975379"/>
            <a:ext cx="1101376" cy="932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3292"/>
                </a:moveTo>
                <a:cubicBezTo>
                  <a:pt x="562" y="0"/>
                  <a:pt x="562" y="0"/>
                  <a:pt x="562" y="0"/>
                </a:cubicBezTo>
                <a:cubicBezTo>
                  <a:pt x="9216" y="498"/>
                  <a:pt x="17026" y="5981"/>
                  <a:pt x="21600" y="14538"/>
                </a:cubicBezTo>
                <a:cubicBezTo>
                  <a:pt x="12031" y="21600"/>
                  <a:pt x="12031" y="21600"/>
                  <a:pt x="12031" y="21600"/>
                </a:cubicBezTo>
                <a:cubicBezTo>
                  <a:pt x="9498" y="16864"/>
                  <a:pt x="5065" y="13624"/>
                  <a:pt x="0" y="13292"/>
                </a:cubicBezTo>
                <a:close/>
              </a:path>
            </a:pathLst>
          </a:custGeom>
          <a:solidFill>
            <a:srgbClr val="77A9D3"/>
          </a:solidFill>
          <a:ln>
            <a:noFill/>
          </a:ln>
          <a:effectLst/>
          <a:extLst/>
        </p:spPr>
        <p:txBody>
          <a:bodyPr lIns="16756" tIns="16756" rIns="16756" bIns="16756"/>
          <a:lstStyle/>
          <a:p>
            <a:pPr algn="ctr" defTabSz="335152">
              <a:lnSpc>
                <a:spcPct val="120000"/>
              </a:lnSpc>
              <a:defRPr/>
            </a:pPr>
            <a:endParaRPr lang="es-ES" sz="7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6" name="AutoShape 8"/>
          <p:cNvSpPr>
            <a:spLocks/>
          </p:cNvSpPr>
          <p:nvPr/>
        </p:nvSpPr>
        <p:spPr bwMode="auto">
          <a:xfrm>
            <a:off x="3230115" y="2694087"/>
            <a:ext cx="664993" cy="1240326"/>
          </a:xfrm>
          <a:custGeom>
            <a:avLst/>
            <a:gdLst>
              <a:gd name="T0" fmla="*/ 2147483647 w 20023"/>
              <a:gd name="T1" fmla="*/ 2147483647 h 21600"/>
              <a:gd name="T2" fmla="*/ 2147483647 w 20023"/>
              <a:gd name="T3" fmla="*/ 2147483647 h 21600"/>
              <a:gd name="T4" fmla="*/ 2147483647 w 20023"/>
              <a:gd name="T5" fmla="*/ 2147483647 h 21600"/>
              <a:gd name="T6" fmla="*/ 2147483647 w 20023"/>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3" y="16855"/>
                </a:moveTo>
                <a:cubicBezTo>
                  <a:pt x="4794" y="21599"/>
                  <a:pt x="4794" y="21599"/>
                  <a:pt x="4794" y="21599"/>
                </a:cubicBezTo>
                <a:cubicBezTo>
                  <a:pt x="-1470" y="14857"/>
                  <a:pt x="-1577" y="6804"/>
                  <a:pt x="4363" y="0"/>
                </a:cubicBezTo>
                <a:cubicBezTo>
                  <a:pt x="19806" y="4494"/>
                  <a:pt x="19806" y="4494"/>
                  <a:pt x="19806" y="4494"/>
                </a:cubicBezTo>
                <a:cubicBezTo>
                  <a:pt x="18187" y="6305"/>
                  <a:pt x="17323" y="8365"/>
                  <a:pt x="17323" y="10550"/>
                </a:cubicBezTo>
                <a:cubicBezTo>
                  <a:pt x="17323" y="12860"/>
                  <a:pt x="18295" y="14982"/>
                  <a:pt x="20023" y="16855"/>
                </a:cubicBezTo>
                <a:close/>
              </a:path>
            </a:pathLst>
          </a:custGeom>
          <a:solidFill>
            <a:srgbClr val="77A9D3"/>
          </a:solidFill>
          <a:ln>
            <a:noFill/>
          </a:ln>
          <a:extLst/>
        </p:spPr>
        <p:txBody>
          <a:bodyPr lIns="16756" tIns="16756" rIns="16756" bIns="16756"/>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AutoShape 10"/>
          <p:cNvSpPr>
            <a:spLocks/>
          </p:cNvSpPr>
          <p:nvPr/>
        </p:nvSpPr>
        <p:spPr bwMode="auto">
          <a:xfrm>
            <a:off x="3777232" y="2292755"/>
            <a:ext cx="600101"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25%</a:t>
            </a:r>
          </a:p>
        </p:txBody>
      </p:sp>
      <p:sp>
        <p:nvSpPr>
          <p:cNvPr id="18" name="AutoShape 11"/>
          <p:cNvSpPr>
            <a:spLocks/>
          </p:cNvSpPr>
          <p:nvPr/>
        </p:nvSpPr>
        <p:spPr bwMode="auto">
          <a:xfrm>
            <a:off x="4821455" y="2294541"/>
            <a:ext cx="600101"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29%</a:t>
            </a:r>
          </a:p>
        </p:txBody>
      </p:sp>
      <p:sp>
        <p:nvSpPr>
          <p:cNvPr id="19" name="AutoShape 12"/>
          <p:cNvSpPr>
            <a:spLocks/>
          </p:cNvSpPr>
          <p:nvPr/>
        </p:nvSpPr>
        <p:spPr bwMode="auto">
          <a:xfrm>
            <a:off x="5329874" y="3200223"/>
            <a:ext cx="599506"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17%</a:t>
            </a:r>
          </a:p>
        </p:txBody>
      </p:sp>
      <p:sp>
        <p:nvSpPr>
          <p:cNvPr id="20" name="AutoShape 13"/>
          <p:cNvSpPr>
            <a:spLocks/>
          </p:cNvSpPr>
          <p:nvPr/>
        </p:nvSpPr>
        <p:spPr bwMode="auto">
          <a:xfrm>
            <a:off x="3230115" y="3184145"/>
            <a:ext cx="599506"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73%</a:t>
            </a:r>
          </a:p>
        </p:txBody>
      </p:sp>
      <p:sp>
        <p:nvSpPr>
          <p:cNvPr id="21" name="Text Placeholder 7"/>
          <p:cNvSpPr txBox="1">
            <a:spLocks/>
          </p:cNvSpPr>
          <p:nvPr/>
        </p:nvSpPr>
        <p:spPr>
          <a:xfrm>
            <a:off x="1571779" y="1728540"/>
            <a:ext cx="973392" cy="25451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2"/>
          <p:cNvSpPr txBox="1">
            <a:spLocks/>
          </p:cNvSpPr>
          <p:nvPr/>
        </p:nvSpPr>
        <p:spPr>
          <a:xfrm>
            <a:off x="1008420" y="1949750"/>
            <a:ext cx="1536752" cy="447057"/>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3" name="Rounded Rectangle 11"/>
          <p:cNvSpPr>
            <a:spLocks noChangeAspect="1"/>
          </p:cNvSpPr>
          <p:nvPr/>
        </p:nvSpPr>
        <p:spPr>
          <a:xfrm>
            <a:off x="2687930" y="1781857"/>
            <a:ext cx="540022" cy="540651"/>
          </a:xfrm>
          <a:prstGeom prst="roundRect">
            <a:avLst>
              <a:gd name="adj" fmla="val 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7"/>
          <p:cNvSpPr txBox="1">
            <a:spLocks/>
          </p:cNvSpPr>
          <p:nvPr/>
        </p:nvSpPr>
        <p:spPr>
          <a:xfrm>
            <a:off x="2731229" y="1850340"/>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01</a:t>
            </a:r>
          </a:p>
        </p:txBody>
      </p:sp>
      <p:sp>
        <p:nvSpPr>
          <p:cNvPr id="25" name="Text Placeholder 7"/>
          <p:cNvSpPr txBox="1">
            <a:spLocks/>
          </p:cNvSpPr>
          <p:nvPr/>
        </p:nvSpPr>
        <p:spPr>
          <a:xfrm>
            <a:off x="6653063" y="1728540"/>
            <a:ext cx="996106" cy="254513"/>
          </a:xfrm>
          <a:prstGeom prst="rect">
            <a:avLst/>
          </a:prstGeom>
        </p:spPr>
        <p:txBody>
          <a:bodyPr vert="horz" lIns="0" tIns="72210" rIns="0" bIns="7221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2"/>
          <p:cNvSpPr txBox="1">
            <a:spLocks/>
          </p:cNvSpPr>
          <p:nvPr/>
        </p:nvSpPr>
        <p:spPr>
          <a:xfrm>
            <a:off x="6653063" y="1949750"/>
            <a:ext cx="1457036" cy="43012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7" name="Rounded Rectangle 23"/>
          <p:cNvSpPr>
            <a:spLocks noChangeAspect="1"/>
          </p:cNvSpPr>
          <p:nvPr/>
        </p:nvSpPr>
        <p:spPr>
          <a:xfrm>
            <a:off x="6012005" y="1781857"/>
            <a:ext cx="540022" cy="540651"/>
          </a:xfrm>
          <a:prstGeom prst="roundRect">
            <a:avLst>
              <a:gd name="adj" fmla="val 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7"/>
          <p:cNvSpPr txBox="1">
            <a:spLocks/>
          </p:cNvSpPr>
          <p:nvPr/>
        </p:nvSpPr>
        <p:spPr>
          <a:xfrm>
            <a:off x="6055304" y="1850340"/>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02</a:t>
            </a:r>
          </a:p>
        </p:txBody>
      </p:sp>
      <p:sp>
        <p:nvSpPr>
          <p:cNvPr id="29" name="Text Placeholder 7"/>
          <p:cNvSpPr txBox="1">
            <a:spLocks/>
          </p:cNvSpPr>
          <p:nvPr/>
        </p:nvSpPr>
        <p:spPr>
          <a:xfrm>
            <a:off x="1571779" y="3828242"/>
            <a:ext cx="973392" cy="25451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2"/>
          <p:cNvSpPr txBox="1">
            <a:spLocks/>
          </p:cNvSpPr>
          <p:nvPr/>
        </p:nvSpPr>
        <p:spPr>
          <a:xfrm>
            <a:off x="1008420" y="4049452"/>
            <a:ext cx="1536752" cy="447057"/>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1" name="Rounded Rectangle 27"/>
          <p:cNvSpPr>
            <a:spLocks noChangeAspect="1"/>
          </p:cNvSpPr>
          <p:nvPr/>
        </p:nvSpPr>
        <p:spPr>
          <a:xfrm>
            <a:off x="2651322" y="3881558"/>
            <a:ext cx="540022" cy="540651"/>
          </a:xfrm>
          <a:prstGeom prst="roundRect">
            <a:avLst>
              <a:gd name="adj" fmla="val 0"/>
            </a:avLst>
          </a:prstGeom>
          <a:solidFill>
            <a:srgbClr val="A491B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 Placeholder 7"/>
          <p:cNvSpPr txBox="1">
            <a:spLocks/>
          </p:cNvSpPr>
          <p:nvPr/>
        </p:nvSpPr>
        <p:spPr>
          <a:xfrm>
            <a:off x="2694622" y="3950042"/>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03</a:t>
            </a:r>
          </a:p>
        </p:txBody>
      </p:sp>
      <p:sp>
        <p:nvSpPr>
          <p:cNvPr id="33" name="Text Placeholder 7"/>
          <p:cNvSpPr txBox="1">
            <a:spLocks/>
          </p:cNvSpPr>
          <p:nvPr/>
        </p:nvSpPr>
        <p:spPr>
          <a:xfrm>
            <a:off x="6649163" y="3828242"/>
            <a:ext cx="996106" cy="254513"/>
          </a:xfrm>
          <a:prstGeom prst="rect">
            <a:avLst/>
          </a:prstGeom>
        </p:spPr>
        <p:txBody>
          <a:bodyPr vert="horz" lIns="0" tIns="72210" rIns="0" bIns="7221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2"/>
          <p:cNvSpPr txBox="1">
            <a:spLocks/>
          </p:cNvSpPr>
          <p:nvPr/>
        </p:nvSpPr>
        <p:spPr>
          <a:xfrm>
            <a:off x="6649162" y="4049451"/>
            <a:ext cx="1457036" cy="43012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5" name="Rounded Rectangle 16"/>
          <p:cNvSpPr>
            <a:spLocks noChangeAspect="1"/>
          </p:cNvSpPr>
          <p:nvPr/>
        </p:nvSpPr>
        <p:spPr>
          <a:xfrm>
            <a:off x="6012005" y="3881558"/>
            <a:ext cx="540022" cy="540651"/>
          </a:xfrm>
          <a:prstGeom prst="roundRect">
            <a:avLst>
              <a:gd name="adj" fmla="val 0"/>
            </a:avLst>
          </a:prstGeom>
          <a:solidFill>
            <a:srgbClr val="A491B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 Placeholder 7"/>
          <p:cNvSpPr txBox="1">
            <a:spLocks/>
          </p:cNvSpPr>
          <p:nvPr/>
        </p:nvSpPr>
        <p:spPr>
          <a:xfrm>
            <a:off x="6055304" y="3950042"/>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04</a:t>
            </a:r>
          </a:p>
        </p:txBody>
      </p:sp>
    </p:spTree>
    <p:extLst>
      <p:ext uri="{BB962C8B-B14F-4D97-AF65-F5344CB8AC3E}">
        <p14:creationId xmlns:p14="http://schemas.microsoft.com/office/powerpoint/2010/main" val="106505149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9" presetClass="entr" presetSubtype="0" fill="hold" grpId="0" nodeType="afterEffect">
                                  <p:stCondLst>
                                    <p:cond delay="10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childTnLst>
                          </p:cTn>
                        </p:par>
                        <p:par>
                          <p:cTn id="16" fill="hold">
                            <p:stCondLst>
                              <p:cond delay="1450"/>
                            </p:stCondLst>
                            <p:childTnLst>
                              <p:par>
                                <p:cTn id="17" presetID="9" presetClass="entr" presetSubtype="0" fill="hold" nodeType="afterEffect">
                                  <p:stCondLst>
                                    <p:cond delay="100"/>
                                  </p:stCondLst>
                                  <p:childTnLst>
                                    <p:set>
                                      <p:cBhvr>
                                        <p:cTn id="18" dur="1" fill="hold">
                                          <p:stCondLst>
                                            <p:cond delay="0"/>
                                          </p:stCondLst>
                                        </p:cTn>
                                        <p:tgtEl>
                                          <p:spTgt spid="15"/>
                                        </p:tgtEl>
                                        <p:attrNameLst>
                                          <p:attrName>style.visibility</p:attrName>
                                        </p:attrNameLst>
                                      </p:cBhvr>
                                      <p:to>
                                        <p:strVal val="visible"/>
                                      </p:to>
                                    </p:set>
                                    <p:animEffect transition="in" filter="dissolve">
                                      <p:cBhvr>
                                        <p:cTn id="19" dur="500"/>
                                        <p:tgtEl>
                                          <p:spTgt spid="15"/>
                                        </p:tgtEl>
                                      </p:cBhvr>
                                    </p:animEffect>
                                  </p:childTnLst>
                                </p:cTn>
                              </p:par>
                            </p:childTnLst>
                          </p:cTn>
                        </p:par>
                        <p:par>
                          <p:cTn id="20" fill="hold">
                            <p:stCondLst>
                              <p:cond delay="2050"/>
                            </p:stCondLst>
                            <p:childTnLst>
                              <p:par>
                                <p:cTn id="21" presetID="9" presetClass="entr" presetSubtype="0" fill="hold" nodeType="afterEffect">
                                  <p:stCondLst>
                                    <p:cond delay="100"/>
                                  </p:stCondLst>
                                  <p:childTnLst>
                                    <p:set>
                                      <p:cBhvr>
                                        <p:cTn id="22" dur="1" fill="hold">
                                          <p:stCondLst>
                                            <p:cond delay="0"/>
                                          </p:stCondLst>
                                        </p:cTn>
                                        <p:tgtEl>
                                          <p:spTgt spid="14"/>
                                        </p:tgtEl>
                                        <p:attrNameLst>
                                          <p:attrName>style.visibility</p:attrName>
                                        </p:attrNameLst>
                                      </p:cBhvr>
                                      <p:to>
                                        <p:strVal val="visible"/>
                                      </p:to>
                                    </p:set>
                                    <p:animEffect transition="in" filter="dissolve">
                                      <p:cBhvr>
                                        <p:cTn id="23" dur="500"/>
                                        <p:tgtEl>
                                          <p:spTgt spid="14"/>
                                        </p:tgtEl>
                                      </p:cBhvr>
                                    </p:animEffect>
                                  </p:childTnLst>
                                </p:cTn>
                              </p:par>
                            </p:childTnLst>
                          </p:cTn>
                        </p:par>
                        <p:par>
                          <p:cTn id="24" fill="hold">
                            <p:stCondLst>
                              <p:cond delay="2650"/>
                            </p:stCondLst>
                            <p:childTnLst>
                              <p:par>
                                <p:cTn id="25" presetID="9" presetClass="entr" presetSubtype="0" fill="hold" grpId="0" nodeType="afterEffect">
                                  <p:stCondLst>
                                    <p:cond delay="100"/>
                                  </p:stCondLst>
                                  <p:childTnLst>
                                    <p:set>
                                      <p:cBhvr>
                                        <p:cTn id="26" dur="1" fill="hold">
                                          <p:stCondLst>
                                            <p:cond delay="0"/>
                                          </p:stCondLst>
                                        </p:cTn>
                                        <p:tgtEl>
                                          <p:spTgt spid="16"/>
                                        </p:tgtEl>
                                        <p:attrNameLst>
                                          <p:attrName>style.visibility</p:attrName>
                                        </p:attrNameLst>
                                      </p:cBhvr>
                                      <p:to>
                                        <p:strVal val="visible"/>
                                      </p:to>
                                    </p:set>
                                    <p:animEffect transition="in" filter="dissolve">
                                      <p:cBhvr>
                                        <p:cTn id="27" dur="500"/>
                                        <p:tgtEl>
                                          <p:spTgt spid="16"/>
                                        </p:tgtEl>
                                      </p:cBhvr>
                                    </p:animEffect>
                                  </p:childTnLst>
                                </p:cTn>
                              </p:par>
                            </p:childTnLst>
                          </p:cTn>
                        </p:par>
                        <p:par>
                          <p:cTn id="28" fill="hold">
                            <p:stCondLst>
                              <p:cond delay="3250"/>
                            </p:stCondLst>
                            <p:childTnLst>
                              <p:par>
                                <p:cTn id="29" presetID="9" presetClass="entr" presetSubtype="0" fill="hold" grpId="0" nodeType="afterEffect">
                                  <p:stCondLst>
                                    <p:cond delay="100"/>
                                  </p:stCondLst>
                                  <p:childTnLst>
                                    <p:set>
                                      <p:cBhvr>
                                        <p:cTn id="30" dur="1" fill="hold">
                                          <p:stCondLst>
                                            <p:cond delay="0"/>
                                          </p:stCondLst>
                                        </p:cTn>
                                        <p:tgtEl>
                                          <p:spTgt spid="17"/>
                                        </p:tgtEl>
                                        <p:attrNameLst>
                                          <p:attrName>style.visibility</p:attrName>
                                        </p:attrNameLst>
                                      </p:cBhvr>
                                      <p:to>
                                        <p:strVal val="visible"/>
                                      </p:to>
                                    </p:set>
                                    <p:animEffect transition="in" filter="dissolve">
                                      <p:cBhvr>
                                        <p:cTn id="31" dur="500"/>
                                        <p:tgtEl>
                                          <p:spTgt spid="17"/>
                                        </p:tgtEl>
                                      </p:cBhvr>
                                    </p:animEffect>
                                  </p:childTnLst>
                                </p:cTn>
                              </p:par>
                            </p:childTnLst>
                          </p:cTn>
                        </p:par>
                        <p:par>
                          <p:cTn id="32" fill="hold">
                            <p:stCondLst>
                              <p:cond delay="3850"/>
                            </p:stCondLst>
                            <p:childTnLst>
                              <p:par>
                                <p:cTn id="33" presetID="9" presetClass="entr" presetSubtype="0" fill="hold" grpId="0" nodeType="afterEffect">
                                  <p:stCondLst>
                                    <p:cond delay="100"/>
                                  </p:stCondLst>
                                  <p:childTnLst>
                                    <p:set>
                                      <p:cBhvr>
                                        <p:cTn id="34" dur="1" fill="hold">
                                          <p:stCondLst>
                                            <p:cond delay="0"/>
                                          </p:stCondLst>
                                        </p:cTn>
                                        <p:tgtEl>
                                          <p:spTgt spid="18"/>
                                        </p:tgtEl>
                                        <p:attrNameLst>
                                          <p:attrName>style.visibility</p:attrName>
                                        </p:attrNameLst>
                                      </p:cBhvr>
                                      <p:to>
                                        <p:strVal val="visible"/>
                                      </p:to>
                                    </p:set>
                                    <p:animEffect transition="in" filter="dissolve">
                                      <p:cBhvr>
                                        <p:cTn id="35" dur="500"/>
                                        <p:tgtEl>
                                          <p:spTgt spid="18"/>
                                        </p:tgtEl>
                                      </p:cBhvr>
                                    </p:animEffect>
                                  </p:childTnLst>
                                </p:cTn>
                              </p:par>
                            </p:childTnLst>
                          </p:cTn>
                        </p:par>
                        <p:par>
                          <p:cTn id="36" fill="hold">
                            <p:stCondLst>
                              <p:cond delay="4450"/>
                            </p:stCondLst>
                            <p:childTnLst>
                              <p:par>
                                <p:cTn id="37" presetID="9" presetClass="entr" presetSubtype="0" fill="hold" grpId="0" nodeType="afterEffect">
                                  <p:stCondLst>
                                    <p:cond delay="100"/>
                                  </p:stCondLst>
                                  <p:childTnLst>
                                    <p:set>
                                      <p:cBhvr>
                                        <p:cTn id="38" dur="1" fill="hold">
                                          <p:stCondLst>
                                            <p:cond delay="0"/>
                                          </p:stCondLst>
                                        </p:cTn>
                                        <p:tgtEl>
                                          <p:spTgt spid="19"/>
                                        </p:tgtEl>
                                        <p:attrNameLst>
                                          <p:attrName>style.visibility</p:attrName>
                                        </p:attrNameLst>
                                      </p:cBhvr>
                                      <p:to>
                                        <p:strVal val="visible"/>
                                      </p:to>
                                    </p:set>
                                    <p:animEffect transition="in" filter="dissolve">
                                      <p:cBhvr>
                                        <p:cTn id="39" dur="500"/>
                                        <p:tgtEl>
                                          <p:spTgt spid="19"/>
                                        </p:tgtEl>
                                      </p:cBhvr>
                                    </p:animEffect>
                                  </p:childTnLst>
                                </p:cTn>
                              </p:par>
                            </p:childTnLst>
                          </p:cTn>
                        </p:par>
                        <p:par>
                          <p:cTn id="40" fill="hold">
                            <p:stCondLst>
                              <p:cond delay="5050"/>
                            </p:stCondLst>
                            <p:childTnLst>
                              <p:par>
                                <p:cTn id="41" presetID="9" presetClass="entr" presetSubtype="0" fill="hold" grpId="0" nodeType="afterEffect">
                                  <p:stCondLst>
                                    <p:cond delay="100"/>
                                  </p:stCondLst>
                                  <p:childTnLst>
                                    <p:set>
                                      <p:cBhvr>
                                        <p:cTn id="42" dur="1" fill="hold">
                                          <p:stCondLst>
                                            <p:cond delay="0"/>
                                          </p:stCondLst>
                                        </p:cTn>
                                        <p:tgtEl>
                                          <p:spTgt spid="20"/>
                                        </p:tgtEl>
                                        <p:attrNameLst>
                                          <p:attrName>style.visibility</p:attrName>
                                        </p:attrNameLst>
                                      </p:cBhvr>
                                      <p:to>
                                        <p:strVal val="visible"/>
                                      </p:to>
                                    </p:set>
                                    <p:animEffect transition="in" filter="dissolve">
                                      <p:cBhvr>
                                        <p:cTn id="43" dur="500"/>
                                        <p:tgtEl>
                                          <p:spTgt spid="20"/>
                                        </p:tgtEl>
                                      </p:cBhvr>
                                    </p:animEffect>
                                  </p:childTnLst>
                                </p:cTn>
                              </p:par>
                              <p:par>
                                <p:cTn id="44" presetID="53" presetClass="entr" presetSubtype="16" fill="hold" grpId="0" nodeType="withEffect">
                                  <p:stCondLst>
                                    <p:cond delay="200"/>
                                  </p:stCondLst>
                                  <p:childTnLst>
                                    <p:set>
                                      <p:cBhvr>
                                        <p:cTn id="45" dur="1" fill="hold">
                                          <p:stCondLst>
                                            <p:cond delay="0"/>
                                          </p:stCondLst>
                                        </p:cTn>
                                        <p:tgtEl>
                                          <p:spTgt spid="21">
                                            <p:txEl>
                                              <p:pRg st="0" end="0"/>
                                            </p:txEl>
                                          </p:spTgt>
                                        </p:tgtEl>
                                        <p:attrNameLst>
                                          <p:attrName>style.visibility</p:attrName>
                                        </p:attrNameLst>
                                      </p:cBhvr>
                                      <p:to>
                                        <p:strVal val="visible"/>
                                      </p:to>
                                    </p:set>
                                    <p:anim calcmode="lin" valueType="num">
                                      <p:cBhvr>
                                        <p:cTn id="46"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47"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48" dur="500"/>
                                        <p:tgtEl>
                                          <p:spTgt spid="21">
                                            <p:txEl>
                                              <p:pRg st="0" end="0"/>
                                            </p:txEl>
                                          </p:spTgt>
                                        </p:tgtEl>
                                      </p:cBhvr>
                                    </p:animEffect>
                                  </p:childTnLst>
                                </p:cTn>
                              </p:par>
                              <p:par>
                                <p:cTn id="49" presetID="23" presetClass="entr" presetSubtype="16" fill="hold" grpId="0" nodeType="withEffect">
                                  <p:stCondLst>
                                    <p:cond delay="200"/>
                                  </p:stCondLst>
                                  <p:childTnLst>
                                    <p:set>
                                      <p:cBhvr>
                                        <p:cTn id="50" dur="1" fill="hold">
                                          <p:stCondLst>
                                            <p:cond delay="0"/>
                                          </p:stCondLst>
                                        </p:cTn>
                                        <p:tgtEl>
                                          <p:spTgt spid="22">
                                            <p:txEl>
                                              <p:pRg st="0" end="0"/>
                                            </p:txEl>
                                          </p:spTgt>
                                        </p:tgtEl>
                                        <p:attrNameLst>
                                          <p:attrName>style.visibility</p:attrName>
                                        </p:attrNameLst>
                                      </p:cBhvr>
                                      <p:to>
                                        <p:strVal val="visible"/>
                                      </p:to>
                                    </p:set>
                                    <p:anim calcmode="lin" valueType="num">
                                      <p:cBhvr>
                                        <p:cTn id="51"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52" dur="500" fill="hold"/>
                                        <p:tgtEl>
                                          <p:spTgt spid="22">
                                            <p:txEl>
                                              <p:pRg st="0" end="0"/>
                                            </p:txEl>
                                          </p:spTgt>
                                        </p:tgtEl>
                                        <p:attrNameLst>
                                          <p:attrName>ppt_h</p:attrName>
                                        </p:attrNameLst>
                                      </p:cBhvr>
                                      <p:tavLst>
                                        <p:tav tm="0">
                                          <p:val>
                                            <p:fltVal val="0"/>
                                          </p:val>
                                        </p:tav>
                                        <p:tav tm="100000">
                                          <p:val>
                                            <p:strVal val="#ppt_h"/>
                                          </p:val>
                                        </p:tav>
                                      </p:tavLst>
                                    </p:anim>
                                  </p:childTnLst>
                                </p:cTn>
                              </p:par>
                              <p:par>
                                <p:cTn id="53" presetID="53" presetClass="entr" presetSubtype="16" fill="hold" grpId="0" nodeType="withEffect">
                                  <p:stCondLst>
                                    <p:cond delay="20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par>
                                <p:cTn id="58" presetID="53" presetClass="entr" presetSubtype="16" fill="hold" grpId="0" nodeType="withEffect">
                                  <p:stCondLst>
                                    <p:cond delay="200"/>
                                  </p:stCondLst>
                                  <p:childTnLst>
                                    <p:set>
                                      <p:cBhvr>
                                        <p:cTn id="59" dur="1" fill="hold">
                                          <p:stCondLst>
                                            <p:cond delay="0"/>
                                          </p:stCondLst>
                                        </p:cTn>
                                        <p:tgtEl>
                                          <p:spTgt spid="24">
                                            <p:txEl>
                                              <p:pRg st="0" end="0"/>
                                            </p:txEl>
                                          </p:spTgt>
                                        </p:tgtEl>
                                        <p:attrNameLst>
                                          <p:attrName>style.visibility</p:attrName>
                                        </p:attrNameLst>
                                      </p:cBhvr>
                                      <p:to>
                                        <p:strVal val="visible"/>
                                      </p:to>
                                    </p:set>
                                    <p:anim calcmode="lin" valueType="num">
                                      <p:cBhvr>
                                        <p:cTn id="60"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61"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62" dur="500"/>
                                        <p:tgtEl>
                                          <p:spTgt spid="24">
                                            <p:txEl>
                                              <p:pRg st="0" end="0"/>
                                            </p:txEl>
                                          </p:spTgt>
                                        </p:tgtEl>
                                      </p:cBhvr>
                                    </p:animEffect>
                                  </p:childTnLst>
                                </p:cTn>
                              </p:par>
                              <p:par>
                                <p:cTn id="63" presetID="53" presetClass="entr" presetSubtype="16" fill="hold" grpId="0" nodeType="withEffect">
                                  <p:stCondLst>
                                    <p:cond delay="200"/>
                                  </p:stCondLst>
                                  <p:childTnLst>
                                    <p:set>
                                      <p:cBhvr>
                                        <p:cTn id="64" dur="1" fill="hold">
                                          <p:stCondLst>
                                            <p:cond delay="0"/>
                                          </p:stCondLst>
                                        </p:cTn>
                                        <p:tgtEl>
                                          <p:spTgt spid="25">
                                            <p:txEl>
                                              <p:pRg st="0" end="0"/>
                                            </p:txEl>
                                          </p:spTgt>
                                        </p:tgtEl>
                                        <p:attrNameLst>
                                          <p:attrName>style.visibility</p:attrName>
                                        </p:attrNameLst>
                                      </p:cBhvr>
                                      <p:to>
                                        <p:strVal val="visible"/>
                                      </p:to>
                                    </p:set>
                                    <p:anim calcmode="lin" valueType="num">
                                      <p:cBhvr>
                                        <p:cTn id="65"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66"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67" dur="500"/>
                                        <p:tgtEl>
                                          <p:spTgt spid="25">
                                            <p:txEl>
                                              <p:pRg st="0" end="0"/>
                                            </p:txEl>
                                          </p:spTgt>
                                        </p:tgtEl>
                                      </p:cBhvr>
                                    </p:animEffect>
                                  </p:childTnLst>
                                </p:cTn>
                              </p:par>
                              <p:par>
                                <p:cTn id="68" presetID="23" presetClass="entr" presetSubtype="16" fill="hold" grpId="0" nodeType="withEffect">
                                  <p:stCondLst>
                                    <p:cond delay="200"/>
                                  </p:stCondLst>
                                  <p:childTnLst>
                                    <p:set>
                                      <p:cBhvr>
                                        <p:cTn id="69" dur="1" fill="hold">
                                          <p:stCondLst>
                                            <p:cond delay="0"/>
                                          </p:stCondLst>
                                        </p:cTn>
                                        <p:tgtEl>
                                          <p:spTgt spid="26">
                                            <p:txEl>
                                              <p:pRg st="0" end="0"/>
                                            </p:txEl>
                                          </p:spTgt>
                                        </p:tgtEl>
                                        <p:attrNameLst>
                                          <p:attrName>style.visibility</p:attrName>
                                        </p:attrNameLst>
                                      </p:cBhvr>
                                      <p:to>
                                        <p:strVal val="visible"/>
                                      </p:to>
                                    </p:set>
                                    <p:anim calcmode="lin" valueType="num">
                                      <p:cBhvr>
                                        <p:cTn id="70" dur="500" fill="hold"/>
                                        <p:tgtEl>
                                          <p:spTgt spid="26">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26">
                                            <p:txEl>
                                              <p:pRg st="0" end="0"/>
                                            </p:txEl>
                                          </p:spTgt>
                                        </p:tgtEl>
                                        <p:attrNameLst>
                                          <p:attrName>ppt_h</p:attrName>
                                        </p:attrNameLst>
                                      </p:cBhvr>
                                      <p:tavLst>
                                        <p:tav tm="0">
                                          <p:val>
                                            <p:fltVal val="0"/>
                                          </p:val>
                                        </p:tav>
                                        <p:tav tm="100000">
                                          <p:val>
                                            <p:strVal val="#ppt_h"/>
                                          </p:val>
                                        </p:tav>
                                      </p:tavLst>
                                    </p:anim>
                                  </p:childTnLst>
                                </p:cTn>
                              </p:par>
                              <p:par>
                                <p:cTn id="72" presetID="53" presetClass="entr" presetSubtype="16" fill="hold" grpId="0" nodeType="withEffect">
                                  <p:stCondLst>
                                    <p:cond delay="200"/>
                                  </p:stCondLst>
                                  <p:childTnLst>
                                    <p:set>
                                      <p:cBhvr>
                                        <p:cTn id="73" dur="1" fill="hold">
                                          <p:stCondLst>
                                            <p:cond delay="0"/>
                                          </p:stCondLst>
                                        </p:cTn>
                                        <p:tgtEl>
                                          <p:spTgt spid="27"/>
                                        </p:tgtEl>
                                        <p:attrNameLst>
                                          <p:attrName>style.visibility</p:attrName>
                                        </p:attrNameLst>
                                      </p:cBhvr>
                                      <p:to>
                                        <p:strVal val="visible"/>
                                      </p:to>
                                    </p:set>
                                    <p:anim calcmode="lin" valueType="num">
                                      <p:cBhvr>
                                        <p:cTn id="74" dur="500" fill="hold"/>
                                        <p:tgtEl>
                                          <p:spTgt spid="27"/>
                                        </p:tgtEl>
                                        <p:attrNameLst>
                                          <p:attrName>ppt_w</p:attrName>
                                        </p:attrNameLst>
                                      </p:cBhvr>
                                      <p:tavLst>
                                        <p:tav tm="0">
                                          <p:val>
                                            <p:fltVal val="0"/>
                                          </p:val>
                                        </p:tav>
                                        <p:tav tm="100000">
                                          <p:val>
                                            <p:strVal val="#ppt_w"/>
                                          </p:val>
                                        </p:tav>
                                      </p:tavLst>
                                    </p:anim>
                                    <p:anim calcmode="lin" valueType="num">
                                      <p:cBhvr>
                                        <p:cTn id="75" dur="500" fill="hold"/>
                                        <p:tgtEl>
                                          <p:spTgt spid="27"/>
                                        </p:tgtEl>
                                        <p:attrNameLst>
                                          <p:attrName>ppt_h</p:attrName>
                                        </p:attrNameLst>
                                      </p:cBhvr>
                                      <p:tavLst>
                                        <p:tav tm="0">
                                          <p:val>
                                            <p:fltVal val="0"/>
                                          </p:val>
                                        </p:tav>
                                        <p:tav tm="100000">
                                          <p:val>
                                            <p:strVal val="#ppt_h"/>
                                          </p:val>
                                        </p:tav>
                                      </p:tavLst>
                                    </p:anim>
                                    <p:animEffect transition="in" filter="fade">
                                      <p:cBhvr>
                                        <p:cTn id="76" dur="500"/>
                                        <p:tgtEl>
                                          <p:spTgt spid="27"/>
                                        </p:tgtEl>
                                      </p:cBhvr>
                                    </p:animEffect>
                                  </p:childTnLst>
                                </p:cTn>
                              </p:par>
                              <p:par>
                                <p:cTn id="77" presetID="53" presetClass="entr" presetSubtype="16" fill="hold" grpId="0" nodeType="withEffect">
                                  <p:stCondLst>
                                    <p:cond delay="200"/>
                                  </p:stCondLst>
                                  <p:childTnLst>
                                    <p:set>
                                      <p:cBhvr>
                                        <p:cTn id="78" dur="1" fill="hold">
                                          <p:stCondLst>
                                            <p:cond delay="0"/>
                                          </p:stCondLst>
                                        </p:cTn>
                                        <p:tgtEl>
                                          <p:spTgt spid="28">
                                            <p:txEl>
                                              <p:pRg st="0" end="0"/>
                                            </p:txEl>
                                          </p:spTgt>
                                        </p:tgtEl>
                                        <p:attrNameLst>
                                          <p:attrName>style.visibility</p:attrName>
                                        </p:attrNameLst>
                                      </p:cBhvr>
                                      <p:to>
                                        <p:strVal val="visible"/>
                                      </p:to>
                                    </p:set>
                                    <p:anim calcmode="lin" valueType="num">
                                      <p:cBhvr>
                                        <p:cTn id="79"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80"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81" dur="500"/>
                                        <p:tgtEl>
                                          <p:spTgt spid="28">
                                            <p:txEl>
                                              <p:pRg st="0" end="0"/>
                                            </p:txEl>
                                          </p:spTgt>
                                        </p:tgtEl>
                                      </p:cBhvr>
                                    </p:animEffect>
                                  </p:childTnLst>
                                </p:cTn>
                              </p:par>
                              <p:par>
                                <p:cTn id="82" presetID="53" presetClass="entr" presetSubtype="16" fill="hold" grpId="0" nodeType="withEffect">
                                  <p:stCondLst>
                                    <p:cond delay="200"/>
                                  </p:stCondLst>
                                  <p:childTnLst>
                                    <p:set>
                                      <p:cBhvr>
                                        <p:cTn id="83" dur="1" fill="hold">
                                          <p:stCondLst>
                                            <p:cond delay="0"/>
                                          </p:stCondLst>
                                        </p:cTn>
                                        <p:tgtEl>
                                          <p:spTgt spid="29">
                                            <p:txEl>
                                              <p:pRg st="0" end="0"/>
                                            </p:txEl>
                                          </p:spTgt>
                                        </p:tgtEl>
                                        <p:attrNameLst>
                                          <p:attrName>style.visibility</p:attrName>
                                        </p:attrNameLst>
                                      </p:cBhvr>
                                      <p:to>
                                        <p:strVal val="visible"/>
                                      </p:to>
                                    </p:set>
                                    <p:anim calcmode="lin" valueType="num">
                                      <p:cBhvr>
                                        <p:cTn id="84"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85"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86" dur="500"/>
                                        <p:tgtEl>
                                          <p:spTgt spid="29">
                                            <p:txEl>
                                              <p:pRg st="0" end="0"/>
                                            </p:txEl>
                                          </p:spTgt>
                                        </p:tgtEl>
                                      </p:cBhvr>
                                    </p:animEffect>
                                  </p:childTnLst>
                                </p:cTn>
                              </p:par>
                              <p:par>
                                <p:cTn id="87" presetID="23" presetClass="entr" presetSubtype="16" fill="hold" grpId="0" nodeType="withEffect">
                                  <p:stCondLst>
                                    <p:cond delay="200"/>
                                  </p:stCondLst>
                                  <p:childTnLst>
                                    <p:set>
                                      <p:cBhvr>
                                        <p:cTn id="88" dur="1" fill="hold">
                                          <p:stCondLst>
                                            <p:cond delay="0"/>
                                          </p:stCondLst>
                                        </p:cTn>
                                        <p:tgtEl>
                                          <p:spTgt spid="30">
                                            <p:txEl>
                                              <p:pRg st="0" end="0"/>
                                            </p:txEl>
                                          </p:spTgt>
                                        </p:tgtEl>
                                        <p:attrNameLst>
                                          <p:attrName>style.visibility</p:attrName>
                                        </p:attrNameLst>
                                      </p:cBhvr>
                                      <p:to>
                                        <p:strVal val="visible"/>
                                      </p:to>
                                    </p:set>
                                    <p:anim calcmode="lin" valueType="num">
                                      <p:cBhvr>
                                        <p:cTn id="89"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90" dur="500" fill="hold"/>
                                        <p:tgtEl>
                                          <p:spTgt spid="30">
                                            <p:txEl>
                                              <p:pRg st="0" end="0"/>
                                            </p:txEl>
                                          </p:spTgt>
                                        </p:tgtEl>
                                        <p:attrNameLst>
                                          <p:attrName>ppt_h</p:attrName>
                                        </p:attrNameLst>
                                      </p:cBhvr>
                                      <p:tavLst>
                                        <p:tav tm="0">
                                          <p:val>
                                            <p:fltVal val="0"/>
                                          </p:val>
                                        </p:tav>
                                        <p:tav tm="100000">
                                          <p:val>
                                            <p:strVal val="#ppt_h"/>
                                          </p:val>
                                        </p:tav>
                                      </p:tavLst>
                                    </p:anim>
                                  </p:childTnLst>
                                </p:cTn>
                              </p:par>
                              <p:par>
                                <p:cTn id="91" presetID="53" presetClass="entr" presetSubtype="16" fill="hold" grpId="0" nodeType="withEffect">
                                  <p:stCondLst>
                                    <p:cond delay="20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Effect transition="in" filter="fade">
                                      <p:cBhvr>
                                        <p:cTn id="95" dur="500"/>
                                        <p:tgtEl>
                                          <p:spTgt spid="31"/>
                                        </p:tgtEl>
                                      </p:cBhvr>
                                    </p:animEffect>
                                  </p:childTnLst>
                                </p:cTn>
                              </p:par>
                              <p:par>
                                <p:cTn id="96" presetID="53" presetClass="entr" presetSubtype="16" fill="hold" grpId="0" nodeType="withEffect">
                                  <p:stCondLst>
                                    <p:cond delay="200"/>
                                  </p:stCondLst>
                                  <p:childTnLst>
                                    <p:set>
                                      <p:cBhvr>
                                        <p:cTn id="97" dur="1" fill="hold">
                                          <p:stCondLst>
                                            <p:cond delay="0"/>
                                          </p:stCondLst>
                                        </p:cTn>
                                        <p:tgtEl>
                                          <p:spTgt spid="32">
                                            <p:txEl>
                                              <p:pRg st="0" end="0"/>
                                            </p:txEl>
                                          </p:spTgt>
                                        </p:tgtEl>
                                        <p:attrNameLst>
                                          <p:attrName>style.visibility</p:attrName>
                                        </p:attrNameLst>
                                      </p:cBhvr>
                                      <p:to>
                                        <p:strVal val="visible"/>
                                      </p:to>
                                    </p:set>
                                    <p:anim calcmode="lin" valueType="num">
                                      <p:cBhvr>
                                        <p:cTn id="98"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99"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100" dur="500"/>
                                        <p:tgtEl>
                                          <p:spTgt spid="32">
                                            <p:txEl>
                                              <p:pRg st="0" end="0"/>
                                            </p:txEl>
                                          </p:spTgt>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33">
                                            <p:txEl>
                                              <p:pRg st="0" end="0"/>
                                            </p:txEl>
                                          </p:spTgt>
                                        </p:tgtEl>
                                        <p:attrNameLst>
                                          <p:attrName>style.visibility</p:attrName>
                                        </p:attrNameLst>
                                      </p:cBhvr>
                                      <p:to>
                                        <p:strVal val="visible"/>
                                      </p:to>
                                    </p:set>
                                    <p:anim calcmode="lin" valueType="num">
                                      <p:cBhvr>
                                        <p:cTn id="103" dur="5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104" dur="5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105" dur="500"/>
                                        <p:tgtEl>
                                          <p:spTgt spid="33">
                                            <p:txEl>
                                              <p:pRg st="0" end="0"/>
                                            </p:txEl>
                                          </p:spTgt>
                                        </p:tgtEl>
                                      </p:cBhvr>
                                    </p:animEffect>
                                  </p:childTnLst>
                                </p:cTn>
                              </p:par>
                              <p:par>
                                <p:cTn id="106" presetID="23" presetClass="entr" presetSubtype="16" fill="hold" grpId="0" nodeType="withEffect">
                                  <p:stCondLst>
                                    <p:cond delay="200"/>
                                  </p:stCondLst>
                                  <p:childTnLst>
                                    <p:set>
                                      <p:cBhvr>
                                        <p:cTn id="107" dur="1" fill="hold">
                                          <p:stCondLst>
                                            <p:cond delay="0"/>
                                          </p:stCondLst>
                                        </p:cTn>
                                        <p:tgtEl>
                                          <p:spTgt spid="34">
                                            <p:txEl>
                                              <p:pRg st="0" end="0"/>
                                            </p:txEl>
                                          </p:spTgt>
                                        </p:tgtEl>
                                        <p:attrNameLst>
                                          <p:attrName>style.visibility</p:attrName>
                                        </p:attrNameLst>
                                      </p:cBhvr>
                                      <p:to>
                                        <p:strVal val="visible"/>
                                      </p:to>
                                    </p:set>
                                    <p:anim calcmode="lin" valueType="num">
                                      <p:cBhvr>
                                        <p:cTn id="108"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109" dur="500" fill="hold"/>
                                        <p:tgtEl>
                                          <p:spTgt spid="34">
                                            <p:txEl>
                                              <p:pRg st="0" end="0"/>
                                            </p:txEl>
                                          </p:spTgt>
                                        </p:tgtEl>
                                        <p:attrNameLst>
                                          <p:attrName>ppt_h</p:attrName>
                                        </p:attrNameLst>
                                      </p:cBhvr>
                                      <p:tavLst>
                                        <p:tav tm="0">
                                          <p:val>
                                            <p:fltVal val="0"/>
                                          </p:val>
                                        </p:tav>
                                        <p:tav tm="100000">
                                          <p:val>
                                            <p:strVal val="#ppt_h"/>
                                          </p:val>
                                        </p:tav>
                                      </p:tavLst>
                                    </p:anim>
                                  </p:childTnLst>
                                </p:cTn>
                              </p:par>
                              <p:par>
                                <p:cTn id="110" presetID="53" presetClass="entr" presetSubtype="16" fill="hold" grpId="0" nodeType="withEffect">
                                  <p:stCondLst>
                                    <p:cond delay="200"/>
                                  </p:stCondLst>
                                  <p:childTnLst>
                                    <p:set>
                                      <p:cBhvr>
                                        <p:cTn id="111" dur="1" fill="hold">
                                          <p:stCondLst>
                                            <p:cond delay="0"/>
                                          </p:stCondLst>
                                        </p:cTn>
                                        <p:tgtEl>
                                          <p:spTgt spid="35"/>
                                        </p:tgtEl>
                                        <p:attrNameLst>
                                          <p:attrName>style.visibility</p:attrName>
                                        </p:attrNameLst>
                                      </p:cBhvr>
                                      <p:to>
                                        <p:strVal val="visible"/>
                                      </p:to>
                                    </p:set>
                                    <p:anim calcmode="lin" valueType="num">
                                      <p:cBhvr>
                                        <p:cTn id="112" dur="500" fill="hold"/>
                                        <p:tgtEl>
                                          <p:spTgt spid="35"/>
                                        </p:tgtEl>
                                        <p:attrNameLst>
                                          <p:attrName>ppt_w</p:attrName>
                                        </p:attrNameLst>
                                      </p:cBhvr>
                                      <p:tavLst>
                                        <p:tav tm="0">
                                          <p:val>
                                            <p:fltVal val="0"/>
                                          </p:val>
                                        </p:tav>
                                        <p:tav tm="100000">
                                          <p:val>
                                            <p:strVal val="#ppt_w"/>
                                          </p:val>
                                        </p:tav>
                                      </p:tavLst>
                                    </p:anim>
                                    <p:anim calcmode="lin" valueType="num">
                                      <p:cBhvr>
                                        <p:cTn id="113" dur="500" fill="hold"/>
                                        <p:tgtEl>
                                          <p:spTgt spid="35"/>
                                        </p:tgtEl>
                                        <p:attrNameLst>
                                          <p:attrName>ppt_h</p:attrName>
                                        </p:attrNameLst>
                                      </p:cBhvr>
                                      <p:tavLst>
                                        <p:tav tm="0">
                                          <p:val>
                                            <p:fltVal val="0"/>
                                          </p:val>
                                        </p:tav>
                                        <p:tav tm="100000">
                                          <p:val>
                                            <p:strVal val="#ppt_h"/>
                                          </p:val>
                                        </p:tav>
                                      </p:tavLst>
                                    </p:anim>
                                    <p:animEffect transition="in" filter="fade">
                                      <p:cBhvr>
                                        <p:cTn id="114" dur="500"/>
                                        <p:tgtEl>
                                          <p:spTgt spid="35"/>
                                        </p:tgtEl>
                                      </p:cBhvr>
                                    </p:animEffect>
                                  </p:childTnLst>
                                </p:cTn>
                              </p:par>
                              <p:par>
                                <p:cTn id="115" presetID="53" presetClass="entr" presetSubtype="16" fill="hold" grpId="0" nodeType="withEffect">
                                  <p:stCondLst>
                                    <p:cond delay="200"/>
                                  </p:stCondLst>
                                  <p:childTnLst>
                                    <p:set>
                                      <p:cBhvr>
                                        <p:cTn id="116" dur="1" fill="hold">
                                          <p:stCondLst>
                                            <p:cond delay="0"/>
                                          </p:stCondLst>
                                        </p:cTn>
                                        <p:tgtEl>
                                          <p:spTgt spid="36">
                                            <p:txEl>
                                              <p:pRg st="0" end="0"/>
                                            </p:txEl>
                                          </p:spTgt>
                                        </p:tgtEl>
                                        <p:attrNameLst>
                                          <p:attrName>style.visibility</p:attrName>
                                        </p:attrNameLst>
                                      </p:cBhvr>
                                      <p:to>
                                        <p:strVal val="visible"/>
                                      </p:to>
                                    </p:set>
                                    <p:anim calcmode="lin" valueType="num">
                                      <p:cBhvr>
                                        <p:cTn id="117" dur="5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118" dur="5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119" dur="500"/>
                                        <p:tgtEl>
                                          <p:spTgt spid="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animBg="1"/>
      <p:bldP spid="16" grpId="0" animBg="1"/>
      <p:bldP spid="17" grpId="0" autoUpdateAnimBg="0"/>
      <p:bldP spid="18" grpId="0" autoUpdateAnimBg="0"/>
      <p:bldP spid="19" grpId="0" autoUpdateAnimBg="0"/>
      <p:bldP spid="20" grpId="0" autoUpdateAnimBg="0"/>
      <p:bldP spid="21" grpId="0" build="p">
        <p:tmplLst>
          <p:tmpl lvl="1">
            <p:tnLst>
              <p:par>
                <p:cTn presetID="53" presetClass="entr" presetSubtype="16" fill="hold" nodeType="withEffect">
                  <p:stCondLst>
                    <p:cond delay="20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2" grpId="0" build="p">
        <p:tmplLst>
          <p:tmpl lvl="1">
            <p:tnLst>
              <p:par>
                <p:cTn presetID="23" presetClass="entr" presetSubtype="16" fill="hold" nodeType="withEffect">
                  <p:stCondLst>
                    <p:cond delay="20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childTnLst>
                </p:cTn>
              </p:par>
            </p:tnLst>
          </p:tmpl>
        </p:tmplLst>
      </p:bldP>
      <p:bldP spid="23" grpId="0" animBg="1"/>
      <p:bldP spid="24" grpId="0" build="p">
        <p:tmplLst>
          <p:tmpl lvl="1">
            <p:tnLst>
              <p:par>
                <p:cTn presetID="53" presetClass="entr" presetSubtype="16" fill="hold" nodeType="withEffect">
                  <p:stCondLst>
                    <p:cond delay="200"/>
                  </p:stCondLst>
                  <p:childTnLst>
                    <p:set>
                      <p:cBhvr>
                        <p:cTn dur="1" fill="hold">
                          <p:stCondLst>
                            <p:cond delay="0"/>
                          </p:stCondLst>
                        </p:cTn>
                        <p:tgtEl>
                          <p:spTgt spid="24"/>
                        </p:tgtEl>
                        <p:attrNameLst>
                          <p:attrName>style.visibility</p:attrName>
                        </p:attrNameLst>
                      </p:cBhvr>
                      <p:to>
                        <p:strVal val="visible"/>
                      </p:to>
                    </p:set>
                    <p:anim calcmode="lin" valueType="num">
                      <p:cBhvr>
                        <p:cTn dur="500" fill="hold"/>
                        <p:tgtEl>
                          <p:spTgt spid="24"/>
                        </p:tgtEl>
                        <p:attrNameLst>
                          <p:attrName>ppt_w</p:attrName>
                        </p:attrNameLst>
                      </p:cBhvr>
                      <p:tavLst>
                        <p:tav tm="0">
                          <p:val>
                            <p:fltVal val="0"/>
                          </p:val>
                        </p:tav>
                        <p:tav tm="100000">
                          <p:val>
                            <p:strVal val="#ppt_w"/>
                          </p:val>
                        </p:tav>
                      </p:tavLst>
                    </p:anim>
                    <p:anim calcmode="lin" valueType="num">
                      <p:cBhvr>
                        <p:cTn dur="500" fill="hold"/>
                        <p:tgtEl>
                          <p:spTgt spid="24"/>
                        </p:tgtEl>
                        <p:attrNameLst>
                          <p:attrName>ppt_h</p:attrName>
                        </p:attrNameLst>
                      </p:cBhvr>
                      <p:tavLst>
                        <p:tav tm="0">
                          <p:val>
                            <p:fltVal val="0"/>
                          </p:val>
                        </p:tav>
                        <p:tav tm="100000">
                          <p:val>
                            <p:strVal val="#ppt_h"/>
                          </p:val>
                        </p:tav>
                      </p:tavLst>
                    </p:anim>
                    <p:animEffect transition="in" filter="fade">
                      <p:cBhvr>
                        <p:cTn dur="500"/>
                        <p:tgtEl>
                          <p:spTgt spid="24"/>
                        </p:tgtEl>
                      </p:cBhvr>
                    </p:animEffect>
                  </p:childTnLst>
                </p:cTn>
              </p:par>
            </p:tnLst>
          </p:tmpl>
        </p:tmplLst>
      </p:bldP>
      <p:bldP spid="25" grpId="0" build="p">
        <p:tmplLst>
          <p:tmpl lvl="1">
            <p:tnLst>
              <p:par>
                <p:cTn presetID="53" presetClass="entr" presetSubtype="16" fill="hold" nodeType="withEffect">
                  <p:stCondLst>
                    <p:cond delay="200"/>
                  </p:stCondLst>
                  <p:childTnLst>
                    <p:set>
                      <p:cBhvr>
                        <p:cTn dur="1" fill="hold">
                          <p:stCondLst>
                            <p:cond delay="0"/>
                          </p:stCondLst>
                        </p:cTn>
                        <p:tgtEl>
                          <p:spTgt spid="25"/>
                        </p:tgtEl>
                        <p:attrNameLst>
                          <p:attrName>style.visibility</p:attrName>
                        </p:attrNameLst>
                      </p:cBhvr>
                      <p:to>
                        <p:strVal val="visible"/>
                      </p:to>
                    </p:set>
                    <p:anim calcmode="lin" valueType="num">
                      <p:cBhvr>
                        <p:cTn dur="500" fill="hold"/>
                        <p:tgtEl>
                          <p:spTgt spid="25"/>
                        </p:tgtEl>
                        <p:attrNameLst>
                          <p:attrName>ppt_w</p:attrName>
                        </p:attrNameLst>
                      </p:cBhvr>
                      <p:tavLst>
                        <p:tav tm="0">
                          <p:val>
                            <p:fltVal val="0"/>
                          </p:val>
                        </p:tav>
                        <p:tav tm="100000">
                          <p:val>
                            <p:strVal val="#ppt_w"/>
                          </p:val>
                        </p:tav>
                      </p:tavLst>
                    </p:anim>
                    <p:anim calcmode="lin" valueType="num">
                      <p:cBhvr>
                        <p:cTn dur="500" fill="hold"/>
                        <p:tgtEl>
                          <p:spTgt spid="25"/>
                        </p:tgtEl>
                        <p:attrNameLst>
                          <p:attrName>ppt_h</p:attrName>
                        </p:attrNameLst>
                      </p:cBhvr>
                      <p:tavLst>
                        <p:tav tm="0">
                          <p:val>
                            <p:fltVal val="0"/>
                          </p:val>
                        </p:tav>
                        <p:tav tm="100000">
                          <p:val>
                            <p:strVal val="#ppt_h"/>
                          </p:val>
                        </p:tav>
                      </p:tavLst>
                    </p:anim>
                    <p:animEffect transition="in" filter="fade">
                      <p:cBhvr>
                        <p:cTn dur="500"/>
                        <p:tgtEl>
                          <p:spTgt spid="25"/>
                        </p:tgtEl>
                      </p:cBhvr>
                    </p:animEffect>
                  </p:childTnLst>
                </p:cTn>
              </p:par>
            </p:tnLst>
          </p:tmpl>
        </p:tmplLst>
      </p:bldP>
      <p:bldP spid="26" grpId="0" build="p">
        <p:tmplLst>
          <p:tmpl lvl="1">
            <p:tnLst>
              <p:par>
                <p:cTn presetID="23" presetClass="entr" presetSubtype="16" fill="hold" nodeType="withEffect">
                  <p:stCondLst>
                    <p:cond delay="20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childTnLst>
                </p:cTn>
              </p:par>
            </p:tnLst>
          </p:tmpl>
        </p:tmplLst>
      </p:bldP>
      <p:bldP spid="27" grpId="0" animBg="1"/>
      <p:bldP spid="28" grpId="0" build="p">
        <p:tmplLst>
          <p:tmpl lvl="1">
            <p:tnLst>
              <p:par>
                <p:cTn presetID="53" presetClass="entr" presetSubtype="16" fill="hold" nodeType="withEffect">
                  <p:stCondLst>
                    <p:cond delay="20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withEffect">
                  <p:stCondLst>
                    <p:cond delay="2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23" presetClass="entr" presetSubtype="16" fill="hold" nodeType="withEffect">
                  <p:stCondLst>
                    <p:cond delay="2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childTnLst>
                </p:cTn>
              </p:par>
            </p:tnLst>
          </p:tmpl>
        </p:tmplLst>
      </p:bldP>
      <p:bldP spid="31" grpId="0" animBg="1"/>
      <p:bldP spid="32" grpId="0" build="p">
        <p:tmplLst>
          <p:tmpl lvl="1">
            <p:tnLst>
              <p:par>
                <p:cTn presetID="5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build="p">
        <p:tmplLst>
          <p:tmpl lvl="1">
            <p:tnLst>
              <p:par>
                <p:cTn presetID="53" presetClass="entr" presetSubtype="16" fill="hold" nodeType="withEffect">
                  <p:stCondLst>
                    <p:cond delay="200"/>
                  </p:stCondLst>
                  <p:childTnLst>
                    <p:set>
                      <p:cBhvr>
                        <p:cTn dur="1" fill="hold">
                          <p:stCondLst>
                            <p:cond delay="0"/>
                          </p:stCondLst>
                        </p:cTn>
                        <p:tgtEl>
                          <p:spTgt spid="33"/>
                        </p:tgtEl>
                        <p:attrNameLst>
                          <p:attrName>style.visibility</p:attrName>
                        </p:attrNameLst>
                      </p:cBhvr>
                      <p:to>
                        <p:strVal val="visible"/>
                      </p:to>
                    </p:set>
                    <p:anim calcmode="lin" valueType="num">
                      <p:cBhvr>
                        <p:cTn dur="500" fill="hold"/>
                        <p:tgtEl>
                          <p:spTgt spid="33"/>
                        </p:tgtEl>
                        <p:attrNameLst>
                          <p:attrName>ppt_w</p:attrName>
                        </p:attrNameLst>
                      </p:cBhvr>
                      <p:tavLst>
                        <p:tav tm="0">
                          <p:val>
                            <p:fltVal val="0"/>
                          </p:val>
                        </p:tav>
                        <p:tav tm="100000">
                          <p:val>
                            <p:strVal val="#ppt_w"/>
                          </p:val>
                        </p:tav>
                      </p:tavLst>
                    </p:anim>
                    <p:anim calcmode="lin" valueType="num">
                      <p:cBhvr>
                        <p:cTn dur="500" fill="hold"/>
                        <p:tgtEl>
                          <p:spTgt spid="33"/>
                        </p:tgtEl>
                        <p:attrNameLst>
                          <p:attrName>ppt_h</p:attrName>
                        </p:attrNameLst>
                      </p:cBhvr>
                      <p:tavLst>
                        <p:tav tm="0">
                          <p:val>
                            <p:fltVal val="0"/>
                          </p:val>
                        </p:tav>
                        <p:tav tm="100000">
                          <p:val>
                            <p:strVal val="#ppt_h"/>
                          </p:val>
                        </p:tav>
                      </p:tavLst>
                    </p:anim>
                    <p:animEffect transition="in" filter="fade">
                      <p:cBhvr>
                        <p:cTn dur="500"/>
                        <p:tgtEl>
                          <p:spTgt spid="33"/>
                        </p:tgtEl>
                      </p:cBhvr>
                    </p:animEffect>
                  </p:childTnLst>
                </p:cTn>
              </p:par>
            </p:tnLst>
          </p:tmpl>
        </p:tmplLst>
      </p:bldP>
      <p:bldP spid="34" grpId="0" build="p">
        <p:tmplLst>
          <p:tmpl lvl="1">
            <p:tnLst>
              <p:par>
                <p:cTn presetID="2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childTnLst>
                </p:cTn>
              </p:par>
            </p:tnLst>
          </p:tmpl>
        </p:tmplLst>
      </p:bldP>
      <p:bldP spid="35" grpId="0" animBg="1"/>
      <p:bldP spid="36" grpId="0" build="p">
        <p:tmplLst>
          <p:tmpl lvl="1">
            <p:tnLst>
              <p:par>
                <p:cTn presetID="53" presetClass="entr" presetSubtype="16"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 calcmode="lin" valueType="num">
                      <p:cBhvr>
                        <p:cTn dur="500" fill="hold"/>
                        <p:tgtEl>
                          <p:spTgt spid="36"/>
                        </p:tgtEl>
                        <p:attrNameLst>
                          <p:attrName>ppt_w</p:attrName>
                        </p:attrNameLst>
                      </p:cBhvr>
                      <p:tavLst>
                        <p:tav tm="0">
                          <p:val>
                            <p:fltVal val="0"/>
                          </p:val>
                        </p:tav>
                        <p:tav tm="100000">
                          <p:val>
                            <p:strVal val="#ppt_w"/>
                          </p:val>
                        </p:tav>
                      </p:tavLst>
                    </p:anim>
                    <p:anim calcmode="lin" valueType="num">
                      <p:cBhvr>
                        <p:cTn dur="500" fill="hold"/>
                        <p:tgtEl>
                          <p:spTgt spid="36"/>
                        </p:tgtEl>
                        <p:attrNameLst>
                          <p:attrName>ppt_h</p:attrName>
                        </p:attrNameLst>
                      </p:cBhvr>
                      <p:tavLst>
                        <p:tav tm="0">
                          <p:val>
                            <p:fltVal val="0"/>
                          </p:val>
                        </p:tav>
                        <p:tav tm="100000">
                          <p:val>
                            <p:strVal val="#ppt_h"/>
                          </p:val>
                        </p:tav>
                      </p:tavLst>
                    </p:anim>
                    <p:animEffect transition="in" filter="fade">
                      <p:cBhvr>
                        <p:cTn dur="500"/>
                        <p:tgtEl>
                          <p:spTgt spid="36"/>
                        </p:tgtEl>
                      </p:cBhvr>
                    </p:animEffect>
                  </p:childTnLst>
                </p:cTn>
              </p:par>
            </p:tnLst>
          </p:tmpl>
        </p:tmplLst>
      </p:b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AutoShape 4"/>
          <p:cNvSpPr>
            <a:spLocks/>
          </p:cNvSpPr>
          <p:nvPr/>
        </p:nvSpPr>
        <p:spPr bwMode="auto">
          <a:xfrm>
            <a:off x="4852038" y="4165036"/>
            <a:ext cx="1129488"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4" name="AutoShape 5"/>
          <p:cNvSpPr>
            <a:spLocks/>
          </p:cNvSpPr>
          <p:nvPr/>
        </p:nvSpPr>
        <p:spPr bwMode="auto">
          <a:xfrm>
            <a:off x="6155927" y="3281915"/>
            <a:ext cx="1129488"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5" name="AutoShape 6"/>
          <p:cNvSpPr>
            <a:spLocks/>
          </p:cNvSpPr>
          <p:nvPr/>
        </p:nvSpPr>
        <p:spPr bwMode="auto">
          <a:xfrm>
            <a:off x="3079582" y="4165036"/>
            <a:ext cx="1227086"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6" name="AutoShape 7"/>
          <p:cNvSpPr>
            <a:spLocks/>
          </p:cNvSpPr>
          <p:nvPr/>
        </p:nvSpPr>
        <p:spPr bwMode="auto">
          <a:xfrm>
            <a:off x="1604222" y="3194972"/>
            <a:ext cx="1227086"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7" name="AutoShape 8"/>
          <p:cNvSpPr>
            <a:spLocks/>
          </p:cNvSpPr>
          <p:nvPr/>
        </p:nvSpPr>
        <p:spPr bwMode="auto">
          <a:xfrm>
            <a:off x="6701300" y="2220145"/>
            <a:ext cx="1128983"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8" name="AutoShape 9"/>
          <p:cNvSpPr>
            <a:spLocks/>
          </p:cNvSpPr>
          <p:nvPr/>
        </p:nvSpPr>
        <p:spPr bwMode="auto">
          <a:xfrm>
            <a:off x="1252899" y="2158214"/>
            <a:ext cx="1226537"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9" name="AutoShape 10"/>
          <p:cNvSpPr>
            <a:spLocks/>
          </p:cNvSpPr>
          <p:nvPr/>
        </p:nvSpPr>
        <p:spPr bwMode="auto">
          <a:xfrm>
            <a:off x="3574347" y="1155993"/>
            <a:ext cx="497144" cy="1736467"/>
          </a:xfrm>
          <a:custGeom>
            <a:avLst/>
            <a:gdLst>
              <a:gd name="T0" fmla="+- 0 12581 3563"/>
              <a:gd name="T1" fmla="*/ T0 w 18037"/>
              <a:gd name="T2" fmla="*/ 10800 h 21600"/>
              <a:gd name="T3" fmla="+- 0 12581 3563"/>
              <a:gd name="T4" fmla="*/ T3 w 18037"/>
              <a:gd name="T5" fmla="*/ 10800 h 21600"/>
              <a:gd name="T6" fmla="+- 0 12581 3563"/>
              <a:gd name="T7" fmla="*/ T6 w 18037"/>
              <a:gd name="T8" fmla="*/ 10800 h 21600"/>
              <a:gd name="T9" fmla="+- 0 12581 3563"/>
              <a:gd name="T10" fmla="*/ T9 w 18037"/>
              <a:gd name="T11" fmla="*/ 10800 h 21600"/>
            </a:gdLst>
            <a:ahLst/>
            <a:cxnLst>
              <a:cxn ang="0">
                <a:pos x="T1" y="T2"/>
              </a:cxn>
              <a:cxn ang="0">
                <a:pos x="T4" y="T5"/>
              </a:cxn>
              <a:cxn ang="0">
                <a:pos x="T7" y="T8"/>
              </a:cxn>
              <a:cxn ang="0">
                <a:pos x="T10" y="T11"/>
              </a:cxn>
            </a:cxnLst>
            <a:rect l="0" t="0" r="r" b="b"/>
            <a:pathLst>
              <a:path w="18037" h="21600">
                <a:moveTo>
                  <a:pt x="18037" y="0"/>
                </a:moveTo>
                <a:cubicBezTo>
                  <a:pt x="15413" y="528"/>
                  <a:pt x="12938" y="1176"/>
                  <a:pt x="10687" y="1948"/>
                </a:cubicBezTo>
                <a:cubicBezTo>
                  <a:pt x="-3563" y="6836"/>
                  <a:pt x="-3563" y="14761"/>
                  <a:pt x="10687" y="19649"/>
                </a:cubicBezTo>
                <a:cubicBezTo>
                  <a:pt x="12938" y="20421"/>
                  <a:pt x="15413" y="21071"/>
                  <a:pt x="18037" y="21599"/>
                </a:cubicBezTo>
                <a:lnTo>
                  <a:pt x="18037" y="0"/>
                </a:ln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0" name="AutoShape 11"/>
          <p:cNvSpPr>
            <a:spLocks/>
          </p:cNvSpPr>
          <p:nvPr/>
        </p:nvSpPr>
        <p:spPr bwMode="auto">
          <a:xfrm>
            <a:off x="3657105" y="2130821"/>
            <a:ext cx="364970"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01</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1" name="AutoShape 12"/>
          <p:cNvSpPr>
            <a:spLocks/>
          </p:cNvSpPr>
          <p:nvPr/>
        </p:nvSpPr>
        <p:spPr bwMode="auto">
          <a:xfrm>
            <a:off x="4128649" y="1019624"/>
            <a:ext cx="422722" cy="20092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cubicBezTo>
                  <a:pt x="14175" y="45"/>
                  <a:pt x="6789" y="419"/>
                  <a:pt x="0" y="1136"/>
                </a:cubicBezTo>
                <a:lnTo>
                  <a:pt x="0" y="20463"/>
                </a:lnTo>
                <a:cubicBezTo>
                  <a:pt x="6789" y="21180"/>
                  <a:pt x="14175" y="21554"/>
                  <a:pt x="21600" y="21599"/>
                </a:cubicBezTo>
                <a:lnTo>
                  <a:pt x="21600" y="0"/>
                </a:ln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2" name="AutoShape 13"/>
          <p:cNvSpPr>
            <a:spLocks/>
          </p:cNvSpPr>
          <p:nvPr/>
        </p:nvSpPr>
        <p:spPr bwMode="auto">
          <a:xfrm>
            <a:off x="4158417" y="2464298"/>
            <a:ext cx="364375"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02</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3" name="AutoShape 14"/>
          <p:cNvSpPr>
            <a:spLocks/>
          </p:cNvSpPr>
          <p:nvPr/>
        </p:nvSpPr>
        <p:spPr bwMode="auto">
          <a:xfrm>
            <a:off x="4608528" y="1019624"/>
            <a:ext cx="422127" cy="20092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0" y="21599"/>
                </a:lnTo>
                <a:cubicBezTo>
                  <a:pt x="7424" y="21556"/>
                  <a:pt x="14807" y="21185"/>
                  <a:pt x="21600" y="20470"/>
                </a:cubicBezTo>
                <a:lnTo>
                  <a:pt x="21600" y="1129"/>
                </a:lnTo>
                <a:cubicBezTo>
                  <a:pt x="14807" y="414"/>
                  <a:pt x="7424" y="43"/>
                  <a:pt x="0" y="0"/>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4" name="AutoShape 15"/>
          <p:cNvSpPr>
            <a:spLocks/>
          </p:cNvSpPr>
          <p:nvPr/>
        </p:nvSpPr>
        <p:spPr bwMode="auto">
          <a:xfrm>
            <a:off x="4635319" y="2464298"/>
            <a:ext cx="364375"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03</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5" name="AutoShape 16"/>
          <p:cNvSpPr>
            <a:spLocks/>
          </p:cNvSpPr>
          <p:nvPr/>
        </p:nvSpPr>
        <p:spPr bwMode="auto">
          <a:xfrm>
            <a:off x="5089002" y="1154206"/>
            <a:ext cx="498335" cy="1737658"/>
          </a:xfrm>
          <a:custGeom>
            <a:avLst/>
            <a:gdLst>
              <a:gd name="T0" fmla="*/ 9022 w 18044"/>
              <a:gd name="T1" fmla="*/ 10800 h 21600"/>
              <a:gd name="T2" fmla="*/ 9022 w 18044"/>
              <a:gd name="T3" fmla="*/ 10800 h 21600"/>
              <a:gd name="T4" fmla="*/ 9022 w 18044"/>
              <a:gd name="T5" fmla="*/ 10800 h 21600"/>
              <a:gd name="T6" fmla="*/ 9022 w 18044"/>
              <a:gd name="T7" fmla="*/ 10800 h 21600"/>
            </a:gdLst>
            <a:ahLst/>
            <a:cxnLst>
              <a:cxn ang="0">
                <a:pos x="T0" y="T1"/>
              </a:cxn>
              <a:cxn ang="0">
                <a:pos x="T2" y="T3"/>
              </a:cxn>
              <a:cxn ang="0">
                <a:pos x="T4" y="T5"/>
              </a:cxn>
              <a:cxn ang="0">
                <a:pos x="T6" y="T7"/>
              </a:cxn>
            </a:cxnLst>
            <a:rect l="0" t="0" r="r" b="b"/>
            <a:pathLst>
              <a:path w="18044" h="21600">
                <a:moveTo>
                  <a:pt x="0" y="0"/>
                </a:moveTo>
                <a:lnTo>
                  <a:pt x="0" y="21599"/>
                </a:lnTo>
                <a:cubicBezTo>
                  <a:pt x="2632" y="21070"/>
                  <a:pt x="5116" y="20418"/>
                  <a:pt x="7374" y="19643"/>
                </a:cubicBezTo>
                <a:cubicBezTo>
                  <a:pt x="21599" y="14759"/>
                  <a:pt x="21599" y="6839"/>
                  <a:pt x="7374" y="1954"/>
                </a:cubicBezTo>
                <a:cubicBezTo>
                  <a:pt x="5116" y="1179"/>
                  <a:pt x="2632" y="529"/>
                  <a:pt x="0" y="0"/>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6" name="AutoShape 17"/>
          <p:cNvSpPr>
            <a:spLocks/>
          </p:cNvSpPr>
          <p:nvPr/>
        </p:nvSpPr>
        <p:spPr bwMode="auto">
          <a:xfrm>
            <a:off x="5127700" y="2124865"/>
            <a:ext cx="364970"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04</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7" name="AutoShape 18"/>
          <p:cNvSpPr>
            <a:spLocks/>
          </p:cNvSpPr>
          <p:nvPr/>
        </p:nvSpPr>
        <p:spPr bwMode="auto">
          <a:xfrm>
            <a:off x="3320117" y="2339245"/>
            <a:ext cx="345917" cy="581799"/>
          </a:xfrm>
          <a:custGeom>
            <a:avLst/>
            <a:gdLst>
              <a:gd name="T0" fmla="*/ 461169 w 21600"/>
              <a:gd name="T1" fmla="*/ 775494 h 21600"/>
              <a:gd name="T2" fmla="*/ 461169 w 21600"/>
              <a:gd name="T3" fmla="*/ 775494 h 21600"/>
              <a:gd name="T4" fmla="*/ 461169 w 21600"/>
              <a:gd name="T5" fmla="*/ 775494 h 21600"/>
              <a:gd name="T6" fmla="*/ 461169 w 21600"/>
              <a:gd name="T7" fmla="*/ 7754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057" y="4474"/>
                  <a:pt x="5213" y="8744"/>
                  <a:pt x="9365" y="12671"/>
                </a:cubicBezTo>
                <a:cubicBezTo>
                  <a:pt x="12814" y="15934"/>
                  <a:pt x="16923" y="18932"/>
                  <a:pt x="21600" y="21599"/>
                </a:cubicBezTo>
              </a:path>
            </a:pathLst>
          </a:custGeom>
          <a:solidFill>
            <a:srgbClr val="77A9D3"/>
          </a:solidFill>
          <a:ln w="101600" cap="flat" cmpd="sng">
            <a:solidFill>
              <a:srgbClr val="77A9D3"/>
            </a:solidFill>
            <a:prstDash val="solid"/>
            <a:miter lim="0"/>
            <a:headEnd type="oval" w="med" len="med"/>
            <a:tailEnd/>
          </a:ln>
          <a:effectLs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8" name="AutoShape 19"/>
          <p:cNvSpPr>
            <a:spLocks/>
          </p:cNvSpPr>
          <p:nvPr/>
        </p:nvSpPr>
        <p:spPr bwMode="auto">
          <a:xfrm>
            <a:off x="2562196" y="2123676"/>
            <a:ext cx="428080" cy="428161"/>
          </a:xfrm>
          <a:custGeom>
            <a:avLst/>
            <a:gdLst>
              <a:gd name="T0" fmla="*/ 570706 w 21600"/>
              <a:gd name="T1" fmla="*/ 570706 h 21600"/>
              <a:gd name="T2" fmla="*/ 570706 w 21600"/>
              <a:gd name="T3" fmla="*/ 570706 h 21600"/>
              <a:gd name="T4" fmla="*/ 570706 w 21600"/>
              <a:gd name="T5" fmla="*/ 570706 h 21600"/>
              <a:gd name="T6" fmla="*/ 570706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9" name="AutoShape 20"/>
          <p:cNvSpPr>
            <a:spLocks/>
          </p:cNvSpPr>
          <p:nvPr/>
        </p:nvSpPr>
        <p:spPr bwMode="auto">
          <a:xfrm>
            <a:off x="2627091" y="2184415"/>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80" name="AutoShape 21"/>
          <p:cNvSpPr>
            <a:spLocks/>
          </p:cNvSpPr>
          <p:nvPr/>
        </p:nvSpPr>
        <p:spPr bwMode="auto">
          <a:xfrm>
            <a:off x="2623984" y="2208086"/>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01</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81" name="Line 22"/>
          <p:cNvSpPr>
            <a:spLocks noChangeShapeType="1"/>
          </p:cNvSpPr>
          <p:nvPr/>
        </p:nvSpPr>
        <p:spPr bwMode="auto">
          <a:xfrm>
            <a:off x="3079583" y="2339839"/>
            <a:ext cx="282807" cy="0"/>
          </a:xfrm>
          <a:prstGeom prst="line">
            <a:avLst/>
          </a:prstGeom>
          <a:noFill/>
          <a:ln w="6350" cap="flat" cmpd="sng">
            <a:solidFill>
              <a:schemeClr val="bg1">
                <a:lumMod val="65000"/>
              </a:schemeClr>
            </a:solidFill>
            <a:prstDash val="dash"/>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AutoShape 23"/>
          <p:cNvSpPr>
            <a:spLocks/>
          </p:cNvSpPr>
          <p:nvPr/>
        </p:nvSpPr>
        <p:spPr bwMode="auto">
          <a:xfrm>
            <a:off x="3633289" y="2885911"/>
            <a:ext cx="643013" cy="365039"/>
          </a:xfrm>
          <a:custGeom>
            <a:avLst/>
            <a:gdLst>
              <a:gd name="T0" fmla="*/ 857250 w 21600"/>
              <a:gd name="T1" fmla="*/ 486568 h 21600"/>
              <a:gd name="T2" fmla="*/ 857250 w 21600"/>
              <a:gd name="T3" fmla="*/ 486568 h 21600"/>
              <a:gd name="T4" fmla="*/ 857250 w 21600"/>
              <a:gd name="T5" fmla="*/ 486568 h 21600"/>
              <a:gd name="T6" fmla="*/ 857250 w 21600"/>
              <a:gd name="T7" fmla="*/ 48656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952" y="5171"/>
                  <a:pt x="6281" y="9632"/>
                  <a:pt x="9898" y="13266"/>
                </a:cubicBezTo>
                <a:cubicBezTo>
                  <a:pt x="13569" y="16954"/>
                  <a:pt x="17505" y="19757"/>
                  <a:pt x="21600" y="21599"/>
                </a:cubicBezTo>
              </a:path>
            </a:pathLst>
          </a:custGeom>
          <a:noFill/>
          <a:ln w="101600" cap="flat" cmpd="sng">
            <a:solidFill>
              <a:srgbClr val="A491BB"/>
            </a:solidFill>
            <a:prstDash val="solid"/>
            <a:miter lim="0"/>
            <a:headEnd type="oval" w="med" len="me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3" name="AutoShape 24"/>
          <p:cNvSpPr>
            <a:spLocks/>
          </p:cNvSpPr>
          <p:nvPr/>
        </p:nvSpPr>
        <p:spPr bwMode="auto">
          <a:xfrm>
            <a:off x="2922997" y="3177107"/>
            <a:ext cx="428676" cy="428162"/>
          </a:xfrm>
          <a:custGeom>
            <a:avLst/>
            <a:gdLst>
              <a:gd name="T0" fmla="*/ 571500 w 21600"/>
              <a:gd name="T1" fmla="*/ 570707 h 21600"/>
              <a:gd name="T2" fmla="*/ 571500 w 21600"/>
              <a:gd name="T3" fmla="*/ 570707 h 21600"/>
              <a:gd name="T4" fmla="*/ 571500 w 21600"/>
              <a:gd name="T5" fmla="*/ 570707 h 21600"/>
              <a:gd name="T6" fmla="*/ 571500 w 21600"/>
              <a:gd name="T7" fmla="*/ 57070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4" name="AutoShape 25"/>
          <p:cNvSpPr>
            <a:spLocks/>
          </p:cNvSpPr>
          <p:nvPr/>
        </p:nvSpPr>
        <p:spPr bwMode="auto">
          <a:xfrm>
            <a:off x="2989085" y="3237847"/>
            <a:ext cx="302455" cy="3031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85" name="Line 26"/>
          <p:cNvSpPr>
            <a:spLocks noChangeShapeType="1"/>
          </p:cNvSpPr>
          <p:nvPr/>
        </p:nvSpPr>
        <p:spPr bwMode="auto">
          <a:xfrm flipH="1">
            <a:off x="3361199" y="2922831"/>
            <a:ext cx="231009" cy="230457"/>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AutoShape 27"/>
          <p:cNvSpPr>
            <a:spLocks/>
          </p:cNvSpPr>
          <p:nvPr/>
        </p:nvSpPr>
        <p:spPr bwMode="auto">
          <a:xfrm>
            <a:off x="2990145" y="3258542"/>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02</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87" name="AutoShape 28"/>
          <p:cNvSpPr>
            <a:spLocks/>
          </p:cNvSpPr>
          <p:nvPr/>
        </p:nvSpPr>
        <p:spPr bwMode="auto">
          <a:xfrm>
            <a:off x="4175683" y="3223555"/>
            <a:ext cx="749587" cy="64314"/>
          </a:xfrm>
          <a:custGeom>
            <a:avLst/>
            <a:gdLst>
              <a:gd name="T0" fmla="*/ 999331 w 21600"/>
              <a:gd name="T1" fmla="*/ 85721 h 21275"/>
              <a:gd name="T2" fmla="*/ 999331 w 21600"/>
              <a:gd name="T3" fmla="*/ 85721 h 21275"/>
              <a:gd name="T4" fmla="*/ 999331 w 21600"/>
              <a:gd name="T5" fmla="*/ 85721 h 21275"/>
              <a:gd name="T6" fmla="*/ 999331 w 21600"/>
              <a:gd name="T7" fmla="*/ 85721 h 2127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275">
                <a:moveTo>
                  <a:pt x="0" y="0"/>
                </a:moveTo>
                <a:cubicBezTo>
                  <a:pt x="3775" y="13687"/>
                  <a:pt x="7706" y="20851"/>
                  <a:pt x="11664" y="21257"/>
                </a:cubicBezTo>
                <a:cubicBezTo>
                  <a:pt x="15012" y="21599"/>
                  <a:pt x="18350" y="17101"/>
                  <a:pt x="21600" y="7866"/>
                </a:cubicBezTo>
              </a:path>
            </a:pathLst>
          </a:custGeom>
          <a:noFill/>
          <a:ln w="101600" cap="flat" cmpd="sng">
            <a:solidFill>
              <a:srgbClr val="77A9D3"/>
            </a:solidFill>
            <a:prstDash val="solid"/>
            <a:miter lim="0"/>
            <a:headEnd type="oval" w="med" len="me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8" name="AutoShape 29"/>
          <p:cNvSpPr>
            <a:spLocks/>
          </p:cNvSpPr>
          <p:nvPr/>
        </p:nvSpPr>
        <p:spPr bwMode="auto">
          <a:xfrm>
            <a:off x="3793448" y="3657674"/>
            <a:ext cx="428080" cy="428757"/>
          </a:xfrm>
          <a:custGeom>
            <a:avLst/>
            <a:gdLst>
              <a:gd name="T0" fmla="*/ 570706 w 21600"/>
              <a:gd name="T1" fmla="*/ 571500 h 21600"/>
              <a:gd name="T2" fmla="*/ 570706 w 21600"/>
              <a:gd name="T3" fmla="*/ 571500 h 21600"/>
              <a:gd name="T4" fmla="*/ 570706 w 21600"/>
              <a:gd name="T5" fmla="*/ 571500 h 21600"/>
              <a:gd name="T6" fmla="*/ 570706 w 21600"/>
              <a:gd name="T7" fmla="*/ 571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9" name="AutoShape 30"/>
          <p:cNvSpPr>
            <a:spLocks/>
          </p:cNvSpPr>
          <p:nvPr/>
        </p:nvSpPr>
        <p:spPr bwMode="auto">
          <a:xfrm>
            <a:off x="3857749" y="3718414"/>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0" name="Line 31"/>
          <p:cNvSpPr>
            <a:spLocks noChangeShapeType="1"/>
          </p:cNvSpPr>
          <p:nvPr/>
        </p:nvSpPr>
        <p:spPr bwMode="auto">
          <a:xfrm flipH="1">
            <a:off x="4082804" y="3249163"/>
            <a:ext cx="88711" cy="311444"/>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AutoShape 32"/>
          <p:cNvSpPr>
            <a:spLocks/>
          </p:cNvSpPr>
          <p:nvPr/>
        </p:nvSpPr>
        <p:spPr bwMode="auto">
          <a:xfrm>
            <a:off x="3893270" y="3744725"/>
            <a:ext cx="240939" cy="2271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03</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92" name="AutoShape 34"/>
          <p:cNvSpPr>
            <a:spLocks/>
          </p:cNvSpPr>
          <p:nvPr/>
        </p:nvSpPr>
        <p:spPr bwMode="auto">
          <a:xfrm>
            <a:off x="4852039" y="3657674"/>
            <a:ext cx="428080" cy="428757"/>
          </a:xfrm>
          <a:custGeom>
            <a:avLst/>
            <a:gdLst>
              <a:gd name="T0" fmla="*/ 570706 w 21600"/>
              <a:gd name="T1" fmla="*/ 571500 h 21600"/>
              <a:gd name="T2" fmla="*/ 570706 w 21600"/>
              <a:gd name="T3" fmla="*/ 571500 h 21600"/>
              <a:gd name="T4" fmla="*/ 570706 w 21600"/>
              <a:gd name="T5" fmla="*/ 571500 h 21600"/>
              <a:gd name="T6" fmla="*/ 570706 w 21600"/>
              <a:gd name="T7" fmla="*/ 571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3" name="AutoShape 35"/>
          <p:cNvSpPr>
            <a:spLocks/>
          </p:cNvSpPr>
          <p:nvPr/>
        </p:nvSpPr>
        <p:spPr bwMode="auto">
          <a:xfrm>
            <a:off x="4916936" y="3718414"/>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A491BB"/>
          </a:solidFill>
          <a:ln>
            <a:noFill/>
          </a:ln>
          <a:effectLst/>
          <a:extLst/>
        </p:spPr>
        <p:txBody>
          <a:bodyPr lIns="0" tIns="0" rIns="0" bIns="0" anchor="ctr"/>
          <a:lstStyle/>
          <a:p>
            <a:pPr>
              <a:lnSpc>
                <a:spcPct val="120000"/>
              </a:lnSpc>
              <a:defRPr/>
            </a:pPr>
            <a:endParaRPr lang="es-ES" sz="2100">
              <a:solidFill>
                <a:srgbClr val="DBDBDB"/>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4" name="Line 36"/>
          <p:cNvSpPr>
            <a:spLocks noChangeShapeType="1"/>
          </p:cNvSpPr>
          <p:nvPr/>
        </p:nvSpPr>
        <p:spPr bwMode="auto">
          <a:xfrm>
            <a:off x="4874068" y="3249163"/>
            <a:ext cx="89307" cy="311444"/>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AutoShape 37"/>
          <p:cNvSpPr>
            <a:spLocks/>
          </p:cNvSpPr>
          <p:nvPr/>
        </p:nvSpPr>
        <p:spPr bwMode="auto">
          <a:xfrm>
            <a:off x="4844762" y="3705447"/>
            <a:ext cx="450970" cy="27549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04</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96" name="AutoShape 39"/>
          <p:cNvSpPr>
            <a:spLocks/>
          </p:cNvSpPr>
          <p:nvPr/>
        </p:nvSpPr>
        <p:spPr bwMode="auto">
          <a:xfrm>
            <a:off x="5656997" y="3262265"/>
            <a:ext cx="428080" cy="428161"/>
          </a:xfrm>
          <a:custGeom>
            <a:avLst/>
            <a:gdLst>
              <a:gd name="T0" fmla="*/ 570706 w 21600"/>
              <a:gd name="T1" fmla="*/ 570706 h 21600"/>
              <a:gd name="T2" fmla="*/ 570706 w 21600"/>
              <a:gd name="T3" fmla="*/ 570706 h 21600"/>
              <a:gd name="T4" fmla="*/ 570706 w 21600"/>
              <a:gd name="T5" fmla="*/ 570706 h 21600"/>
              <a:gd name="T6" fmla="*/ 570706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7" name="AutoShape 40"/>
          <p:cNvSpPr>
            <a:spLocks/>
          </p:cNvSpPr>
          <p:nvPr/>
        </p:nvSpPr>
        <p:spPr bwMode="auto">
          <a:xfrm>
            <a:off x="5721894" y="3323003"/>
            <a:ext cx="302455" cy="3031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8" name="Line 41"/>
          <p:cNvSpPr>
            <a:spLocks noChangeShapeType="1"/>
          </p:cNvSpPr>
          <p:nvPr/>
        </p:nvSpPr>
        <p:spPr bwMode="auto">
          <a:xfrm>
            <a:off x="5414080" y="3041930"/>
            <a:ext cx="230413" cy="230457"/>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AutoShape 42"/>
          <p:cNvSpPr>
            <a:spLocks/>
          </p:cNvSpPr>
          <p:nvPr/>
        </p:nvSpPr>
        <p:spPr bwMode="auto">
          <a:xfrm>
            <a:off x="5718786" y="3346675"/>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05</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00" name="AutoShape 44"/>
          <p:cNvSpPr>
            <a:spLocks/>
          </p:cNvSpPr>
          <p:nvPr/>
        </p:nvSpPr>
        <p:spPr bwMode="auto">
          <a:xfrm>
            <a:off x="6211298" y="2190371"/>
            <a:ext cx="428081" cy="428161"/>
          </a:xfrm>
          <a:custGeom>
            <a:avLst/>
            <a:gdLst>
              <a:gd name="T0" fmla="*/ 570707 w 21600"/>
              <a:gd name="T1" fmla="*/ 570706 h 21600"/>
              <a:gd name="T2" fmla="*/ 570707 w 21600"/>
              <a:gd name="T3" fmla="*/ 570706 h 21600"/>
              <a:gd name="T4" fmla="*/ 570707 w 21600"/>
              <a:gd name="T5" fmla="*/ 570706 h 21600"/>
              <a:gd name="T6" fmla="*/ 570707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1" name="AutoShape 45"/>
          <p:cNvSpPr>
            <a:spLocks/>
          </p:cNvSpPr>
          <p:nvPr/>
        </p:nvSpPr>
        <p:spPr bwMode="auto">
          <a:xfrm>
            <a:off x="6276196" y="2251111"/>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6"/>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102" name="AutoShape 46"/>
          <p:cNvSpPr>
            <a:spLocks/>
          </p:cNvSpPr>
          <p:nvPr/>
        </p:nvSpPr>
        <p:spPr bwMode="auto">
          <a:xfrm>
            <a:off x="6273088" y="2274782"/>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rgbClr val="A491BB"/>
          </a:solidFill>
          <a:ln>
            <a:noFill/>
          </a:ln>
          <a:effectLs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06</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03" name="Line 47"/>
          <p:cNvSpPr>
            <a:spLocks noChangeShapeType="1"/>
          </p:cNvSpPr>
          <p:nvPr/>
        </p:nvSpPr>
        <p:spPr bwMode="auto">
          <a:xfrm>
            <a:off x="5840375" y="2391648"/>
            <a:ext cx="282806" cy="0"/>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4" name="AutoShape 33"/>
          <p:cNvSpPr>
            <a:spLocks/>
          </p:cNvSpPr>
          <p:nvPr/>
        </p:nvSpPr>
        <p:spPr bwMode="auto">
          <a:xfrm rot="10627777" flipV="1">
            <a:off x="4866328" y="2907349"/>
            <a:ext cx="655516" cy="334073"/>
          </a:xfrm>
          <a:custGeom>
            <a:avLst/>
            <a:gdLst>
              <a:gd name="T0" fmla="*/ 873919 w 21600"/>
              <a:gd name="T1" fmla="*/ 445293 h 21600"/>
              <a:gd name="T2" fmla="*/ 873919 w 21600"/>
              <a:gd name="T3" fmla="*/ 445293 h 21600"/>
              <a:gd name="T4" fmla="*/ 873919 w 21600"/>
              <a:gd name="T5" fmla="*/ 445293 h 21600"/>
              <a:gd name="T6" fmla="*/ 873919 w 21600"/>
              <a:gd name="T7" fmla="*/ 44529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132" y="3949"/>
                  <a:pt x="4452" y="7455"/>
                  <a:pt x="6927" y="10463"/>
                </a:cubicBezTo>
                <a:cubicBezTo>
                  <a:pt x="11450" y="15964"/>
                  <a:pt x="16422" y="19738"/>
                  <a:pt x="21599" y="21600"/>
                </a:cubicBezTo>
              </a:path>
            </a:pathLst>
          </a:custGeom>
          <a:noFill/>
          <a:ln w="101600" cap="flat" cmpd="sng">
            <a:solidFill>
              <a:srgbClr val="A491BB"/>
            </a:solidFill>
            <a:prstDash val="solid"/>
            <a:miter lim="0"/>
            <a:headEnd/>
            <a:tailEnd type="oval"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5" name="AutoShape 38"/>
          <p:cNvSpPr>
            <a:spLocks/>
          </p:cNvSpPr>
          <p:nvPr/>
        </p:nvSpPr>
        <p:spPr bwMode="auto">
          <a:xfrm rot="172778" flipH="1">
            <a:off x="5392052" y="2376760"/>
            <a:ext cx="410814" cy="647900"/>
          </a:xfrm>
          <a:custGeom>
            <a:avLst/>
            <a:gdLst>
              <a:gd name="T0" fmla="*/ 547688 w 21600"/>
              <a:gd name="T1" fmla="*/ 863600 h 21600"/>
              <a:gd name="T2" fmla="*/ 547688 w 21600"/>
              <a:gd name="T3" fmla="*/ 863600 h 21600"/>
              <a:gd name="T4" fmla="*/ 547688 w 21600"/>
              <a:gd name="T5" fmla="*/ 863600 h 21600"/>
              <a:gd name="T6" fmla="*/ 547688 w 21600"/>
              <a:gd name="T7" fmla="*/ 8636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1541" y="4059"/>
                  <a:pt x="4096" y="7943"/>
                  <a:pt x="7570" y="11508"/>
                </a:cubicBezTo>
                <a:cubicBezTo>
                  <a:pt x="11303" y="15340"/>
                  <a:pt x="16046" y="18752"/>
                  <a:pt x="21599" y="21600"/>
                </a:cubicBezTo>
              </a:path>
            </a:pathLst>
          </a:custGeom>
          <a:noFill/>
          <a:ln w="101600" cap="flat" cmpd="sng">
            <a:solidFill>
              <a:srgbClr val="77A9D3"/>
            </a:solidFill>
            <a:prstDash val="solid"/>
            <a:miter lim="0"/>
            <a:headEnd/>
            <a:tailEnd type="oval"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6" name="AutoShape 43"/>
          <p:cNvSpPr>
            <a:spLocks/>
          </p:cNvSpPr>
          <p:nvPr/>
        </p:nvSpPr>
        <p:spPr bwMode="auto">
          <a:xfrm>
            <a:off x="5761784" y="2330907"/>
            <a:ext cx="120863" cy="120886"/>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Tree>
    <p:extLst>
      <p:ext uri="{BB962C8B-B14F-4D97-AF65-F5344CB8AC3E}">
        <p14:creationId xmlns:p14="http://schemas.microsoft.com/office/powerpoint/2010/main" val="38301752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2"/>
                                        </p:tgtEl>
                                        <p:attrNameLst>
                                          <p:attrName>ppt_y</p:attrName>
                                        </p:attrNameLst>
                                      </p:cBhvr>
                                      <p:tavLst>
                                        <p:tav tm="0">
                                          <p:val>
                                            <p:strVal val="#ppt_y"/>
                                          </p:val>
                                        </p:tav>
                                        <p:tav tm="100000">
                                          <p:val>
                                            <p:strVal val="#ppt_y"/>
                                          </p:val>
                                        </p:tav>
                                      </p:tavLst>
                                    </p:anim>
                                    <p:anim calcmode="lin" valueType="num">
                                      <p:cBhvr>
                                        <p:cTn id="9"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fill="hold"/>
                                        <p:tgtEl>
                                          <p:spTgt spid="70"/>
                                        </p:tgtEl>
                                        <p:attrNameLst>
                                          <p:attrName>ppt_x</p:attrName>
                                        </p:attrNameLst>
                                      </p:cBhvr>
                                      <p:tavLst>
                                        <p:tav tm="0">
                                          <p:val>
                                            <p:strVal val="#ppt_x"/>
                                          </p:val>
                                        </p:tav>
                                        <p:tav tm="100000">
                                          <p:val>
                                            <p:strVal val="#ppt_x"/>
                                          </p:val>
                                        </p:tav>
                                      </p:tavLst>
                                    </p:anim>
                                    <p:anim calcmode="lin" valueType="num">
                                      <p:cBhvr additive="base">
                                        <p:cTn id="16" dur="500" fill="hold"/>
                                        <p:tgtEl>
                                          <p:spTgt spid="70"/>
                                        </p:tgtEl>
                                        <p:attrNameLst>
                                          <p:attrName>ppt_y</p:attrName>
                                        </p:attrNameLst>
                                      </p:cBhvr>
                                      <p:tavLst>
                                        <p:tav tm="0">
                                          <p:val>
                                            <p:strVal val="1+#ppt_h/2"/>
                                          </p:val>
                                        </p:tav>
                                        <p:tav tm="100000">
                                          <p:val>
                                            <p:strVal val="#ppt_y"/>
                                          </p:val>
                                        </p:tav>
                                      </p:tavLst>
                                    </p:anim>
                                  </p:childTnLst>
                                </p:cTn>
                              </p:par>
                            </p:childTnLst>
                          </p:cTn>
                        </p:par>
                        <p:par>
                          <p:cTn id="17" fill="hold">
                            <p:stCondLst>
                              <p:cond delay="1350"/>
                            </p:stCondLst>
                            <p:childTnLst>
                              <p:par>
                                <p:cTn id="18" presetID="22" presetClass="entr" presetSubtype="1" fill="hold" nodeType="afterEffect">
                                  <p:stCondLst>
                                    <p:cond delay="100"/>
                                  </p:stCondLst>
                                  <p:childTnLst>
                                    <p:set>
                                      <p:cBhvr>
                                        <p:cTn id="19" dur="1" fill="hold">
                                          <p:stCondLst>
                                            <p:cond delay="0"/>
                                          </p:stCondLst>
                                        </p:cTn>
                                        <p:tgtEl>
                                          <p:spTgt spid="69"/>
                                        </p:tgtEl>
                                        <p:attrNameLst>
                                          <p:attrName>style.visibility</p:attrName>
                                        </p:attrNameLst>
                                      </p:cBhvr>
                                      <p:to>
                                        <p:strVal val="visible"/>
                                      </p:to>
                                    </p:set>
                                    <p:animEffect transition="in" filter="wipe(up)">
                                      <p:cBhvr>
                                        <p:cTn id="20" dur="500"/>
                                        <p:tgtEl>
                                          <p:spTgt spid="69"/>
                                        </p:tgtEl>
                                      </p:cBhvr>
                                    </p:animEffect>
                                  </p:childTnLst>
                                </p:cTn>
                              </p:par>
                            </p:childTnLst>
                          </p:cTn>
                        </p:par>
                        <p:par>
                          <p:cTn id="21" fill="hold">
                            <p:stCondLst>
                              <p:cond delay="1950"/>
                            </p:stCondLst>
                            <p:childTnLst>
                              <p:par>
                                <p:cTn id="22" presetID="2" presetClass="entr" presetSubtype="4" fill="hold" grpId="0" nodeType="afterEffect">
                                  <p:stCondLst>
                                    <p:cond delay="0"/>
                                  </p:stCondLst>
                                  <p:childTnLst>
                                    <p:set>
                                      <p:cBhvr>
                                        <p:cTn id="23" dur="1" fill="hold">
                                          <p:stCondLst>
                                            <p:cond delay="0"/>
                                          </p:stCondLst>
                                        </p:cTn>
                                        <p:tgtEl>
                                          <p:spTgt spid="72"/>
                                        </p:tgtEl>
                                        <p:attrNameLst>
                                          <p:attrName>style.visibility</p:attrName>
                                        </p:attrNameLst>
                                      </p:cBhvr>
                                      <p:to>
                                        <p:strVal val="visible"/>
                                      </p:to>
                                    </p:set>
                                    <p:anim calcmode="lin" valueType="num">
                                      <p:cBhvr additive="base">
                                        <p:cTn id="24" dur="500" fill="hold"/>
                                        <p:tgtEl>
                                          <p:spTgt spid="72"/>
                                        </p:tgtEl>
                                        <p:attrNameLst>
                                          <p:attrName>ppt_x</p:attrName>
                                        </p:attrNameLst>
                                      </p:cBhvr>
                                      <p:tavLst>
                                        <p:tav tm="0">
                                          <p:val>
                                            <p:strVal val="#ppt_x"/>
                                          </p:val>
                                        </p:tav>
                                        <p:tav tm="100000">
                                          <p:val>
                                            <p:strVal val="#ppt_x"/>
                                          </p:val>
                                        </p:tav>
                                      </p:tavLst>
                                    </p:anim>
                                    <p:anim calcmode="lin" valueType="num">
                                      <p:cBhvr additive="base">
                                        <p:cTn id="25" dur="500" fill="hold"/>
                                        <p:tgtEl>
                                          <p:spTgt spid="72"/>
                                        </p:tgtEl>
                                        <p:attrNameLst>
                                          <p:attrName>ppt_y</p:attrName>
                                        </p:attrNameLst>
                                      </p:cBhvr>
                                      <p:tavLst>
                                        <p:tav tm="0">
                                          <p:val>
                                            <p:strVal val="1+#ppt_h/2"/>
                                          </p:val>
                                        </p:tav>
                                        <p:tav tm="100000">
                                          <p:val>
                                            <p:strVal val="#ppt_y"/>
                                          </p:val>
                                        </p:tav>
                                      </p:tavLst>
                                    </p:anim>
                                  </p:childTnLst>
                                </p:cTn>
                              </p:par>
                            </p:childTnLst>
                          </p:cTn>
                        </p:par>
                        <p:par>
                          <p:cTn id="26" fill="hold">
                            <p:stCondLst>
                              <p:cond delay="2450"/>
                            </p:stCondLst>
                            <p:childTnLst>
                              <p:par>
                                <p:cTn id="27" presetID="22" presetClass="entr" presetSubtype="1" fill="hold" nodeType="afterEffect">
                                  <p:stCondLst>
                                    <p:cond delay="100"/>
                                  </p:stCondLst>
                                  <p:childTnLst>
                                    <p:set>
                                      <p:cBhvr>
                                        <p:cTn id="28" dur="1" fill="hold">
                                          <p:stCondLst>
                                            <p:cond delay="0"/>
                                          </p:stCondLst>
                                        </p:cTn>
                                        <p:tgtEl>
                                          <p:spTgt spid="71"/>
                                        </p:tgtEl>
                                        <p:attrNameLst>
                                          <p:attrName>style.visibility</p:attrName>
                                        </p:attrNameLst>
                                      </p:cBhvr>
                                      <p:to>
                                        <p:strVal val="visible"/>
                                      </p:to>
                                    </p:set>
                                    <p:animEffect transition="in" filter="wipe(up)">
                                      <p:cBhvr>
                                        <p:cTn id="29" dur="500"/>
                                        <p:tgtEl>
                                          <p:spTgt spid="71"/>
                                        </p:tgtEl>
                                      </p:cBhvr>
                                    </p:animEffect>
                                  </p:childTnLst>
                                </p:cTn>
                              </p:par>
                            </p:childTnLst>
                          </p:cTn>
                        </p:par>
                        <p:par>
                          <p:cTn id="30" fill="hold">
                            <p:stCondLst>
                              <p:cond delay="3050"/>
                            </p:stCondLst>
                            <p:childTnLst>
                              <p:par>
                                <p:cTn id="31" presetID="2" presetClass="entr" presetSubtype="4" fill="hold" grpId="0" nodeType="afterEffect">
                                  <p:stCondLst>
                                    <p:cond delay="0"/>
                                  </p:stCondLst>
                                  <p:childTnLst>
                                    <p:set>
                                      <p:cBhvr>
                                        <p:cTn id="32" dur="1" fill="hold">
                                          <p:stCondLst>
                                            <p:cond delay="0"/>
                                          </p:stCondLst>
                                        </p:cTn>
                                        <p:tgtEl>
                                          <p:spTgt spid="74"/>
                                        </p:tgtEl>
                                        <p:attrNameLst>
                                          <p:attrName>style.visibility</p:attrName>
                                        </p:attrNameLst>
                                      </p:cBhvr>
                                      <p:to>
                                        <p:strVal val="visible"/>
                                      </p:to>
                                    </p:set>
                                    <p:anim calcmode="lin" valueType="num">
                                      <p:cBhvr additive="base">
                                        <p:cTn id="33" dur="500" fill="hold"/>
                                        <p:tgtEl>
                                          <p:spTgt spid="74"/>
                                        </p:tgtEl>
                                        <p:attrNameLst>
                                          <p:attrName>ppt_x</p:attrName>
                                        </p:attrNameLst>
                                      </p:cBhvr>
                                      <p:tavLst>
                                        <p:tav tm="0">
                                          <p:val>
                                            <p:strVal val="#ppt_x"/>
                                          </p:val>
                                        </p:tav>
                                        <p:tav tm="100000">
                                          <p:val>
                                            <p:strVal val="#ppt_x"/>
                                          </p:val>
                                        </p:tav>
                                      </p:tavLst>
                                    </p:anim>
                                    <p:anim calcmode="lin" valueType="num">
                                      <p:cBhvr additive="base">
                                        <p:cTn id="34" dur="500" fill="hold"/>
                                        <p:tgtEl>
                                          <p:spTgt spid="74"/>
                                        </p:tgtEl>
                                        <p:attrNameLst>
                                          <p:attrName>ppt_y</p:attrName>
                                        </p:attrNameLst>
                                      </p:cBhvr>
                                      <p:tavLst>
                                        <p:tav tm="0">
                                          <p:val>
                                            <p:strVal val="1+#ppt_h/2"/>
                                          </p:val>
                                        </p:tav>
                                        <p:tav tm="100000">
                                          <p:val>
                                            <p:strVal val="#ppt_y"/>
                                          </p:val>
                                        </p:tav>
                                      </p:tavLst>
                                    </p:anim>
                                  </p:childTnLst>
                                </p:cTn>
                              </p:par>
                            </p:childTnLst>
                          </p:cTn>
                        </p:par>
                        <p:par>
                          <p:cTn id="35" fill="hold">
                            <p:stCondLst>
                              <p:cond delay="3550"/>
                            </p:stCondLst>
                            <p:childTnLst>
                              <p:par>
                                <p:cTn id="36" presetID="22" presetClass="entr" presetSubtype="1" fill="hold" nodeType="afterEffect">
                                  <p:stCondLst>
                                    <p:cond delay="100"/>
                                  </p:stCondLst>
                                  <p:childTnLst>
                                    <p:set>
                                      <p:cBhvr>
                                        <p:cTn id="37" dur="1" fill="hold">
                                          <p:stCondLst>
                                            <p:cond delay="0"/>
                                          </p:stCondLst>
                                        </p:cTn>
                                        <p:tgtEl>
                                          <p:spTgt spid="73"/>
                                        </p:tgtEl>
                                        <p:attrNameLst>
                                          <p:attrName>style.visibility</p:attrName>
                                        </p:attrNameLst>
                                      </p:cBhvr>
                                      <p:to>
                                        <p:strVal val="visible"/>
                                      </p:to>
                                    </p:set>
                                    <p:animEffect transition="in" filter="wipe(up)">
                                      <p:cBhvr>
                                        <p:cTn id="38" dur="500"/>
                                        <p:tgtEl>
                                          <p:spTgt spid="73"/>
                                        </p:tgtEl>
                                      </p:cBhvr>
                                    </p:animEffect>
                                  </p:childTnLst>
                                </p:cTn>
                              </p:par>
                            </p:childTnLst>
                          </p:cTn>
                        </p:par>
                        <p:par>
                          <p:cTn id="39" fill="hold">
                            <p:stCondLst>
                              <p:cond delay="4150"/>
                            </p:stCondLst>
                            <p:childTnLst>
                              <p:par>
                                <p:cTn id="40" presetID="2" presetClass="entr" presetSubtype="4" fill="hold" grpId="0" nodeType="afterEffect">
                                  <p:stCondLst>
                                    <p:cond delay="0"/>
                                  </p:stCondLst>
                                  <p:childTnLst>
                                    <p:set>
                                      <p:cBhvr>
                                        <p:cTn id="41" dur="1" fill="hold">
                                          <p:stCondLst>
                                            <p:cond delay="0"/>
                                          </p:stCondLst>
                                        </p:cTn>
                                        <p:tgtEl>
                                          <p:spTgt spid="76"/>
                                        </p:tgtEl>
                                        <p:attrNameLst>
                                          <p:attrName>style.visibility</p:attrName>
                                        </p:attrNameLst>
                                      </p:cBhvr>
                                      <p:to>
                                        <p:strVal val="visible"/>
                                      </p:to>
                                    </p:set>
                                    <p:anim calcmode="lin" valueType="num">
                                      <p:cBhvr additive="base">
                                        <p:cTn id="42" dur="500" fill="hold"/>
                                        <p:tgtEl>
                                          <p:spTgt spid="76"/>
                                        </p:tgtEl>
                                        <p:attrNameLst>
                                          <p:attrName>ppt_x</p:attrName>
                                        </p:attrNameLst>
                                      </p:cBhvr>
                                      <p:tavLst>
                                        <p:tav tm="0">
                                          <p:val>
                                            <p:strVal val="#ppt_x"/>
                                          </p:val>
                                        </p:tav>
                                        <p:tav tm="100000">
                                          <p:val>
                                            <p:strVal val="#ppt_x"/>
                                          </p:val>
                                        </p:tav>
                                      </p:tavLst>
                                    </p:anim>
                                    <p:anim calcmode="lin" valueType="num">
                                      <p:cBhvr additive="base">
                                        <p:cTn id="43" dur="500" fill="hold"/>
                                        <p:tgtEl>
                                          <p:spTgt spid="76"/>
                                        </p:tgtEl>
                                        <p:attrNameLst>
                                          <p:attrName>ppt_y</p:attrName>
                                        </p:attrNameLst>
                                      </p:cBhvr>
                                      <p:tavLst>
                                        <p:tav tm="0">
                                          <p:val>
                                            <p:strVal val="1+#ppt_h/2"/>
                                          </p:val>
                                        </p:tav>
                                        <p:tav tm="100000">
                                          <p:val>
                                            <p:strVal val="#ppt_y"/>
                                          </p:val>
                                        </p:tav>
                                      </p:tavLst>
                                    </p:anim>
                                  </p:childTnLst>
                                </p:cTn>
                              </p:par>
                            </p:childTnLst>
                          </p:cTn>
                        </p:par>
                        <p:par>
                          <p:cTn id="44" fill="hold">
                            <p:stCondLst>
                              <p:cond delay="4650"/>
                            </p:stCondLst>
                            <p:childTnLst>
                              <p:par>
                                <p:cTn id="45" presetID="22" presetClass="entr" presetSubtype="1" fill="hold" nodeType="afterEffect">
                                  <p:stCondLst>
                                    <p:cond delay="100"/>
                                  </p:stCondLst>
                                  <p:childTnLst>
                                    <p:set>
                                      <p:cBhvr>
                                        <p:cTn id="46" dur="1" fill="hold">
                                          <p:stCondLst>
                                            <p:cond delay="0"/>
                                          </p:stCondLst>
                                        </p:cTn>
                                        <p:tgtEl>
                                          <p:spTgt spid="75"/>
                                        </p:tgtEl>
                                        <p:attrNameLst>
                                          <p:attrName>style.visibility</p:attrName>
                                        </p:attrNameLst>
                                      </p:cBhvr>
                                      <p:to>
                                        <p:strVal val="visible"/>
                                      </p:to>
                                    </p:set>
                                    <p:animEffect transition="in" filter="wipe(up)">
                                      <p:cBhvr>
                                        <p:cTn id="47" dur="500"/>
                                        <p:tgtEl>
                                          <p:spTgt spid="75"/>
                                        </p:tgtEl>
                                      </p:cBhvr>
                                    </p:animEffect>
                                  </p:childTnLst>
                                </p:cTn>
                              </p:par>
                            </p:childTnLst>
                          </p:cTn>
                        </p:par>
                        <p:par>
                          <p:cTn id="48" fill="hold">
                            <p:stCondLst>
                              <p:cond delay="5250"/>
                            </p:stCondLst>
                            <p:childTnLst>
                              <p:par>
                                <p:cTn id="49" presetID="9" presetClass="entr" presetSubtype="0" fill="hold" grpId="0" nodeType="afterEffect">
                                  <p:stCondLst>
                                    <p:cond delay="100"/>
                                  </p:stCondLst>
                                  <p:childTnLst>
                                    <p:set>
                                      <p:cBhvr>
                                        <p:cTn id="50" dur="1" fill="hold">
                                          <p:stCondLst>
                                            <p:cond delay="0"/>
                                          </p:stCondLst>
                                        </p:cTn>
                                        <p:tgtEl>
                                          <p:spTgt spid="80"/>
                                        </p:tgtEl>
                                        <p:attrNameLst>
                                          <p:attrName>style.visibility</p:attrName>
                                        </p:attrNameLst>
                                      </p:cBhvr>
                                      <p:to>
                                        <p:strVal val="visible"/>
                                      </p:to>
                                    </p:set>
                                    <p:animEffect transition="in" filter="dissolve">
                                      <p:cBhvr>
                                        <p:cTn id="51" dur="500"/>
                                        <p:tgtEl>
                                          <p:spTgt spid="80"/>
                                        </p:tgtEl>
                                      </p:cBhvr>
                                    </p:animEffect>
                                  </p:childTnLst>
                                </p:cTn>
                              </p:par>
                            </p:childTnLst>
                          </p:cTn>
                        </p:par>
                        <p:par>
                          <p:cTn id="52" fill="hold">
                            <p:stCondLst>
                              <p:cond delay="5850"/>
                            </p:stCondLst>
                            <p:childTnLst>
                              <p:par>
                                <p:cTn id="53" presetID="22" presetClass="entr" presetSubtype="4" fill="hold" nodeType="afterEffect">
                                  <p:stCondLst>
                                    <p:cond delay="100"/>
                                  </p:stCondLst>
                                  <p:childTnLst>
                                    <p:set>
                                      <p:cBhvr>
                                        <p:cTn id="54" dur="1" fill="hold">
                                          <p:stCondLst>
                                            <p:cond delay="0"/>
                                          </p:stCondLst>
                                        </p:cTn>
                                        <p:tgtEl>
                                          <p:spTgt spid="81"/>
                                        </p:tgtEl>
                                        <p:attrNameLst>
                                          <p:attrName>style.visibility</p:attrName>
                                        </p:attrNameLst>
                                      </p:cBhvr>
                                      <p:to>
                                        <p:strVal val="visible"/>
                                      </p:to>
                                    </p:set>
                                    <p:animEffect transition="in" filter="wipe(down)">
                                      <p:cBhvr>
                                        <p:cTn id="55" dur="500"/>
                                        <p:tgtEl>
                                          <p:spTgt spid="81"/>
                                        </p:tgtEl>
                                      </p:cBhvr>
                                    </p:animEffect>
                                  </p:childTnLst>
                                </p:cTn>
                              </p:par>
                            </p:childTnLst>
                          </p:cTn>
                        </p:par>
                        <p:par>
                          <p:cTn id="56" fill="hold">
                            <p:stCondLst>
                              <p:cond delay="6450"/>
                            </p:stCondLst>
                            <p:childTnLst>
                              <p:par>
                                <p:cTn id="57" presetID="22" presetClass="entr" presetSubtype="8" fill="hold" grpId="0" nodeType="afterEffect">
                                  <p:stCondLst>
                                    <p:cond delay="100"/>
                                  </p:stCondLst>
                                  <p:childTnLst>
                                    <p:set>
                                      <p:cBhvr>
                                        <p:cTn id="58" dur="1" fill="hold">
                                          <p:stCondLst>
                                            <p:cond delay="0"/>
                                          </p:stCondLst>
                                        </p:cTn>
                                        <p:tgtEl>
                                          <p:spTgt spid="77"/>
                                        </p:tgtEl>
                                        <p:attrNameLst>
                                          <p:attrName>style.visibility</p:attrName>
                                        </p:attrNameLst>
                                      </p:cBhvr>
                                      <p:to>
                                        <p:strVal val="visible"/>
                                      </p:to>
                                    </p:set>
                                    <p:animEffect transition="in" filter="wipe(left)">
                                      <p:cBhvr>
                                        <p:cTn id="59" dur="500"/>
                                        <p:tgtEl>
                                          <p:spTgt spid="77"/>
                                        </p:tgtEl>
                                      </p:cBhvr>
                                    </p:animEffect>
                                  </p:childTnLst>
                                </p:cTn>
                              </p:par>
                            </p:childTnLst>
                          </p:cTn>
                        </p:par>
                        <p:par>
                          <p:cTn id="60" fill="hold">
                            <p:stCondLst>
                              <p:cond delay="7050"/>
                            </p:stCondLst>
                            <p:childTnLst>
                              <p:par>
                                <p:cTn id="61" presetID="9" presetClass="entr" presetSubtype="0" fill="hold" grpId="0" nodeType="afterEffect">
                                  <p:stCondLst>
                                    <p:cond delay="100"/>
                                  </p:stCondLst>
                                  <p:childTnLst>
                                    <p:set>
                                      <p:cBhvr>
                                        <p:cTn id="62" dur="1" fill="hold">
                                          <p:stCondLst>
                                            <p:cond delay="0"/>
                                          </p:stCondLst>
                                        </p:cTn>
                                        <p:tgtEl>
                                          <p:spTgt spid="78"/>
                                        </p:tgtEl>
                                        <p:attrNameLst>
                                          <p:attrName>style.visibility</p:attrName>
                                        </p:attrNameLst>
                                      </p:cBhvr>
                                      <p:to>
                                        <p:strVal val="visible"/>
                                      </p:to>
                                    </p:set>
                                    <p:animEffect transition="in" filter="dissolve">
                                      <p:cBhvr>
                                        <p:cTn id="63" dur="500"/>
                                        <p:tgtEl>
                                          <p:spTgt spid="78"/>
                                        </p:tgtEl>
                                      </p:cBhvr>
                                    </p:animEffect>
                                  </p:childTnLst>
                                </p:cTn>
                              </p:par>
                            </p:childTnLst>
                          </p:cTn>
                        </p:par>
                        <p:par>
                          <p:cTn id="64" fill="hold">
                            <p:stCondLst>
                              <p:cond delay="7650"/>
                            </p:stCondLst>
                            <p:childTnLst>
                              <p:par>
                                <p:cTn id="65" presetID="9" presetClass="entr" presetSubtype="0" fill="hold" nodeType="afterEffect">
                                  <p:stCondLst>
                                    <p:cond delay="100"/>
                                  </p:stCondLst>
                                  <p:childTnLst>
                                    <p:set>
                                      <p:cBhvr>
                                        <p:cTn id="66" dur="1" fill="hold">
                                          <p:stCondLst>
                                            <p:cond delay="0"/>
                                          </p:stCondLst>
                                        </p:cTn>
                                        <p:tgtEl>
                                          <p:spTgt spid="79"/>
                                        </p:tgtEl>
                                        <p:attrNameLst>
                                          <p:attrName>style.visibility</p:attrName>
                                        </p:attrNameLst>
                                      </p:cBhvr>
                                      <p:to>
                                        <p:strVal val="visible"/>
                                      </p:to>
                                    </p:set>
                                    <p:animEffect transition="in" filter="dissolve">
                                      <p:cBhvr>
                                        <p:cTn id="67" dur="500"/>
                                        <p:tgtEl>
                                          <p:spTgt spid="79"/>
                                        </p:tgtEl>
                                      </p:cBhvr>
                                    </p:animEffect>
                                  </p:childTnLst>
                                </p:cTn>
                              </p:par>
                            </p:childTnLst>
                          </p:cTn>
                        </p:par>
                        <p:par>
                          <p:cTn id="68" fill="hold">
                            <p:stCondLst>
                              <p:cond delay="8250"/>
                            </p:stCondLst>
                            <p:childTnLst>
                              <p:par>
                                <p:cTn id="69" presetID="22" presetClass="entr" presetSubtype="4" fill="hold" nodeType="afterEffect">
                                  <p:stCondLst>
                                    <p:cond delay="100"/>
                                  </p:stCondLst>
                                  <p:childTnLst>
                                    <p:set>
                                      <p:cBhvr>
                                        <p:cTn id="70" dur="1" fill="hold">
                                          <p:stCondLst>
                                            <p:cond delay="0"/>
                                          </p:stCondLst>
                                        </p:cTn>
                                        <p:tgtEl>
                                          <p:spTgt spid="85"/>
                                        </p:tgtEl>
                                        <p:attrNameLst>
                                          <p:attrName>style.visibility</p:attrName>
                                        </p:attrNameLst>
                                      </p:cBhvr>
                                      <p:to>
                                        <p:strVal val="visible"/>
                                      </p:to>
                                    </p:set>
                                    <p:animEffect transition="in" filter="wipe(down)">
                                      <p:cBhvr>
                                        <p:cTn id="71" dur="500"/>
                                        <p:tgtEl>
                                          <p:spTgt spid="85"/>
                                        </p:tgtEl>
                                      </p:cBhvr>
                                    </p:animEffect>
                                  </p:childTnLst>
                                </p:cTn>
                              </p:par>
                            </p:childTnLst>
                          </p:cTn>
                        </p:par>
                        <p:par>
                          <p:cTn id="72" fill="hold">
                            <p:stCondLst>
                              <p:cond delay="8850"/>
                            </p:stCondLst>
                            <p:childTnLst>
                              <p:par>
                                <p:cTn id="73" presetID="9" presetClass="entr" presetSubtype="0" fill="hold" grpId="0" nodeType="afterEffect">
                                  <p:stCondLst>
                                    <p:cond delay="100"/>
                                  </p:stCondLst>
                                  <p:childTnLst>
                                    <p:set>
                                      <p:cBhvr>
                                        <p:cTn id="74" dur="1" fill="hold">
                                          <p:stCondLst>
                                            <p:cond delay="0"/>
                                          </p:stCondLst>
                                        </p:cTn>
                                        <p:tgtEl>
                                          <p:spTgt spid="86"/>
                                        </p:tgtEl>
                                        <p:attrNameLst>
                                          <p:attrName>style.visibility</p:attrName>
                                        </p:attrNameLst>
                                      </p:cBhvr>
                                      <p:to>
                                        <p:strVal val="visible"/>
                                      </p:to>
                                    </p:set>
                                    <p:animEffect transition="in" filter="dissolve">
                                      <p:cBhvr>
                                        <p:cTn id="75" dur="500"/>
                                        <p:tgtEl>
                                          <p:spTgt spid="86"/>
                                        </p:tgtEl>
                                      </p:cBhvr>
                                    </p:animEffect>
                                  </p:childTnLst>
                                </p:cTn>
                              </p:par>
                            </p:childTnLst>
                          </p:cTn>
                        </p:par>
                        <p:par>
                          <p:cTn id="76" fill="hold">
                            <p:stCondLst>
                              <p:cond delay="9450"/>
                            </p:stCondLst>
                            <p:childTnLst>
                              <p:par>
                                <p:cTn id="77" presetID="22" presetClass="entr" presetSubtype="8" fill="hold" grpId="0" nodeType="afterEffect">
                                  <p:stCondLst>
                                    <p:cond delay="100"/>
                                  </p:stCondLst>
                                  <p:childTnLst>
                                    <p:set>
                                      <p:cBhvr>
                                        <p:cTn id="78" dur="1" fill="hold">
                                          <p:stCondLst>
                                            <p:cond delay="0"/>
                                          </p:stCondLst>
                                        </p:cTn>
                                        <p:tgtEl>
                                          <p:spTgt spid="82"/>
                                        </p:tgtEl>
                                        <p:attrNameLst>
                                          <p:attrName>style.visibility</p:attrName>
                                        </p:attrNameLst>
                                      </p:cBhvr>
                                      <p:to>
                                        <p:strVal val="visible"/>
                                      </p:to>
                                    </p:set>
                                    <p:animEffect transition="in" filter="wipe(left)">
                                      <p:cBhvr>
                                        <p:cTn id="79" dur="500"/>
                                        <p:tgtEl>
                                          <p:spTgt spid="82"/>
                                        </p:tgtEl>
                                      </p:cBhvr>
                                    </p:animEffect>
                                  </p:childTnLst>
                                </p:cTn>
                              </p:par>
                            </p:childTnLst>
                          </p:cTn>
                        </p:par>
                        <p:par>
                          <p:cTn id="80" fill="hold">
                            <p:stCondLst>
                              <p:cond delay="10050"/>
                            </p:stCondLst>
                            <p:childTnLst>
                              <p:par>
                                <p:cTn id="81" presetID="9" presetClass="entr" presetSubtype="0" fill="hold" grpId="0" nodeType="afterEffect">
                                  <p:stCondLst>
                                    <p:cond delay="100"/>
                                  </p:stCondLst>
                                  <p:childTnLst>
                                    <p:set>
                                      <p:cBhvr>
                                        <p:cTn id="82" dur="1" fill="hold">
                                          <p:stCondLst>
                                            <p:cond delay="0"/>
                                          </p:stCondLst>
                                        </p:cTn>
                                        <p:tgtEl>
                                          <p:spTgt spid="83"/>
                                        </p:tgtEl>
                                        <p:attrNameLst>
                                          <p:attrName>style.visibility</p:attrName>
                                        </p:attrNameLst>
                                      </p:cBhvr>
                                      <p:to>
                                        <p:strVal val="visible"/>
                                      </p:to>
                                    </p:set>
                                    <p:animEffect transition="in" filter="dissolve">
                                      <p:cBhvr>
                                        <p:cTn id="83" dur="500"/>
                                        <p:tgtEl>
                                          <p:spTgt spid="83"/>
                                        </p:tgtEl>
                                      </p:cBhvr>
                                    </p:animEffect>
                                  </p:childTnLst>
                                </p:cTn>
                              </p:par>
                            </p:childTnLst>
                          </p:cTn>
                        </p:par>
                        <p:par>
                          <p:cTn id="84" fill="hold">
                            <p:stCondLst>
                              <p:cond delay="10650"/>
                            </p:stCondLst>
                            <p:childTnLst>
                              <p:par>
                                <p:cTn id="85" presetID="9" presetClass="entr" presetSubtype="0" fill="hold" nodeType="afterEffect">
                                  <p:stCondLst>
                                    <p:cond delay="100"/>
                                  </p:stCondLst>
                                  <p:childTnLst>
                                    <p:set>
                                      <p:cBhvr>
                                        <p:cTn id="86" dur="1" fill="hold">
                                          <p:stCondLst>
                                            <p:cond delay="0"/>
                                          </p:stCondLst>
                                        </p:cTn>
                                        <p:tgtEl>
                                          <p:spTgt spid="84"/>
                                        </p:tgtEl>
                                        <p:attrNameLst>
                                          <p:attrName>style.visibility</p:attrName>
                                        </p:attrNameLst>
                                      </p:cBhvr>
                                      <p:to>
                                        <p:strVal val="visible"/>
                                      </p:to>
                                    </p:set>
                                    <p:animEffect transition="in" filter="dissolve">
                                      <p:cBhvr>
                                        <p:cTn id="87" dur="500"/>
                                        <p:tgtEl>
                                          <p:spTgt spid="84"/>
                                        </p:tgtEl>
                                      </p:cBhvr>
                                    </p:animEffect>
                                  </p:childTnLst>
                                </p:cTn>
                              </p:par>
                            </p:childTnLst>
                          </p:cTn>
                        </p:par>
                        <p:par>
                          <p:cTn id="88" fill="hold">
                            <p:stCondLst>
                              <p:cond delay="11250"/>
                            </p:stCondLst>
                            <p:childTnLst>
                              <p:par>
                                <p:cTn id="89" presetID="22" presetClass="entr" presetSubtype="4" fill="hold" nodeType="afterEffect">
                                  <p:stCondLst>
                                    <p:cond delay="100"/>
                                  </p:stCondLst>
                                  <p:childTnLst>
                                    <p:set>
                                      <p:cBhvr>
                                        <p:cTn id="90" dur="1" fill="hold">
                                          <p:stCondLst>
                                            <p:cond delay="0"/>
                                          </p:stCondLst>
                                        </p:cTn>
                                        <p:tgtEl>
                                          <p:spTgt spid="90"/>
                                        </p:tgtEl>
                                        <p:attrNameLst>
                                          <p:attrName>style.visibility</p:attrName>
                                        </p:attrNameLst>
                                      </p:cBhvr>
                                      <p:to>
                                        <p:strVal val="visible"/>
                                      </p:to>
                                    </p:set>
                                    <p:animEffect transition="in" filter="wipe(down)">
                                      <p:cBhvr>
                                        <p:cTn id="91" dur="500"/>
                                        <p:tgtEl>
                                          <p:spTgt spid="90"/>
                                        </p:tgtEl>
                                      </p:cBhvr>
                                    </p:animEffect>
                                  </p:childTnLst>
                                </p:cTn>
                              </p:par>
                            </p:childTnLst>
                          </p:cTn>
                        </p:par>
                        <p:par>
                          <p:cTn id="92" fill="hold">
                            <p:stCondLst>
                              <p:cond delay="11850"/>
                            </p:stCondLst>
                            <p:childTnLst>
                              <p:par>
                                <p:cTn id="93" presetID="9" presetClass="entr" presetSubtype="0" fill="hold" grpId="0" nodeType="afterEffect">
                                  <p:stCondLst>
                                    <p:cond delay="100"/>
                                  </p:stCondLst>
                                  <p:childTnLst>
                                    <p:set>
                                      <p:cBhvr>
                                        <p:cTn id="94" dur="1" fill="hold">
                                          <p:stCondLst>
                                            <p:cond delay="0"/>
                                          </p:stCondLst>
                                        </p:cTn>
                                        <p:tgtEl>
                                          <p:spTgt spid="91"/>
                                        </p:tgtEl>
                                        <p:attrNameLst>
                                          <p:attrName>style.visibility</p:attrName>
                                        </p:attrNameLst>
                                      </p:cBhvr>
                                      <p:to>
                                        <p:strVal val="visible"/>
                                      </p:to>
                                    </p:set>
                                    <p:animEffect transition="in" filter="dissolve">
                                      <p:cBhvr>
                                        <p:cTn id="95" dur="500"/>
                                        <p:tgtEl>
                                          <p:spTgt spid="91"/>
                                        </p:tgtEl>
                                      </p:cBhvr>
                                    </p:animEffect>
                                  </p:childTnLst>
                                </p:cTn>
                              </p:par>
                            </p:childTnLst>
                          </p:cTn>
                        </p:par>
                        <p:par>
                          <p:cTn id="96" fill="hold">
                            <p:stCondLst>
                              <p:cond delay="12450"/>
                            </p:stCondLst>
                            <p:childTnLst>
                              <p:par>
                                <p:cTn id="97" presetID="22" presetClass="entr" presetSubtype="8" fill="hold" grpId="0" nodeType="afterEffect">
                                  <p:stCondLst>
                                    <p:cond delay="100"/>
                                  </p:stCondLst>
                                  <p:childTnLst>
                                    <p:set>
                                      <p:cBhvr>
                                        <p:cTn id="98" dur="1" fill="hold">
                                          <p:stCondLst>
                                            <p:cond delay="0"/>
                                          </p:stCondLst>
                                        </p:cTn>
                                        <p:tgtEl>
                                          <p:spTgt spid="87"/>
                                        </p:tgtEl>
                                        <p:attrNameLst>
                                          <p:attrName>style.visibility</p:attrName>
                                        </p:attrNameLst>
                                      </p:cBhvr>
                                      <p:to>
                                        <p:strVal val="visible"/>
                                      </p:to>
                                    </p:set>
                                    <p:animEffect transition="in" filter="wipe(left)">
                                      <p:cBhvr>
                                        <p:cTn id="99" dur="500"/>
                                        <p:tgtEl>
                                          <p:spTgt spid="87"/>
                                        </p:tgtEl>
                                      </p:cBhvr>
                                    </p:animEffect>
                                  </p:childTnLst>
                                </p:cTn>
                              </p:par>
                            </p:childTnLst>
                          </p:cTn>
                        </p:par>
                        <p:par>
                          <p:cTn id="100" fill="hold">
                            <p:stCondLst>
                              <p:cond delay="13050"/>
                            </p:stCondLst>
                            <p:childTnLst>
                              <p:par>
                                <p:cTn id="101" presetID="9" presetClass="entr" presetSubtype="0" fill="hold" grpId="0" nodeType="afterEffect">
                                  <p:stCondLst>
                                    <p:cond delay="100"/>
                                  </p:stCondLst>
                                  <p:childTnLst>
                                    <p:set>
                                      <p:cBhvr>
                                        <p:cTn id="102" dur="1" fill="hold">
                                          <p:stCondLst>
                                            <p:cond delay="0"/>
                                          </p:stCondLst>
                                        </p:cTn>
                                        <p:tgtEl>
                                          <p:spTgt spid="88"/>
                                        </p:tgtEl>
                                        <p:attrNameLst>
                                          <p:attrName>style.visibility</p:attrName>
                                        </p:attrNameLst>
                                      </p:cBhvr>
                                      <p:to>
                                        <p:strVal val="visible"/>
                                      </p:to>
                                    </p:set>
                                    <p:animEffect transition="in" filter="dissolve">
                                      <p:cBhvr>
                                        <p:cTn id="103" dur="500"/>
                                        <p:tgtEl>
                                          <p:spTgt spid="88"/>
                                        </p:tgtEl>
                                      </p:cBhvr>
                                    </p:animEffect>
                                  </p:childTnLst>
                                </p:cTn>
                              </p:par>
                            </p:childTnLst>
                          </p:cTn>
                        </p:par>
                        <p:par>
                          <p:cTn id="104" fill="hold">
                            <p:stCondLst>
                              <p:cond delay="13650"/>
                            </p:stCondLst>
                            <p:childTnLst>
                              <p:par>
                                <p:cTn id="105" presetID="9" presetClass="entr" presetSubtype="0" fill="hold" nodeType="afterEffect">
                                  <p:stCondLst>
                                    <p:cond delay="100"/>
                                  </p:stCondLst>
                                  <p:childTnLst>
                                    <p:set>
                                      <p:cBhvr>
                                        <p:cTn id="106" dur="1" fill="hold">
                                          <p:stCondLst>
                                            <p:cond delay="0"/>
                                          </p:stCondLst>
                                        </p:cTn>
                                        <p:tgtEl>
                                          <p:spTgt spid="89"/>
                                        </p:tgtEl>
                                        <p:attrNameLst>
                                          <p:attrName>style.visibility</p:attrName>
                                        </p:attrNameLst>
                                      </p:cBhvr>
                                      <p:to>
                                        <p:strVal val="visible"/>
                                      </p:to>
                                    </p:set>
                                    <p:animEffect transition="in" filter="dissolve">
                                      <p:cBhvr>
                                        <p:cTn id="107" dur="500"/>
                                        <p:tgtEl>
                                          <p:spTgt spid="89"/>
                                        </p:tgtEl>
                                      </p:cBhvr>
                                    </p:animEffect>
                                  </p:childTnLst>
                                </p:cTn>
                              </p:par>
                            </p:childTnLst>
                          </p:cTn>
                        </p:par>
                        <p:par>
                          <p:cTn id="108" fill="hold">
                            <p:stCondLst>
                              <p:cond delay="14250"/>
                            </p:stCondLst>
                            <p:childTnLst>
                              <p:par>
                                <p:cTn id="109" presetID="22" presetClass="entr" presetSubtype="4" fill="hold" nodeType="afterEffect">
                                  <p:stCondLst>
                                    <p:cond delay="100"/>
                                  </p:stCondLst>
                                  <p:childTnLst>
                                    <p:set>
                                      <p:cBhvr>
                                        <p:cTn id="110" dur="1" fill="hold">
                                          <p:stCondLst>
                                            <p:cond delay="0"/>
                                          </p:stCondLst>
                                        </p:cTn>
                                        <p:tgtEl>
                                          <p:spTgt spid="94"/>
                                        </p:tgtEl>
                                        <p:attrNameLst>
                                          <p:attrName>style.visibility</p:attrName>
                                        </p:attrNameLst>
                                      </p:cBhvr>
                                      <p:to>
                                        <p:strVal val="visible"/>
                                      </p:to>
                                    </p:set>
                                    <p:animEffect transition="in" filter="wipe(down)">
                                      <p:cBhvr>
                                        <p:cTn id="111" dur="500"/>
                                        <p:tgtEl>
                                          <p:spTgt spid="94"/>
                                        </p:tgtEl>
                                      </p:cBhvr>
                                    </p:animEffect>
                                  </p:childTnLst>
                                </p:cTn>
                              </p:par>
                            </p:childTnLst>
                          </p:cTn>
                        </p:par>
                        <p:par>
                          <p:cTn id="112" fill="hold">
                            <p:stCondLst>
                              <p:cond delay="14850"/>
                            </p:stCondLst>
                            <p:childTnLst>
                              <p:par>
                                <p:cTn id="113" presetID="9" presetClass="entr" presetSubtype="0" fill="hold" grpId="0" nodeType="afterEffect">
                                  <p:stCondLst>
                                    <p:cond delay="100"/>
                                  </p:stCondLst>
                                  <p:childTnLst>
                                    <p:set>
                                      <p:cBhvr>
                                        <p:cTn id="114" dur="1" fill="hold">
                                          <p:stCondLst>
                                            <p:cond delay="0"/>
                                          </p:stCondLst>
                                        </p:cTn>
                                        <p:tgtEl>
                                          <p:spTgt spid="95"/>
                                        </p:tgtEl>
                                        <p:attrNameLst>
                                          <p:attrName>style.visibility</p:attrName>
                                        </p:attrNameLst>
                                      </p:cBhvr>
                                      <p:to>
                                        <p:strVal val="visible"/>
                                      </p:to>
                                    </p:set>
                                    <p:animEffect transition="in" filter="dissolve">
                                      <p:cBhvr>
                                        <p:cTn id="115" dur="500"/>
                                        <p:tgtEl>
                                          <p:spTgt spid="95"/>
                                        </p:tgtEl>
                                      </p:cBhvr>
                                    </p:animEffect>
                                  </p:childTnLst>
                                </p:cTn>
                              </p:par>
                            </p:childTnLst>
                          </p:cTn>
                        </p:par>
                        <p:par>
                          <p:cTn id="116" fill="hold">
                            <p:stCondLst>
                              <p:cond delay="15450"/>
                            </p:stCondLst>
                            <p:childTnLst>
                              <p:par>
                                <p:cTn id="117" presetID="22" presetClass="entr" presetSubtype="8" fill="hold" grpId="0" nodeType="afterEffect">
                                  <p:stCondLst>
                                    <p:cond delay="100"/>
                                  </p:stCondLst>
                                  <p:childTnLst>
                                    <p:set>
                                      <p:cBhvr>
                                        <p:cTn id="118" dur="1" fill="hold">
                                          <p:stCondLst>
                                            <p:cond delay="0"/>
                                          </p:stCondLst>
                                        </p:cTn>
                                        <p:tgtEl>
                                          <p:spTgt spid="104"/>
                                        </p:tgtEl>
                                        <p:attrNameLst>
                                          <p:attrName>style.visibility</p:attrName>
                                        </p:attrNameLst>
                                      </p:cBhvr>
                                      <p:to>
                                        <p:strVal val="visible"/>
                                      </p:to>
                                    </p:set>
                                    <p:animEffect transition="in" filter="wipe(left)">
                                      <p:cBhvr>
                                        <p:cTn id="119" dur="500"/>
                                        <p:tgtEl>
                                          <p:spTgt spid="104"/>
                                        </p:tgtEl>
                                      </p:cBhvr>
                                    </p:animEffect>
                                  </p:childTnLst>
                                </p:cTn>
                              </p:par>
                            </p:childTnLst>
                          </p:cTn>
                        </p:par>
                        <p:par>
                          <p:cTn id="120" fill="hold">
                            <p:stCondLst>
                              <p:cond delay="16050"/>
                            </p:stCondLst>
                            <p:childTnLst>
                              <p:par>
                                <p:cTn id="121" presetID="9" presetClass="entr" presetSubtype="0" fill="hold" grpId="0" nodeType="afterEffect">
                                  <p:stCondLst>
                                    <p:cond delay="100"/>
                                  </p:stCondLst>
                                  <p:childTnLst>
                                    <p:set>
                                      <p:cBhvr>
                                        <p:cTn id="122" dur="1" fill="hold">
                                          <p:stCondLst>
                                            <p:cond delay="0"/>
                                          </p:stCondLst>
                                        </p:cTn>
                                        <p:tgtEl>
                                          <p:spTgt spid="92"/>
                                        </p:tgtEl>
                                        <p:attrNameLst>
                                          <p:attrName>style.visibility</p:attrName>
                                        </p:attrNameLst>
                                      </p:cBhvr>
                                      <p:to>
                                        <p:strVal val="visible"/>
                                      </p:to>
                                    </p:set>
                                    <p:animEffect transition="in" filter="dissolve">
                                      <p:cBhvr>
                                        <p:cTn id="123" dur="500"/>
                                        <p:tgtEl>
                                          <p:spTgt spid="92"/>
                                        </p:tgtEl>
                                      </p:cBhvr>
                                    </p:animEffect>
                                  </p:childTnLst>
                                </p:cTn>
                              </p:par>
                            </p:childTnLst>
                          </p:cTn>
                        </p:par>
                        <p:par>
                          <p:cTn id="124" fill="hold">
                            <p:stCondLst>
                              <p:cond delay="16650"/>
                            </p:stCondLst>
                            <p:childTnLst>
                              <p:par>
                                <p:cTn id="125" presetID="9" presetClass="entr" presetSubtype="0" fill="hold" nodeType="afterEffect">
                                  <p:stCondLst>
                                    <p:cond delay="100"/>
                                  </p:stCondLst>
                                  <p:childTnLst>
                                    <p:set>
                                      <p:cBhvr>
                                        <p:cTn id="126" dur="1" fill="hold">
                                          <p:stCondLst>
                                            <p:cond delay="0"/>
                                          </p:stCondLst>
                                        </p:cTn>
                                        <p:tgtEl>
                                          <p:spTgt spid="93"/>
                                        </p:tgtEl>
                                        <p:attrNameLst>
                                          <p:attrName>style.visibility</p:attrName>
                                        </p:attrNameLst>
                                      </p:cBhvr>
                                      <p:to>
                                        <p:strVal val="visible"/>
                                      </p:to>
                                    </p:set>
                                    <p:animEffect transition="in" filter="dissolve">
                                      <p:cBhvr>
                                        <p:cTn id="127" dur="500"/>
                                        <p:tgtEl>
                                          <p:spTgt spid="93"/>
                                        </p:tgtEl>
                                      </p:cBhvr>
                                    </p:animEffect>
                                  </p:childTnLst>
                                </p:cTn>
                              </p:par>
                            </p:childTnLst>
                          </p:cTn>
                        </p:par>
                        <p:par>
                          <p:cTn id="128" fill="hold">
                            <p:stCondLst>
                              <p:cond delay="17250"/>
                            </p:stCondLst>
                            <p:childTnLst>
                              <p:par>
                                <p:cTn id="129" presetID="22" presetClass="entr" presetSubtype="4" fill="hold" nodeType="afterEffect">
                                  <p:stCondLst>
                                    <p:cond delay="100"/>
                                  </p:stCondLst>
                                  <p:childTnLst>
                                    <p:set>
                                      <p:cBhvr>
                                        <p:cTn id="130" dur="1" fill="hold">
                                          <p:stCondLst>
                                            <p:cond delay="0"/>
                                          </p:stCondLst>
                                        </p:cTn>
                                        <p:tgtEl>
                                          <p:spTgt spid="98"/>
                                        </p:tgtEl>
                                        <p:attrNameLst>
                                          <p:attrName>style.visibility</p:attrName>
                                        </p:attrNameLst>
                                      </p:cBhvr>
                                      <p:to>
                                        <p:strVal val="visible"/>
                                      </p:to>
                                    </p:set>
                                    <p:animEffect transition="in" filter="wipe(down)">
                                      <p:cBhvr>
                                        <p:cTn id="131" dur="500"/>
                                        <p:tgtEl>
                                          <p:spTgt spid="98"/>
                                        </p:tgtEl>
                                      </p:cBhvr>
                                    </p:animEffect>
                                  </p:childTnLst>
                                </p:cTn>
                              </p:par>
                            </p:childTnLst>
                          </p:cTn>
                        </p:par>
                        <p:par>
                          <p:cTn id="132" fill="hold">
                            <p:stCondLst>
                              <p:cond delay="17850"/>
                            </p:stCondLst>
                            <p:childTnLst>
                              <p:par>
                                <p:cTn id="133" presetID="9" presetClass="entr" presetSubtype="0" fill="hold" grpId="0" nodeType="afterEffect">
                                  <p:stCondLst>
                                    <p:cond delay="100"/>
                                  </p:stCondLst>
                                  <p:childTnLst>
                                    <p:set>
                                      <p:cBhvr>
                                        <p:cTn id="134" dur="1" fill="hold">
                                          <p:stCondLst>
                                            <p:cond delay="0"/>
                                          </p:stCondLst>
                                        </p:cTn>
                                        <p:tgtEl>
                                          <p:spTgt spid="99"/>
                                        </p:tgtEl>
                                        <p:attrNameLst>
                                          <p:attrName>style.visibility</p:attrName>
                                        </p:attrNameLst>
                                      </p:cBhvr>
                                      <p:to>
                                        <p:strVal val="visible"/>
                                      </p:to>
                                    </p:set>
                                    <p:animEffect transition="in" filter="dissolve">
                                      <p:cBhvr>
                                        <p:cTn id="135" dur="500"/>
                                        <p:tgtEl>
                                          <p:spTgt spid="99"/>
                                        </p:tgtEl>
                                      </p:cBhvr>
                                    </p:animEffect>
                                  </p:childTnLst>
                                </p:cTn>
                              </p:par>
                            </p:childTnLst>
                          </p:cTn>
                        </p:par>
                        <p:par>
                          <p:cTn id="136" fill="hold">
                            <p:stCondLst>
                              <p:cond delay="18450"/>
                            </p:stCondLst>
                            <p:childTnLst>
                              <p:par>
                                <p:cTn id="137" presetID="22" presetClass="entr" presetSubtype="8" fill="hold" grpId="0" nodeType="afterEffect">
                                  <p:stCondLst>
                                    <p:cond delay="100"/>
                                  </p:stCondLst>
                                  <p:childTnLst>
                                    <p:set>
                                      <p:cBhvr>
                                        <p:cTn id="138" dur="1" fill="hold">
                                          <p:stCondLst>
                                            <p:cond delay="0"/>
                                          </p:stCondLst>
                                        </p:cTn>
                                        <p:tgtEl>
                                          <p:spTgt spid="105"/>
                                        </p:tgtEl>
                                        <p:attrNameLst>
                                          <p:attrName>style.visibility</p:attrName>
                                        </p:attrNameLst>
                                      </p:cBhvr>
                                      <p:to>
                                        <p:strVal val="visible"/>
                                      </p:to>
                                    </p:set>
                                    <p:animEffect transition="in" filter="wipe(left)">
                                      <p:cBhvr>
                                        <p:cTn id="139" dur="500"/>
                                        <p:tgtEl>
                                          <p:spTgt spid="105"/>
                                        </p:tgtEl>
                                      </p:cBhvr>
                                    </p:animEffect>
                                  </p:childTnLst>
                                </p:cTn>
                              </p:par>
                            </p:childTnLst>
                          </p:cTn>
                        </p:par>
                        <p:par>
                          <p:cTn id="140" fill="hold">
                            <p:stCondLst>
                              <p:cond delay="19050"/>
                            </p:stCondLst>
                            <p:childTnLst>
                              <p:par>
                                <p:cTn id="141" presetID="9" presetClass="entr" presetSubtype="0" fill="hold" grpId="0" nodeType="afterEffect">
                                  <p:stCondLst>
                                    <p:cond delay="100"/>
                                  </p:stCondLst>
                                  <p:childTnLst>
                                    <p:set>
                                      <p:cBhvr>
                                        <p:cTn id="142" dur="1" fill="hold">
                                          <p:stCondLst>
                                            <p:cond delay="0"/>
                                          </p:stCondLst>
                                        </p:cTn>
                                        <p:tgtEl>
                                          <p:spTgt spid="96"/>
                                        </p:tgtEl>
                                        <p:attrNameLst>
                                          <p:attrName>style.visibility</p:attrName>
                                        </p:attrNameLst>
                                      </p:cBhvr>
                                      <p:to>
                                        <p:strVal val="visible"/>
                                      </p:to>
                                    </p:set>
                                    <p:animEffect transition="in" filter="dissolve">
                                      <p:cBhvr>
                                        <p:cTn id="143" dur="500"/>
                                        <p:tgtEl>
                                          <p:spTgt spid="96"/>
                                        </p:tgtEl>
                                      </p:cBhvr>
                                    </p:animEffect>
                                  </p:childTnLst>
                                </p:cTn>
                              </p:par>
                            </p:childTnLst>
                          </p:cTn>
                        </p:par>
                        <p:par>
                          <p:cTn id="144" fill="hold">
                            <p:stCondLst>
                              <p:cond delay="19650"/>
                            </p:stCondLst>
                            <p:childTnLst>
                              <p:par>
                                <p:cTn id="145" presetID="9" presetClass="entr" presetSubtype="0" fill="hold" nodeType="afterEffect">
                                  <p:stCondLst>
                                    <p:cond delay="100"/>
                                  </p:stCondLst>
                                  <p:childTnLst>
                                    <p:set>
                                      <p:cBhvr>
                                        <p:cTn id="146" dur="1" fill="hold">
                                          <p:stCondLst>
                                            <p:cond delay="0"/>
                                          </p:stCondLst>
                                        </p:cTn>
                                        <p:tgtEl>
                                          <p:spTgt spid="97"/>
                                        </p:tgtEl>
                                        <p:attrNameLst>
                                          <p:attrName>style.visibility</p:attrName>
                                        </p:attrNameLst>
                                      </p:cBhvr>
                                      <p:to>
                                        <p:strVal val="visible"/>
                                      </p:to>
                                    </p:set>
                                    <p:animEffect transition="in" filter="dissolve">
                                      <p:cBhvr>
                                        <p:cTn id="147" dur="500"/>
                                        <p:tgtEl>
                                          <p:spTgt spid="97"/>
                                        </p:tgtEl>
                                      </p:cBhvr>
                                    </p:animEffect>
                                  </p:childTnLst>
                                </p:cTn>
                              </p:par>
                            </p:childTnLst>
                          </p:cTn>
                        </p:par>
                        <p:par>
                          <p:cTn id="148" fill="hold">
                            <p:stCondLst>
                              <p:cond delay="20250"/>
                            </p:stCondLst>
                            <p:childTnLst>
                              <p:par>
                                <p:cTn id="149" presetID="9" presetClass="entr" presetSubtype="0" fill="hold" grpId="0" nodeType="afterEffect">
                                  <p:stCondLst>
                                    <p:cond delay="100"/>
                                  </p:stCondLst>
                                  <p:childTnLst>
                                    <p:set>
                                      <p:cBhvr>
                                        <p:cTn id="150" dur="1" fill="hold">
                                          <p:stCondLst>
                                            <p:cond delay="0"/>
                                          </p:stCondLst>
                                        </p:cTn>
                                        <p:tgtEl>
                                          <p:spTgt spid="102"/>
                                        </p:tgtEl>
                                        <p:attrNameLst>
                                          <p:attrName>style.visibility</p:attrName>
                                        </p:attrNameLst>
                                      </p:cBhvr>
                                      <p:to>
                                        <p:strVal val="visible"/>
                                      </p:to>
                                    </p:set>
                                    <p:animEffect transition="in" filter="dissolve">
                                      <p:cBhvr>
                                        <p:cTn id="151" dur="500"/>
                                        <p:tgtEl>
                                          <p:spTgt spid="102"/>
                                        </p:tgtEl>
                                      </p:cBhvr>
                                    </p:animEffect>
                                  </p:childTnLst>
                                </p:cTn>
                              </p:par>
                            </p:childTnLst>
                          </p:cTn>
                        </p:par>
                        <p:par>
                          <p:cTn id="152" fill="hold">
                            <p:stCondLst>
                              <p:cond delay="20850"/>
                            </p:stCondLst>
                            <p:childTnLst>
                              <p:par>
                                <p:cTn id="153" presetID="22" presetClass="entr" presetSubtype="4" fill="hold" nodeType="afterEffect">
                                  <p:stCondLst>
                                    <p:cond delay="100"/>
                                  </p:stCondLst>
                                  <p:childTnLst>
                                    <p:set>
                                      <p:cBhvr>
                                        <p:cTn id="154" dur="1" fill="hold">
                                          <p:stCondLst>
                                            <p:cond delay="0"/>
                                          </p:stCondLst>
                                        </p:cTn>
                                        <p:tgtEl>
                                          <p:spTgt spid="103"/>
                                        </p:tgtEl>
                                        <p:attrNameLst>
                                          <p:attrName>style.visibility</p:attrName>
                                        </p:attrNameLst>
                                      </p:cBhvr>
                                      <p:to>
                                        <p:strVal val="visible"/>
                                      </p:to>
                                    </p:set>
                                    <p:animEffect transition="in" filter="wipe(down)">
                                      <p:cBhvr>
                                        <p:cTn id="155" dur="500"/>
                                        <p:tgtEl>
                                          <p:spTgt spid="103"/>
                                        </p:tgtEl>
                                      </p:cBhvr>
                                    </p:animEffect>
                                  </p:childTnLst>
                                </p:cTn>
                              </p:par>
                            </p:childTnLst>
                          </p:cTn>
                        </p:par>
                        <p:par>
                          <p:cTn id="156" fill="hold">
                            <p:stCondLst>
                              <p:cond delay="21450"/>
                            </p:stCondLst>
                            <p:childTnLst>
                              <p:par>
                                <p:cTn id="157" presetID="22" presetClass="entr" presetSubtype="8" fill="hold" nodeType="afterEffect">
                                  <p:stCondLst>
                                    <p:cond delay="100"/>
                                  </p:stCondLst>
                                  <p:childTnLst>
                                    <p:set>
                                      <p:cBhvr>
                                        <p:cTn id="158" dur="1" fill="hold">
                                          <p:stCondLst>
                                            <p:cond delay="0"/>
                                          </p:stCondLst>
                                        </p:cTn>
                                        <p:tgtEl>
                                          <p:spTgt spid="106"/>
                                        </p:tgtEl>
                                        <p:attrNameLst>
                                          <p:attrName>style.visibility</p:attrName>
                                        </p:attrNameLst>
                                      </p:cBhvr>
                                      <p:to>
                                        <p:strVal val="visible"/>
                                      </p:to>
                                    </p:set>
                                    <p:animEffect transition="in" filter="wipe(left)">
                                      <p:cBhvr>
                                        <p:cTn id="159" dur="500"/>
                                        <p:tgtEl>
                                          <p:spTgt spid="106"/>
                                        </p:tgtEl>
                                      </p:cBhvr>
                                    </p:animEffect>
                                  </p:childTnLst>
                                </p:cTn>
                              </p:par>
                            </p:childTnLst>
                          </p:cTn>
                        </p:par>
                        <p:par>
                          <p:cTn id="160" fill="hold">
                            <p:stCondLst>
                              <p:cond delay="22050"/>
                            </p:stCondLst>
                            <p:childTnLst>
                              <p:par>
                                <p:cTn id="161" presetID="9" presetClass="entr" presetSubtype="0" fill="hold" grpId="0" nodeType="afterEffect">
                                  <p:stCondLst>
                                    <p:cond delay="100"/>
                                  </p:stCondLst>
                                  <p:childTnLst>
                                    <p:set>
                                      <p:cBhvr>
                                        <p:cTn id="162" dur="1" fill="hold">
                                          <p:stCondLst>
                                            <p:cond delay="0"/>
                                          </p:stCondLst>
                                        </p:cTn>
                                        <p:tgtEl>
                                          <p:spTgt spid="100"/>
                                        </p:tgtEl>
                                        <p:attrNameLst>
                                          <p:attrName>style.visibility</p:attrName>
                                        </p:attrNameLst>
                                      </p:cBhvr>
                                      <p:to>
                                        <p:strVal val="visible"/>
                                      </p:to>
                                    </p:set>
                                    <p:animEffect transition="in" filter="dissolve">
                                      <p:cBhvr>
                                        <p:cTn id="163" dur="500"/>
                                        <p:tgtEl>
                                          <p:spTgt spid="100"/>
                                        </p:tgtEl>
                                      </p:cBhvr>
                                    </p:animEffect>
                                  </p:childTnLst>
                                </p:cTn>
                              </p:par>
                            </p:childTnLst>
                          </p:cTn>
                        </p:par>
                        <p:par>
                          <p:cTn id="164" fill="hold">
                            <p:stCondLst>
                              <p:cond delay="22650"/>
                            </p:stCondLst>
                            <p:childTnLst>
                              <p:par>
                                <p:cTn id="165" presetID="9" presetClass="entr" presetSubtype="0" fill="hold" nodeType="afterEffect">
                                  <p:stCondLst>
                                    <p:cond delay="100"/>
                                  </p:stCondLst>
                                  <p:childTnLst>
                                    <p:set>
                                      <p:cBhvr>
                                        <p:cTn id="166" dur="1" fill="hold">
                                          <p:stCondLst>
                                            <p:cond delay="0"/>
                                          </p:stCondLst>
                                        </p:cTn>
                                        <p:tgtEl>
                                          <p:spTgt spid="101"/>
                                        </p:tgtEl>
                                        <p:attrNameLst>
                                          <p:attrName>style.visibility</p:attrName>
                                        </p:attrNameLst>
                                      </p:cBhvr>
                                      <p:to>
                                        <p:strVal val="visible"/>
                                      </p:to>
                                    </p:set>
                                    <p:animEffect transition="in" filter="dissolve">
                                      <p:cBhvr>
                                        <p:cTn id="167" dur="500"/>
                                        <p:tgtEl>
                                          <p:spTgt spid="101"/>
                                        </p:tgtEl>
                                      </p:cBhvr>
                                    </p:animEffect>
                                  </p:childTnLst>
                                </p:cTn>
                              </p:par>
                            </p:childTnLst>
                          </p:cTn>
                        </p:par>
                        <p:par>
                          <p:cTn id="168" fill="hold">
                            <p:stCondLst>
                              <p:cond delay="23250"/>
                            </p:stCondLst>
                            <p:childTnLst>
                              <p:par>
                                <p:cTn id="169" presetID="9" presetClass="entr" presetSubtype="0" fill="hold" grpId="0" nodeType="afterEffect">
                                  <p:stCondLst>
                                    <p:cond delay="100"/>
                                  </p:stCondLst>
                                  <p:childTnLst>
                                    <p:set>
                                      <p:cBhvr>
                                        <p:cTn id="170" dur="1" fill="hold">
                                          <p:stCondLst>
                                            <p:cond delay="0"/>
                                          </p:stCondLst>
                                        </p:cTn>
                                        <p:tgtEl>
                                          <p:spTgt spid="67"/>
                                        </p:tgtEl>
                                        <p:attrNameLst>
                                          <p:attrName>style.visibility</p:attrName>
                                        </p:attrNameLst>
                                      </p:cBhvr>
                                      <p:to>
                                        <p:strVal val="visible"/>
                                      </p:to>
                                    </p:set>
                                    <p:animEffect transition="in" filter="dissolve">
                                      <p:cBhvr>
                                        <p:cTn id="171" dur="500"/>
                                        <p:tgtEl>
                                          <p:spTgt spid="67"/>
                                        </p:tgtEl>
                                      </p:cBhvr>
                                    </p:animEffect>
                                  </p:childTnLst>
                                </p:cTn>
                              </p:par>
                            </p:childTnLst>
                          </p:cTn>
                        </p:par>
                        <p:par>
                          <p:cTn id="172" fill="hold">
                            <p:stCondLst>
                              <p:cond delay="23850"/>
                            </p:stCondLst>
                            <p:childTnLst>
                              <p:par>
                                <p:cTn id="173" presetID="9" presetClass="entr" presetSubtype="0" fill="hold" grpId="0" nodeType="afterEffect">
                                  <p:stCondLst>
                                    <p:cond delay="100"/>
                                  </p:stCondLst>
                                  <p:childTnLst>
                                    <p:set>
                                      <p:cBhvr>
                                        <p:cTn id="174" dur="1" fill="hold">
                                          <p:stCondLst>
                                            <p:cond delay="0"/>
                                          </p:stCondLst>
                                        </p:cTn>
                                        <p:tgtEl>
                                          <p:spTgt spid="68"/>
                                        </p:tgtEl>
                                        <p:attrNameLst>
                                          <p:attrName>style.visibility</p:attrName>
                                        </p:attrNameLst>
                                      </p:cBhvr>
                                      <p:to>
                                        <p:strVal val="visible"/>
                                      </p:to>
                                    </p:set>
                                    <p:animEffect transition="in" filter="dissolve">
                                      <p:cBhvr>
                                        <p:cTn id="175" dur="500"/>
                                        <p:tgtEl>
                                          <p:spTgt spid="68"/>
                                        </p:tgtEl>
                                      </p:cBhvr>
                                    </p:animEffect>
                                  </p:childTnLst>
                                </p:cTn>
                              </p:par>
                            </p:childTnLst>
                          </p:cTn>
                        </p:par>
                        <p:par>
                          <p:cTn id="176" fill="hold">
                            <p:stCondLst>
                              <p:cond delay="24450"/>
                            </p:stCondLst>
                            <p:childTnLst>
                              <p:par>
                                <p:cTn id="177" presetID="9" presetClass="entr" presetSubtype="0" fill="hold" grpId="0" nodeType="afterEffect">
                                  <p:stCondLst>
                                    <p:cond delay="100"/>
                                  </p:stCondLst>
                                  <p:childTnLst>
                                    <p:set>
                                      <p:cBhvr>
                                        <p:cTn id="178" dur="1" fill="hold">
                                          <p:stCondLst>
                                            <p:cond delay="0"/>
                                          </p:stCondLst>
                                        </p:cTn>
                                        <p:tgtEl>
                                          <p:spTgt spid="64"/>
                                        </p:tgtEl>
                                        <p:attrNameLst>
                                          <p:attrName>style.visibility</p:attrName>
                                        </p:attrNameLst>
                                      </p:cBhvr>
                                      <p:to>
                                        <p:strVal val="visible"/>
                                      </p:to>
                                    </p:set>
                                    <p:animEffect transition="in" filter="dissolve">
                                      <p:cBhvr>
                                        <p:cTn id="179" dur="500"/>
                                        <p:tgtEl>
                                          <p:spTgt spid="64"/>
                                        </p:tgtEl>
                                      </p:cBhvr>
                                    </p:animEffect>
                                  </p:childTnLst>
                                </p:cTn>
                              </p:par>
                            </p:childTnLst>
                          </p:cTn>
                        </p:par>
                        <p:par>
                          <p:cTn id="180" fill="hold">
                            <p:stCondLst>
                              <p:cond delay="25050"/>
                            </p:stCondLst>
                            <p:childTnLst>
                              <p:par>
                                <p:cTn id="181" presetID="9" presetClass="entr" presetSubtype="0" fill="hold" grpId="0" nodeType="afterEffect">
                                  <p:stCondLst>
                                    <p:cond delay="100"/>
                                  </p:stCondLst>
                                  <p:childTnLst>
                                    <p:set>
                                      <p:cBhvr>
                                        <p:cTn id="182" dur="1" fill="hold">
                                          <p:stCondLst>
                                            <p:cond delay="0"/>
                                          </p:stCondLst>
                                        </p:cTn>
                                        <p:tgtEl>
                                          <p:spTgt spid="66"/>
                                        </p:tgtEl>
                                        <p:attrNameLst>
                                          <p:attrName>style.visibility</p:attrName>
                                        </p:attrNameLst>
                                      </p:cBhvr>
                                      <p:to>
                                        <p:strVal val="visible"/>
                                      </p:to>
                                    </p:set>
                                    <p:animEffect transition="in" filter="dissolve">
                                      <p:cBhvr>
                                        <p:cTn id="183" dur="500"/>
                                        <p:tgtEl>
                                          <p:spTgt spid="66"/>
                                        </p:tgtEl>
                                      </p:cBhvr>
                                    </p:animEffect>
                                  </p:childTnLst>
                                </p:cTn>
                              </p:par>
                            </p:childTnLst>
                          </p:cTn>
                        </p:par>
                        <p:par>
                          <p:cTn id="184" fill="hold">
                            <p:stCondLst>
                              <p:cond delay="25650"/>
                            </p:stCondLst>
                            <p:childTnLst>
                              <p:par>
                                <p:cTn id="185" presetID="9" presetClass="entr" presetSubtype="0" fill="hold" grpId="0" nodeType="afterEffect">
                                  <p:stCondLst>
                                    <p:cond delay="100"/>
                                  </p:stCondLst>
                                  <p:childTnLst>
                                    <p:set>
                                      <p:cBhvr>
                                        <p:cTn id="186" dur="1" fill="hold">
                                          <p:stCondLst>
                                            <p:cond delay="0"/>
                                          </p:stCondLst>
                                        </p:cTn>
                                        <p:tgtEl>
                                          <p:spTgt spid="65"/>
                                        </p:tgtEl>
                                        <p:attrNameLst>
                                          <p:attrName>style.visibility</p:attrName>
                                        </p:attrNameLst>
                                      </p:cBhvr>
                                      <p:to>
                                        <p:strVal val="visible"/>
                                      </p:to>
                                    </p:set>
                                    <p:animEffect transition="in" filter="dissolve">
                                      <p:cBhvr>
                                        <p:cTn id="187" dur="500"/>
                                        <p:tgtEl>
                                          <p:spTgt spid="65"/>
                                        </p:tgtEl>
                                      </p:cBhvr>
                                    </p:animEffect>
                                  </p:childTnLst>
                                </p:cTn>
                              </p:par>
                            </p:childTnLst>
                          </p:cTn>
                        </p:par>
                        <p:par>
                          <p:cTn id="188" fill="hold">
                            <p:stCondLst>
                              <p:cond delay="26250"/>
                            </p:stCondLst>
                            <p:childTnLst>
                              <p:par>
                                <p:cTn id="189" presetID="9" presetClass="entr" presetSubtype="0" fill="hold" grpId="0" nodeType="afterEffect">
                                  <p:stCondLst>
                                    <p:cond delay="100"/>
                                  </p:stCondLst>
                                  <p:childTnLst>
                                    <p:set>
                                      <p:cBhvr>
                                        <p:cTn id="190" dur="1" fill="hold">
                                          <p:stCondLst>
                                            <p:cond delay="0"/>
                                          </p:stCondLst>
                                        </p:cTn>
                                        <p:tgtEl>
                                          <p:spTgt spid="63"/>
                                        </p:tgtEl>
                                        <p:attrNameLst>
                                          <p:attrName>style.visibility</p:attrName>
                                        </p:attrNameLst>
                                      </p:cBhvr>
                                      <p:to>
                                        <p:strVal val="visible"/>
                                      </p:to>
                                    </p:set>
                                    <p:animEffect transition="in" filter="dissolve">
                                      <p:cBhvr>
                                        <p:cTn id="191"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autoUpdateAnimBg="0"/>
      <p:bldP spid="64" grpId="0" autoUpdateAnimBg="0"/>
      <p:bldP spid="65" grpId="0" autoUpdateAnimBg="0"/>
      <p:bldP spid="66" grpId="0" autoUpdateAnimBg="0"/>
      <p:bldP spid="67" grpId="0" autoUpdateAnimBg="0"/>
      <p:bldP spid="68" grpId="0" autoUpdateAnimBg="0"/>
      <p:bldP spid="70" grpId="0" autoUpdateAnimBg="0"/>
      <p:bldP spid="72" grpId="0" autoUpdateAnimBg="0"/>
      <p:bldP spid="74" grpId="0" autoUpdateAnimBg="0"/>
      <p:bldP spid="76" grpId="0" autoUpdateAnimBg="0"/>
      <p:bldP spid="77" grpId="0" animBg="1"/>
      <p:bldP spid="78" grpId="0" animBg="1"/>
      <p:bldP spid="80" grpId="0" autoUpdateAnimBg="0"/>
      <p:bldP spid="82" grpId="0" animBg="1"/>
      <p:bldP spid="83" grpId="0" animBg="1"/>
      <p:bldP spid="86" grpId="0" autoUpdateAnimBg="0"/>
      <p:bldP spid="87" grpId="0" animBg="1"/>
      <p:bldP spid="88" grpId="0" animBg="1"/>
      <p:bldP spid="91" grpId="0" autoUpdateAnimBg="0"/>
      <p:bldP spid="92" grpId="0" animBg="1"/>
      <p:bldP spid="95" grpId="0" autoUpdateAnimBg="0"/>
      <p:bldP spid="96" grpId="0" animBg="1"/>
      <p:bldP spid="99" grpId="0" autoUpdateAnimBg="0"/>
      <p:bldP spid="100" grpId="0" animBg="1"/>
      <p:bldP spid="102" grpId="0" animBg="1" autoUpdateAnimBg="0"/>
      <p:bldP spid="104" grpId="0" animBg="1"/>
      <p:bldP spid="10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3"/>
          <p:cNvSpPr txBox="1">
            <a:spLocks noChangeArrowheads="1"/>
          </p:cNvSpPr>
          <p:nvPr/>
        </p:nvSpPr>
        <p:spPr>
          <a:xfrm>
            <a:off x="1115616" y="2017657"/>
            <a:ext cx="5141491" cy="5024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000" b="1" dirty="0" smtClean="0">
                <a:solidFill>
                  <a:schemeClr val="bg1">
                    <a:lumMod val="50000"/>
                  </a:schemeClr>
                </a:solidFill>
                <a:latin typeface="微软雅黑" panose="020B0503020204020204" pitchFamily="34" charset="-122"/>
                <a:ea typeface="微软雅黑" panose="020B0503020204020204" pitchFamily="34" charset="-122"/>
              </a:rPr>
              <a:t>汇报完毕  感谢观看</a:t>
            </a:r>
            <a:endParaRPr lang="zh-CN" altLang="en-US" sz="3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椭圆 11"/>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84963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3"/>
                                        </p:tgtEl>
                                        <p:attrNameLst>
                                          <p:attrName>ppt_y</p:attrName>
                                        </p:attrNameLst>
                                      </p:cBhvr>
                                      <p:tavLst>
                                        <p:tav tm="0">
                                          <p:val>
                                            <p:strVal val="#ppt_y"/>
                                          </p:val>
                                        </p:tav>
                                        <p:tav tm="100000">
                                          <p:val>
                                            <p:strVal val="#ppt_y"/>
                                          </p:val>
                                        </p:tav>
                                      </p:tavLst>
                                    </p:anim>
                                    <p:anim calcmode="lin" valueType="num">
                                      <p:cBhvr>
                                        <p:cTn id="9"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蓝紫极简通用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heme/theme1.xml><?xml version="1.0" encoding="utf-8"?>
<a:theme xmlns:a="http://schemas.openxmlformats.org/drawingml/2006/main" name="第一PPT，www.1ppt.com">
  <a:themeElements>
    <a:clrScheme name="自定义 237">
      <a:dk1>
        <a:sysClr val="windowText" lastClr="000000"/>
      </a:dk1>
      <a:lt1>
        <a:sysClr val="window" lastClr="FFFFFF"/>
      </a:lt1>
      <a:dk2>
        <a:srgbClr val="1F497D"/>
      </a:dk2>
      <a:lt2>
        <a:srgbClr val="EEECE1"/>
      </a:lt2>
      <a:accent1>
        <a:srgbClr val="005DA2"/>
      </a:accent1>
      <a:accent2>
        <a:srgbClr val="C4C7CB"/>
      </a:accent2>
      <a:accent3>
        <a:srgbClr val="7F7F7F"/>
      </a:accent3>
      <a:accent4>
        <a:srgbClr val="7F7F7F"/>
      </a:accent4>
      <a:accent5>
        <a:srgbClr val="7F7F7F"/>
      </a:accent5>
      <a:accent6>
        <a:srgbClr val="7F7F7F"/>
      </a:accent6>
      <a:hlink>
        <a:srgbClr val="17365D"/>
      </a:hlink>
      <a:folHlink>
        <a:srgbClr val="548DD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1200" dirty="0" smtClean="0">
            <a:solidFill>
              <a:schemeClr val="tx1">
                <a:lumMod val="75000"/>
                <a:lumOff val="25000"/>
              </a:schemeClr>
            </a:solidFill>
            <a:latin typeface="微软雅黑" panose="020B0503020204020204" pitchFamily="34" charset="-122"/>
            <a:ea typeface="微软雅黑" panose="020B0503020204020204" pitchFamily="34" charset="-122"/>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1937</TotalTime>
  <Words>2846</Words>
  <Application>Microsoft Office PowerPoint</Application>
  <PresentationFormat>全屏显示(16:9)</PresentationFormat>
  <Paragraphs>288</Paragraphs>
  <Slides>25</Slides>
  <Notes>25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25</vt:i4>
      </vt:variant>
    </vt:vector>
  </HeadingPairs>
  <TitlesOfParts>
    <vt:vector size="43" baseType="lpstr">
      <vt:lpstr>FontAwesome</vt:lpstr>
      <vt:lpstr>Gill Sans</vt:lpstr>
      <vt:lpstr>Lato</vt:lpstr>
      <vt:lpstr>Lato Regular</vt:lpstr>
      <vt:lpstr>League Gothic Regular</vt:lpstr>
      <vt:lpstr>MS PGothic</vt:lpstr>
      <vt:lpstr>MS PGothic</vt:lpstr>
      <vt:lpstr>Source Sans Pro</vt:lpstr>
      <vt:lpstr>Source Sans Pro Light</vt:lpstr>
      <vt:lpstr>经典圆体简</vt:lpstr>
      <vt:lpstr>宋体</vt:lpstr>
      <vt:lpstr>微软雅黑</vt:lpstr>
      <vt:lpstr>Arial</vt:lpstr>
      <vt:lpstr>Calibri</vt:lpstr>
      <vt:lpstr>Impact</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淡雅蓝紫极简通用PPT模板</dc:title>
  <dc:creator>优品PPT</dc:creator>
  <cp:keywords/>
  <dc:description>http://www.ypppt.com/</dc:description>
  <cp:lastModifiedBy>faith123</cp:lastModifiedBy>
  <cp:revision>118</cp:revision>
  <dcterms:created xsi:type="dcterms:W3CDTF">2015-12-11T17:46:17Z</dcterms:created>
  <dcterms:modified xsi:type="dcterms:W3CDTF">2019-12-28T05:48:38Z</dcterms:modified>
</cp:coreProperties>
</file>