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80092144"/>
        <c:axId val="680109552"/>
      </c:barChart>
      <c:catAx>
        <c:axId val="680092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80109552"/>
        <c:crosses val="autoZero"/>
        <c:auto val="1"/>
        <c:lblAlgn val="ctr"/>
        <c:lblOffset val="100"/>
        <c:noMultiLvlLbl val="0"/>
      </c:catAx>
      <c:valAx>
        <c:axId val="68010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680092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10151952"/>
        <c:axId val="2010172624"/>
      </c:barChart>
      <c:catAx>
        <c:axId val="2010151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10172624"/>
        <c:crosses val="autoZero"/>
        <c:auto val="1"/>
        <c:lblAlgn val="ctr"/>
        <c:lblOffset val="100"/>
        <c:noMultiLvlLbl val="0"/>
      </c:catAx>
      <c:valAx>
        <c:axId val="20101726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10151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10167184"/>
        <c:axId val="2010156848"/>
      </c:barChart>
      <c:catAx>
        <c:axId val="2010167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10156848"/>
        <c:crosses val="autoZero"/>
        <c:auto val="1"/>
        <c:lblAlgn val="ctr"/>
        <c:lblOffset val="100"/>
        <c:noMultiLvlLbl val="0"/>
      </c:catAx>
      <c:valAx>
        <c:axId val="2010156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10167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80103568"/>
        <c:axId val="680091056"/>
      </c:barChart>
      <c:catAx>
        <c:axId val="680103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80091056"/>
        <c:crosses val="autoZero"/>
        <c:auto val="1"/>
        <c:lblAlgn val="ctr"/>
        <c:lblOffset val="100"/>
        <c:noMultiLvlLbl val="0"/>
      </c:catAx>
      <c:valAx>
        <c:axId val="680091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80103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5105744"/>
        <c:axId val="795112272"/>
      </c:lineChart>
      <c:catAx>
        <c:axId val="795105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112272"/>
        <c:crosses val="autoZero"/>
        <c:auto val="1"/>
        <c:lblAlgn val="ctr"/>
        <c:lblOffset val="100"/>
        <c:noMultiLvlLbl val="0"/>
      </c:catAx>
      <c:valAx>
        <c:axId val="795112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105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2019/12/28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2019/12/28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7476727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高三对联公开课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素雅黑灰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861</TotalTime>
  <Words>1963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微软雅黑</vt:lpstr>
      <vt:lpstr>微软雅黑</vt:lpstr>
      <vt:lpstr>微软雅黑 Light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简洁素雅黑灰通用PPT模板</dc:title>
  <dc:creator>优品PPT</dc:creator>
  <dc:description>http://www.ypppt.com/</dc:description>
  <cp:lastModifiedBy>faith123</cp:lastModifiedBy>
  <cp:revision>103</cp:revision>
  <dcterms:created xsi:type="dcterms:W3CDTF">2017-03-02T11:20:43Z</dcterms:created>
  <dcterms:modified xsi:type="dcterms:W3CDTF">2019-12-28T05:27:17Z</dcterms:modified>
</cp:coreProperties>
</file>