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2.xml" ContentType="application/vnd.openxmlformats-officedocument.presentationml.notesSlide+xml"/>
  <Override PartName="/ppt/theme/themeOverride1.xml" ContentType="application/vnd.openxmlformats-officedocument.themeOverrid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heme/themeOverride2.xml" ContentType="application/vnd.openxmlformats-officedocument.themeOverride+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heme/themeOverride3.xml" ContentType="application/vnd.openxmlformats-officedocument.themeOverride+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notesSlides/notesSlide18.xml" ContentType="application/vnd.openxmlformats-officedocument.presentationml.notesSlide+xml"/>
  <Override PartName="/ppt/theme/themeOverride4.xml" ContentType="application/vnd.openxmlformats-officedocument.themeOverride+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notesSlides/notesSlide2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7" r:id="rId2"/>
  </p:sldMasterIdLst>
  <p:notesMasterIdLst>
    <p:notesMasterId r:id="rId27"/>
  </p:notesMasterIdLst>
  <p:sldIdLst>
    <p:sldId id="281" r:id="rId3"/>
    <p:sldId id="258" r:id="rId4"/>
    <p:sldId id="259" r:id="rId5"/>
    <p:sldId id="264" r:id="rId6"/>
    <p:sldId id="286" r:id="rId7"/>
    <p:sldId id="278" r:id="rId8"/>
    <p:sldId id="266" r:id="rId9"/>
    <p:sldId id="270" r:id="rId10"/>
    <p:sldId id="284" r:id="rId11"/>
    <p:sldId id="268" r:id="rId12"/>
    <p:sldId id="271" r:id="rId13"/>
    <p:sldId id="272" r:id="rId14"/>
    <p:sldId id="275" r:id="rId15"/>
    <p:sldId id="283" r:id="rId16"/>
    <p:sldId id="267" r:id="rId17"/>
    <p:sldId id="265" r:id="rId18"/>
    <p:sldId id="269" r:id="rId19"/>
    <p:sldId id="287" r:id="rId20"/>
    <p:sldId id="282" r:id="rId21"/>
    <p:sldId id="279" r:id="rId22"/>
    <p:sldId id="276" r:id="rId23"/>
    <p:sldId id="280" r:id="rId24"/>
    <p:sldId id="288" r:id="rId25"/>
    <p:sldId id="285"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A262F"/>
    <a:srgbClr val="CE4C4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109" d="100"/>
          <a:sy n="109" d="100"/>
        </p:scale>
        <p:origin x="636" y="102"/>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gs" Target="tags/tag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8542846463921499E-2"/>
          <c:y val="6.1728053737122097E-2"/>
          <c:w val="0.93673996257006797"/>
          <c:h val="0.83077783067242505"/>
        </c:manualLayout>
      </c:layout>
      <c:barChart>
        <c:barDir val="col"/>
        <c:grouping val="stacked"/>
        <c:varyColors val="0"/>
        <c:ser>
          <c:idx val="2"/>
          <c:order val="2"/>
          <c:tx>
            <c:strRef>
              <c:f>Sheet1!$D$1</c:f>
              <c:strCache>
                <c:ptCount val="1"/>
                <c:pt idx="0">
                  <c:v>Series 3</c:v>
                </c:pt>
              </c:strCache>
            </c:strRef>
          </c:tx>
          <c:spPr>
            <a:solidFill>
              <a:srgbClr val="1A262F"/>
            </a:solidFill>
            <a:ln w="12700">
              <a:noFill/>
            </a:ln>
            <a:effectLst/>
          </c:spPr>
          <c:invertIfNegative val="0"/>
          <c:cat>
            <c:numRef>
              <c:f>Sheet1!$A$2:$A$5</c:f>
              <c:numCache>
                <c:formatCode>General</c:formatCode>
                <c:ptCount val="4"/>
                <c:pt idx="0">
                  <c:v>2014</c:v>
                </c:pt>
                <c:pt idx="1">
                  <c:v>2015</c:v>
                </c:pt>
                <c:pt idx="2">
                  <c:v>2016</c:v>
                </c:pt>
                <c:pt idx="3">
                  <c:v>2017</c:v>
                </c:pt>
              </c:numCache>
            </c:num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0-6B56-4907-B677-CFACCA855AAB}"/>
            </c:ext>
          </c:extLst>
        </c:ser>
        <c:ser>
          <c:idx val="3"/>
          <c:order val="3"/>
          <c:tx>
            <c:strRef>
              <c:f>Sheet1!$E$1</c:f>
              <c:strCache>
                <c:ptCount val="1"/>
                <c:pt idx="0">
                  <c:v>series 4</c:v>
                </c:pt>
              </c:strCache>
            </c:strRef>
          </c:tx>
          <c:spPr>
            <a:solidFill>
              <a:srgbClr val="CE4C4B"/>
            </a:solidFill>
            <a:ln w="12700">
              <a:noFill/>
            </a:ln>
            <a:effectLst/>
          </c:spPr>
          <c:invertIfNegative val="0"/>
          <c:cat>
            <c:numRef>
              <c:f>Sheet1!$A$2:$A$5</c:f>
              <c:numCache>
                <c:formatCode>General</c:formatCode>
                <c:ptCount val="4"/>
                <c:pt idx="0">
                  <c:v>2014</c:v>
                </c:pt>
                <c:pt idx="1">
                  <c:v>2015</c:v>
                </c:pt>
                <c:pt idx="2">
                  <c:v>2016</c:v>
                </c:pt>
                <c:pt idx="3">
                  <c:v>2017</c:v>
                </c:pt>
              </c:numCache>
            </c:numRef>
          </c:cat>
          <c:val>
            <c:numRef>
              <c:f>Sheet1!$E$2:$E$5</c:f>
              <c:numCache>
                <c:formatCode>General</c:formatCode>
                <c:ptCount val="4"/>
                <c:pt idx="0">
                  <c:v>1</c:v>
                </c:pt>
                <c:pt idx="1">
                  <c:v>3</c:v>
                </c:pt>
                <c:pt idx="2">
                  <c:v>2.7</c:v>
                </c:pt>
                <c:pt idx="3">
                  <c:v>3.7</c:v>
                </c:pt>
              </c:numCache>
            </c:numRef>
          </c:val>
          <c:extLst>
            <c:ext xmlns:c16="http://schemas.microsoft.com/office/drawing/2014/chart" uri="{C3380CC4-5D6E-409C-BE32-E72D297353CC}">
              <c16:uniqueId val="{00000001-6B56-4907-B677-CFACCA855AAB}"/>
            </c:ext>
          </c:extLst>
        </c:ser>
        <c:dLbls>
          <c:showLegendKey val="0"/>
          <c:showVal val="0"/>
          <c:showCatName val="0"/>
          <c:showSerName val="0"/>
          <c:showPercent val="0"/>
          <c:showBubbleSize val="0"/>
        </c:dLbls>
        <c:gapWidth val="150"/>
        <c:overlap val="100"/>
        <c:axId val="666189824"/>
        <c:axId val="666191360"/>
        <c:extLst>
          <c:ext xmlns:c15="http://schemas.microsoft.com/office/drawing/2012/chart" uri="{02D57815-91ED-43cb-92C2-25804820EDAC}">
            <c15:filteredBarSeries>
              <c15:ser>
                <c:idx val="0"/>
                <c:order val="0"/>
                <c:tx>
                  <c:strRef>
                    <c:extLst>
                      <c:ext uri="{02D57815-91ED-43cb-92C2-25804820EDAC}">
                        <c15:formulaRef>
                          <c15:sqref>Sheet1!$B$1</c15:sqref>
                        </c15:formulaRef>
                      </c:ext>
                    </c:extLst>
                    <c:strCache>
                      <c:ptCount val="1"/>
                      <c:pt idx="0">
                        <c:v>Series 1</c:v>
                      </c:pt>
                    </c:strCache>
                  </c:strRef>
                </c:tx>
                <c:spPr>
                  <a:solidFill>
                    <a:schemeClr val="accent4"/>
                  </a:solidFill>
                  <a:ln w="12700">
                    <a:noFill/>
                  </a:ln>
                  <a:effectLst/>
                </c:spPr>
                <c:invertIfNegative val="0"/>
                <c:cat>
                  <c:numRef>
                    <c:extLst>
                      <c:ext uri="{02D57815-91ED-43cb-92C2-25804820EDAC}">
                        <c15:formulaRef>
                          <c15:sqref>Sheet1!$A$2:$A$5</c15:sqref>
                        </c15:formulaRef>
                      </c:ext>
                    </c:extLst>
                    <c:numCache>
                      <c:formatCode>General</c:formatCode>
                      <c:ptCount val="4"/>
                      <c:pt idx="0">
                        <c:v>2014</c:v>
                      </c:pt>
                      <c:pt idx="1">
                        <c:v>2015</c:v>
                      </c:pt>
                      <c:pt idx="2">
                        <c:v>2016</c:v>
                      </c:pt>
                      <c:pt idx="3">
                        <c:v>2017</c:v>
                      </c:pt>
                    </c:numCache>
                  </c:numRef>
                </c:cat>
                <c:val>
                  <c:numRef>
                    <c:extLst>
                      <c:ext uri="{02D57815-91ED-43cb-92C2-25804820EDAC}">
                        <c15:formulaRef>
                          <c15:sqref>Sheet1!$B$2:$B$5</c15:sqref>
                        </c15:formulaRef>
                      </c:ext>
                    </c:extLst>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2-6B56-4907-B677-CFACCA855AAB}"/>
                  </c:ext>
                </c:extLst>
              </c15:ser>
            </c15:filteredBarSeries>
            <c15:filteredBarSeries>
              <c15:ser>
                <c:idx val="1"/>
                <c:order val="1"/>
                <c:tx>
                  <c:strRef>
                    <c:extLst xmlns:c15="http://schemas.microsoft.com/office/drawing/2012/chart">
                      <c:ext xmlns:c15="http://schemas.microsoft.com/office/drawing/2012/chart" uri="{02D57815-91ED-43cb-92C2-25804820EDAC}">
                        <c15:formulaRef>
                          <c15:sqref>Sheet1!$C$1</c15:sqref>
                        </c15:formulaRef>
                      </c:ext>
                    </c:extLst>
                    <c:strCache>
                      <c:ptCount val="1"/>
                      <c:pt idx="0">
                        <c:v>Series 2</c:v>
                      </c:pt>
                    </c:strCache>
                  </c:strRef>
                </c:tx>
                <c:spPr>
                  <a:solidFill>
                    <a:schemeClr val="accent3"/>
                  </a:solidFill>
                  <a:ln w="12700">
                    <a:noFill/>
                  </a:ln>
                  <a:effectLst/>
                </c:spPr>
                <c:invertIfNegative val="0"/>
                <c:cat>
                  <c:numRef>
                    <c:extLst xmlns:c15="http://schemas.microsoft.com/office/drawing/2012/chart">
                      <c:ext xmlns:c15="http://schemas.microsoft.com/office/drawing/2012/chart" uri="{02D57815-91ED-43cb-92C2-25804820EDAC}">
                        <c15:formulaRef>
                          <c15:sqref>Sheet1!$A$2:$A$5</c15:sqref>
                        </c15:formulaRef>
                      </c:ext>
                    </c:extLst>
                    <c:numCache>
                      <c:formatCode>General</c:formatCode>
                      <c:ptCount val="4"/>
                      <c:pt idx="0">
                        <c:v>2014</c:v>
                      </c:pt>
                      <c:pt idx="1">
                        <c:v>2015</c:v>
                      </c:pt>
                      <c:pt idx="2">
                        <c:v>2016</c:v>
                      </c:pt>
                      <c:pt idx="3">
                        <c:v>2017</c:v>
                      </c:pt>
                    </c:numCache>
                  </c:numRef>
                </c:cat>
                <c:val>
                  <c:numRef>
                    <c:extLst xmlns:c15="http://schemas.microsoft.com/office/drawing/2012/chart">
                      <c:ext xmlns:c15="http://schemas.microsoft.com/office/drawing/2012/chart" uri="{02D57815-91ED-43cb-92C2-25804820EDAC}">
                        <c15:formulaRef>
                          <c15:sqref>Sheet1!$C$2:$C$5</c15:sqref>
                        </c15:formulaRef>
                      </c:ext>
                    </c:extLst>
                    <c:numCache>
                      <c:formatCode>General</c:formatCode>
                      <c:ptCount val="4"/>
                      <c:pt idx="0">
                        <c:v>2.4</c:v>
                      </c:pt>
                      <c:pt idx="1">
                        <c:v>4.4000000000000004</c:v>
                      </c:pt>
                      <c:pt idx="2">
                        <c:v>1.8</c:v>
                      </c:pt>
                      <c:pt idx="3">
                        <c:v>1</c:v>
                      </c:pt>
                    </c:numCache>
                  </c:numRef>
                </c:val>
                <c:extLst xmlns:c15="http://schemas.microsoft.com/office/drawing/2012/chart">
                  <c:ext xmlns:c16="http://schemas.microsoft.com/office/drawing/2014/chart" uri="{C3380CC4-5D6E-409C-BE32-E72D297353CC}">
                    <c16:uniqueId val="{00000003-6B56-4907-B677-CFACCA855AAB}"/>
                  </c:ext>
                </c:extLst>
              </c15:ser>
            </c15:filteredBarSeries>
          </c:ext>
        </c:extLst>
      </c:barChart>
      <c:catAx>
        <c:axId val="66618982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900" b="0" i="0" u="none" strike="noStrike" kern="1200" baseline="0">
                <a:solidFill>
                  <a:schemeClr val="tx1">
                    <a:lumMod val="75000"/>
                    <a:lumOff val="25000"/>
                  </a:schemeClr>
                </a:solidFill>
                <a:latin typeface="Roboto Thin" charset="0"/>
                <a:ea typeface="Roboto Thin" charset="0"/>
                <a:cs typeface="Roboto Thin" charset="0"/>
              </a:defRPr>
            </a:pPr>
            <a:endParaRPr lang="zh-CN"/>
          </a:p>
        </c:txPr>
        <c:crossAx val="666191360"/>
        <c:crosses val="autoZero"/>
        <c:auto val="1"/>
        <c:lblAlgn val="ctr"/>
        <c:lblOffset val="100"/>
        <c:noMultiLvlLbl val="0"/>
      </c:catAx>
      <c:valAx>
        <c:axId val="666191360"/>
        <c:scaling>
          <c:orientation val="minMax"/>
        </c:scaling>
        <c:delete val="0"/>
        <c:axPos val="l"/>
        <c:majorGridlines>
          <c:spPr>
            <a:ln w="9525" cap="flat" cmpd="sng" algn="ctr">
              <a:solidFill>
                <a:schemeClr val="bg1">
                  <a:lumMod val="95000"/>
                </a:schemeClr>
              </a:solidFill>
              <a:round/>
            </a:ln>
            <a:effectLst/>
          </c:spPr>
        </c:majorGridlines>
        <c:numFmt formatCode="General" sourceLinked="1"/>
        <c:majorTickMark val="out"/>
        <c:minorTickMark val="none"/>
        <c:tickLblPos val="nextTo"/>
        <c:spPr>
          <a:noFill/>
          <a:ln>
            <a:solidFill>
              <a:schemeClr val="bg1">
                <a:lumMod val="75000"/>
              </a:schemeClr>
            </a:solidFill>
          </a:ln>
          <a:effectLst/>
        </c:spPr>
        <c:txPr>
          <a:bodyPr rot="-60000000" spcFirstLastPara="1" vertOverflow="ellipsis" vert="horz" wrap="square" anchor="ctr" anchorCtr="1"/>
          <a:lstStyle/>
          <a:p>
            <a:pPr>
              <a:defRPr sz="900" b="0" i="0" u="none" strike="noStrike" kern="1200" baseline="0">
                <a:solidFill>
                  <a:schemeClr val="tx1">
                    <a:lumMod val="75000"/>
                    <a:lumOff val="25000"/>
                  </a:schemeClr>
                </a:solidFill>
                <a:latin typeface="Roboto Thin" charset="0"/>
                <a:ea typeface="Roboto Thin" charset="0"/>
                <a:cs typeface="Roboto Thin" charset="0"/>
              </a:defRPr>
            </a:pPr>
            <a:endParaRPr lang="zh-CN"/>
          </a:p>
        </c:txPr>
        <c:crossAx val="666189824"/>
        <c:crosses val="autoZero"/>
        <c:crossBetween val="between"/>
      </c:valAx>
      <c:spPr>
        <a:noFill/>
        <a:ln>
          <a:noFill/>
        </a:ln>
        <a:effectLst/>
      </c:spPr>
    </c:plotArea>
    <c:plotVisOnly val="1"/>
    <c:dispBlanksAs val="gap"/>
    <c:showDLblsOverMax val="0"/>
  </c:chart>
  <c:spPr>
    <a:noFill/>
    <a:ln>
      <a:noFill/>
    </a:ln>
    <a:effectLst/>
  </c:spPr>
  <c:txPr>
    <a:bodyPr/>
    <a:lstStyle/>
    <a:p>
      <a:pPr>
        <a:defRPr sz="900" b="0" i="0">
          <a:solidFill>
            <a:schemeClr val="tx1">
              <a:lumMod val="75000"/>
              <a:lumOff val="25000"/>
            </a:schemeClr>
          </a:solidFill>
          <a:latin typeface="Roboto Thin" charset="0"/>
          <a:ea typeface="Roboto Thin" charset="0"/>
          <a:cs typeface="Roboto Thin" charset="0"/>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332">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9C6203F-A209-4486-B2A8-9453E02EA56D}" type="datetimeFigureOut">
              <a:rPr lang="zh-CN" altLang="en-US" smtClean="0"/>
              <a:t>2019/12/24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9774604-0C36-49EB-9BE5-A4928C31C63D}" type="slidenum">
              <a:rPr lang="zh-CN" altLang="en-US" smtClean="0"/>
              <a:t>‹#›</a:t>
            </a:fld>
            <a:endParaRPr lang="zh-CN" altLang="en-US"/>
          </a:p>
        </p:txBody>
      </p:sp>
    </p:spTree>
    <p:extLst>
      <p:ext uri="{BB962C8B-B14F-4D97-AF65-F5344CB8AC3E}">
        <p14:creationId xmlns:p14="http://schemas.microsoft.com/office/powerpoint/2010/main" val="40157754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19774604-0C36-49EB-9BE5-A4928C31C63D}" type="slidenum">
              <a:rPr lang="zh-CN" altLang="en-US" smtClean="0"/>
              <a:t>1</a:t>
            </a:fld>
            <a:endParaRPr lang="zh-CN" altLang="en-US"/>
          </a:p>
        </p:txBody>
      </p:sp>
    </p:spTree>
    <p:extLst>
      <p:ext uri="{BB962C8B-B14F-4D97-AF65-F5344CB8AC3E}">
        <p14:creationId xmlns:p14="http://schemas.microsoft.com/office/powerpoint/2010/main" val="10260239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774604-0C36-49EB-9BE5-A4928C31C63D}" type="slidenum">
              <a:rPr lang="zh-CN" altLang="en-US" smtClean="0"/>
              <a:t>2</a:t>
            </a:fld>
            <a:endParaRPr lang="zh-CN" altLang="en-US"/>
          </a:p>
        </p:txBody>
      </p:sp>
    </p:spTree>
    <p:extLst>
      <p:ext uri="{BB962C8B-B14F-4D97-AF65-F5344CB8AC3E}">
        <p14:creationId xmlns:p14="http://schemas.microsoft.com/office/powerpoint/2010/main" val="17312363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DC62D5F-6043-4574-811B-F015A7E938BE}"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Tree>
    <p:extLst>
      <p:ext uri="{BB962C8B-B14F-4D97-AF65-F5344CB8AC3E}">
        <p14:creationId xmlns:p14="http://schemas.microsoft.com/office/powerpoint/2010/main" val="32485458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774604-0C36-49EB-9BE5-A4928C31C63D}" type="slidenum">
              <a:rPr lang="zh-CN" altLang="en-US" smtClean="0"/>
              <a:t>4</a:t>
            </a:fld>
            <a:endParaRPr lang="zh-CN" altLang="en-US"/>
          </a:p>
        </p:txBody>
      </p:sp>
    </p:spTree>
    <p:extLst>
      <p:ext uri="{BB962C8B-B14F-4D97-AF65-F5344CB8AC3E}">
        <p14:creationId xmlns:p14="http://schemas.microsoft.com/office/powerpoint/2010/main" val="8424744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774604-0C36-49EB-9BE5-A4928C31C63D}" type="slidenum">
              <a:rPr lang="zh-CN" altLang="en-US" smtClean="0"/>
              <a:t>5</a:t>
            </a:fld>
            <a:endParaRPr lang="zh-CN" altLang="en-US"/>
          </a:p>
        </p:txBody>
      </p:sp>
    </p:spTree>
    <p:extLst>
      <p:ext uri="{BB962C8B-B14F-4D97-AF65-F5344CB8AC3E}">
        <p14:creationId xmlns:p14="http://schemas.microsoft.com/office/powerpoint/2010/main" val="6764866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774604-0C36-49EB-9BE5-A4928C31C63D}" type="slidenum">
              <a:rPr lang="zh-CN" altLang="en-US" smtClean="0"/>
              <a:t>6</a:t>
            </a:fld>
            <a:endParaRPr lang="zh-CN" altLang="en-US"/>
          </a:p>
        </p:txBody>
      </p:sp>
    </p:spTree>
    <p:extLst>
      <p:ext uri="{BB962C8B-B14F-4D97-AF65-F5344CB8AC3E}">
        <p14:creationId xmlns:p14="http://schemas.microsoft.com/office/powerpoint/2010/main" val="6614686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774604-0C36-49EB-9BE5-A4928C31C63D}" type="slidenum">
              <a:rPr lang="zh-CN" altLang="en-US" smtClean="0"/>
              <a:t>7</a:t>
            </a:fld>
            <a:endParaRPr lang="zh-CN" altLang="en-US"/>
          </a:p>
        </p:txBody>
      </p:sp>
    </p:spTree>
    <p:extLst>
      <p:ext uri="{BB962C8B-B14F-4D97-AF65-F5344CB8AC3E}">
        <p14:creationId xmlns:p14="http://schemas.microsoft.com/office/powerpoint/2010/main" val="39140956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774604-0C36-49EB-9BE5-A4928C31C63D}" type="slidenum">
              <a:rPr lang="zh-CN" altLang="en-US" smtClean="0"/>
              <a:t>8</a:t>
            </a:fld>
            <a:endParaRPr lang="zh-CN" altLang="en-US"/>
          </a:p>
        </p:txBody>
      </p:sp>
    </p:spTree>
    <p:extLst>
      <p:ext uri="{BB962C8B-B14F-4D97-AF65-F5344CB8AC3E}">
        <p14:creationId xmlns:p14="http://schemas.microsoft.com/office/powerpoint/2010/main" val="35423528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DC62D5F-6043-4574-811B-F015A7E938BE}"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Tree>
    <p:extLst>
      <p:ext uri="{BB962C8B-B14F-4D97-AF65-F5344CB8AC3E}">
        <p14:creationId xmlns:p14="http://schemas.microsoft.com/office/powerpoint/2010/main" val="33829322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774604-0C36-49EB-9BE5-A4928C31C63D}" type="slidenum">
              <a:rPr lang="zh-CN" altLang="en-US" smtClean="0"/>
              <a:t>10</a:t>
            </a:fld>
            <a:endParaRPr lang="zh-CN" altLang="en-US"/>
          </a:p>
        </p:txBody>
      </p:sp>
    </p:spTree>
    <p:extLst>
      <p:ext uri="{BB962C8B-B14F-4D97-AF65-F5344CB8AC3E}">
        <p14:creationId xmlns:p14="http://schemas.microsoft.com/office/powerpoint/2010/main" val="213027150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774604-0C36-49EB-9BE5-A4928C31C63D}" type="slidenum">
              <a:rPr lang="zh-CN" altLang="en-US" smtClean="0"/>
              <a:t>11</a:t>
            </a:fld>
            <a:endParaRPr lang="zh-CN" altLang="en-US"/>
          </a:p>
        </p:txBody>
      </p:sp>
    </p:spTree>
    <p:extLst>
      <p:ext uri="{BB962C8B-B14F-4D97-AF65-F5344CB8AC3E}">
        <p14:creationId xmlns:p14="http://schemas.microsoft.com/office/powerpoint/2010/main" val="387782417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774604-0C36-49EB-9BE5-A4928C31C63D}" type="slidenum">
              <a:rPr lang="zh-CN" altLang="en-US" smtClean="0"/>
              <a:t>12</a:t>
            </a:fld>
            <a:endParaRPr lang="zh-CN" altLang="en-US"/>
          </a:p>
        </p:txBody>
      </p:sp>
    </p:spTree>
    <p:extLst>
      <p:ext uri="{BB962C8B-B14F-4D97-AF65-F5344CB8AC3E}">
        <p14:creationId xmlns:p14="http://schemas.microsoft.com/office/powerpoint/2010/main" val="23582997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774604-0C36-49EB-9BE5-A4928C31C63D}" type="slidenum">
              <a:rPr lang="zh-CN" altLang="en-US" smtClean="0"/>
              <a:t>13</a:t>
            </a:fld>
            <a:endParaRPr lang="zh-CN" altLang="en-US"/>
          </a:p>
        </p:txBody>
      </p:sp>
    </p:spTree>
    <p:extLst>
      <p:ext uri="{BB962C8B-B14F-4D97-AF65-F5344CB8AC3E}">
        <p14:creationId xmlns:p14="http://schemas.microsoft.com/office/powerpoint/2010/main" val="30914240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DC62D5F-6043-4574-811B-F015A7E938BE}"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Tree>
    <p:extLst>
      <p:ext uri="{BB962C8B-B14F-4D97-AF65-F5344CB8AC3E}">
        <p14:creationId xmlns:p14="http://schemas.microsoft.com/office/powerpoint/2010/main" val="76775011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774604-0C36-49EB-9BE5-A4928C31C63D}" type="slidenum">
              <a:rPr lang="zh-CN" altLang="en-US" smtClean="0"/>
              <a:t>15</a:t>
            </a:fld>
            <a:endParaRPr lang="zh-CN" altLang="en-US"/>
          </a:p>
        </p:txBody>
      </p:sp>
    </p:spTree>
    <p:extLst>
      <p:ext uri="{BB962C8B-B14F-4D97-AF65-F5344CB8AC3E}">
        <p14:creationId xmlns:p14="http://schemas.microsoft.com/office/powerpoint/2010/main" val="32284603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774604-0C36-49EB-9BE5-A4928C31C63D}" type="slidenum">
              <a:rPr lang="zh-CN" altLang="en-US" smtClean="0"/>
              <a:t>16</a:t>
            </a:fld>
            <a:endParaRPr lang="zh-CN" altLang="en-US"/>
          </a:p>
        </p:txBody>
      </p:sp>
    </p:spTree>
    <p:extLst>
      <p:ext uri="{BB962C8B-B14F-4D97-AF65-F5344CB8AC3E}">
        <p14:creationId xmlns:p14="http://schemas.microsoft.com/office/powerpoint/2010/main" val="194095898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774604-0C36-49EB-9BE5-A4928C31C63D}" type="slidenum">
              <a:rPr lang="zh-CN" altLang="en-US" smtClean="0"/>
              <a:t>17</a:t>
            </a:fld>
            <a:endParaRPr lang="zh-CN" altLang="en-US"/>
          </a:p>
        </p:txBody>
      </p:sp>
    </p:spTree>
    <p:extLst>
      <p:ext uri="{BB962C8B-B14F-4D97-AF65-F5344CB8AC3E}">
        <p14:creationId xmlns:p14="http://schemas.microsoft.com/office/powerpoint/2010/main" val="51198120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774604-0C36-49EB-9BE5-A4928C31C63D}" type="slidenum">
              <a:rPr lang="zh-CN" altLang="en-US" smtClean="0"/>
              <a:t>18</a:t>
            </a:fld>
            <a:endParaRPr lang="zh-CN" altLang="en-US"/>
          </a:p>
        </p:txBody>
      </p:sp>
    </p:spTree>
    <p:extLst>
      <p:ext uri="{BB962C8B-B14F-4D97-AF65-F5344CB8AC3E}">
        <p14:creationId xmlns:p14="http://schemas.microsoft.com/office/powerpoint/2010/main" val="11484624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DC62D5F-6043-4574-811B-F015A7E938BE}"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pitchFamily="34" charset="0"/>
                <a:ea typeface="宋体" panose="02010600030101010101" pitchFamily="2" charset="-122"/>
                <a:cs typeface="+mn-cs"/>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Calibri" panose="020F0502020204030204" pitchFamily="34" charset="0"/>
              <a:ea typeface="宋体" panose="02010600030101010101" pitchFamily="2" charset="-122"/>
              <a:cs typeface="+mn-cs"/>
            </a:endParaRPr>
          </a:p>
        </p:txBody>
      </p:sp>
    </p:spTree>
    <p:extLst>
      <p:ext uri="{BB962C8B-B14F-4D97-AF65-F5344CB8AC3E}">
        <p14:creationId xmlns:p14="http://schemas.microsoft.com/office/powerpoint/2010/main" val="33827783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774604-0C36-49EB-9BE5-A4928C31C63D}" type="slidenum">
              <a:rPr lang="zh-CN" altLang="en-US" smtClean="0"/>
              <a:t>20</a:t>
            </a:fld>
            <a:endParaRPr lang="zh-CN" altLang="en-US"/>
          </a:p>
        </p:txBody>
      </p:sp>
    </p:spTree>
    <p:extLst>
      <p:ext uri="{BB962C8B-B14F-4D97-AF65-F5344CB8AC3E}">
        <p14:creationId xmlns:p14="http://schemas.microsoft.com/office/powerpoint/2010/main" val="31016555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774604-0C36-49EB-9BE5-A4928C31C63D}" type="slidenum">
              <a:rPr lang="zh-CN" altLang="en-US" smtClean="0"/>
              <a:t>21</a:t>
            </a:fld>
            <a:endParaRPr lang="zh-CN" altLang="en-US"/>
          </a:p>
        </p:txBody>
      </p:sp>
    </p:spTree>
    <p:extLst>
      <p:ext uri="{BB962C8B-B14F-4D97-AF65-F5344CB8AC3E}">
        <p14:creationId xmlns:p14="http://schemas.microsoft.com/office/powerpoint/2010/main" val="4358213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774604-0C36-49EB-9BE5-A4928C31C63D}" type="slidenum">
              <a:rPr lang="zh-CN" altLang="en-US" smtClean="0"/>
              <a:t>22</a:t>
            </a:fld>
            <a:endParaRPr lang="zh-CN" altLang="en-US"/>
          </a:p>
        </p:txBody>
      </p:sp>
    </p:spTree>
    <p:extLst>
      <p:ext uri="{BB962C8B-B14F-4D97-AF65-F5344CB8AC3E}">
        <p14:creationId xmlns:p14="http://schemas.microsoft.com/office/powerpoint/2010/main" val="26221915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774604-0C36-49EB-9BE5-A4928C31C63D}" type="slidenum">
              <a:rPr lang="zh-CN" altLang="en-US" smtClean="0"/>
              <a:t>23</a:t>
            </a:fld>
            <a:endParaRPr lang="zh-CN" altLang="en-US"/>
          </a:p>
        </p:txBody>
      </p:sp>
    </p:spTree>
    <p:extLst>
      <p:ext uri="{BB962C8B-B14F-4D97-AF65-F5344CB8AC3E}">
        <p14:creationId xmlns:p14="http://schemas.microsoft.com/office/powerpoint/2010/main" val="37667541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9774604-0C36-49EB-9BE5-A4928C31C63D}" type="slidenum">
              <a:rPr lang="zh-CN" altLang="en-US" smtClean="0"/>
              <a:t>24</a:t>
            </a:fld>
            <a:endParaRPr lang="zh-CN" altLang="en-US"/>
          </a:p>
        </p:txBody>
      </p:sp>
    </p:spTree>
    <p:extLst>
      <p:ext uri="{BB962C8B-B14F-4D97-AF65-F5344CB8AC3E}">
        <p14:creationId xmlns:p14="http://schemas.microsoft.com/office/powerpoint/2010/main" val="20120411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11C4C31-3BF1-41BF-9EBE-DB8CE50D56C4}" type="datetimeFigureOut">
              <a:rPr lang="zh-CN" altLang="en-US" smtClean="0"/>
              <a:t>2019/12/24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2B5578C-1C70-460D-A561-CE4265079FE7}" type="slidenum">
              <a:rPr lang="zh-CN" altLang="en-US" smtClean="0"/>
              <a:t>‹#›</a:t>
            </a:fld>
            <a:endParaRPr lang="zh-CN" altLang="en-US"/>
          </a:p>
        </p:txBody>
      </p:sp>
    </p:spTree>
    <p:extLst>
      <p:ext uri="{BB962C8B-B14F-4D97-AF65-F5344CB8AC3E}">
        <p14:creationId xmlns:p14="http://schemas.microsoft.com/office/powerpoint/2010/main" val="19748266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
        <p:nvSpPr>
          <p:cNvPr id="7" name="矩形 6"/>
          <p:cNvSpPr/>
          <p:nvPr userDrawn="1"/>
        </p:nvSpPr>
        <p:spPr>
          <a:xfrm>
            <a:off x="0" y="0"/>
            <a:ext cx="12192000" cy="6858000"/>
          </a:xfrm>
          <a:prstGeom prst="rect">
            <a:avLst/>
          </a:prstGeom>
          <a:pattFill prst="smConfetti">
            <a:fgClr>
              <a:schemeClr val="bg1">
                <a:lumMod val="95000"/>
              </a:schemeClr>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p>
        </p:txBody>
      </p:sp>
    </p:spTree>
    <p:extLst>
      <p:ext uri="{BB962C8B-B14F-4D97-AF65-F5344CB8AC3E}">
        <p14:creationId xmlns:p14="http://schemas.microsoft.com/office/powerpoint/2010/main" val="42120142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比较">
    <p:spTree>
      <p:nvGrpSpPr>
        <p:cNvPr id="1" name=""/>
        <p:cNvGrpSpPr/>
        <p:nvPr/>
      </p:nvGrpSpPr>
      <p:grpSpPr>
        <a:xfrm>
          <a:off x="0" y="0"/>
          <a:ext cx="0" cy="0"/>
          <a:chOff x="0" y="0"/>
          <a:chExt cx="0" cy="0"/>
        </a:xfrm>
      </p:grpSpPr>
    </p:spTree>
    <p:extLst>
      <p:ext uri="{BB962C8B-B14F-4D97-AF65-F5344CB8AC3E}">
        <p14:creationId xmlns:p14="http://schemas.microsoft.com/office/powerpoint/2010/main" val="19522332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0" name="图片占位符 9"/>
          <p:cNvSpPr>
            <a:spLocks noGrp="1"/>
          </p:cNvSpPr>
          <p:nvPr>
            <p:ph type="pic" sz="quarter" idx="10"/>
          </p:nvPr>
        </p:nvSpPr>
        <p:spPr>
          <a:xfrm>
            <a:off x="4706188" y="2466575"/>
            <a:ext cx="2636846" cy="2636844"/>
          </a:xfrm>
          <a:custGeom>
            <a:avLst/>
            <a:gdLst>
              <a:gd name="connsiteX0" fmla="*/ 1318423 w 2636846"/>
              <a:gd name="connsiteY0" fmla="*/ 0 h 2636844"/>
              <a:gd name="connsiteX1" fmla="*/ 2636846 w 2636846"/>
              <a:gd name="connsiteY1" fmla="*/ 1318422 h 2636844"/>
              <a:gd name="connsiteX2" fmla="*/ 1318423 w 2636846"/>
              <a:gd name="connsiteY2" fmla="*/ 2636844 h 2636844"/>
              <a:gd name="connsiteX3" fmla="*/ 0 w 2636846"/>
              <a:gd name="connsiteY3" fmla="*/ 1318422 h 2636844"/>
              <a:gd name="connsiteX4" fmla="*/ 1318423 w 2636846"/>
              <a:gd name="connsiteY4" fmla="*/ 0 h 26368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36846" h="2636844">
                <a:moveTo>
                  <a:pt x="1318423" y="0"/>
                </a:moveTo>
                <a:cubicBezTo>
                  <a:pt x="2046568" y="0"/>
                  <a:pt x="2636846" y="590278"/>
                  <a:pt x="2636846" y="1318422"/>
                </a:cubicBezTo>
                <a:cubicBezTo>
                  <a:pt x="2636846" y="2046566"/>
                  <a:pt x="2046568" y="2636844"/>
                  <a:pt x="1318423" y="2636844"/>
                </a:cubicBezTo>
                <a:cubicBezTo>
                  <a:pt x="590278" y="2636844"/>
                  <a:pt x="0" y="2046566"/>
                  <a:pt x="0" y="1318422"/>
                </a:cubicBezTo>
                <a:cubicBezTo>
                  <a:pt x="0" y="590278"/>
                  <a:pt x="590278" y="0"/>
                  <a:pt x="1318423"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8401884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85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5158463" y="2831549"/>
            <a:ext cx="1912900" cy="1722471"/>
          </a:xfrm>
          <a:custGeom>
            <a:avLst/>
            <a:gdLst>
              <a:gd name="connsiteX0" fmla="*/ 0 w 1912900"/>
              <a:gd name="connsiteY0" fmla="*/ 0 h 1722471"/>
              <a:gd name="connsiteX1" fmla="*/ 1912900 w 1912900"/>
              <a:gd name="connsiteY1" fmla="*/ 0 h 1722471"/>
              <a:gd name="connsiteX2" fmla="*/ 1912900 w 1912900"/>
              <a:gd name="connsiteY2" fmla="*/ 1722471 h 1722471"/>
              <a:gd name="connsiteX3" fmla="*/ 0 w 1912900"/>
              <a:gd name="connsiteY3" fmla="*/ 1722471 h 1722471"/>
            </a:gdLst>
            <a:ahLst/>
            <a:cxnLst>
              <a:cxn ang="0">
                <a:pos x="connsiteX0" y="connsiteY0"/>
              </a:cxn>
              <a:cxn ang="0">
                <a:pos x="connsiteX1" y="connsiteY1"/>
              </a:cxn>
              <a:cxn ang="0">
                <a:pos x="connsiteX2" y="connsiteY2"/>
              </a:cxn>
              <a:cxn ang="0">
                <a:pos x="connsiteX3" y="connsiteY3"/>
              </a:cxn>
            </a:cxnLst>
            <a:rect l="l" t="t" r="r" b="b"/>
            <a:pathLst>
              <a:path w="1912900" h="1722471">
                <a:moveTo>
                  <a:pt x="0" y="0"/>
                </a:moveTo>
                <a:lnTo>
                  <a:pt x="1912900" y="0"/>
                </a:lnTo>
                <a:lnTo>
                  <a:pt x="1912900" y="1722471"/>
                </a:lnTo>
                <a:lnTo>
                  <a:pt x="0" y="172247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5417260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86_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3628784" y="2"/>
            <a:ext cx="4934434" cy="2825927"/>
          </a:xfrm>
          <a:custGeom>
            <a:avLst/>
            <a:gdLst>
              <a:gd name="connsiteX0" fmla="*/ 4575724 w 4934434"/>
              <a:gd name="connsiteY0" fmla="*/ 0 h 2825927"/>
              <a:gd name="connsiteX1" fmla="*/ 4934434 w 4934434"/>
              <a:gd name="connsiteY1" fmla="*/ 358710 h 2825927"/>
              <a:gd name="connsiteX2" fmla="*/ 2467217 w 4934434"/>
              <a:gd name="connsiteY2" fmla="*/ 2825927 h 2825927"/>
              <a:gd name="connsiteX3" fmla="*/ 0 w 4934434"/>
              <a:gd name="connsiteY3" fmla="*/ 358710 h 2825927"/>
              <a:gd name="connsiteX4" fmla="*/ 358710 w 4934434"/>
              <a:gd name="connsiteY4" fmla="*/ 0 h 28259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34434" h="2825927">
                <a:moveTo>
                  <a:pt x="4575724" y="0"/>
                </a:moveTo>
                <a:lnTo>
                  <a:pt x="4934434" y="358710"/>
                </a:lnTo>
                <a:lnTo>
                  <a:pt x="2467217" y="2825927"/>
                </a:lnTo>
                <a:lnTo>
                  <a:pt x="0" y="358710"/>
                </a:lnTo>
                <a:lnTo>
                  <a:pt x="358710" y="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7194307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88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892930" y="1941838"/>
            <a:ext cx="1260000" cy="1256604"/>
          </a:xfrm>
          <a:custGeom>
            <a:avLst/>
            <a:gdLst>
              <a:gd name="connsiteX0" fmla="*/ 630000 w 1260000"/>
              <a:gd name="connsiteY0" fmla="*/ 0 h 1256604"/>
              <a:gd name="connsiteX1" fmla="*/ 1260000 w 1260000"/>
              <a:gd name="connsiteY1" fmla="*/ 628302 h 1256604"/>
              <a:gd name="connsiteX2" fmla="*/ 630000 w 1260000"/>
              <a:gd name="connsiteY2" fmla="*/ 1256604 h 1256604"/>
              <a:gd name="connsiteX3" fmla="*/ 0 w 1260000"/>
              <a:gd name="connsiteY3" fmla="*/ 628302 h 1256604"/>
              <a:gd name="connsiteX4" fmla="*/ 630000 w 1260000"/>
              <a:gd name="connsiteY4" fmla="*/ 0 h 12566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0000" h="1256604">
                <a:moveTo>
                  <a:pt x="630000" y="0"/>
                </a:moveTo>
                <a:cubicBezTo>
                  <a:pt x="977939" y="0"/>
                  <a:pt x="1260000" y="281300"/>
                  <a:pt x="1260000" y="628302"/>
                </a:cubicBezTo>
                <a:cubicBezTo>
                  <a:pt x="1260000" y="975304"/>
                  <a:pt x="977939" y="1256604"/>
                  <a:pt x="630000" y="1256604"/>
                </a:cubicBezTo>
                <a:cubicBezTo>
                  <a:pt x="282061" y="1256604"/>
                  <a:pt x="0" y="975304"/>
                  <a:pt x="0" y="628302"/>
                </a:cubicBezTo>
                <a:cubicBezTo>
                  <a:pt x="0" y="281300"/>
                  <a:pt x="282061" y="0"/>
                  <a:pt x="630000" y="0"/>
                </a:cubicBez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892930" y="4017692"/>
            <a:ext cx="1260000" cy="1256604"/>
          </a:xfrm>
          <a:custGeom>
            <a:avLst/>
            <a:gdLst>
              <a:gd name="connsiteX0" fmla="*/ 630000 w 1260000"/>
              <a:gd name="connsiteY0" fmla="*/ 0 h 1256604"/>
              <a:gd name="connsiteX1" fmla="*/ 1260000 w 1260000"/>
              <a:gd name="connsiteY1" fmla="*/ 628302 h 1256604"/>
              <a:gd name="connsiteX2" fmla="*/ 630000 w 1260000"/>
              <a:gd name="connsiteY2" fmla="*/ 1256604 h 1256604"/>
              <a:gd name="connsiteX3" fmla="*/ 0 w 1260000"/>
              <a:gd name="connsiteY3" fmla="*/ 628302 h 1256604"/>
              <a:gd name="connsiteX4" fmla="*/ 630000 w 1260000"/>
              <a:gd name="connsiteY4" fmla="*/ 0 h 12566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0000" h="1256604">
                <a:moveTo>
                  <a:pt x="630000" y="0"/>
                </a:moveTo>
                <a:cubicBezTo>
                  <a:pt x="977939" y="0"/>
                  <a:pt x="1260000" y="281300"/>
                  <a:pt x="1260000" y="628302"/>
                </a:cubicBezTo>
                <a:cubicBezTo>
                  <a:pt x="1260000" y="975304"/>
                  <a:pt x="977939" y="1256604"/>
                  <a:pt x="630000" y="1256604"/>
                </a:cubicBezTo>
                <a:cubicBezTo>
                  <a:pt x="282061" y="1256604"/>
                  <a:pt x="0" y="975304"/>
                  <a:pt x="0" y="628302"/>
                </a:cubicBezTo>
                <a:cubicBezTo>
                  <a:pt x="0" y="281300"/>
                  <a:pt x="282061" y="0"/>
                  <a:pt x="630000" y="0"/>
                </a:cubicBez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10039208" y="1941838"/>
            <a:ext cx="1260000" cy="1256604"/>
          </a:xfrm>
          <a:custGeom>
            <a:avLst/>
            <a:gdLst>
              <a:gd name="connsiteX0" fmla="*/ 630000 w 1260000"/>
              <a:gd name="connsiteY0" fmla="*/ 0 h 1256604"/>
              <a:gd name="connsiteX1" fmla="*/ 1260000 w 1260000"/>
              <a:gd name="connsiteY1" fmla="*/ 628302 h 1256604"/>
              <a:gd name="connsiteX2" fmla="*/ 630000 w 1260000"/>
              <a:gd name="connsiteY2" fmla="*/ 1256604 h 1256604"/>
              <a:gd name="connsiteX3" fmla="*/ 0 w 1260000"/>
              <a:gd name="connsiteY3" fmla="*/ 628302 h 1256604"/>
              <a:gd name="connsiteX4" fmla="*/ 630000 w 1260000"/>
              <a:gd name="connsiteY4" fmla="*/ 0 h 12566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0000" h="1256604">
                <a:moveTo>
                  <a:pt x="630000" y="0"/>
                </a:moveTo>
                <a:cubicBezTo>
                  <a:pt x="977939" y="0"/>
                  <a:pt x="1260000" y="281300"/>
                  <a:pt x="1260000" y="628302"/>
                </a:cubicBezTo>
                <a:cubicBezTo>
                  <a:pt x="1260000" y="975304"/>
                  <a:pt x="977939" y="1256604"/>
                  <a:pt x="630000" y="1256604"/>
                </a:cubicBezTo>
                <a:cubicBezTo>
                  <a:pt x="282061" y="1256604"/>
                  <a:pt x="0" y="975304"/>
                  <a:pt x="0" y="628302"/>
                </a:cubicBezTo>
                <a:cubicBezTo>
                  <a:pt x="0" y="281300"/>
                  <a:pt x="282061" y="0"/>
                  <a:pt x="630000" y="0"/>
                </a:cubicBezTo>
                <a:close/>
              </a:path>
            </a:pathLst>
          </a:custGeom>
        </p:spPr>
        <p:txBody>
          <a:bodyPr wrap="square">
            <a:noAutofit/>
          </a:bodyPr>
          <a:lstStyle/>
          <a:p>
            <a:endParaRPr lang="zh-CN" altLang="en-US" dirty="0"/>
          </a:p>
        </p:txBody>
      </p:sp>
      <p:sp>
        <p:nvSpPr>
          <p:cNvPr id="15" name="图片占位符 14"/>
          <p:cNvSpPr>
            <a:spLocks noGrp="1"/>
          </p:cNvSpPr>
          <p:nvPr>
            <p:ph type="pic" sz="quarter" idx="13"/>
          </p:nvPr>
        </p:nvSpPr>
        <p:spPr>
          <a:xfrm>
            <a:off x="10039208" y="4017692"/>
            <a:ext cx="1260000" cy="1256604"/>
          </a:xfrm>
          <a:custGeom>
            <a:avLst/>
            <a:gdLst>
              <a:gd name="connsiteX0" fmla="*/ 630000 w 1260000"/>
              <a:gd name="connsiteY0" fmla="*/ 0 h 1256604"/>
              <a:gd name="connsiteX1" fmla="*/ 1260000 w 1260000"/>
              <a:gd name="connsiteY1" fmla="*/ 628302 h 1256604"/>
              <a:gd name="connsiteX2" fmla="*/ 630000 w 1260000"/>
              <a:gd name="connsiteY2" fmla="*/ 1256604 h 1256604"/>
              <a:gd name="connsiteX3" fmla="*/ 0 w 1260000"/>
              <a:gd name="connsiteY3" fmla="*/ 628302 h 1256604"/>
              <a:gd name="connsiteX4" fmla="*/ 630000 w 1260000"/>
              <a:gd name="connsiteY4" fmla="*/ 0 h 12566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60000" h="1256604">
                <a:moveTo>
                  <a:pt x="630000" y="0"/>
                </a:moveTo>
                <a:cubicBezTo>
                  <a:pt x="977939" y="0"/>
                  <a:pt x="1260000" y="281300"/>
                  <a:pt x="1260000" y="628302"/>
                </a:cubicBezTo>
                <a:cubicBezTo>
                  <a:pt x="1260000" y="975304"/>
                  <a:pt x="977939" y="1256604"/>
                  <a:pt x="630000" y="1256604"/>
                </a:cubicBezTo>
                <a:cubicBezTo>
                  <a:pt x="282061" y="1256604"/>
                  <a:pt x="0" y="975304"/>
                  <a:pt x="0" y="628302"/>
                </a:cubicBezTo>
                <a:cubicBezTo>
                  <a:pt x="0" y="281300"/>
                  <a:pt x="282061" y="0"/>
                  <a:pt x="63000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41214032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89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3289" y="1140129"/>
            <a:ext cx="3071371" cy="3181351"/>
          </a:xfrm>
          <a:custGeom>
            <a:avLst/>
            <a:gdLst>
              <a:gd name="connsiteX0" fmla="*/ 0 w 3071371"/>
              <a:gd name="connsiteY0" fmla="*/ 0 h 3181351"/>
              <a:gd name="connsiteX1" fmla="*/ 3071371 w 3071371"/>
              <a:gd name="connsiteY1" fmla="*/ 0 h 3181351"/>
              <a:gd name="connsiteX2" fmla="*/ 3071371 w 3071371"/>
              <a:gd name="connsiteY2" fmla="*/ 3181351 h 3181351"/>
              <a:gd name="connsiteX3" fmla="*/ 0 w 3071371"/>
              <a:gd name="connsiteY3" fmla="*/ 3181351 h 3181351"/>
            </a:gdLst>
            <a:ahLst/>
            <a:cxnLst>
              <a:cxn ang="0">
                <a:pos x="connsiteX0" y="connsiteY0"/>
              </a:cxn>
              <a:cxn ang="0">
                <a:pos x="connsiteX1" y="connsiteY1"/>
              </a:cxn>
              <a:cxn ang="0">
                <a:pos x="connsiteX2" y="connsiteY2"/>
              </a:cxn>
              <a:cxn ang="0">
                <a:pos x="connsiteX3" y="connsiteY3"/>
              </a:cxn>
            </a:cxnLst>
            <a:rect l="l" t="t" r="r" b="b"/>
            <a:pathLst>
              <a:path w="3071371" h="3181351">
                <a:moveTo>
                  <a:pt x="0" y="0"/>
                </a:moveTo>
                <a:lnTo>
                  <a:pt x="3071371" y="0"/>
                </a:lnTo>
                <a:lnTo>
                  <a:pt x="3071371" y="3181351"/>
                </a:lnTo>
                <a:lnTo>
                  <a:pt x="0" y="3181351"/>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074664" y="1140129"/>
            <a:ext cx="3058012" cy="3181351"/>
          </a:xfrm>
          <a:custGeom>
            <a:avLst/>
            <a:gdLst>
              <a:gd name="connsiteX0" fmla="*/ 0 w 3058012"/>
              <a:gd name="connsiteY0" fmla="*/ 0 h 3181351"/>
              <a:gd name="connsiteX1" fmla="*/ 3058012 w 3058012"/>
              <a:gd name="connsiteY1" fmla="*/ 0 h 3181351"/>
              <a:gd name="connsiteX2" fmla="*/ 3058012 w 3058012"/>
              <a:gd name="connsiteY2" fmla="*/ 3181351 h 3181351"/>
              <a:gd name="connsiteX3" fmla="*/ 0 w 3058012"/>
              <a:gd name="connsiteY3" fmla="*/ 3181351 h 3181351"/>
            </a:gdLst>
            <a:ahLst/>
            <a:cxnLst>
              <a:cxn ang="0">
                <a:pos x="connsiteX0" y="connsiteY0"/>
              </a:cxn>
              <a:cxn ang="0">
                <a:pos x="connsiteX1" y="connsiteY1"/>
              </a:cxn>
              <a:cxn ang="0">
                <a:pos x="connsiteX2" y="connsiteY2"/>
              </a:cxn>
              <a:cxn ang="0">
                <a:pos x="connsiteX3" y="connsiteY3"/>
              </a:cxn>
            </a:cxnLst>
            <a:rect l="l" t="t" r="r" b="b"/>
            <a:pathLst>
              <a:path w="3058012" h="3181351">
                <a:moveTo>
                  <a:pt x="0" y="0"/>
                </a:moveTo>
                <a:lnTo>
                  <a:pt x="3058012" y="0"/>
                </a:lnTo>
                <a:lnTo>
                  <a:pt x="3058012" y="3181351"/>
                </a:lnTo>
                <a:lnTo>
                  <a:pt x="0" y="3181351"/>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6104324" y="1140129"/>
            <a:ext cx="3058012" cy="3181351"/>
          </a:xfrm>
          <a:custGeom>
            <a:avLst/>
            <a:gdLst>
              <a:gd name="connsiteX0" fmla="*/ 0 w 3058012"/>
              <a:gd name="connsiteY0" fmla="*/ 0 h 3181351"/>
              <a:gd name="connsiteX1" fmla="*/ 3058012 w 3058012"/>
              <a:gd name="connsiteY1" fmla="*/ 0 h 3181351"/>
              <a:gd name="connsiteX2" fmla="*/ 3058012 w 3058012"/>
              <a:gd name="connsiteY2" fmla="*/ 3181351 h 3181351"/>
              <a:gd name="connsiteX3" fmla="*/ 0 w 3058012"/>
              <a:gd name="connsiteY3" fmla="*/ 3181351 h 3181351"/>
            </a:gdLst>
            <a:ahLst/>
            <a:cxnLst>
              <a:cxn ang="0">
                <a:pos x="connsiteX0" y="connsiteY0"/>
              </a:cxn>
              <a:cxn ang="0">
                <a:pos x="connsiteX1" y="connsiteY1"/>
              </a:cxn>
              <a:cxn ang="0">
                <a:pos x="connsiteX2" y="connsiteY2"/>
              </a:cxn>
              <a:cxn ang="0">
                <a:pos x="connsiteX3" y="connsiteY3"/>
              </a:cxn>
            </a:cxnLst>
            <a:rect l="l" t="t" r="r" b="b"/>
            <a:pathLst>
              <a:path w="3058012" h="3181351">
                <a:moveTo>
                  <a:pt x="0" y="0"/>
                </a:moveTo>
                <a:lnTo>
                  <a:pt x="3058012" y="0"/>
                </a:lnTo>
                <a:lnTo>
                  <a:pt x="3058012" y="3181351"/>
                </a:lnTo>
                <a:lnTo>
                  <a:pt x="0" y="3181351"/>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9133984" y="1140129"/>
            <a:ext cx="3058012" cy="3181351"/>
          </a:xfrm>
          <a:custGeom>
            <a:avLst/>
            <a:gdLst>
              <a:gd name="connsiteX0" fmla="*/ 0 w 3058012"/>
              <a:gd name="connsiteY0" fmla="*/ 0 h 3181351"/>
              <a:gd name="connsiteX1" fmla="*/ 3058012 w 3058012"/>
              <a:gd name="connsiteY1" fmla="*/ 0 h 3181351"/>
              <a:gd name="connsiteX2" fmla="*/ 3058012 w 3058012"/>
              <a:gd name="connsiteY2" fmla="*/ 3181351 h 3181351"/>
              <a:gd name="connsiteX3" fmla="*/ 0 w 3058012"/>
              <a:gd name="connsiteY3" fmla="*/ 3181351 h 3181351"/>
            </a:gdLst>
            <a:ahLst/>
            <a:cxnLst>
              <a:cxn ang="0">
                <a:pos x="connsiteX0" y="connsiteY0"/>
              </a:cxn>
              <a:cxn ang="0">
                <a:pos x="connsiteX1" y="connsiteY1"/>
              </a:cxn>
              <a:cxn ang="0">
                <a:pos x="connsiteX2" y="connsiteY2"/>
              </a:cxn>
              <a:cxn ang="0">
                <a:pos x="connsiteX3" y="connsiteY3"/>
              </a:cxn>
            </a:cxnLst>
            <a:rect l="l" t="t" r="r" b="b"/>
            <a:pathLst>
              <a:path w="3058012" h="3181351">
                <a:moveTo>
                  <a:pt x="0" y="0"/>
                </a:moveTo>
                <a:lnTo>
                  <a:pt x="3058012" y="0"/>
                </a:lnTo>
                <a:lnTo>
                  <a:pt x="3058012" y="3181351"/>
                </a:lnTo>
                <a:lnTo>
                  <a:pt x="0" y="318135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5654143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91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3289" y="1140129"/>
            <a:ext cx="3071371" cy="3181351"/>
          </a:xfrm>
          <a:custGeom>
            <a:avLst/>
            <a:gdLst>
              <a:gd name="connsiteX0" fmla="*/ 0 w 3071371"/>
              <a:gd name="connsiteY0" fmla="*/ 0 h 3181351"/>
              <a:gd name="connsiteX1" fmla="*/ 3071371 w 3071371"/>
              <a:gd name="connsiteY1" fmla="*/ 0 h 3181351"/>
              <a:gd name="connsiteX2" fmla="*/ 3071371 w 3071371"/>
              <a:gd name="connsiteY2" fmla="*/ 3181351 h 3181351"/>
              <a:gd name="connsiteX3" fmla="*/ 0 w 3071371"/>
              <a:gd name="connsiteY3" fmla="*/ 3181351 h 3181351"/>
            </a:gdLst>
            <a:ahLst/>
            <a:cxnLst>
              <a:cxn ang="0">
                <a:pos x="connsiteX0" y="connsiteY0"/>
              </a:cxn>
              <a:cxn ang="0">
                <a:pos x="connsiteX1" y="connsiteY1"/>
              </a:cxn>
              <a:cxn ang="0">
                <a:pos x="connsiteX2" y="connsiteY2"/>
              </a:cxn>
              <a:cxn ang="0">
                <a:pos x="connsiteX3" y="connsiteY3"/>
              </a:cxn>
            </a:cxnLst>
            <a:rect l="l" t="t" r="r" b="b"/>
            <a:pathLst>
              <a:path w="3071371" h="3181351">
                <a:moveTo>
                  <a:pt x="0" y="0"/>
                </a:moveTo>
                <a:lnTo>
                  <a:pt x="3071371" y="0"/>
                </a:lnTo>
                <a:lnTo>
                  <a:pt x="3071371" y="3181351"/>
                </a:lnTo>
                <a:lnTo>
                  <a:pt x="0" y="3181351"/>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074664" y="1140129"/>
            <a:ext cx="3058012" cy="3181351"/>
          </a:xfrm>
          <a:custGeom>
            <a:avLst/>
            <a:gdLst>
              <a:gd name="connsiteX0" fmla="*/ 0 w 3058012"/>
              <a:gd name="connsiteY0" fmla="*/ 0 h 3181351"/>
              <a:gd name="connsiteX1" fmla="*/ 3058012 w 3058012"/>
              <a:gd name="connsiteY1" fmla="*/ 0 h 3181351"/>
              <a:gd name="connsiteX2" fmla="*/ 3058012 w 3058012"/>
              <a:gd name="connsiteY2" fmla="*/ 3181351 h 3181351"/>
              <a:gd name="connsiteX3" fmla="*/ 0 w 3058012"/>
              <a:gd name="connsiteY3" fmla="*/ 3181351 h 3181351"/>
            </a:gdLst>
            <a:ahLst/>
            <a:cxnLst>
              <a:cxn ang="0">
                <a:pos x="connsiteX0" y="connsiteY0"/>
              </a:cxn>
              <a:cxn ang="0">
                <a:pos x="connsiteX1" y="connsiteY1"/>
              </a:cxn>
              <a:cxn ang="0">
                <a:pos x="connsiteX2" y="connsiteY2"/>
              </a:cxn>
              <a:cxn ang="0">
                <a:pos x="connsiteX3" y="connsiteY3"/>
              </a:cxn>
            </a:cxnLst>
            <a:rect l="l" t="t" r="r" b="b"/>
            <a:pathLst>
              <a:path w="3058012" h="3181351">
                <a:moveTo>
                  <a:pt x="0" y="0"/>
                </a:moveTo>
                <a:lnTo>
                  <a:pt x="3058012" y="0"/>
                </a:lnTo>
                <a:lnTo>
                  <a:pt x="3058012" y="3181351"/>
                </a:lnTo>
                <a:lnTo>
                  <a:pt x="0" y="3181351"/>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6104324" y="1140129"/>
            <a:ext cx="3058012" cy="3181351"/>
          </a:xfrm>
          <a:custGeom>
            <a:avLst/>
            <a:gdLst>
              <a:gd name="connsiteX0" fmla="*/ 0 w 3058012"/>
              <a:gd name="connsiteY0" fmla="*/ 0 h 3181351"/>
              <a:gd name="connsiteX1" fmla="*/ 3058012 w 3058012"/>
              <a:gd name="connsiteY1" fmla="*/ 0 h 3181351"/>
              <a:gd name="connsiteX2" fmla="*/ 3058012 w 3058012"/>
              <a:gd name="connsiteY2" fmla="*/ 3181351 h 3181351"/>
              <a:gd name="connsiteX3" fmla="*/ 0 w 3058012"/>
              <a:gd name="connsiteY3" fmla="*/ 3181351 h 3181351"/>
            </a:gdLst>
            <a:ahLst/>
            <a:cxnLst>
              <a:cxn ang="0">
                <a:pos x="connsiteX0" y="connsiteY0"/>
              </a:cxn>
              <a:cxn ang="0">
                <a:pos x="connsiteX1" y="connsiteY1"/>
              </a:cxn>
              <a:cxn ang="0">
                <a:pos x="connsiteX2" y="connsiteY2"/>
              </a:cxn>
              <a:cxn ang="0">
                <a:pos x="connsiteX3" y="connsiteY3"/>
              </a:cxn>
            </a:cxnLst>
            <a:rect l="l" t="t" r="r" b="b"/>
            <a:pathLst>
              <a:path w="3058012" h="3181351">
                <a:moveTo>
                  <a:pt x="0" y="0"/>
                </a:moveTo>
                <a:lnTo>
                  <a:pt x="3058012" y="0"/>
                </a:lnTo>
                <a:lnTo>
                  <a:pt x="3058012" y="3181351"/>
                </a:lnTo>
                <a:lnTo>
                  <a:pt x="0" y="3181351"/>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9133984" y="1140129"/>
            <a:ext cx="3058012" cy="3181351"/>
          </a:xfrm>
          <a:custGeom>
            <a:avLst/>
            <a:gdLst>
              <a:gd name="connsiteX0" fmla="*/ 0 w 3058012"/>
              <a:gd name="connsiteY0" fmla="*/ 0 h 3181351"/>
              <a:gd name="connsiteX1" fmla="*/ 3058012 w 3058012"/>
              <a:gd name="connsiteY1" fmla="*/ 0 h 3181351"/>
              <a:gd name="connsiteX2" fmla="*/ 3058012 w 3058012"/>
              <a:gd name="connsiteY2" fmla="*/ 3181351 h 3181351"/>
              <a:gd name="connsiteX3" fmla="*/ 0 w 3058012"/>
              <a:gd name="connsiteY3" fmla="*/ 3181351 h 3181351"/>
            </a:gdLst>
            <a:ahLst/>
            <a:cxnLst>
              <a:cxn ang="0">
                <a:pos x="connsiteX0" y="connsiteY0"/>
              </a:cxn>
              <a:cxn ang="0">
                <a:pos x="connsiteX1" y="connsiteY1"/>
              </a:cxn>
              <a:cxn ang="0">
                <a:pos x="connsiteX2" y="connsiteY2"/>
              </a:cxn>
              <a:cxn ang="0">
                <a:pos x="connsiteX3" y="connsiteY3"/>
              </a:cxn>
            </a:cxnLst>
            <a:rect l="l" t="t" r="r" b="b"/>
            <a:pathLst>
              <a:path w="3058012" h="3181351">
                <a:moveTo>
                  <a:pt x="0" y="0"/>
                </a:moveTo>
                <a:lnTo>
                  <a:pt x="3058012" y="0"/>
                </a:lnTo>
                <a:lnTo>
                  <a:pt x="3058012" y="3181351"/>
                </a:lnTo>
                <a:lnTo>
                  <a:pt x="0" y="3181351"/>
                </a:lnTo>
                <a:close/>
              </a:path>
            </a:pathLst>
          </a:custGeom>
        </p:spPr>
        <p:txBody>
          <a:bodyPr wrap="square">
            <a:noAutofit/>
          </a:bodyPr>
          <a:lstStyle/>
          <a:p>
            <a:endParaRPr lang="zh-CN" altLang="en-US"/>
          </a:p>
        </p:txBody>
      </p:sp>
      <p:sp>
        <p:nvSpPr>
          <p:cNvPr id="7" name="矩形 6"/>
          <p:cNvSpPr/>
          <p:nvPr userDrawn="1"/>
        </p:nvSpPr>
        <p:spPr>
          <a:xfrm>
            <a:off x="8325228" y="65454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val="27444619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90_自定义版式">
    <p:spTree>
      <p:nvGrpSpPr>
        <p:cNvPr id="1" name=""/>
        <p:cNvGrpSpPr/>
        <p:nvPr/>
      </p:nvGrpSpPr>
      <p:grpSpPr>
        <a:xfrm>
          <a:off x="0" y="0"/>
          <a:ext cx="0" cy="0"/>
          <a:chOff x="0" y="0"/>
          <a:chExt cx="0" cy="0"/>
        </a:xfrm>
      </p:grpSpPr>
      <p:sp>
        <p:nvSpPr>
          <p:cNvPr id="12" name="图片占位符 11"/>
          <p:cNvSpPr>
            <a:spLocks noGrp="1"/>
          </p:cNvSpPr>
          <p:nvPr>
            <p:ph type="pic" sz="quarter" idx="10"/>
          </p:nvPr>
        </p:nvSpPr>
        <p:spPr>
          <a:xfrm>
            <a:off x="742501" y="1655318"/>
            <a:ext cx="2268252" cy="2266427"/>
          </a:xfrm>
          <a:custGeom>
            <a:avLst/>
            <a:gdLst>
              <a:gd name="connsiteX0" fmla="*/ 663814 w 2268252"/>
              <a:gd name="connsiteY0" fmla="*/ 0 h 2266427"/>
              <a:gd name="connsiteX1" fmla="*/ 1604438 w 2268252"/>
              <a:gd name="connsiteY1" fmla="*/ 0 h 2266427"/>
              <a:gd name="connsiteX2" fmla="*/ 2268252 w 2268252"/>
              <a:gd name="connsiteY2" fmla="*/ 663814 h 2266427"/>
              <a:gd name="connsiteX3" fmla="*/ 2268252 w 2268252"/>
              <a:gd name="connsiteY3" fmla="*/ 1602613 h 2266427"/>
              <a:gd name="connsiteX4" fmla="*/ 1604438 w 2268252"/>
              <a:gd name="connsiteY4" fmla="*/ 2266427 h 2266427"/>
              <a:gd name="connsiteX5" fmla="*/ 663814 w 2268252"/>
              <a:gd name="connsiteY5" fmla="*/ 2266427 h 2266427"/>
              <a:gd name="connsiteX6" fmla="*/ 0 w 2268252"/>
              <a:gd name="connsiteY6" fmla="*/ 1602613 h 2266427"/>
              <a:gd name="connsiteX7" fmla="*/ 0 w 2268252"/>
              <a:gd name="connsiteY7" fmla="*/ 663814 h 2266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68252" h="2266427">
                <a:moveTo>
                  <a:pt x="663814" y="0"/>
                </a:moveTo>
                <a:lnTo>
                  <a:pt x="1604438" y="0"/>
                </a:lnTo>
                <a:lnTo>
                  <a:pt x="2268252" y="663814"/>
                </a:lnTo>
                <a:lnTo>
                  <a:pt x="2268252" y="1602613"/>
                </a:lnTo>
                <a:lnTo>
                  <a:pt x="1604438" y="2266427"/>
                </a:lnTo>
                <a:lnTo>
                  <a:pt x="663814" y="2266427"/>
                </a:lnTo>
                <a:lnTo>
                  <a:pt x="0" y="1602613"/>
                </a:lnTo>
                <a:lnTo>
                  <a:pt x="0" y="663814"/>
                </a:lnTo>
                <a:close/>
              </a:path>
            </a:pathLst>
          </a:custGeom>
        </p:spPr>
        <p:txBody>
          <a:bodyPr wrap="square">
            <a:noAutofit/>
          </a:bodyPr>
          <a:lstStyle/>
          <a:p>
            <a:endParaRPr lang="zh-CN" altLang="en-US"/>
          </a:p>
        </p:txBody>
      </p:sp>
      <p:sp>
        <p:nvSpPr>
          <p:cNvPr id="13" name="图片占位符 12"/>
          <p:cNvSpPr>
            <a:spLocks noGrp="1"/>
          </p:cNvSpPr>
          <p:nvPr>
            <p:ph type="pic" sz="quarter" idx="11"/>
          </p:nvPr>
        </p:nvSpPr>
        <p:spPr>
          <a:xfrm>
            <a:off x="3564599" y="1655318"/>
            <a:ext cx="2268252" cy="2266427"/>
          </a:xfrm>
          <a:custGeom>
            <a:avLst/>
            <a:gdLst>
              <a:gd name="connsiteX0" fmla="*/ 663814 w 2268252"/>
              <a:gd name="connsiteY0" fmla="*/ 0 h 2266427"/>
              <a:gd name="connsiteX1" fmla="*/ 1604438 w 2268252"/>
              <a:gd name="connsiteY1" fmla="*/ 0 h 2266427"/>
              <a:gd name="connsiteX2" fmla="*/ 2268252 w 2268252"/>
              <a:gd name="connsiteY2" fmla="*/ 663814 h 2266427"/>
              <a:gd name="connsiteX3" fmla="*/ 2268252 w 2268252"/>
              <a:gd name="connsiteY3" fmla="*/ 1602613 h 2266427"/>
              <a:gd name="connsiteX4" fmla="*/ 1604438 w 2268252"/>
              <a:gd name="connsiteY4" fmla="*/ 2266427 h 2266427"/>
              <a:gd name="connsiteX5" fmla="*/ 663814 w 2268252"/>
              <a:gd name="connsiteY5" fmla="*/ 2266427 h 2266427"/>
              <a:gd name="connsiteX6" fmla="*/ 0 w 2268252"/>
              <a:gd name="connsiteY6" fmla="*/ 1602613 h 2266427"/>
              <a:gd name="connsiteX7" fmla="*/ 0 w 2268252"/>
              <a:gd name="connsiteY7" fmla="*/ 663814 h 2266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68252" h="2266427">
                <a:moveTo>
                  <a:pt x="663814" y="0"/>
                </a:moveTo>
                <a:lnTo>
                  <a:pt x="1604438" y="0"/>
                </a:lnTo>
                <a:lnTo>
                  <a:pt x="2268252" y="663814"/>
                </a:lnTo>
                <a:lnTo>
                  <a:pt x="2268252" y="1602613"/>
                </a:lnTo>
                <a:lnTo>
                  <a:pt x="1604438" y="2266427"/>
                </a:lnTo>
                <a:lnTo>
                  <a:pt x="663814" y="2266427"/>
                </a:lnTo>
                <a:lnTo>
                  <a:pt x="0" y="1602613"/>
                </a:lnTo>
                <a:lnTo>
                  <a:pt x="0" y="663814"/>
                </a:lnTo>
                <a:close/>
              </a:path>
            </a:pathLst>
          </a:custGeom>
        </p:spPr>
        <p:txBody>
          <a:bodyPr wrap="square">
            <a:noAutofit/>
          </a:bodyPr>
          <a:lstStyle/>
          <a:p>
            <a:endParaRPr lang="zh-CN" altLang="en-US"/>
          </a:p>
        </p:txBody>
      </p:sp>
      <p:sp>
        <p:nvSpPr>
          <p:cNvPr id="14" name="图片占位符 13"/>
          <p:cNvSpPr>
            <a:spLocks noGrp="1"/>
          </p:cNvSpPr>
          <p:nvPr>
            <p:ph type="pic" sz="quarter" idx="12"/>
          </p:nvPr>
        </p:nvSpPr>
        <p:spPr>
          <a:xfrm>
            <a:off x="6386697" y="1655318"/>
            <a:ext cx="2268252" cy="2266427"/>
          </a:xfrm>
          <a:custGeom>
            <a:avLst/>
            <a:gdLst>
              <a:gd name="connsiteX0" fmla="*/ 663814 w 2268252"/>
              <a:gd name="connsiteY0" fmla="*/ 0 h 2266427"/>
              <a:gd name="connsiteX1" fmla="*/ 1604438 w 2268252"/>
              <a:gd name="connsiteY1" fmla="*/ 0 h 2266427"/>
              <a:gd name="connsiteX2" fmla="*/ 2268252 w 2268252"/>
              <a:gd name="connsiteY2" fmla="*/ 663814 h 2266427"/>
              <a:gd name="connsiteX3" fmla="*/ 2268252 w 2268252"/>
              <a:gd name="connsiteY3" fmla="*/ 1602613 h 2266427"/>
              <a:gd name="connsiteX4" fmla="*/ 1604438 w 2268252"/>
              <a:gd name="connsiteY4" fmla="*/ 2266427 h 2266427"/>
              <a:gd name="connsiteX5" fmla="*/ 663814 w 2268252"/>
              <a:gd name="connsiteY5" fmla="*/ 2266427 h 2266427"/>
              <a:gd name="connsiteX6" fmla="*/ 0 w 2268252"/>
              <a:gd name="connsiteY6" fmla="*/ 1602613 h 2266427"/>
              <a:gd name="connsiteX7" fmla="*/ 0 w 2268252"/>
              <a:gd name="connsiteY7" fmla="*/ 663814 h 2266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68252" h="2266427">
                <a:moveTo>
                  <a:pt x="663814" y="0"/>
                </a:moveTo>
                <a:lnTo>
                  <a:pt x="1604438" y="0"/>
                </a:lnTo>
                <a:lnTo>
                  <a:pt x="2268252" y="663814"/>
                </a:lnTo>
                <a:lnTo>
                  <a:pt x="2268252" y="1602613"/>
                </a:lnTo>
                <a:lnTo>
                  <a:pt x="1604438" y="2266427"/>
                </a:lnTo>
                <a:lnTo>
                  <a:pt x="663814" y="2266427"/>
                </a:lnTo>
                <a:lnTo>
                  <a:pt x="0" y="1602613"/>
                </a:lnTo>
                <a:lnTo>
                  <a:pt x="0" y="663814"/>
                </a:lnTo>
                <a:close/>
              </a:path>
            </a:pathLst>
          </a:custGeom>
        </p:spPr>
        <p:txBody>
          <a:bodyPr wrap="square">
            <a:noAutofit/>
          </a:bodyPr>
          <a:lstStyle/>
          <a:p>
            <a:endParaRPr lang="zh-CN" altLang="en-US"/>
          </a:p>
        </p:txBody>
      </p:sp>
      <p:sp>
        <p:nvSpPr>
          <p:cNvPr id="15" name="图片占位符 14"/>
          <p:cNvSpPr>
            <a:spLocks noGrp="1"/>
          </p:cNvSpPr>
          <p:nvPr>
            <p:ph type="pic" sz="quarter" idx="13"/>
          </p:nvPr>
        </p:nvSpPr>
        <p:spPr>
          <a:xfrm>
            <a:off x="9208796" y="1655318"/>
            <a:ext cx="2268252" cy="2266427"/>
          </a:xfrm>
          <a:custGeom>
            <a:avLst/>
            <a:gdLst>
              <a:gd name="connsiteX0" fmla="*/ 663814 w 2268252"/>
              <a:gd name="connsiteY0" fmla="*/ 0 h 2266427"/>
              <a:gd name="connsiteX1" fmla="*/ 1604438 w 2268252"/>
              <a:gd name="connsiteY1" fmla="*/ 0 h 2266427"/>
              <a:gd name="connsiteX2" fmla="*/ 2268252 w 2268252"/>
              <a:gd name="connsiteY2" fmla="*/ 663814 h 2266427"/>
              <a:gd name="connsiteX3" fmla="*/ 2268252 w 2268252"/>
              <a:gd name="connsiteY3" fmla="*/ 1602613 h 2266427"/>
              <a:gd name="connsiteX4" fmla="*/ 1604438 w 2268252"/>
              <a:gd name="connsiteY4" fmla="*/ 2266427 h 2266427"/>
              <a:gd name="connsiteX5" fmla="*/ 663814 w 2268252"/>
              <a:gd name="connsiteY5" fmla="*/ 2266427 h 2266427"/>
              <a:gd name="connsiteX6" fmla="*/ 0 w 2268252"/>
              <a:gd name="connsiteY6" fmla="*/ 1602613 h 2266427"/>
              <a:gd name="connsiteX7" fmla="*/ 0 w 2268252"/>
              <a:gd name="connsiteY7" fmla="*/ 663814 h 22664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268252" h="2266427">
                <a:moveTo>
                  <a:pt x="663814" y="0"/>
                </a:moveTo>
                <a:lnTo>
                  <a:pt x="1604438" y="0"/>
                </a:lnTo>
                <a:lnTo>
                  <a:pt x="2268252" y="663814"/>
                </a:lnTo>
                <a:lnTo>
                  <a:pt x="2268252" y="1602613"/>
                </a:lnTo>
                <a:lnTo>
                  <a:pt x="1604438" y="2266427"/>
                </a:lnTo>
                <a:lnTo>
                  <a:pt x="663814" y="2266427"/>
                </a:lnTo>
                <a:lnTo>
                  <a:pt x="0" y="1602613"/>
                </a:lnTo>
                <a:lnTo>
                  <a:pt x="0" y="66381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1517675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41269628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4910523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0" y="2322512"/>
            <a:ext cx="12192000" cy="2824163"/>
          </a:xfrm>
          <a:custGeom>
            <a:avLst/>
            <a:gdLst>
              <a:gd name="connsiteX0" fmla="*/ 0 w 12192000"/>
              <a:gd name="connsiteY0" fmla="*/ 0 h 2824163"/>
              <a:gd name="connsiteX1" fmla="*/ 12192000 w 12192000"/>
              <a:gd name="connsiteY1" fmla="*/ 0 h 2824163"/>
              <a:gd name="connsiteX2" fmla="*/ 12192000 w 12192000"/>
              <a:gd name="connsiteY2" fmla="*/ 2824163 h 2824163"/>
              <a:gd name="connsiteX3" fmla="*/ 0 w 12192000"/>
              <a:gd name="connsiteY3" fmla="*/ 2824163 h 2824163"/>
            </a:gdLst>
            <a:ahLst/>
            <a:cxnLst>
              <a:cxn ang="0">
                <a:pos x="connsiteX0" y="connsiteY0"/>
              </a:cxn>
              <a:cxn ang="0">
                <a:pos x="connsiteX1" y="connsiteY1"/>
              </a:cxn>
              <a:cxn ang="0">
                <a:pos x="connsiteX2" y="connsiteY2"/>
              </a:cxn>
              <a:cxn ang="0">
                <a:pos x="connsiteX3" y="connsiteY3"/>
              </a:cxn>
            </a:cxnLst>
            <a:rect l="l" t="t" r="r" b="b"/>
            <a:pathLst>
              <a:path w="12192000" h="2824163">
                <a:moveTo>
                  <a:pt x="0" y="0"/>
                </a:moveTo>
                <a:lnTo>
                  <a:pt x="12192000" y="0"/>
                </a:lnTo>
                <a:lnTo>
                  <a:pt x="12192000" y="2824163"/>
                </a:lnTo>
                <a:lnTo>
                  <a:pt x="0" y="282416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0100410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719138" y="1123950"/>
            <a:ext cx="3828690" cy="2449066"/>
          </a:xfrm>
          <a:custGeom>
            <a:avLst/>
            <a:gdLst>
              <a:gd name="connsiteX0" fmla="*/ 217697 w 3828690"/>
              <a:gd name="connsiteY0" fmla="*/ 0 h 2449066"/>
              <a:gd name="connsiteX1" fmla="*/ 3610993 w 3828690"/>
              <a:gd name="connsiteY1" fmla="*/ 0 h 2449066"/>
              <a:gd name="connsiteX2" fmla="*/ 3828690 w 3828690"/>
              <a:gd name="connsiteY2" fmla="*/ 217697 h 2449066"/>
              <a:gd name="connsiteX3" fmla="*/ 3828690 w 3828690"/>
              <a:gd name="connsiteY3" fmla="*/ 2231369 h 2449066"/>
              <a:gd name="connsiteX4" fmla="*/ 3610993 w 3828690"/>
              <a:gd name="connsiteY4" fmla="*/ 2449066 h 2449066"/>
              <a:gd name="connsiteX5" fmla="*/ 217697 w 3828690"/>
              <a:gd name="connsiteY5" fmla="*/ 2449066 h 2449066"/>
              <a:gd name="connsiteX6" fmla="*/ 0 w 3828690"/>
              <a:gd name="connsiteY6" fmla="*/ 2231369 h 2449066"/>
              <a:gd name="connsiteX7" fmla="*/ 0 w 3828690"/>
              <a:gd name="connsiteY7" fmla="*/ 217697 h 2449066"/>
              <a:gd name="connsiteX8" fmla="*/ 217697 w 3828690"/>
              <a:gd name="connsiteY8" fmla="*/ 0 h 24490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828690" h="2449066">
                <a:moveTo>
                  <a:pt x="217697" y="0"/>
                </a:moveTo>
                <a:lnTo>
                  <a:pt x="3610993" y="0"/>
                </a:lnTo>
                <a:cubicBezTo>
                  <a:pt x="3731224" y="0"/>
                  <a:pt x="3828690" y="97466"/>
                  <a:pt x="3828690" y="217697"/>
                </a:cubicBezTo>
                <a:lnTo>
                  <a:pt x="3828690" y="2231369"/>
                </a:lnTo>
                <a:cubicBezTo>
                  <a:pt x="3828690" y="2351600"/>
                  <a:pt x="3731224" y="2449066"/>
                  <a:pt x="3610993" y="2449066"/>
                </a:cubicBezTo>
                <a:lnTo>
                  <a:pt x="217697" y="2449066"/>
                </a:lnTo>
                <a:cubicBezTo>
                  <a:pt x="97466" y="2449066"/>
                  <a:pt x="0" y="2351600"/>
                  <a:pt x="0" y="2231369"/>
                </a:cubicBezTo>
                <a:lnTo>
                  <a:pt x="0" y="217697"/>
                </a:lnTo>
                <a:cubicBezTo>
                  <a:pt x="0" y="97466"/>
                  <a:pt x="97466" y="0"/>
                  <a:pt x="217697"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429120204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3_Custom Layout">
    <p:spTree>
      <p:nvGrpSpPr>
        <p:cNvPr id="1" name=""/>
        <p:cNvGrpSpPr/>
        <p:nvPr/>
      </p:nvGrpSpPr>
      <p:grpSpPr>
        <a:xfrm>
          <a:off x="0" y="0"/>
          <a:ext cx="0" cy="0"/>
          <a:chOff x="0" y="0"/>
          <a:chExt cx="0" cy="0"/>
        </a:xfrm>
      </p:grpSpPr>
      <p:sp>
        <p:nvSpPr>
          <p:cNvPr id="6" name="Picture Placeholder 8"/>
          <p:cNvSpPr>
            <a:spLocks noGrp="1"/>
          </p:cNvSpPr>
          <p:nvPr>
            <p:ph type="pic" sz="quarter" idx="10"/>
          </p:nvPr>
        </p:nvSpPr>
        <p:spPr>
          <a:xfrm>
            <a:off x="6985262" y="0"/>
            <a:ext cx="5206738" cy="6858000"/>
          </a:xfrm>
          <a:custGeom>
            <a:avLst/>
            <a:gdLst>
              <a:gd name="connsiteX0" fmla="*/ 0 w 5206738"/>
              <a:gd name="connsiteY0" fmla="*/ 0 h 6858000"/>
              <a:gd name="connsiteX1" fmla="*/ 5206738 w 5206738"/>
              <a:gd name="connsiteY1" fmla="*/ 0 h 6858000"/>
              <a:gd name="connsiteX2" fmla="*/ 5206738 w 5206738"/>
              <a:gd name="connsiteY2" fmla="*/ 6858000 h 6858000"/>
              <a:gd name="connsiteX3" fmla="*/ 0 w 5206738"/>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5206738" h="6858000">
                <a:moveTo>
                  <a:pt x="0" y="0"/>
                </a:moveTo>
                <a:lnTo>
                  <a:pt x="5206738" y="0"/>
                </a:lnTo>
                <a:lnTo>
                  <a:pt x="5206738" y="6858000"/>
                </a:lnTo>
                <a:lnTo>
                  <a:pt x="0" y="6858000"/>
                </a:lnTo>
                <a:close/>
              </a:path>
            </a:pathLst>
          </a:custGeom>
        </p:spPr>
        <p:txBody>
          <a:bodyPr wrap="square">
            <a:noAutofit/>
          </a:bodyPr>
          <a:lstStyle/>
          <a:p>
            <a:endParaRPr lang="en-US"/>
          </a:p>
        </p:txBody>
      </p:sp>
    </p:spTree>
    <p:extLst>
      <p:ext uri="{BB962C8B-B14F-4D97-AF65-F5344CB8AC3E}">
        <p14:creationId xmlns:p14="http://schemas.microsoft.com/office/powerpoint/2010/main" val="42676385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6_Custom Layout">
    <p:spTree>
      <p:nvGrpSpPr>
        <p:cNvPr id="1" name=""/>
        <p:cNvGrpSpPr/>
        <p:nvPr/>
      </p:nvGrpSpPr>
      <p:grpSpPr>
        <a:xfrm>
          <a:off x="0" y="0"/>
          <a:ext cx="0" cy="0"/>
          <a:chOff x="0" y="0"/>
          <a:chExt cx="0" cy="0"/>
        </a:xfrm>
      </p:grpSpPr>
      <p:sp>
        <p:nvSpPr>
          <p:cNvPr id="9" name="Picture Placeholder 8"/>
          <p:cNvSpPr>
            <a:spLocks noGrp="1"/>
          </p:cNvSpPr>
          <p:nvPr>
            <p:ph type="pic" sz="quarter" idx="10"/>
          </p:nvPr>
        </p:nvSpPr>
        <p:spPr>
          <a:xfrm>
            <a:off x="3930810" y="2519993"/>
            <a:ext cx="4330782" cy="3136979"/>
          </a:xfrm>
          <a:custGeom>
            <a:avLst/>
            <a:gdLst>
              <a:gd name="connsiteX0" fmla="*/ 4836 w 4330782"/>
              <a:gd name="connsiteY0" fmla="*/ 0 h 3136979"/>
              <a:gd name="connsiteX1" fmla="*/ 4325946 w 4330782"/>
              <a:gd name="connsiteY1" fmla="*/ 2198 h 3136979"/>
              <a:gd name="connsiteX2" fmla="*/ 4330782 w 4330782"/>
              <a:gd name="connsiteY2" fmla="*/ 6596 h 3136979"/>
              <a:gd name="connsiteX3" fmla="*/ 4330782 w 4330782"/>
              <a:gd name="connsiteY3" fmla="*/ 3132582 h 3136979"/>
              <a:gd name="connsiteX4" fmla="*/ 4325946 w 4330782"/>
              <a:gd name="connsiteY4" fmla="*/ 3136979 h 3136979"/>
              <a:gd name="connsiteX5" fmla="*/ 4836 w 4330782"/>
              <a:gd name="connsiteY5" fmla="*/ 3134780 h 3136979"/>
              <a:gd name="connsiteX6" fmla="*/ 0 w 4330782"/>
              <a:gd name="connsiteY6" fmla="*/ 3130383 h 3136979"/>
              <a:gd name="connsiteX7" fmla="*/ 0 w 4330782"/>
              <a:gd name="connsiteY7" fmla="*/ 4397 h 3136979"/>
              <a:gd name="connsiteX8" fmla="*/ 4836 w 4330782"/>
              <a:gd name="connsiteY8" fmla="*/ 0 h 31369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330782" h="3136979">
                <a:moveTo>
                  <a:pt x="4836" y="0"/>
                </a:moveTo>
                <a:cubicBezTo>
                  <a:pt x="4325946" y="2198"/>
                  <a:pt x="4325946" y="2198"/>
                  <a:pt x="4325946" y="2198"/>
                </a:cubicBezTo>
                <a:cubicBezTo>
                  <a:pt x="4328364" y="2198"/>
                  <a:pt x="4330782" y="4397"/>
                  <a:pt x="4330782" y="6596"/>
                </a:cubicBezTo>
                <a:cubicBezTo>
                  <a:pt x="4330782" y="3132582"/>
                  <a:pt x="4330782" y="3132582"/>
                  <a:pt x="4330782" y="3132582"/>
                </a:cubicBezTo>
                <a:cubicBezTo>
                  <a:pt x="4330782" y="3134780"/>
                  <a:pt x="4328364" y="3136979"/>
                  <a:pt x="4325946" y="3136979"/>
                </a:cubicBezTo>
                <a:lnTo>
                  <a:pt x="4836" y="3134780"/>
                </a:lnTo>
                <a:cubicBezTo>
                  <a:pt x="2418" y="3134780"/>
                  <a:pt x="0" y="3132582"/>
                  <a:pt x="0" y="3130383"/>
                </a:cubicBezTo>
                <a:cubicBezTo>
                  <a:pt x="0" y="4397"/>
                  <a:pt x="0" y="4397"/>
                  <a:pt x="0" y="4397"/>
                </a:cubicBezTo>
                <a:cubicBezTo>
                  <a:pt x="0" y="2198"/>
                  <a:pt x="2418" y="0"/>
                  <a:pt x="4836" y="0"/>
                </a:cubicBezTo>
                <a:close/>
              </a:path>
            </a:pathLst>
          </a:custGeom>
        </p:spPr>
        <p:txBody>
          <a:bodyPr wrap="square">
            <a:noAutofit/>
          </a:bodyPr>
          <a:lstStyle/>
          <a:p>
            <a:endParaRPr lang="en-US"/>
          </a:p>
        </p:txBody>
      </p:sp>
    </p:spTree>
    <p:extLst>
      <p:ext uri="{BB962C8B-B14F-4D97-AF65-F5344CB8AC3E}">
        <p14:creationId xmlns:p14="http://schemas.microsoft.com/office/powerpoint/2010/main" val="39485452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42820589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40000767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04442809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0" y="1"/>
            <a:ext cx="12192000" cy="4847771"/>
          </a:xfrm>
          <a:custGeom>
            <a:avLst/>
            <a:gdLst>
              <a:gd name="connsiteX0" fmla="*/ 0 w 12192000"/>
              <a:gd name="connsiteY0" fmla="*/ 0 h 4847771"/>
              <a:gd name="connsiteX1" fmla="*/ 12192000 w 12192000"/>
              <a:gd name="connsiteY1" fmla="*/ 0 h 4847771"/>
              <a:gd name="connsiteX2" fmla="*/ 12192000 w 12192000"/>
              <a:gd name="connsiteY2" fmla="*/ 4847771 h 4847771"/>
              <a:gd name="connsiteX3" fmla="*/ 0 w 12192000"/>
              <a:gd name="connsiteY3" fmla="*/ 4847771 h 4847771"/>
            </a:gdLst>
            <a:ahLst/>
            <a:cxnLst>
              <a:cxn ang="0">
                <a:pos x="connsiteX0" y="connsiteY0"/>
              </a:cxn>
              <a:cxn ang="0">
                <a:pos x="connsiteX1" y="connsiteY1"/>
              </a:cxn>
              <a:cxn ang="0">
                <a:pos x="connsiteX2" y="connsiteY2"/>
              </a:cxn>
              <a:cxn ang="0">
                <a:pos x="connsiteX3" y="connsiteY3"/>
              </a:cxn>
            </a:cxnLst>
            <a:rect l="l" t="t" r="r" b="b"/>
            <a:pathLst>
              <a:path w="12192000" h="4847771">
                <a:moveTo>
                  <a:pt x="0" y="0"/>
                </a:moveTo>
                <a:lnTo>
                  <a:pt x="12192000" y="0"/>
                </a:lnTo>
                <a:lnTo>
                  <a:pt x="12192000" y="4847771"/>
                </a:lnTo>
                <a:lnTo>
                  <a:pt x="0" y="484777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389830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0" y="-3630"/>
            <a:ext cx="12192000" cy="3298373"/>
          </a:xfrm>
          <a:custGeom>
            <a:avLst/>
            <a:gdLst>
              <a:gd name="connsiteX0" fmla="*/ 0 w 12192000"/>
              <a:gd name="connsiteY0" fmla="*/ 0 h 3907973"/>
              <a:gd name="connsiteX1" fmla="*/ 12192000 w 12192000"/>
              <a:gd name="connsiteY1" fmla="*/ 0 h 3907973"/>
              <a:gd name="connsiteX2" fmla="*/ 12192000 w 12192000"/>
              <a:gd name="connsiteY2" fmla="*/ 3907973 h 3907973"/>
              <a:gd name="connsiteX3" fmla="*/ 0 w 12192000"/>
              <a:gd name="connsiteY3" fmla="*/ 3907973 h 3907973"/>
            </a:gdLst>
            <a:ahLst/>
            <a:cxnLst>
              <a:cxn ang="0">
                <a:pos x="connsiteX0" y="connsiteY0"/>
              </a:cxn>
              <a:cxn ang="0">
                <a:pos x="connsiteX1" y="connsiteY1"/>
              </a:cxn>
              <a:cxn ang="0">
                <a:pos x="connsiteX2" y="connsiteY2"/>
              </a:cxn>
              <a:cxn ang="0">
                <a:pos x="connsiteX3" y="connsiteY3"/>
              </a:cxn>
            </a:cxnLst>
            <a:rect l="l" t="t" r="r" b="b"/>
            <a:pathLst>
              <a:path w="12192000" h="3907973">
                <a:moveTo>
                  <a:pt x="0" y="0"/>
                </a:moveTo>
                <a:lnTo>
                  <a:pt x="12192000" y="0"/>
                </a:lnTo>
                <a:lnTo>
                  <a:pt x="12192000" y="3907973"/>
                </a:lnTo>
                <a:lnTo>
                  <a:pt x="0" y="390797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7540317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13" name="图片占位符 6"/>
          <p:cNvSpPr>
            <a:spLocks noGrp="1"/>
          </p:cNvSpPr>
          <p:nvPr>
            <p:ph type="pic" sz="quarter" idx="12"/>
          </p:nvPr>
        </p:nvSpPr>
        <p:spPr>
          <a:xfrm>
            <a:off x="0" y="0"/>
            <a:ext cx="12192000" cy="4432300"/>
          </a:xfrm>
        </p:spPr>
        <p:txBody>
          <a:bodyPr/>
          <a:lstStyle/>
          <a:p>
            <a:endParaRPr lang="zh-CN" altLang="en-US"/>
          </a:p>
        </p:txBody>
      </p:sp>
    </p:spTree>
    <p:extLst>
      <p:ext uri="{BB962C8B-B14F-4D97-AF65-F5344CB8AC3E}">
        <p14:creationId xmlns:p14="http://schemas.microsoft.com/office/powerpoint/2010/main" val="66116448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1" y="0"/>
            <a:ext cx="3410857" cy="6858000"/>
          </a:xfrm>
          <a:custGeom>
            <a:avLst/>
            <a:gdLst>
              <a:gd name="connsiteX0" fmla="*/ 0 w 3410857"/>
              <a:gd name="connsiteY0" fmla="*/ 0 h 6858000"/>
              <a:gd name="connsiteX1" fmla="*/ 3410857 w 3410857"/>
              <a:gd name="connsiteY1" fmla="*/ 0 h 6858000"/>
              <a:gd name="connsiteX2" fmla="*/ 3410857 w 3410857"/>
              <a:gd name="connsiteY2" fmla="*/ 6858000 h 6858000"/>
              <a:gd name="connsiteX3" fmla="*/ 0 w 3410857"/>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410857" h="6858000">
                <a:moveTo>
                  <a:pt x="0" y="0"/>
                </a:moveTo>
                <a:lnTo>
                  <a:pt x="3410857" y="0"/>
                </a:lnTo>
                <a:lnTo>
                  <a:pt x="3410857" y="6858000"/>
                </a:lnTo>
                <a:lnTo>
                  <a:pt x="0" y="68580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1070638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0" y="0"/>
            <a:ext cx="12192000" cy="6858000"/>
          </a:xfrm>
        </p:spPr>
        <p:txBody>
          <a:bodyPr/>
          <a:lstStyle/>
          <a:p>
            <a:endParaRPr lang="zh-CN" altLang="en-US"/>
          </a:p>
        </p:txBody>
      </p:sp>
    </p:spTree>
    <p:extLst>
      <p:ext uri="{BB962C8B-B14F-4D97-AF65-F5344CB8AC3E}">
        <p14:creationId xmlns:p14="http://schemas.microsoft.com/office/powerpoint/2010/main" val="2174023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1C4C31-3BF1-41BF-9EBE-DB8CE50D56C4}" type="datetimeFigureOut">
              <a:rPr lang="zh-CN" altLang="en-US" smtClean="0"/>
              <a:t>2019/12/24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B5578C-1C70-460D-A561-CE4265079FE7}" type="slidenum">
              <a:rPr lang="zh-CN" altLang="en-US" smtClean="0"/>
              <a:t>‹#›</a:t>
            </a:fld>
            <a:endParaRPr lang="zh-CN" altLang="en-US"/>
          </a:p>
        </p:txBody>
      </p:sp>
    </p:spTree>
    <p:extLst>
      <p:ext uri="{BB962C8B-B14F-4D97-AF65-F5344CB8AC3E}">
        <p14:creationId xmlns:p14="http://schemas.microsoft.com/office/powerpoint/2010/main" val="3771814170"/>
      </p:ext>
    </p:extLst>
  </p:cSld>
  <p:clrMap bg1="lt1" tx1="dk1" bg2="lt2" tx2="dk2" accent1="accent1" accent2="accent2" accent3="accent3" accent4="accent4" accent5="accent5" accent6="accent6" hlink="hlink" folHlink="folHlink"/>
  <p:sldLayoutIdLst>
    <p:sldLayoutId id="2147483667" r:id="rId1"/>
    <p:sldLayoutId id="2147483672" r:id="rId2"/>
    <p:sldLayoutId id="2147483695" r:id="rId3"/>
    <p:sldLayoutId id="2147483703" r:id="rId4"/>
    <p:sldLayoutId id="2147483697" r:id="rId5"/>
    <p:sldLayoutId id="2147483698" r:id="rId6"/>
    <p:sldLayoutId id="2147483700" r:id="rId7"/>
    <p:sldLayoutId id="2147483701" r:id="rId8"/>
    <p:sldLayoutId id="2147483707" r:id="rId9"/>
    <p:sldLayoutId id="2147483702" r:id="rId10"/>
    <p:sldLayoutId id="2147483674" r:id="rId11"/>
    <p:sldLayoutId id="2147483676" r:id="rId12"/>
    <p:sldLayoutId id="2147483677" r:id="rId13"/>
    <p:sldLayoutId id="2147483679" r:id="rId14"/>
    <p:sldLayoutId id="2147483704" r:id="rId15"/>
    <p:sldLayoutId id="2147483705" r:id="rId16"/>
    <p:sldLayoutId id="214748370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E21510-94AC-42BC-914A-9969FD0858CF}" type="datetimeFigureOut">
              <a:rPr lang="zh-CN" altLang="en-US" smtClean="0"/>
              <a:t>2019/12/24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C481B6-78AC-4944-A356-A5ACB53E523C}" type="slidenum">
              <a:rPr lang="zh-CN" altLang="en-US" smtClean="0"/>
              <a:t>‹#›</a:t>
            </a:fld>
            <a:endParaRPr lang="zh-CN" altLang="en-US"/>
          </a:p>
        </p:txBody>
      </p:sp>
    </p:spTree>
    <p:extLst>
      <p:ext uri="{BB962C8B-B14F-4D97-AF65-F5344CB8AC3E}">
        <p14:creationId xmlns:p14="http://schemas.microsoft.com/office/powerpoint/2010/main" val="369689424"/>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8.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2" Type="http://schemas.openxmlformats.org/officeDocument/2006/relationships/tags" Target="../tags/tag3.xml"/><Relationship Id="rId16" Type="http://schemas.openxmlformats.org/officeDocument/2006/relationships/notesSlide" Target="../notesSlides/notesSlide2.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slideLayout" Target="../slideLayouts/slideLayout1.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3.xml.rels><?xml version="1.0" encoding="UTF-8" standalone="yes"?>
<Relationships xmlns="http://schemas.openxmlformats.org/package/2006/relationships"><Relationship Id="rId8" Type="http://schemas.openxmlformats.org/officeDocument/2006/relationships/tags" Target="../tags/tag22.xml"/><Relationship Id="rId3" Type="http://schemas.openxmlformats.org/officeDocument/2006/relationships/tags" Target="../tags/tag17.xml"/><Relationship Id="rId7" Type="http://schemas.openxmlformats.org/officeDocument/2006/relationships/tags" Target="../tags/tag21.xml"/><Relationship Id="rId2" Type="http://schemas.openxmlformats.org/officeDocument/2006/relationships/tags" Target="../tags/tag16.xml"/><Relationship Id="rId1" Type="http://schemas.openxmlformats.org/officeDocument/2006/relationships/themeOverride" Target="../theme/themeOverride1.xml"/><Relationship Id="rId6" Type="http://schemas.openxmlformats.org/officeDocument/2006/relationships/tags" Target="../tags/tag20.xml"/><Relationship Id="rId11" Type="http://schemas.openxmlformats.org/officeDocument/2006/relationships/notesSlide" Target="../notesSlides/notesSlide3.xml"/><Relationship Id="rId5" Type="http://schemas.openxmlformats.org/officeDocument/2006/relationships/tags" Target="../tags/tag19.xml"/><Relationship Id="rId10" Type="http://schemas.openxmlformats.org/officeDocument/2006/relationships/slideLayout" Target="../slideLayouts/slideLayout1.xml"/><Relationship Id="rId4" Type="http://schemas.openxmlformats.org/officeDocument/2006/relationships/tags" Target="../tags/tag18.xml"/><Relationship Id="rId9" Type="http://schemas.openxmlformats.org/officeDocument/2006/relationships/tags" Target="../tags/tag2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tags" Target="../tags/tag31.xml"/><Relationship Id="rId13" Type="http://schemas.openxmlformats.org/officeDocument/2006/relationships/notesSlide" Target="../notesSlides/notesSlide5.xml"/><Relationship Id="rId3" Type="http://schemas.openxmlformats.org/officeDocument/2006/relationships/tags" Target="../tags/tag26.xml"/><Relationship Id="rId7" Type="http://schemas.openxmlformats.org/officeDocument/2006/relationships/tags" Target="../tags/tag30.xml"/><Relationship Id="rId12" Type="http://schemas.openxmlformats.org/officeDocument/2006/relationships/slideLayout" Target="../slideLayouts/slideLayout15.xml"/><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tags" Target="../tags/tag29.xml"/><Relationship Id="rId11" Type="http://schemas.openxmlformats.org/officeDocument/2006/relationships/tags" Target="../tags/tag34.xml"/><Relationship Id="rId5" Type="http://schemas.openxmlformats.org/officeDocument/2006/relationships/tags" Target="../tags/tag28.xml"/><Relationship Id="rId10" Type="http://schemas.openxmlformats.org/officeDocument/2006/relationships/tags" Target="../tags/tag33.xml"/><Relationship Id="rId4" Type="http://schemas.openxmlformats.org/officeDocument/2006/relationships/tags" Target="../tags/tag27.xml"/><Relationship Id="rId9" Type="http://schemas.openxmlformats.org/officeDocument/2006/relationships/tags" Target="../tags/tag32.xml"/><Relationship Id="rId14" Type="http://schemas.openxmlformats.org/officeDocument/2006/relationships/image" Target="../media/image1.jpe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8" Type="http://schemas.openxmlformats.org/officeDocument/2006/relationships/tags" Target="../tags/tag41.xml"/><Relationship Id="rId3" Type="http://schemas.openxmlformats.org/officeDocument/2006/relationships/tags" Target="../tags/tag36.xml"/><Relationship Id="rId7" Type="http://schemas.openxmlformats.org/officeDocument/2006/relationships/tags" Target="../tags/tag40.xml"/><Relationship Id="rId2" Type="http://schemas.openxmlformats.org/officeDocument/2006/relationships/tags" Target="../tags/tag35.xml"/><Relationship Id="rId1" Type="http://schemas.openxmlformats.org/officeDocument/2006/relationships/themeOverride" Target="../theme/themeOverride2.xml"/><Relationship Id="rId6" Type="http://schemas.openxmlformats.org/officeDocument/2006/relationships/tags" Target="../tags/tag39.xml"/><Relationship Id="rId11" Type="http://schemas.openxmlformats.org/officeDocument/2006/relationships/notesSlide" Target="../notesSlides/notesSlide9.xml"/><Relationship Id="rId5" Type="http://schemas.openxmlformats.org/officeDocument/2006/relationships/tags" Target="../tags/tag38.xml"/><Relationship Id="rId10" Type="http://schemas.openxmlformats.org/officeDocument/2006/relationships/slideLayout" Target="../slideLayouts/slideLayout1.xml"/><Relationship Id="rId4" Type="http://schemas.openxmlformats.org/officeDocument/2006/relationships/tags" Target="../tags/tag37.xml"/><Relationship Id="rId9" Type="http://schemas.openxmlformats.org/officeDocument/2006/relationships/tags" Target="../tags/tag4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8" Type="http://schemas.openxmlformats.org/officeDocument/2006/relationships/tags" Target="../tags/tag49.xml"/><Relationship Id="rId3" Type="http://schemas.openxmlformats.org/officeDocument/2006/relationships/tags" Target="../tags/tag44.xml"/><Relationship Id="rId7" Type="http://schemas.openxmlformats.org/officeDocument/2006/relationships/tags" Target="../tags/tag48.xml"/><Relationship Id="rId2" Type="http://schemas.openxmlformats.org/officeDocument/2006/relationships/tags" Target="../tags/tag43.xml"/><Relationship Id="rId1" Type="http://schemas.openxmlformats.org/officeDocument/2006/relationships/themeOverride" Target="../theme/themeOverride3.xml"/><Relationship Id="rId6" Type="http://schemas.openxmlformats.org/officeDocument/2006/relationships/tags" Target="../tags/tag47.xml"/><Relationship Id="rId11" Type="http://schemas.openxmlformats.org/officeDocument/2006/relationships/notesSlide" Target="../notesSlides/notesSlide14.xml"/><Relationship Id="rId5" Type="http://schemas.openxmlformats.org/officeDocument/2006/relationships/tags" Target="../tags/tag46.xml"/><Relationship Id="rId10" Type="http://schemas.openxmlformats.org/officeDocument/2006/relationships/slideLayout" Target="../slideLayouts/slideLayout1.xml"/><Relationship Id="rId4" Type="http://schemas.openxmlformats.org/officeDocument/2006/relationships/tags" Target="../tags/tag45.xml"/><Relationship Id="rId9" Type="http://schemas.openxmlformats.org/officeDocument/2006/relationships/tags" Target="../tags/tag5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8" Type="http://schemas.openxmlformats.org/officeDocument/2006/relationships/tags" Target="../tags/tag58.xml"/><Relationship Id="rId13" Type="http://schemas.openxmlformats.org/officeDocument/2006/relationships/notesSlide" Target="../notesSlides/notesSlide18.xml"/><Relationship Id="rId3" Type="http://schemas.openxmlformats.org/officeDocument/2006/relationships/tags" Target="../tags/tag53.xml"/><Relationship Id="rId7" Type="http://schemas.openxmlformats.org/officeDocument/2006/relationships/tags" Target="../tags/tag57.xml"/><Relationship Id="rId12" Type="http://schemas.openxmlformats.org/officeDocument/2006/relationships/slideLayout" Target="../slideLayouts/slideLayout16.xml"/><Relationship Id="rId2" Type="http://schemas.openxmlformats.org/officeDocument/2006/relationships/tags" Target="../tags/tag52.xml"/><Relationship Id="rId1" Type="http://schemas.openxmlformats.org/officeDocument/2006/relationships/tags" Target="../tags/tag51.xml"/><Relationship Id="rId6" Type="http://schemas.openxmlformats.org/officeDocument/2006/relationships/tags" Target="../tags/tag56.xml"/><Relationship Id="rId11" Type="http://schemas.openxmlformats.org/officeDocument/2006/relationships/tags" Target="../tags/tag61.xml"/><Relationship Id="rId5" Type="http://schemas.openxmlformats.org/officeDocument/2006/relationships/tags" Target="../tags/tag55.xml"/><Relationship Id="rId10" Type="http://schemas.openxmlformats.org/officeDocument/2006/relationships/tags" Target="../tags/tag60.xml"/><Relationship Id="rId4" Type="http://schemas.openxmlformats.org/officeDocument/2006/relationships/tags" Target="../tags/tag54.xml"/><Relationship Id="rId9" Type="http://schemas.openxmlformats.org/officeDocument/2006/relationships/tags" Target="../tags/tag59.xml"/><Relationship Id="rId14" Type="http://schemas.openxmlformats.org/officeDocument/2006/relationships/image" Target="../media/image8.jpeg"/></Relationships>
</file>

<file path=ppt/slides/_rels/slide19.xml.rels><?xml version="1.0" encoding="UTF-8" standalone="yes"?>
<Relationships xmlns="http://schemas.openxmlformats.org/package/2006/relationships"><Relationship Id="rId8" Type="http://schemas.openxmlformats.org/officeDocument/2006/relationships/tags" Target="../tags/tag68.xml"/><Relationship Id="rId3" Type="http://schemas.openxmlformats.org/officeDocument/2006/relationships/tags" Target="../tags/tag63.xml"/><Relationship Id="rId7" Type="http://schemas.openxmlformats.org/officeDocument/2006/relationships/tags" Target="../tags/tag67.xml"/><Relationship Id="rId2" Type="http://schemas.openxmlformats.org/officeDocument/2006/relationships/tags" Target="../tags/tag62.xml"/><Relationship Id="rId1" Type="http://schemas.openxmlformats.org/officeDocument/2006/relationships/themeOverride" Target="../theme/themeOverride4.xml"/><Relationship Id="rId6" Type="http://schemas.openxmlformats.org/officeDocument/2006/relationships/tags" Target="../tags/tag66.xml"/><Relationship Id="rId11" Type="http://schemas.openxmlformats.org/officeDocument/2006/relationships/notesSlide" Target="../notesSlides/notesSlide19.xml"/><Relationship Id="rId5" Type="http://schemas.openxmlformats.org/officeDocument/2006/relationships/tags" Target="../tags/tag65.xml"/><Relationship Id="rId10" Type="http://schemas.openxmlformats.org/officeDocument/2006/relationships/slideLayout" Target="../slideLayouts/slideLayout1.xml"/><Relationship Id="rId4" Type="http://schemas.openxmlformats.org/officeDocument/2006/relationships/tags" Target="../tags/tag64.xml"/><Relationship Id="rId9" Type="http://schemas.openxmlformats.org/officeDocument/2006/relationships/tags" Target="../tags/tag69.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2.xml"/><Relationship Id="rId1" Type="http://schemas.openxmlformats.org/officeDocument/2006/relationships/slideLayout" Target="../slideLayouts/slideLayout10.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23.xml.rels><?xml version="1.0" encoding="UTF-8" standalone="yes"?>
<Relationships xmlns="http://schemas.openxmlformats.org/package/2006/relationships"><Relationship Id="rId8" Type="http://schemas.openxmlformats.org/officeDocument/2006/relationships/chart" Target="../charts/chart1.xml"/><Relationship Id="rId3" Type="http://schemas.openxmlformats.org/officeDocument/2006/relationships/tags" Target="../tags/tag72.xml"/><Relationship Id="rId7" Type="http://schemas.openxmlformats.org/officeDocument/2006/relationships/notesSlide" Target="../notesSlides/notesSlide23.xml"/><Relationship Id="rId2" Type="http://schemas.openxmlformats.org/officeDocument/2006/relationships/tags" Target="../tags/tag71.xml"/><Relationship Id="rId1" Type="http://schemas.openxmlformats.org/officeDocument/2006/relationships/tags" Target="../tags/tag70.xml"/><Relationship Id="rId6" Type="http://schemas.openxmlformats.org/officeDocument/2006/relationships/slideLayout" Target="../slideLayouts/slideLayout17.xml"/><Relationship Id="rId5" Type="http://schemas.openxmlformats.org/officeDocument/2006/relationships/tags" Target="../tags/tag74.xml"/><Relationship Id="rId4" Type="http://schemas.openxmlformats.org/officeDocument/2006/relationships/tags" Target="../tags/tag7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nvGrpSpPr>
          <p:cNvPr id="2" name="组合 1"/>
          <p:cNvGrpSpPr/>
          <p:nvPr/>
        </p:nvGrpSpPr>
        <p:grpSpPr>
          <a:xfrm>
            <a:off x="2221275" y="1921328"/>
            <a:ext cx="1494971" cy="1494971"/>
            <a:chOff x="2221275" y="1921328"/>
            <a:chExt cx="1494971" cy="1494971"/>
          </a:xfrm>
        </p:grpSpPr>
        <p:sp>
          <p:nvSpPr>
            <p:cNvPr id="4" name="矩形 3"/>
            <p:cNvSpPr/>
            <p:nvPr/>
          </p:nvSpPr>
          <p:spPr>
            <a:xfrm>
              <a:off x="2221275" y="1921328"/>
              <a:ext cx="1494971" cy="1494971"/>
            </a:xfrm>
            <a:prstGeom prst="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5" name="mortarboard_132865"/>
            <p:cNvSpPr>
              <a:spLocks noChangeAspect="1"/>
            </p:cNvSpPr>
            <p:nvPr/>
          </p:nvSpPr>
          <p:spPr bwMode="auto">
            <a:xfrm>
              <a:off x="2446224" y="2203182"/>
              <a:ext cx="1045071" cy="931261"/>
            </a:xfrm>
            <a:custGeom>
              <a:avLst/>
              <a:gdLst>
                <a:gd name="connsiteX0" fmla="*/ 224209 w 289297"/>
                <a:gd name="connsiteY0" fmla="*/ 130175 h 257792"/>
                <a:gd name="connsiteX1" fmla="*/ 216271 w 289297"/>
                <a:gd name="connsiteY1" fmla="*/ 134938 h 257792"/>
                <a:gd name="connsiteX2" fmla="*/ 216271 w 289297"/>
                <a:gd name="connsiteY2" fmla="*/ 160338 h 257792"/>
                <a:gd name="connsiteX3" fmla="*/ 224209 w 289297"/>
                <a:gd name="connsiteY3" fmla="*/ 155575 h 257792"/>
                <a:gd name="connsiteX4" fmla="*/ 63871 w 289297"/>
                <a:gd name="connsiteY4" fmla="*/ 130175 h 257792"/>
                <a:gd name="connsiteX5" fmla="*/ 63871 w 289297"/>
                <a:gd name="connsiteY5" fmla="*/ 156045 h 257792"/>
                <a:gd name="connsiteX6" fmla="*/ 143725 w 289297"/>
                <a:gd name="connsiteY6" fmla="*/ 200025 h 257792"/>
                <a:gd name="connsiteX7" fmla="*/ 200396 w 289297"/>
                <a:gd name="connsiteY7" fmla="*/ 168981 h 257792"/>
                <a:gd name="connsiteX8" fmla="*/ 200396 w 289297"/>
                <a:gd name="connsiteY8" fmla="*/ 144404 h 257792"/>
                <a:gd name="connsiteX9" fmla="*/ 150165 w 289297"/>
                <a:gd name="connsiteY9" fmla="*/ 174155 h 257792"/>
                <a:gd name="connsiteX10" fmla="*/ 143725 w 289297"/>
                <a:gd name="connsiteY10" fmla="*/ 176742 h 257792"/>
                <a:gd name="connsiteX11" fmla="*/ 138574 w 289297"/>
                <a:gd name="connsiteY11" fmla="*/ 174155 h 257792"/>
                <a:gd name="connsiteX12" fmla="*/ 63871 w 289297"/>
                <a:gd name="connsiteY12" fmla="*/ 130175 h 257792"/>
                <a:gd name="connsiteX13" fmla="*/ 144189 w 289297"/>
                <a:gd name="connsiteY13" fmla="*/ 15875 h 257792"/>
                <a:gd name="connsiteX14" fmla="*/ 24184 w 289297"/>
                <a:gd name="connsiteY14" fmla="*/ 88757 h 257792"/>
                <a:gd name="connsiteX15" fmla="*/ 144189 w 289297"/>
                <a:gd name="connsiteY15" fmla="*/ 160338 h 257792"/>
                <a:gd name="connsiteX16" fmla="*/ 195804 w 289297"/>
                <a:gd name="connsiteY16" fmla="*/ 129103 h 257792"/>
                <a:gd name="connsiteX17" fmla="*/ 141608 w 289297"/>
                <a:gd name="connsiteY17" fmla="*/ 91360 h 257792"/>
                <a:gd name="connsiteX18" fmla="*/ 139028 w 289297"/>
                <a:gd name="connsiteY18" fmla="*/ 79647 h 257792"/>
                <a:gd name="connsiteX19" fmla="*/ 150641 w 289297"/>
                <a:gd name="connsiteY19" fmla="*/ 77044 h 257792"/>
                <a:gd name="connsiteX20" fmla="*/ 211289 w 289297"/>
                <a:gd name="connsiteY20" fmla="*/ 121294 h 257792"/>
                <a:gd name="connsiteX21" fmla="*/ 265484 w 289297"/>
                <a:gd name="connsiteY21" fmla="*/ 88757 h 257792"/>
                <a:gd name="connsiteX22" fmla="*/ 144189 w 289297"/>
                <a:gd name="connsiteY22" fmla="*/ 15875 h 257792"/>
                <a:gd name="connsiteX23" fmla="*/ 144041 w 289297"/>
                <a:gd name="connsiteY23" fmla="*/ 0 h 257792"/>
                <a:gd name="connsiteX24" fmla="*/ 150525 w 289297"/>
                <a:gd name="connsiteY24" fmla="*/ 2588 h 257792"/>
                <a:gd name="connsiteX25" fmla="*/ 282813 w 289297"/>
                <a:gd name="connsiteY25" fmla="*/ 81510 h 257792"/>
                <a:gd name="connsiteX26" fmla="*/ 288000 w 289297"/>
                <a:gd name="connsiteY26" fmla="*/ 85392 h 257792"/>
                <a:gd name="connsiteX27" fmla="*/ 289297 w 289297"/>
                <a:gd name="connsiteY27" fmla="*/ 90567 h 257792"/>
                <a:gd name="connsiteX28" fmla="*/ 288000 w 289297"/>
                <a:gd name="connsiteY28" fmla="*/ 93155 h 257792"/>
                <a:gd name="connsiteX29" fmla="*/ 282813 w 289297"/>
                <a:gd name="connsiteY29" fmla="*/ 97036 h 257792"/>
                <a:gd name="connsiteX30" fmla="*/ 241311 w 289297"/>
                <a:gd name="connsiteY30" fmla="*/ 121619 h 257792"/>
                <a:gd name="connsiteX31" fmla="*/ 241311 w 289297"/>
                <a:gd name="connsiteY31" fmla="*/ 122912 h 257792"/>
                <a:gd name="connsiteX32" fmla="*/ 241311 w 289297"/>
                <a:gd name="connsiteY32" fmla="*/ 159139 h 257792"/>
                <a:gd name="connsiteX33" fmla="*/ 238717 w 289297"/>
                <a:gd name="connsiteY33" fmla="*/ 165608 h 257792"/>
                <a:gd name="connsiteX34" fmla="*/ 233529 w 289297"/>
                <a:gd name="connsiteY34" fmla="*/ 169490 h 257792"/>
                <a:gd name="connsiteX35" fmla="*/ 216669 w 289297"/>
                <a:gd name="connsiteY35" fmla="*/ 178547 h 257792"/>
                <a:gd name="connsiteX36" fmla="*/ 216669 w 289297"/>
                <a:gd name="connsiteY36" fmla="*/ 230299 h 257792"/>
                <a:gd name="connsiteX37" fmla="*/ 230935 w 289297"/>
                <a:gd name="connsiteY37" fmla="*/ 244531 h 257792"/>
                <a:gd name="connsiteX38" fmla="*/ 230935 w 289297"/>
                <a:gd name="connsiteY38" fmla="*/ 254882 h 257792"/>
                <a:gd name="connsiteX39" fmla="*/ 219263 w 289297"/>
                <a:gd name="connsiteY39" fmla="*/ 254882 h 257792"/>
                <a:gd name="connsiteX40" fmla="*/ 208887 w 289297"/>
                <a:gd name="connsiteY40" fmla="*/ 244531 h 257792"/>
                <a:gd name="connsiteX41" fmla="*/ 198512 w 289297"/>
                <a:gd name="connsiteY41" fmla="*/ 254882 h 257792"/>
                <a:gd name="connsiteX42" fmla="*/ 186840 w 289297"/>
                <a:gd name="connsiteY42" fmla="*/ 254882 h 257792"/>
                <a:gd name="connsiteX43" fmla="*/ 186840 w 289297"/>
                <a:gd name="connsiteY43" fmla="*/ 244531 h 257792"/>
                <a:gd name="connsiteX44" fmla="*/ 201106 w 289297"/>
                <a:gd name="connsiteY44" fmla="*/ 230299 h 257792"/>
                <a:gd name="connsiteX45" fmla="*/ 201106 w 289297"/>
                <a:gd name="connsiteY45" fmla="*/ 187603 h 257792"/>
                <a:gd name="connsiteX46" fmla="*/ 149228 w 289297"/>
                <a:gd name="connsiteY46" fmla="*/ 217361 h 257792"/>
                <a:gd name="connsiteX47" fmla="*/ 138853 w 289297"/>
                <a:gd name="connsiteY47" fmla="*/ 217361 h 257792"/>
                <a:gd name="connsiteX48" fmla="*/ 54552 w 289297"/>
                <a:gd name="connsiteY48" fmla="*/ 169490 h 257792"/>
                <a:gd name="connsiteX49" fmla="*/ 49365 w 289297"/>
                <a:gd name="connsiteY49" fmla="*/ 165608 h 257792"/>
                <a:gd name="connsiteX50" fmla="*/ 48068 w 289297"/>
                <a:gd name="connsiteY50" fmla="*/ 159139 h 257792"/>
                <a:gd name="connsiteX51" fmla="*/ 48068 w 289297"/>
                <a:gd name="connsiteY51" fmla="*/ 122912 h 257792"/>
                <a:gd name="connsiteX52" fmla="*/ 48068 w 289297"/>
                <a:gd name="connsiteY52" fmla="*/ 121619 h 257792"/>
                <a:gd name="connsiteX53" fmla="*/ 6565 w 289297"/>
                <a:gd name="connsiteY53" fmla="*/ 97036 h 257792"/>
                <a:gd name="connsiteX54" fmla="*/ 81 w 289297"/>
                <a:gd name="connsiteY54" fmla="*/ 87979 h 257792"/>
                <a:gd name="connsiteX55" fmla="*/ 6565 w 289297"/>
                <a:gd name="connsiteY55" fmla="*/ 81510 h 257792"/>
                <a:gd name="connsiteX56" fmla="*/ 138853 w 289297"/>
                <a:gd name="connsiteY56" fmla="*/ 2588 h 257792"/>
                <a:gd name="connsiteX57" fmla="*/ 144041 w 289297"/>
                <a:gd name="connsiteY57" fmla="*/ 0 h 2577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289297" h="257792">
                  <a:moveTo>
                    <a:pt x="224209" y="130175"/>
                  </a:moveTo>
                  <a:lnTo>
                    <a:pt x="216271" y="134938"/>
                  </a:lnTo>
                  <a:lnTo>
                    <a:pt x="216271" y="160338"/>
                  </a:lnTo>
                  <a:lnTo>
                    <a:pt x="224209" y="155575"/>
                  </a:lnTo>
                  <a:close/>
                  <a:moveTo>
                    <a:pt x="63871" y="130175"/>
                  </a:moveTo>
                  <a:cubicBezTo>
                    <a:pt x="63871" y="130175"/>
                    <a:pt x="63871" y="130175"/>
                    <a:pt x="63871" y="156045"/>
                  </a:cubicBezTo>
                  <a:cubicBezTo>
                    <a:pt x="63871" y="156045"/>
                    <a:pt x="63871" y="156045"/>
                    <a:pt x="143725" y="200025"/>
                  </a:cubicBezTo>
                  <a:cubicBezTo>
                    <a:pt x="143725" y="200025"/>
                    <a:pt x="143725" y="200025"/>
                    <a:pt x="200396" y="168981"/>
                  </a:cubicBezTo>
                  <a:lnTo>
                    <a:pt x="200396" y="144404"/>
                  </a:lnTo>
                  <a:cubicBezTo>
                    <a:pt x="200396" y="144404"/>
                    <a:pt x="200396" y="144404"/>
                    <a:pt x="150165" y="174155"/>
                  </a:cubicBezTo>
                  <a:cubicBezTo>
                    <a:pt x="148877" y="175448"/>
                    <a:pt x="146301" y="176742"/>
                    <a:pt x="143725" y="176742"/>
                  </a:cubicBezTo>
                  <a:cubicBezTo>
                    <a:pt x="142438" y="176742"/>
                    <a:pt x="139862" y="175448"/>
                    <a:pt x="138574" y="174155"/>
                  </a:cubicBezTo>
                  <a:cubicBezTo>
                    <a:pt x="138574" y="174155"/>
                    <a:pt x="138574" y="174155"/>
                    <a:pt x="63871" y="130175"/>
                  </a:cubicBezTo>
                  <a:close/>
                  <a:moveTo>
                    <a:pt x="144189" y="15875"/>
                  </a:moveTo>
                  <a:cubicBezTo>
                    <a:pt x="144189" y="15875"/>
                    <a:pt x="144189" y="15875"/>
                    <a:pt x="24184" y="88757"/>
                  </a:cubicBezTo>
                  <a:cubicBezTo>
                    <a:pt x="24184" y="88757"/>
                    <a:pt x="24184" y="88757"/>
                    <a:pt x="144189" y="160338"/>
                  </a:cubicBezTo>
                  <a:cubicBezTo>
                    <a:pt x="144189" y="160338"/>
                    <a:pt x="144189" y="160338"/>
                    <a:pt x="195804" y="129103"/>
                  </a:cubicBezTo>
                  <a:cubicBezTo>
                    <a:pt x="195804" y="129103"/>
                    <a:pt x="195804" y="129103"/>
                    <a:pt x="141608" y="91360"/>
                  </a:cubicBezTo>
                  <a:cubicBezTo>
                    <a:pt x="137737" y="88757"/>
                    <a:pt x="136447" y="83551"/>
                    <a:pt x="139028" y="79647"/>
                  </a:cubicBezTo>
                  <a:cubicBezTo>
                    <a:pt x="141608" y="75743"/>
                    <a:pt x="146770" y="74441"/>
                    <a:pt x="150641" y="77044"/>
                  </a:cubicBezTo>
                  <a:cubicBezTo>
                    <a:pt x="150641" y="77044"/>
                    <a:pt x="150641" y="77044"/>
                    <a:pt x="211289" y="121294"/>
                  </a:cubicBezTo>
                  <a:lnTo>
                    <a:pt x="265484" y="88757"/>
                  </a:lnTo>
                  <a:cubicBezTo>
                    <a:pt x="265484" y="88757"/>
                    <a:pt x="265484" y="88757"/>
                    <a:pt x="144189" y="15875"/>
                  </a:cubicBezTo>
                  <a:close/>
                  <a:moveTo>
                    <a:pt x="144041" y="0"/>
                  </a:moveTo>
                  <a:cubicBezTo>
                    <a:pt x="146635" y="1294"/>
                    <a:pt x="149228" y="1294"/>
                    <a:pt x="150525" y="2588"/>
                  </a:cubicBezTo>
                  <a:cubicBezTo>
                    <a:pt x="150525" y="2588"/>
                    <a:pt x="150525" y="2588"/>
                    <a:pt x="282813" y="81510"/>
                  </a:cubicBezTo>
                  <a:cubicBezTo>
                    <a:pt x="285406" y="81510"/>
                    <a:pt x="286703" y="82804"/>
                    <a:pt x="288000" y="85392"/>
                  </a:cubicBezTo>
                  <a:cubicBezTo>
                    <a:pt x="289297" y="86686"/>
                    <a:pt x="289297" y="87979"/>
                    <a:pt x="289297" y="90567"/>
                  </a:cubicBezTo>
                  <a:cubicBezTo>
                    <a:pt x="289297" y="91861"/>
                    <a:pt x="288000" y="91861"/>
                    <a:pt x="288000" y="93155"/>
                  </a:cubicBezTo>
                  <a:cubicBezTo>
                    <a:pt x="286703" y="95742"/>
                    <a:pt x="285406" y="95742"/>
                    <a:pt x="282813" y="97036"/>
                  </a:cubicBezTo>
                  <a:cubicBezTo>
                    <a:pt x="282813" y="97036"/>
                    <a:pt x="282813" y="97036"/>
                    <a:pt x="241311" y="121619"/>
                  </a:cubicBezTo>
                  <a:cubicBezTo>
                    <a:pt x="241311" y="121619"/>
                    <a:pt x="241311" y="121619"/>
                    <a:pt x="241311" y="122912"/>
                  </a:cubicBezTo>
                  <a:cubicBezTo>
                    <a:pt x="241311" y="122912"/>
                    <a:pt x="241311" y="122912"/>
                    <a:pt x="241311" y="159139"/>
                  </a:cubicBezTo>
                  <a:cubicBezTo>
                    <a:pt x="241311" y="161727"/>
                    <a:pt x="241311" y="164315"/>
                    <a:pt x="238717" y="165608"/>
                  </a:cubicBezTo>
                  <a:cubicBezTo>
                    <a:pt x="237420" y="166902"/>
                    <a:pt x="236123" y="168196"/>
                    <a:pt x="233529" y="169490"/>
                  </a:cubicBezTo>
                  <a:cubicBezTo>
                    <a:pt x="233529" y="169490"/>
                    <a:pt x="233529" y="169490"/>
                    <a:pt x="216669" y="178547"/>
                  </a:cubicBezTo>
                  <a:cubicBezTo>
                    <a:pt x="216669" y="178547"/>
                    <a:pt x="216669" y="178547"/>
                    <a:pt x="216669" y="230299"/>
                  </a:cubicBezTo>
                  <a:cubicBezTo>
                    <a:pt x="216669" y="230299"/>
                    <a:pt x="216669" y="230299"/>
                    <a:pt x="230935" y="244531"/>
                  </a:cubicBezTo>
                  <a:cubicBezTo>
                    <a:pt x="233529" y="247119"/>
                    <a:pt x="233529" y="252294"/>
                    <a:pt x="230935" y="254882"/>
                  </a:cubicBezTo>
                  <a:cubicBezTo>
                    <a:pt x="227044" y="258763"/>
                    <a:pt x="223154" y="258763"/>
                    <a:pt x="219263" y="254882"/>
                  </a:cubicBezTo>
                  <a:cubicBezTo>
                    <a:pt x="219263" y="254882"/>
                    <a:pt x="219263" y="254882"/>
                    <a:pt x="208887" y="244531"/>
                  </a:cubicBezTo>
                  <a:cubicBezTo>
                    <a:pt x="208887" y="244531"/>
                    <a:pt x="208887" y="244531"/>
                    <a:pt x="198512" y="254882"/>
                  </a:cubicBezTo>
                  <a:cubicBezTo>
                    <a:pt x="194621" y="258763"/>
                    <a:pt x="189433" y="258763"/>
                    <a:pt x="186840" y="254882"/>
                  </a:cubicBezTo>
                  <a:cubicBezTo>
                    <a:pt x="184246" y="252294"/>
                    <a:pt x="184246" y="247119"/>
                    <a:pt x="186840" y="244531"/>
                  </a:cubicBezTo>
                  <a:cubicBezTo>
                    <a:pt x="186840" y="244531"/>
                    <a:pt x="186840" y="244531"/>
                    <a:pt x="201106" y="230299"/>
                  </a:cubicBezTo>
                  <a:cubicBezTo>
                    <a:pt x="201106" y="230299"/>
                    <a:pt x="201106" y="230299"/>
                    <a:pt x="201106" y="187603"/>
                  </a:cubicBezTo>
                  <a:cubicBezTo>
                    <a:pt x="201106" y="187603"/>
                    <a:pt x="201106" y="187603"/>
                    <a:pt x="149228" y="217361"/>
                  </a:cubicBezTo>
                  <a:cubicBezTo>
                    <a:pt x="146635" y="218655"/>
                    <a:pt x="142744" y="218655"/>
                    <a:pt x="138853" y="217361"/>
                  </a:cubicBezTo>
                  <a:cubicBezTo>
                    <a:pt x="138853" y="217361"/>
                    <a:pt x="138853" y="217361"/>
                    <a:pt x="54552" y="169490"/>
                  </a:cubicBezTo>
                  <a:cubicBezTo>
                    <a:pt x="51959" y="168196"/>
                    <a:pt x="50662" y="166902"/>
                    <a:pt x="49365" y="165608"/>
                  </a:cubicBezTo>
                  <a:cubicBezTo>
                    <a:pt x="48068" y="164315"/>
                    <a:pt x="48068" y="161727"/>
                    <a:pt x="48068" y="159139"/>
                  </a:cubicBezTo>
                  <a:cubicBezTo>
                    <a:pt x="48068" y="159139"/>
                    <a:pt x="48068" y="159139"/>
                    <a:pt x="48068" y="122912"/>
                  </a:cubicBezTo>
                  <a:cubicBezTo>
                    <a:pt x="48068" y="121619"/>
                    <a:pt x="48068" y="121619"/>
                    <a:pt x="48068" y="121619"/>
                  </a:cubicBezTo>
                  <a:cubicBezTo>
                    <a:pt x="48068" y="121619"/>
                    <a:pt x="48068" y="121619"/>
                    <a:pt x="6565" y="97036"/>
                  </a:cubicBezTo>
                  <a:cubicBezTo>
                    <a:pt x="-1216" y="95742"/>
                    <a:pt x="81" y="87979"/>
                    <a:pt x="81" y="87979"/>
                  </a:cubicBezTo>
                  <a:cubicBezTo>
                    <a:pt x="81" y="82804"/>
                    <a:pt x="3971" y="81510"/>
                    <a:pt x="6565" y="81510"/>
                  </a:cubicBezTo>
                  <a:cubicBezTo>
                    <a:pt x="6565" y="81510"/>
                    <a:pt x="6565" y="81510"/>
                    <a:pt x="138853" y="2588"/>
                  </a:cubicBezTo>
                  <a:cubicBezTo>
                    <a:pt x="140150" y="1294"/>
                    <a:pt x="142744" y="1294"/>
                    <a:pt x="144041" y="0"/>
                  </a:cubicBezTo>
                  <a:close/>
                </a:path>
              </a:pathLst>
            </a:custGeom>
            <a:solidFill>
              <a:schemeClr val="bg1"/>
            </a:solidFill>
            <a:ln>
              <a:noFill/>
            </a:ln>
          </p:spPr>
        </p:sp>
      </p:grpSp>
      <p:sp>
        <p:nvSpPr>
          <p:cNvPr id="6" name="文本框 5"/>
          <p:cNvSpPr txBox="1"/>
          <p:nvPr/>
        </p:nvSpPr>
        <p:spPr>
          <a:xfrm>
            <a:off x="3941194" y="2365422"/>
            <a:ext cx="6372952"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800" b="0" i="0" u="none" strike="noStrike" kern="1200" cap="none" spc="300" normalizeH="0" baseline="0" noProof="0" dirty="0">
                <a:ln>
                  <a:noFill/>
                </a:ln>
                <a:solidFill>
                  <a:srgbClr val="FFFFFF"/>
                </a:solidFill>
                <a:effectLst/>
                <a:uLnTx/>
                <a:uFillTx/>
                <a:latin typeface="方正兰亭中黑_GBK" panose="02000000000000000000" pitchFamily="2" charset="-122"/>
                <a:ea typeface="方正兰亭中黑_GBK" panose="02000000000000000000" pitchFamily="2" charset="-122"/>
              </a:rPr>
              <a:t>毕业论</a:t>
            </a:r>
            <a:r>
              <a:rPr kumimoji="0" lang="zh-CN" altLang="en-US" sz="4800" b="0" i="0" u="none" strike="noStrike" kern="1200" cap="none" spc="300" normalizeH="0" baseline="0" noProof="0" dirty="0" smtClean="0">
                <a:ln>
                  <a:noFill/>
                </a:ln>
                <a:solidFill>
                  <a:srgbClr val="FFFFFF"/>
                </a:solidFill>
                <a:effectLst/>
                <a:uLnTx/>
                <a:uFillTx/>
                <a:latin typeface="方正兰亭中黑_GBK" panose="02000000000000000000" pitchFamily="2" charset="-122"/>
                <a:ea typeface="方正兰亭中黑_GBK" panose="02000000000000000000" pitchFamily="2" charset="-122"/>
              </a:rPr>
              <a:t>文</a:t>
            </a:r>
            <a:r>
              <a:rPr lang="zh-CN" altLang="en-US" sz="4800" spc="300" dirty="0">
                <a:solidFill>
                  <a:srgbClr val="FFFFFF"/>
                </a:solidFill>
                <a:latin typeface="方正兰亭中黑_GBK" panose="02000000000000000000" pitchFamily="2" charset="-122"/>
                <a:ea typeface="方正兰亭中黑_GBK" panose="02000000000000000000" pitchFamily="2" charset="-122"/>
              </a:rPr>
              <a:t>开题报告</a:t>
            </a:r>
            <a:r>
              <a:rPr kumimoji="0" lang="en-US" altLang="zh-CN" sz="4800" b="0" i="0" u="none" strike="noStrike" kern="1200" cap="none" spc="300" normalizeH="0" baseline="0" noProof="0" dirty="0" smtClean="0">
                <a:ln>
                  <a:noFill/>
                </a:ln>
                <a:solidFill>
                  <a:srgbClr val="FFFFFF"/>
                </a:solidFill>
                <a:effectLst/>
                <a:uLnTx/>
                <a:uFillTx/>
                <a:latin typeface="方正兰亭中黑_GBK" panose="02000000000000000000" pitchFamily="2" charset="-122"/>
                <a:ea typeface="方正兰亭中黑_GBK" panose="02000000000000000000" pitchFamily="2" charset="-122"/>
              </a:rPr>
              <a:t>PPT</a:t>
            </a:r>
            <a:endParaRPr kumimoji="0" lang="zh-CN" altLang="en-US" sz="4800" b="0" i="0" u="none" strike="noStrike" kern="1200" cap="none" spc="300" normalizeH="0" baseline="0" noProof="0" dirty="0">
              <a:ln>
                <a:noFill/>
              </a:ln>
              <a:solidFill>
                <a:srgbClr val="FFFFFF"/>
              </a:solidFill>
              <a:effectLst/>
              <a:uLnTx/>
              <a:uFillTx/>
              <a:latin typeface="方正兰亭中黑_GBK" panose="02000000000000000000" pitchFamily="2" charset="-122"/>
              <a:ea typeface="方正兰亭中黑_GBK" panose="02000000000000000000" pitchFamily="2" charset="-122"/>
            </a:endParaRPr>
          </a:p>
        </p:txBody>
      </p:sp>
      <p:sp>
        <p:nvSpPr>
          <p:cNvPr id="8" name="文本框 7"/>
          <p:cNvSpPr txBox="1"/>
          <p:nvPr/>
        </p:nvSpPr>
        <p:spPr>
          <a:xfrm>
            <a:off x="3994360" y="1962791"/>
            <a:ext cx="4089972" cy="461665"/>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FFFFFF"/>
                </a:solidFill>
                <a:effectLst/>
                <a:uLnTx/>
                <a:uFillTx/>
                <a:latin typeface="微软雅黑"/>
                <a:ea typeface="微软雅黑"/>
                <a:cs typeface="+mn-cs"/>
              </a:rPr>
              <a:t>单击此处添加您的学校名称</a:t>
            </a:r>
          </a:p>
        </p:txBody>
      </p:sp>
      <p:grpSp>
        <p:nvGrpSpPr>
          <p:cNvPr id="7" name="组合 6"/>
          <p:cNvGrpSpPr/>
          <p:nvPr/>
        </p:nvGrpSpPr>
        <p:grpSpPr>
          <a:xfrm>
            <a:off x="1727672" y="5219700"/>
            <a:ext cx="3155325" cy="591034"/>
            <a:chOff x="1727672" y="5219700"/>
            <a:chExt cx="3155325" cy="591034"/>
          </a:xfrm>
        </p:grpSpPr>
        <p:sp>
          <p:nvSpPr>
            <p:cNvPr id="9" name="student-graduation-cap-shape_52041"/>
            <p:cNvSpPr>
              <a:spLocks noChangeAspect="1"/>
            </p:cNvSpPr>
            <p:nvPr/>
          </p:nvSpPr>
          <p:spPr bwMode="auto">
            <a:xfrm>
              <a:off x="1877853" y="5345941"/>
              <a:ext cx="290672" cy="350126"/>
            </a:xfrm>
            <a:custGeom>
              <a:avLst/>
              <a:gdLst>
                <a:gd name="connsiteX0" fmla="*/ 56671 w 279400"/>
                <a:gd name="connsiteY0" fmla="*/ 192087 h 336550"/>
                <a:gd name="connsiteX1" fmla="*/ 224047 w 279400"/>
                <a:gd name="connsiteY1" fmla="*/ 192087 h 336550"/>
                <a:gd name="connsiteX2" fmla="*/ 279400 w 279400"/>
                <a:gd name="connsiteY2" fmla="*/ 247752 h 336550"/>
                <a:gd name="connsiteX3" fmla="*/ 279400 w 279400"/>
                <a:gd name="connsiteY3" fmla="*/ 336550 h 336550"/>
                <a:gd name="connsiteX4" fmla="*/ 176602 w 279400"/>
                <a:gd name="connsiteY4" fmla="*/ 336550 h 336550"/>
                <a:gd name="connsiteX5" fmla="*/ 158151 w 279400"/>
                <a:gd name="connsiteY5" fmla="*/ 245101 h 336550"/>
                <a:gd name="connsiteX6" fmla="*/ 151562 w 279400"/>
                <a:gd name="connsiteY6" fmla="*/ 239800 h 336550"/>
                <a:gd name="connsiteX7" fmla="*/ 167377 w 279400"/>
                <a:gd name="connsiteY7" fmla="*/ 213293 h 336550"/>
                <a:gd name="connsiteX8" fmla="*/ 167377 w 279400"/>
                <a:gd name="connsiteY8" fmla="*/ 209317 h 336550"/>
                <a:gd name="connsiteX9" fmla="*/ 163423 w 279400"/>
                <a:gd name="connsiteY9" fmla="*/ 207991 h 336550"/>
                <a:gd name="connsiteX10" fmla="*/ 121249 w 279400"/>
                <a:gd name="connsiteY10" fmla="*/ 207991 h 336550"/>
                <a:gd name="connsiteX11" fmla="*/ 118613 w 279400"/>
                <a:gd name="connsiteY11" fmla="*/ 209317 h 336550"/>
                <a:gd name="connsiteX12" fmla="*/ 118613 w 279400"/>
                <a:gd name="connsiteY12" fmla="*/ 213293 h 336550"/>
                <a:gd name="connsiteX13" fmla="*/ 134429 w 279400"/>
                <a:gd name="connsiteY13" fmla="*/ 239800 h 336550"/>
                <a:gd name="connsiteX14" fmla="*/ 126521 w 279400"/>
                <a:gd name="connsiteY14" fmla="*/ 245101 h 336550"/>
                <a:gd name="connsiteX15" fmla="*/ 110706 w 279400"/>
                <a:gd name="connsiteY15" fmla="*/ 336550 h 336550"/>
                <a:gd name="connsiteX16" fmla="*/ 0 w 279400"/>
                <a:gd name="connsiteY16" fmla="*/ 336550 h 336550"/>
                <a:gd name="connsiteX17" fmla="*/ 0 w 279400"/>
                <a:gd name="connsiteY17" fmla="*/ 247752 h 336550"/>
                <a:gd name="connsiteX18" fmla="*/ 56671 w 279400"/>
                <a:gd name="connsiteY18" fmla="*/ 192087 h 336550"/>
                <a:gd name="connsiteX19" fmla="*/ 138907 w 279400"/>
                <a:gd name="connsiteY19" fmla="*/ 0 h 336550"/>
                <a:gd name="connsiteX20" fmla="*/ 219076 w 279400"/>
                <a:gd name="connsiteY20" fmla="*/ 80169 h 336550"/>
                <a:gd name="connsiteX21" fmla="*/ 138907 w 279400"/>
                <a:gd name="connsiteY21" fmla="*/ 160338 h 336550"/>
                <a:gd name="connsiteX22" fmla="*/ 58738 w 279400"/>
                <a:gd name="connsiteY22" fmla="*/ 80169 h 336550"/>
                <a:gd name="connsiteX23" fmla="*/ 138907 w 279400"/>
                <a:gd name="connsiteY23"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79400" h="336550">
                  <a:moveTo>
                    <a:pt x="56671" y="192087"/>
                  </a:moveTo>
                  <a:cubicBezTo>
                    <a:pt x="56671" y="192087"/>
                    <a:pt x="56671" y="192087"/>
                    <a:pt x="224047" y="192087"/>
                  </a:cubicBezTo>
                  <a:cubicBezTo>
                    <a:pt x="254360" y="192087"/>
                    <a:pt x="279400" y="217269"/>
                    <a:pt x="279400" y="247752"/>
                  </a:cubicBezTo>
                  <a:cubicBezTo>
                    <a:pt x="279400" y="247752"/>
                    <a:pt x="279400" y="247752"/>
                    <a:pt x="279400" y="336550"/>
                  </a:cubicBezTo>
                  <a:cubicBezTo>
                    <a:pt x="279400" y="336550"/>
                    <a:pt x="279400" y="336550"/>
                    <a:pt x="176602" y="336550"/>
                  </a:cubicBezTo>
                  <a:cubicBezTo>
                    <a:pt x="176602" y="336550"/>
                    <a:pt x="176602" y="336550"/>
                    <a:pt x="158151" y="245101"/>
                  </a:cubicBezTo>
                  <a:cubicBezTo>
                    <a:pt x="158151" y="242450"/>
                    <a:pt x="154197" y="239800"/>
                    <a:pt x="151562" y="239800"/>
                  </a:cubicBezTo>
                  <a:cubicBezTo>
                    <a:pt x="151562" y="239800"/>
                    <a:pt x="151562" y="239800"/>
                    <a:pt x="167377" y="213293"/>
                  </a:cubicBezTo>
                  <a:cubicBezTo>
                    <a:pt x="167377" y="211967"/>
                    <a:pt x="167377" y="210642"/>
                    <a:pt x="167377" y="209317"/>
                  </a:cubicBezTo>
                  <a:cubicBezTo>
                    <a:pt x="166059" y="207991"/>
                    <a:pt x="164741" y="207991"/>
                    <a:pt x="163423" y="207991"/>
                  </a:cubicBezTo>
                  <a:cubicBezTo>
                    <a:pt x="163423" y="207991"/>
                    <a:pt x="163423" y="207991"/>
                    <a:pt x="121249" y="207991"/>
                  </a:cubicBezTo>
                  <a:cubicBezTo>
                    <a:pt x="119931" y="207991"/>
                    <a:pt x="118613" y="207991"/>
                    <a:pt x="118613" y="209317"/>
                  </a:cubicBezTo>
                  <a:cubicBezTo>
                    <a:pt x="117296" y="210642"/>
                    <a:pt x="117296" y="211967"/>
                    <a:pt x="118613" y="213293"/>
                  </a:cubicBezTo>
                  <a:cubicBezTo>
                    <a:pt x="118613" y="213293"/>
                    <a:pt x="118613" y="213293"/>
                    <a:pt x="134429" y="239800"/>
                  </a:cubicBezTo>
                  <a:cubicBezTo>
                    <a:pt x="130475" y="239800"/>
                    <a:pt x="127839" y="242450"/>
                    <a:pt x="126521" y="245101"/>
                  </a:cubicBezTo>
                  <a:cubicBezTo>
                    <a:pt x="126521" y="245101"/>
                    <a:pt x="126521" y="245101"/>
                    <a:pt x="110706" y="336550"/>
                  </a:cubicBezTo>
                  <a:cubicBezTo>
                    <a:pt x="110706" y="336550"/>
                    <a:pt x="110706" y="336550"/>
                    <a:pt x="0" y="336550"/>
                  </a:cubicBezTo>
                  <a:cubicBezTo>
                    <a:pt x="0" y="336550"/>
                    <a:pt x="0" y="336550"/>
                    <a:pt x="0" y="247752"/>
                  </a:cubicBezTo>
                  <a:cubicBezTo>
                    <a:pt x="0" y="217269"/>
                    <a:pt x="25040" y="192087"/>
                    <a:pt x="56671" y="192087"/>
                  </a:cubicBezTo>
                  <a:close/>
                  <a:moveTo>
                    <a:pt x="138907" y="0"/>
                  </a:moveTo>
                  <a:cubicBezTo>
                    <a:pt x="183183" y="0"/>
                    <a:pt x="219076" y="35893"/>
                    <a:pt x="219076" y="80169"/>
                  </a:cubicBezTo>
                  <a:cubicBezTo>
                    <a:pt x="219076" y="124445"/>
                    <a:pt x="183183" y="160338"/>
                    <a:pt x="138907" y="160338"/>
                  </a:cubicBezTo>
                  <a:cubicBezTo>
                    <a:pt x="94631" y="160338"/>
                    <a:pt x="58738" y="124445"/>
                    <a:pt x="58738" y="80169"/>
                  </a:cubicBezTo>
                  <a:cubicBezTo>
                    <a:pt x="58738" y="35893"/>
                    <a:pt x="94631" y="0"/>
                    <a:pt x="138907" y="0"/>
                  </a:cubicBezTo>
                  <a:close/>
                </a:path>
              </a:pathLst>
            </a:custGeom>
            <a:solidFill>
              <a:schemeClr val="bg1"/>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10" name="文本框 9"/>
            <p:cNvSpPr txBox="1"/>
            <p:nvPr/>
          </p:nvSpPr>
          <p:spPr>
            <a:xfrm>
              <a:off x="2334891" y="5384040"/>
              <a:ext cx="2548106"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a:ea typeface="微软雅黑"/>
                  <a:cs typeface="+mn-cs"/>
                </a:rPr>
                <a:t>答</a:t>
              </a:r>
              <a:r>
                <a:rPr kumimoji="0" lang="zh-CN" altLang="en-US" sz="1600" b="0" i="0" u="none" strike="noStrike" kern="1200" cap="none" spc="0" normalizeH="0" baseline="0" noProof="0" dirty="0">
                  <a:ln>
                    <a:noFill/>
                  </a:ln>
                  <a:solidFill>
                    <a:srgbClr val="FFFFFF"/>
                  </a:solidFill>
                  <a:effectLst/>
                  <a:uLnTx/>
                  <a:uFillTx/>
                  <a:latin typeface="微软雅黑"/>
                  <a:ea typeface="微软雅黑"/>
                  <a:cs typeface="+mn-cs"/>
                </a:rPr>
                <a:t>辩人姓名</a:t>
              </a:r>
            </a:p>
          </p:txBody>
        </p:sp>
        <p:sp>
          <p:nvSpPr>
            <p:cNvPr id="21" name="椭圆 20"/>
            <p:cNvSpPr/>
            <p:nvPr/>
          </p:nvSpPr>
          <p:spPr>
            <a:xfrm>
              <a:off x="1727672" y="5219700"/>
              <a:ext cx="591034" cy="591034"/>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grpSp>
        <p:nvGrpSpPr>
          <p:cNvPr id="19" name="组合 18"/>
          <p:cNvGrpSpPr/>
          <p:nvPr/>
        </p:nvGrpSpPr>
        <p:grpSpPr>
          <a:xfrm>
            <a:off x="4686630" y="5219700"/>
            <a:ext cx="3155325" cy="591034"/>
            <a:chOff x="4686630" y="5219700"/>
            <a:chExt cx="3155325" cy="591034"/>
          </a:xfrm>
        </p:grpSpPr>
        <p:sp>
          <p:nvSpPr>
            <p:cNvPr id="11" name="student-graduation-cap-shape_52041"/>
            <p:cNvSpPr>
              <a:spLocks noChangeAspect="1"/>
            </p:cNvSpPr>
            <p:nvPr/>
          </p:nvSpPr>
          <p:spPr bwMode="auto">
            <a:xfrm>
              <a:off x="4807083" y="5366422"/>
              <a:ext cx="350128" cy="309162"/>
            </a:xfrm>
            <a:custGeom>
              <a:avLst/>
              <a:gdLst>
                <a:gd name="connsiteX0" fmla="*/ 198438 w 331788"/>
                <a:gd name="connsiteY0" fmla="*/ 207244 h 292969"/>
                <a:gd name="connsiteX1" fmla="*/ 301626 w 331788"/>
                <a:gd name="connsiteY1" fmla="*/ 207244 h 292969"/>
                <a:gd name="connsiteX2" fmla="*/ 301626 w 331788"/>
                <a:gd name="connsiteY2" fmla="*/ 215182 h 292969"/>
                <a:gd name="connsiteX3" fmla="*/ 198438 w 331788"/>
                <a:gd name="connsiteY3" fmla="*/ 215182 h 292969"/>
                <a:gd name="connsiteX4" fmla="*/ 198438 w 331788"/>
                <a:gd name="connsiteY4" fmla="*/ 178669 h 292969"/>
                <a:gd name="connsiteX5" fmla="*/ 301626 w 331788"/>
                <a:gd name="connsiteY5" fmla="*/ 178669 h 292969"/>
                <a:gd name="connsiteX6" fmla="*/ 301626 w 331788"/>
                <a:gd name="connsiteY6" fmla="*/ 185019 h 292969"/>
                <a:gd name="connsiteX7" fmla="*/ 198438 w 331788"/>
                <a:gd name="connsiteY7" fmla="*/ 185019 h 292969"/>
                <a:gd name="connsiteX8" fmla="*/ 50800 w 331788"/>
                <a:gd name="connsiteY8" fmla="*/ 172319 h 292969"/>
                <a:gd name="connsiteX9" fmla="*/ 139700 w 331788"/>
                <a:gd name="connsiteY9" fmla="*/ 199306 h 292969"/>
                <a:gd name="connsiteX10" fmla="*/ 139700 w 331788"/>
                <a:gd name="connsiteY10" fmla="*/ 207244 h 292969"/>
                <a:gd name="connsiteX11" fmla="*/ 50800 w 331788"/>
                <a:gd name="connsiteY11" fmla="*/ 180256 h 292969"/>
                <a:gd name="connsiteX12" fmla="*/ 198438 w 331788"/>
                <a:gd name="connsiteY12" fmla="*/ 148506 h 292969"/>
                <a:gd name="connsiteX13" fmla="*/ 301626 w 331788"/>
                <a:gd name="connsiteY13" fmla="*/ 148506 h 292969"/>
                <a:gd name="connsiteX14" fmla="*/ 301626 w 331788"/>
                <a:gd name="connsiteY14" fmla="*/ 156444 h 292969"/>
                <a:gd name="connsiteX15" fmla="*/ 198438 w 331788"/>
                <a:gd name="connsiteY15" fmla="*/ 156444 h 292969"/>
                <a:gd name="connsiteX16" fmla="*/ 50800 w 331788"/>
                <a:gd name="connsiteY16" fmla="*/ 142156 h 292969"/>
                <a:gd name="connsiteX17" fmla="*/ 139700 w 331788"/>
                <a:gd name="connsiteY17" fmla="*/ 169143 h 292969"/>
                <a:gd name="connsiteX18" fmla="*/ 139700 w 331788"/>
                <a:gd name="connsiteY18" fmla="*/ 177081 h 292969"/>
                <a:gd name="connsiteX19" fmla="*/ 50800 w 331788"/>
                <a:gd name="connsiteY19" fmla="*/ 150093 h 292969"/>
                <a:gd name="connsiteX20" fmla="*/ 196850 w 331788"/>
                <a:gd name="connsiteY20" fmla="*/ 118344 h 292969"/>
                <a:gd name="connsiteX21" fmla="*/ 301625 w 331788"/>
                <a:gd name="connsiteY21" fmla="*/ 118344 h 292969"/>
                <a:gd name="connsiteX22" fmla="*/ 301625 w 331788"/>
                <a:gd name="connsiteY22" fmla="*/ 126282 h 292969"/>
                <a:gd name="connsiteX23" fmla="*/ 196850 w 331788"/>
                <a:gd name="connsiteY23" fmla="*/ 126282 h 292969"/>
                <a:gd name="connsiteX24" fmla="*/ 50800 w 331788"/>
                <a:gd name="connsiteY24" fmla="*/ 113581 h 292969"/>
                <a:gd name="connsiteX25" fmla="*/ 139700 w 331788"/>
                <a:gd name="connsiteY25" fmla="*/ 140568 h 292969"/>
                <a:gd name="connsiteX26" fmla="*/ 139700 w 331788"/>
                <a:gd name="connsiteY26" fmla="*/ 148506 h 292969"/>
                <a:gd name="connsiteX27" fmla="*/ 50800 w 331788"/>
                <a:gd name="connsiteY27" fmla="*/ 121518 h 292969"/>
                <a:gd name="connsiteX28" fmla="*/ 95250 w 331788"/>
                <a:gd name="connsiteY28" fmla="*/ 97706 h 292969"/>
                <a:gd name="connsiteX29" fmla="*/ 139700 w 331788"/>
                <a:gd name="connsiteY29" fmla="*/ 110406 h 292969"/>
                <a:gd name="connsiteX30" fmla="*/ 139700 w 331788"/>
                <a:gd name="connsiteY30" fmla="*/ 118344 h 292969"/>
                <a:gd name="connsiteX31" fmla="*/ 95250 w 331788"/>
                <a:gd name="connsiteY31" fmla="*/ 105643 h 292969"/>
                <a:gd name="connsiteX32" fmla="*/ 196850 w 331788"/>
                <a:gd name="connsiteY32" fmla="*/ 89769 h 292969"/>
                <a:gd name="connsiteX33" fmla="*/ 301625 w 331788"/>
                <a:gd name="connsiteY33" fmla="*/ 89769 h 292969"/>
                <a:gd name="connsiteX34" fmla="*/ 301625 w 331788"/>
                <a:gd name="connsiteY34" fmla="*/ 97707 h 292969"/>
                <a:gd name="connsiteX35" fmla="*/ 196850 w 331788"/>
                <a:gd name="connsiteY35" fmla="*/ 97707 h 292969"/>
                <a:gd name="connsiteX36" fmla="*/ 95250 w 331788"/>
                <a:gd name="connsiteY36" fmla="*/ 67544 h 292969"/>
                <a:gd name="connsiteX37" fmla="*/ 139700 w 331788"/>
                <a:gd name="connsiteY37" fmla="*/ 81831 h 292969"/>
                <a:gd name="connsiteX38" fmla="*/ 139700 w 331788"/>
                <a:gd name="connsiteY38" fmla="*/ 89769 h 292969"/>
                <a:gd name="connsiteX39" fmla="*/ 95250 w 331788"/>
                <a:gd name="connsiteY39" fmla="*/ 75481 h 292969"/>
                <a:gd name="connsiteX40" fmla="*/ 68263 w 331788"/>
                <a:gd name="connsiteY40" fmla="*/ 67544 h 292969"/>
                <a:gd name="connsiteX41" fmla="*/ 61913 w 331788"/>
                <a:gd name="connsiteY41" fmla="*/ 81832 h 292969"/>
                <a:gd name="connsiteX42" fmla="*/ 71438 w 331788"/>
                <a:gd name="connsiteY42" fmla="*/ 85007 h 292969"/>
                <a:gd name="connsiteX43" fmla="*/ 61913 w 331788"/>
                <a:gd name="connsiteY43" fmla="*/ 56431 h 292969"/>
                <a:gd name="connsiteX44" fmla="*/ 71438 w 331788"/>
                <a:gd name="connsiteY44" fmla="*/ 59606 h 292969"/>
                <a:gd name="connsiteX45" fmla="*/ 84138 w 331788"/>
                <a:gd name="connsiteY45" fmla="*/ 104056 h 292969"/>
                <a:gd name="connsiteX46" fmla="*/ 76200 w 331788"/>
                <a:gd name="connsiteY46" fmla="*/ 102468 h 292969"/>
                <a:gd name="connsiteX47" fmla="*/ 74613 w 331788"/>
                <a:gd name="connsiteY47" fmla="*/ 92943 h 292969"/>
                <a:gd name="connsiteX48" fmla="*/ 60325 w 331788"/>
                <a:gd name="connsiteY48" fmla="*/ 89768 h 292969"/>
                <a:gd name="connsiteX49" fmla="*/ 58737 w 331788"/>
                <a:gd name="connsiteY49" fmla="*/ 96118 h 292969"/>
                <a:gd name="connsiteX50" fmla="*/ 53975 w 331788"/>
                <a:gd name="connsiteY50" fmla="*/ 96118 h 292969"/>
                <a:gd name="connsiteX51" fmla="*/ 50800 w 331788"/>
                <a:gd name="connsiteY51" fmla="*/ 94531 h 292969"/>
                <a:gd name="connsiteX52" fmla="*/ 171450 w 331788"/>
                <a:gd name="connsiteY52" fmla="*/ 54844 h 292969"/>
                <a:gd name="connsiteX53" fmla="*/ 171450 w 331788"/>
                <a:gd name="connsiteY53" fmla="*/ 248519 h 292969"/>
                <a:gd name="connsiteX54" fmla="*/ 320675 w 331788"/>
                <a:gd name="connsiteY54" fmla="*/ 248519 h 292969"/>
                <a:gd name="connsiteX55" fmla="*/ 320675 w 331788"/>
                <a:gd name="connsiteY55" fmla="*/ 54844 h 292969"/>
                <a:gd name="connsiteX56" fmla="*/ 215900 w 331788"/>
                <a:gd name="connsiteY56" fmla="*/ 54844 h 292969"/>
                <a:gd name="connsiteX57" fmla="*/ 215900 w 331788"/>
                <a:gd name="connsiteY57" fmla="*/ 75481 h 292969"/>
                <a:gd name="connsiteX58" fmla="*/ 206375 w 331788"/>
                <a:gd name="connsiteY58" fmla="*/ 67544 h 292969"/>
                <a:gd name="connsiteX59" fmla="*/ 195262 w 331788"/>
                <a:gd name="connsiteY59" fmla="*/ 75481 h 292969"/>
                <a:gd name="connsiteX60" fmla="*/ 195262 w 331788"/>
                <a:gd name="connsiteY60" fmla="*/ 54844 h 292969"/>
                <a:gd name="connsiteX61" fmla="*/ 33338 w 331788"/>
                <a:gd name="connsiteY61" fmla="*/ 13569 h 292969"/>
                <a:gd name="connsiteX62" fmla="*/ 33338 w 331788"/>
                <a:gd name="connsiteY62" fmla="*/ 42144 h 292969"/>
                <a:gd name="connsiteX63" fmla="*/ 33338 w 331788"/>
                <a:gd name="connsiteY63" fmla="*/ 207244 h 292969"/>
                <a:gd name="connsiteX64" fmla="*/ 160338 w 331788"/>
                <a:gd name="connsiteY64" fmla="*/ 245344 h 292969"/>
                <a:gd name="connsiteX65" fmla="*/ 160338 w 331788"/>
                <a:gd name="connsiteY65" fmla="*/ 53256 h 292969"/>
                <a:gd name="connsiteX66" fmla="*/ 146050 w 331788"/>
                <a:gd name="connsiteY66" fmla="*/ 48494 h 292969"/>
                <a:gd name="connsiteX67" fmla="*/ 128588 w 331788"/>
                <a:gd name="connsiteY67" fmla="*/ 42144 h 292969"/>
                <a:gd name="connsiteX68" fmla="*/ 23329 w 331788"/>
                <a:gd name="connsiteY68" fmla="*/ 575 h 292969"/>
                <a:gd name="connsiteX69" fmla="*/ 28513 w 331788"/>
                <a:gd name="connsiteY69" fmla="*/ 575 h 292969"/>
                <a:gd name="connsiteX70" fmla="*/ 167190 w 331788"/>
                <a:gd name="connsiteY70" fmla="*/ 41975 h 292969"/>
                <a:gd name="connsiteX71" fmla="*/ 326604 w 331788"/>
                <a:gd name="connsiteY71" fmla="*/ 41975 h 292969"/>
                <a:gd name="connsiteX72" fmla="*/ 331788 w 331788"/>
                <a:gd name="connsiteY72" fmla="*/ 48444 h 292969"/>
                <a:gd name="connsiteX73" fmla="*/ 331788 w 331788"/>
                <a:gd name="connsiteY73" fmla="*/ 252862 h 292969"/>
                <a:gd name="connsiteX74" fmla="*/ 326604 w 331788"/>
                <a:gd name="connsiteY74" fmla="*/ 258037 h 292969"/>
                <a:gd name="connsiteX75" fmla="*/ 206072 w 331788"/>
                <a:gd name="connsiteY75" fmla="*/ 258037 h 292969"/>
                <a:gd name="connsiteX76" fmla="*/ 206072 w 331788"/>
                <a:gd name="connsiteY76" fmla="*/ 281325 h 292969"/>
                <a:gd name="connsiteX77" fmla="*/ 228104 w 331788"/>
                <a:gd name="connsiteY77" fmla="*/ 281325 h 292969"/>
                <a:gd name="connsiteX78" fmla="*/ 228104 w 331788"/>
                <a:gd name="connsiteY78" fmla="*/ 292969 h 292969"/>
                <a:gd name="connsiteX79" fmla="*/ 103684 w 331788"/>
                <a:gd name="connsiteY79" fmla="*/ 292969 h 292969"/>
                <a:gd name="connsiteX80" fmla="*/ 103684 w 331788"/>
                <a:gd name="connsiteY80" fmla="*/ 281325 h 292969"/>
                <a:gd name="connsiteX81" fmla="*/ 125716 w 331788"/>
                <a:gd name="connsiteY81" fmla="*/ 281325 h 292969"/>
                <a:gd name="connsiteX82" fmla="*/ 125716 w 331788"/>
                <a:gd name="connsiteY82" fmla="*/ 258037 h 292969"/>
                <a:gd name="connsiteX83" fmla="*/ 5184 w 331788"/>
                <a:gd name="connsiteY83" fmla="*/ 258037 h 292969"/>
                <a:gd name="connsiteX84" fmla="*/ 0 w 331788"/>
                <a:gd name="connsiteY84" fmla="*/ 252862 h 292969"/>
                <a:gd name="connsiteX85" fmla="*/ 0 w 331788"/>
                <a:gd name="connsiteY85" fmla="*/ 48444 h 292969"/>
                <a:gd name="connsiteX86" fmla="*/ 5184 w 331788"/>
                <a:gd name="connsiteY86" fmla="*/ 41975 h 292969"/>
                <a:gd name="connsiteX87" fmla="*/ 20737 w 331788"/>
                <a:gd name="connsiteY87" fmla="*/ 41975 h 292969"/>
                <a:gd name="connsiteX88" fmla="*/ 20737 w 331788"/>
                <a:gd name="connsiteY88" fmla="*/ 5750 h 292969"/>
                <a:gd name="connsiteX89" fmla="*/ 23329 w 331788"/>
                <a:gd name="connsiteY89" fmla="*/ 575 h 292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331788" h="292969">
                  <a:moveTo>
                    <a:pt x="198438" y="207244"/>
                  </a:moveTo>
                  <a:lnTo>
                    <a:pt x="301626" y="207244"/>
                  </a:lnTo>
                  <a:lnTo>
                    <a:pt x="301626" y="215182"/>
                  </a:lnTo>
                  <a:lnTo>
                    <a:pt x="198438" y="215182"/>
                  </a:lnTo>
                  <a:close/>
                  <a:moveTo>
                    <a:pt x="198438" y="178669"/>
                  </a:moveTo>
                  <a:lnTo>
                    <a:pt x="301626" y="178669"/>
                  </a:lnTo>
                  <a:lnTo>
                    <a:pt x="301626" y="185019"/>
                  </a:lnTo>
                  <a:lnTo>
                    <a:pt x="198438" y="185019"/>
                  </a:lnTo>
                  <a:close/>
                  <a:moveTo>
                    <a:pt x="50800" y="172319"/>
                  </a:moveTo>
                  <a:lnTo>
                    <a:pt x="139700" y="199306"/>
                  </a:lnTo>
                  <a:lnTo>
                    <a:pt x="139700" y="207244"/>
                  </a:lnTo>
                  <a:lnTo>
                    <a:pt x="50800" y="180256"/>
                  </a:lnTo>
                  <a:close/>
                  <a:moveTo>
                    <a:pt x="198438" y="148506"/>
                  </a:moveTo>
                  <a:lnTo>
                    <a:pt x="301626" y="148506"/>
                  </a:lnTo>
                  <a:lnTo>
                    <a:pt x="301626" y="156444"/>
                  </a:lnTo>
                  <a:lnTo>
                    <a:pt x="198438" y="156444"/>
                  </a:lnTo>
                  <a:close/>
                  <a:moveTo>
                    <a:pt x="50800" y="142156"/>
                  </a:moveTo>
                  <a:lnTo>
                    <a:pt x="139700" y="169143"/>
                  </a:lnTo>
                  <a:lnTo>
                    <a:pt x="139700" y="177081"/>
                  </a:lnTo>
                  <a:lnTo>
                    <a:pt x="50800" y="150093"/>
                  </a:lnTo>
                  <a:close/>
                  <a:moveTo>
                    <a:pt x="196850" y="118344"/>
                  </a:moveTo>
                  <a:lnTo>
                    <a:pt x="301625" y="118344"/>
                  </a:lnTo>
                  <a:lnTo>
                    <a:pt x="301625" y="126282"/>
                  </a:lnTo>
                  <a:lnTo>
                    <a:pt x="196850" y="126282"/>
                  </a:lnTo>
                  <a:close/>
                  <a:moveTo>
                    <a:pt x="50800" y="113581"/>
                  </a:moveTo>
                  <a:lnTo>
                    <a:pt x="139700" y="140568"/>
                  </a:lnTo>
                  <a:lnTo>
                    <a:pt x="139700" y="148506"/>
                  </a:lnTo>
                  <a:lnTo>
                    <a:pt x="50800" y="121518"/>
                  </a:lnTo>
                  <a:close/>
                  <a:moveTo>
                    <a:pt x="95250" y="97706"/>
                  </a:moveTo>
                  <a:lnTo>
                    <a:pt x="139700" y="110406"/>
                  </a:lnTo>
                  <a:lnTo>
                    <a:pt x="139700" y="118344"/>
                  </a:lnTo>
                  <a:lnTo>
                    <a:pt x="95250" y="105643"/>
                  </a:lnTo>
                  <a:close/>
                  <a:moveTo>
                    <a:pt x="196850" y="89769"/>
                  </a:moveTo>
                  <a:lnTo>
                    <a:pt x="301625" y="89769"/>
                  </a:lnTo>
                  <a:lnTo>
                    <a:pt x="301625" y="97707"/>
                  </a:lnTo>
                  <a:lnTo>
                    <a:pt x="196850" y="97707"/>
                  </a:lnTo>
                  <a:close/>
                  <a:moveTo>
                    <a:pt x="95250" y="67544"/>
                  </a:moveTo>
                  <a:lnTo>
                    <a:pt x="139700" y="81831"/>
                  </a:lnTo>
                  <a:lnTo>
                    <a:pt x="139700" y="89769"/>
                  </a:lnTo>
                  <a:lnTo>
                    <a:pt x="95250" y="75481"/>
                  </a:lnTo>
                  <a:close/>
                  <a:moveTo>
                    <a:pt x="68263" y="67544"/>
                  </a:moveTo>
                  <a:lnTo>
                    <a:pt x="61913" y="81832"/>
                  </a:lnTo>
                  <a:lnTo>
                    <a:pt x="71438" y="85007"/>
                  </a:lnTo>
                  <a:close/>
                  <a:moveTo>
                    <a:pt x="61913" y="56431"/>
                  </a:moveTo>
                  <a:lnTo>
                    <a:pt x="71438" y="59606"/>
                  </a:lnTo>
                  <a:lnTo>
                    <a:pt x="84138" y="104056"/>
                  </a:lnTo>
                  <a:lnTo>
                    <a:pt x="76200" y="102468"/>
                  </a:lnTo>
                  <a:lnTo>
                    <a:pt x="74613" y="92943"/>
                  </a:lnTo>
                  <a:lnTo>
                    <a:pt x="60325" y="89768"/>
                  </a:lnTo>
                  <a:lnTo>
                    <a:pt x="58737" y="96118"/>
                  </a:lnTo>
                  <a:lnTo>
                    <a:pt x="53975" y="96118"/>
                  </a:lnTo>
                  <a:lnTo>
                    <a:pt x="50800" y="94531"/>
                  </a:lnTo>
                  <a:close/>
                  <a:moveTo>
                    <a:pt x="171450" y="54844"/>
                  </a:moveTo>
                  <a:lnTo>
                    <a:pt x="171450" y="248519"/>
                  </a:lnTo>
                  <a:lnTo>
                    <a:pt x="320675" y="248519"/>
                  </a:lnTo>
                  <a:lnTo>
                    <a:pt x="320675" y="54844"/>
                  </a:lnTo>
                  <a:lnTo>
                    <a:pt x="215900" y="54844"/>
                  </a:lnTo>
                  <a:lnTo>
                    <a:pt x="215900" y="75481"/>
                  </a:lnTo>
                  <a:lnTo>
                    <a:pt x="206375" y="67544"/>
                  </a:lnTo>
                  <a:lnTo>
                    <a:pt x="195262" y="75481"/>
                  </a:lnTo>
                  <a:lnTo>
                    <a:pt x="195262" y="54844"/>
                  </a:lnTo>
                  <a:close/>
                  <a:moveTo>
                    <a:pt x="33338" y="13569"/>
                  </a:moveTo>
                  <a:lnTo>
                    <a:pt x="33338" y="42144"/>
                  </a:lnTo>
                  <a:lnTo>
                    <a:pt x="33338" y="207244"/>
                  </a:lnTo>
                  <a:lnTo>
                    <a:pt x="160338" y="245344"/>
                  </a:lnTo>
                  <a:lnTo>
                    <a:pt x="160338" y="53256"/>
                  </a:lnTo>
                  <a:lnTo>
                    <a:pt x="146050" y="48494"/>
                  </a:lnTo>
                  <a:lnTo>
                    <a:pt x="128588" y="42144"/>
                  </a:lnTo>
                  <a:close/>
                  <a:moveTo>
                    <a:pt x="23329" y="575"/>
                  </a:moveTo>
                  <a:cubicBezTo>
                    <a:pt x="24625" y="575"/>
                    <a:pt x="27217" y="-719"/>
                    <a:pt x="28513" y="575"/>
                  </a:cubicBezTo>
                  <a:cubicBezTo>
                    <a:pt x="28513" y="575"/>
                    <a:pt x="28513" y="575"/>
                    <a:pt x="167190" y="41975"/>
                  </a:cubicBezTo>
                  <a:cubicBezTo>
                    <a:pt x="167190" y="41975"/>
                    <a:pt x="167190" y="41975"/>
                    <a:pt x="326604" y="41975"/>
                  </a:cubicBezTo>
                  <a:cubicBezTo>
                    <a:pt x="329196" y="41975"/>
                    <a:pt x="331788" y="44563"/>
                    <a:pt x="331788" y="48444"/>
                  </a:cubicBezTo>
                  <a:cubicBezTo>
                    <a:pt x="331788" y="48444"/>
                    <a:pt x="331788" y="48444"/>
                    <a:pt x="331788" y="252862"/>
                  </a:cubicBezTo>
                  <a:cubicBezTo>
                    <a:pt x="331788" y="255450"/>
                    <a:pt x="329196" y="258037"/>
                    <a:pt x="326604" y="258037"/>
                  </a:cubicBezTo>
                  <a:cubicBezTo>
                    <a:pt x="326604" y="258037"/>
                    <a:pt x="326604" y="258037"/>
                    <a:pt x="206072" y="258037"/>
                  </a:cubicBezTo>
                  <a:cubicBezTo>
                    <a:pt x="206072" y="258037"/>
                    <a:pt x="206072" y="258037"/>
                    <a:pt x="206072" y="281325"/>
                  </a:cubicBezTo>
                  <a:cubicBezTo>
                    <a:pt x="206072" y="281325"/>
                    <a:pt x="206072" y="281325"/>
                    <a:pt x="228104" y="281325"/>
                  </a:cubicBezTo>
                  <a:cubicBezTo>
                    <a:pt x="228104" y="281325"/>
                    <a:pt x="228104" y="281325"/>
                    <a:pt x="228104" y="292969"/>
                  </a:cubicBezTo>
                  <a:cubicBezTo>
                    <a:pt x="228104" y="292969"/>
                    <a:pt x="228104" y="292969"/>
                    <a:pt x="103684" y="292969"/>
                  </a:cubicBezTo>
                  <a:cubicBezTo>
                    <a:pt x="103684" y="292969"/>
                    <a:pt x="103684" y="292969"/>
                    <a:pt x="103684" y="281325"/>
                  </a:cubicBezTo>
                  <a:cubicBezTo>
                    <a:pt x="103684" y="281325"/>
                    <a:pt x="103684" y="281325"/>
                    <a:pt x="125716" y="281325"/>
                  </a:cubicBezTo>
                  <a:cubicBezTo>
                    <a:pt x="125716" y="281325"/>
                    <a:pt x="125716" y="281325"/>
                    <a:pt x="125716" y="258037"/>
                  </a:cubicBezTo>
                  <a:cubicBezTo>
                    <a:pt x="125716" y="258037"/>
                    <a:pt x="125716" y="258037"/>
                    <a:pt x="5184" y="258037"/>
                  </a:cubicBezTo>
                  <a:cubicBezTo>
                    <a:pt x="2592" y="258037"/>
                    <a:pt x="0" y="255450"/>
                    <a:pt x="0" y="252862"/>
                  </a:cubicBezTo>
                  <a:cubicBezTo>
                    <a:pt x="0" y="252862"/>
                    <a:pt x="0" y="252862"/>
                    <a:pt x="0" y="48444"/>
                  </a:cubicBezTo>
                  <a:cubicBezTo>
                    <a:pt x="0" y="44563"/>
                    <a:pt x="2592" y="41975"/>
                    <a:pt x="5184" y="41975"/>
                  </a:cubicBezTo>
                  <a:cubicBezTo>
                    <a:pt x="5184" y="41975"/>
                    <a:pt x="5184" y="41975"/>
                    <a:pt x="20737" y="41975"/>
                  </a:cubicBezTo>
                  <a:cubicBezTo>
                    <a:pt x="20737" y="41975"/>
                    <a:pt x="20737" y="41975"/>
                    <a:pt x="20737" y="5750"/>
                  </a:cubicBezTo>
                  <a:cubicBezTo>
                    <a:pt x="20737" y="4456"/>
                    <a:pt x="22033" y="1868"/>
                    <a:pt x="23329" y="575"/>
                  </a:cubicBezTo>
                  <a:close/>
                </a:path>
              </a:pathLst>
            </a:custGeom>
            <a:solidFill>
              <a:schemeClr val="bg1"/>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12" name="文本框 11"/>
            <p:cNvSpPr txBox="1"/>
            <p:nvPr/>
          </p:nvSpPr>
          <p:spPr>
            <a:xfrm>
              <a:off x="5293849" y="5384040"/>
              <a:ext cx="2548106"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a:ea typeface="微软雅黑"/>
                  <a:cs typeface="+mn-cs"/>
                </a:rPr>
                <a:t>答</a:t>
              </a:r>
              <a:r>
                <a:rPr kumimoji="0" lang="zh-CN" altLang="en-US" sz="1600" b="0" i="0" u="none" strike="noStrike" kern="1200" cap="none" spc="0" normalizeH="0" baseline="0" noProof="0" dirty="0">
                  <a:ln>
                    <a:noFill/>
                  </a:ln>
                  <a:solidFill>
                    <a:srgbClr val="FFFFFF"/>
                  </a:solidFill>
                  <a:effectLst/>
                  <a:uLnTx/>
                  <a:uFillTx/>
                  <a:latin typeface="微软雅黑"/>
                  <a:ea typeface="微软雅黑"/>
                  <a:cs typeface="+mn-cs"/>
                </a:rPr>
                <a:t>辩人班级</a:t>
              </a:r>
            </a:p>
          </p:txBody>
        </p:sp>
        <p:sp>
          <p:nvSpPr>
            <p:cNvPr id="22" name="椭圆 21"/>
            <p:cNvSpPr/>
            <p:nvPr/>
          </p:nvSpPr>
          <p:spPr>
            <a:xfrm>
              <a:off x="4686630" y="5219700"/>
              <a:ext cx="591034" cy="591034"/>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grpSp>
        <p:nvGrpSpPr>
          <p:cNvPr id="20" name="组合 19"/>
          <p:cNvGrpSpPr/>
          <p:nvPr/>
        </p:nvGrpSpPr>
        <p:grpSpPr>
          <a:xfrm>
            <a:off x="7594146" y="5219700"/>
            <a:ext cx="2720000" cy="591034"/>
            <a:chOff x="7594146" y="5219700"/>
            <a:chExt cx="2720000" cy="591034"/>
          </a:xfrm>
        </p:grpSpPr>
        <p:sp>
          <p:nvSpPr>
            <p:cNvPr id="13" name="student-graduation-cap-shape_52041"/>
            <p:cNvSpPr>
              <a:spLocks noChangeAspect="1"/>
            </p:cNvSpPr>
            <p:nvPr/>
          </p:nvSpPr>
          <p:spPr bwMode="auto">
            <a:xfrm>
              <a:off x="7766040" y="5345941"/>
              <a:ext cx="247246" cy="350126"/>
            </a:xfrm>
            <a:custGeom>
              <a:avLst/>
              <a:gdLst>
                <a:gd name="connsiteX0" fmla="*/ 152400 w 236538"/>
                <a:gd name="connsiteY0" fmla="*/ 247650 h 334963"/>
                <a:gd name="connsiteX1" fmla="*/ 152400 w 236538"/>
                <a:gd name="connsiteY1" fmla="*/ 261938 h 334963"/>
                <a:gd name="connsiteX2" fmla="*/ 185738 w 236538"/>
                <a:gd name="connsiteY2" fmla="*/ 261938 h 334963"/>
                <a:gd name="connsiteX3" fmla="*/ 185738 w 236538"/>
                <a:gd name="connsiteY3" fmla="*/ 247650 h 334963"/>
                <a:gd name="connsiteX4" fmla="*/ 60449 w 236538"/>
                <a:gd name="connsiteY4" fmla="*/ 157163 h 334963"/>
                <a:gd name="connsiteX5" fmla="*/ 102500 w 236538"/>
                <a:gd name="connsiteY5" fmla="*/ 233551 h 334963"/>
                <a:gd name="connsiteX6" fmla="*/ 106442 w 236538"/>
                <a:gd name="connsiteY6" fmla="*/ 219063 h 334963"/>
                <a:gd name="connsiteX7" fmla="*/ 99872 w 236538"/>
                <a:gd name="connsiteY7" fmla="*/ 205893 h 334963"/>
                <a:gd name="connsiteX8" fmla="*/ 118269 w 236538"/>
                <a:gd name="connsiteY8" fmla="*/ 187455 h 334963"/>
                <a:gd name="connsiteX9" fmla="*/ 136666 w 236538"/>
                <a:gd name="connsiteY9" fmla="*/ 205893 h 334963"/>
                <a:gd name="connsiteX10" fmla="*/ 130096 w 236538"/>
                <a:gd name="connsiteY10" fmla="*/ 219063 h 334963"/>
                <a:gd name="connsiteX11" fmla="*/ 134038 w 236538"/>
                <a:gd name="connsiteY11" fmla="*/ 233551 h 334963"/>
                <a:gd name="connsiteX12" fmla="*/ 176089 w 236538"/>
                <a:gd name="connsiteY12" fmla="*/ 157163 h 334963"/>
                <a:gd name="connsiteX13" fmla="*/ 236538 w 236538"/>
                <a:gd name="connsiteY13" fmla="*/ 286233 h 334963"/>
                <a:gd name="connsiteX14" fmla="*/ 215512 w 236538"/>
                <a:gd name="connsiteY14" fmla="*/ 311257 h 334963"/>
                <a:gd name="connsiteX15" fmla="*/ 193173 w 236538"/>
                <a:gd name="connsiteY15" fmla="*/ 312574 h 334963"/>
                <a:gd name="connsiteX16" fmla="*/ 118269 w 236538"/>
                <a:gd name="connsiteY16" fmla="*/ 334963 h 334963"/>
                <a:gd name="connsiteX17" fmla="*/ 43365 w 236538"/>
                <a:gd name="connsiteY17" fmla="*/ 312574 h 334963"/>
                <a:gd name="connsiteX18" fmla="*/ 21026 w 236538"/>
                <a:gd name="connsiteY18" fmla="*/ 311257 h 334963"/>
                <a:gd name="connsiteX19" fmla="*/ 0 w 236538"/>
                <a:gd name="connsiteY19" fmla="*/ 286233 h 334963"/>
                <a:gd name="connsiteX20" fmla="*/ 60449 w 236538"/>
                <a:gd name="connsiteY20" fmla="*/ 157163 h 334963"/>
                <a:gd name="connsiteX21" fmla="*/ 138465 w 236538"/>
                <a:gd name="connsiteY21" fmla="*/ 84138 h 334963"/>
                <a:gd name="connsiteX22" fmla="*/ 128587 w 236538"/>
                <a:gd name="connsiteY22" fmla="*/ 93663 h 334963"/>
                <a:gd name="connsiteX23" fmla="*/ 138465 w 236538"/>
                <a:gd name="connsiteY23" fmla="*/ 103188 h 334963"/>
                <a:gd name="connsiteX24" fmla="*/ 142169 w 236538"/>
                <a:gd name="connsiteY24" fmla="*/ 103188 h 334963"/>
                <a:gd name="connsiteX25" fmla="*/ 150812 w 236538"/>
                <a:gd name="connsiteY25" fmla="*/ 93663 h 334963"/>
                <a:gd name="connsiteX26" fmla="*/ 142169 w 236538"/>
                <a:gd name="connsiteY26" fmla="*/ 84138 h 334963"/>
                <a:gd name="connsiteX27" fmla="*/ 138465 w 236538"/>
                <a:gd name="connsiteY27" fmla="*/ 84138 h 334963"/>
                <a:gd name="connsiteX28" fmla="*/ 102923 w 236538"/>
                <a:gd name="connsiteY28" fmla="*/ 84138 h 334963"/>
                <a:gd name="connsiteX29" fmla="*/ 85725 w 236538"/>
                <a:gd name="connsiteY29" fmla="*/ 92302 h 334963"/>
                <a:gd name="connsiteX30" fmla="*/ 85725 w 236538"/>
                <a:gd name="connsiteY30" fmla="*/ 93663 h 334963"/>
                <a:gd name="connsiteX31" fmla="*/ 94986 w 236538"/>
                <a:gd name="connsiteY31" fmla="*/ 103188 h 334963"/>
                <a:gd name="connsiteX32" fmla="*/ 98954 w 236538"/>
                <a:gd name="connsiteY32" fmla="*/ 103188 h 334963"/>
                <a:gd name="connsiteX33" fmla="*/ 109538 w 236538"/>
                <a:gd name="connsiteY33" fmla="*/ 93663 h 334963"/>
                <a:gd name="connsiteX34" fmla="*/ 102923 w 236538"/>
                <a:gd name="connsiteY34" fmla="*/ 84138 h 334963"/>
                <a:gd name="connsiteX35" fmla="*/ 131662 w 236538"/>
                <a:gd name="connsiteY35" fmla="*/ 58738 h 334963"/>
                <a:gd name="connsiteX36" fmla="*/ 109115 w 236538"/>
                <a:gd name="connsiteY36" fmla="*/ 80019 h 334963"/>
                <a:gd name="connsiteX37" fmla="*/ 111768 w 236538"/>
                <a:gd name="connsiteY37" fmla="*/ 84009 h 334963"/>
                <a:gd name="connsiteX38" fmla="*/ 125031 w 236538"/>
                <a:gd name="connsiteY38" fmla="*/ 84009 h 334963"/>
                <a:gd name="connsiteX39" fmla="*/ 138293 w 236538"/>
                <a:gd name="connsiteY39" fmla="*/ 76029 h 334963"/>
                <a:gd name="connsiteX40" fmla="*/ 142272 w 236538"/>
                <a:gd name="connsiteY40" fmla="*/ 76029 h 334963"/>
                <a:gd name="connsiteX41" fmla="*/ 158187 w 236538"/>
                <a:gd name="connsiteY41" fmla="*/ 93320 h 334963"/>
                <a:gd name="connsiteX42" fmla="*/ 142272 w 236538"/>
                <a:gd name="connsiteY42" fmla="*/ 109280 h 334963"/>
                <a:gd name="connsiteX43" fmla="*/ 138293 w 236538"/>
                <a:gd name="connsiteY43" fmla="*/ 109280 h 334963"/>
                <a:gd name="connsiteX44" fmla="*/ 121052 w 236538"/>
                <a:gd name="connsiteY44" fmla="*/ 93320 h 334963"/>
                <a:gd name="connsiteX45" fmla="*/ 121052 w 236538"/>
                <a:gd name="connsiteY45" fmla="*/ 90659 h 334963"/>
                <a:gd name="connsiteX46" fmla="*/ 115747 w 236538"/>
                <a:gd name="connsiteY46" fmla="*/ 90659 h 334963"/>
                <a:gd name="connsiteX47" fmla="*/ 115747 w 236538"/>
                <a:gd name="connsiteY47" fmla="*/ 93320 h 334963"/>
                <a:gd name="connsiteX48" fmla="*/ 98505 w 236538"/>
                <a:gd name="connsiteY48" fmla="*/ 109280 h 334963"/>
                <a:gd name="connsiteX49" fmla="*/ 94527 w 236538"/>
                <a:gd name="connsiteY49" fmla="*/ 109280 h 334963"/>
                <a:gd name="connsiteX50" fmla="*/ 78611 w 236538"/>
                <a:gd name="connsiteY50" fmla="*/ 94650 h 334963"/>
                <a:gd name="connsiteX51" fmla="*/ 66675 w 236538"/>
                <a:gd name="connsiteY51" fmla="*/ 95980 h 334963"/>
                <a:gd name="connsiteX52" fmla="*/ 118399 w 236538"/>
                <a:gd name="connsiteY52" fmla="*/ 157163 h 334963"/>
                <a:gd name="connsiteX53" fmla="*/ 171450 w 236538"/>
                <a:gd name="connsiteY53" fmla="*/ 86669 h 334963"/>
                <a:gd name="connsiteX54" fmla="*/ 131662 w 236538"/>
                <a:gd name="connsiteY54" fmla="*/ 58738 h 334963"/>
                <a:gd name="connsiteX55" fmla="*/ 118268 w 236538"/>
                <a:gd name="connsiteY55" fmla="*/ 0 h 334963"/>
                <a:gd name="connsiteX56" fmla="*/ 189280 w 236538"/>
                <a:gd name="connsiteY56" fmla="*/ 71011 h 334963"/>
                <a:gd name="connsiteX57" fmla="*/ 202430 w 236538"/>
                <a:gd name="connsiteY57" fmla="*/ 97311 h 334963"/>
                <a:gd name="connsiteX58" fmla="*/ 181390 w 236538"/>
                <a:gd name="connsiteY58" fmla="*/ 124927 h 334963"/>
                <a:gd name="connsiteX59" fmla="*/ 118268 w 236538"/>
                <a:gd name="connsiteY59" fmla="*/ 176213 h 334963"/>
                <a:gd name="connsiteX60" fmla="*/ 55147 w 236538"/>
                <a:gd name="connsiteY60" fmla="*/ 124927 h 334963"/>
                <a:gd name="connsiteX61" fmla="*/ 34107 w 236538"/>
                <a:gd name="connsiteY61" fmla="*/ 97311 h 334963"/>
                <a:gd name="connsiteX62" fmla="*/ 47257 w 236538"/>
                <a:gd name="connsiteY62" fmla="*/ 71011 h 334963"/>
                <a:gd name="connsiteX63" fmla="*/ 118268 w 236538"/>
                <a:gd name="connsiteY63" fmla="*/ 0 h 334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236538" h="334963">
                  <a:moveTo>
                    <a:pt x="152400" y="247650"/>
                  </a:moveTo>
                  <a:lnTo>
                    <a:pt x="152400" y="261938"/>
                  </a:lnTo>
                  <a:lnTo>
                    <a:pt x="185738" y="261938"/>
                  </a:lnTo>
                  <a:lnTo>
                    <a:pt x="185738" y="247650"/>
                  </a:lnTo>
                  <a:close/>
                  <a:moveTo>
                    <a:pt x="60449" y="157163"/>
                  </a:moveTo>
                  <a:cubicBezTo>
                    <a:pt x="60449" y="157163"/>
                    <a:pt x="60449" y="157163"/>
                    <a:pt x="102500" y="233551"/>
                  </a:cubicBezTo>
                  <a:cubicBezTo>
                    <a:pt x="102500" y="233551"/>
                    <a:pt x="102500" y="233551"/>
                    <a:pt x="106442" y="219063"/>
                  </a:cubicBezTo>
                  <a:cubicBezTo>
                    <a:pt x="102500" y="216429"/>
                    <a:pt x="99872" y="211161"/>
                    <a:pt x="99872" y="205893"/>
                  </a:cubicBezTo>
                  <a:cubicBezTo>
                    <a:pt x="99872" y="195357"/>
                    <a:pt x="107756" y="187455"/>
                    <a:pt x="118269" y="187455"/>
                  </a:cubicBezTo>
                  <a:cubicBezTo>
                    <a:pt x="127468" y="187455"/>
                    <a:pt x="136666" y="195357"/>
                    <a:pt x="136666" y="205893"/>
                  </a:cubicBezTo>
                  <a:cubicBezTo>
                    <a:pt x="136666" y="211161"/>
                    <a:pt x="134038" y="216429"/>
                    <a:pt x="130096" y="219063"/>
                  </a:cubicBezTo>
                  <a:cubicBezTo>
                    <a:pt x="130096" y="219063"/>
                    <a:pt x="130096" y="219063"/>
                    <a:pt x="134038" y="233551"/>
                  </a:cubicBezTo>
                  <a:cubicBezTo>
                    <a:pt x="134038" y="233551"/>
                    <a:pt x="134038" y="233551"/>
                    <a:pt x="176089" y="157163"/>
                  </a:cubicBezTo>
                  <a:cubicBezTo>
                    <a:pt x="203686" y="172967"/>
                    <a:pt x="232596" y="211161"/>
                    <a:pt x="236538" y="286233"/>
                  </a:cubicBezTo>
                  <a:cubicBezTo>
                    <a:pt x="236538" y="299403"/>
                    <a:pt x="227339" y="311257"/>
                    <a:pt x="215512" y="311257"/>
                  </a:cubicBezTo>
                  <a:cubicBezTo>
                    <a:pt x="215512" y="311257"/>
                    <a:pt x="193173" y="312574"/>
                    <a:pt x="193173" y="312574"/>
                  </a:cubicBezTo>
                  <a:cubicBezTo>
                    <a:pt x="180032" y="328378"/>
                    <a:pt x="152436" y="334963"/>
                    <a:pt x="118269" y="334963"/>
                  </a:cubicBezTo>
                  <a:cubicBezTo>
                    <a:pt x="86731" y="334963"/>
                    <a:pt x="57820" y="328378"/>
                    <a:pt x="43365" y="312574"/>
                  </a:cubicBezTo>
                  <a:cubicBezTo>
                    <a:pt x="43365" y="312574"/>
                    <a:pt x="21026" y="311257"/>
                    <a:pt x="21026" y="311257"/>
                  </a:cubicBezTo>
                  <a:cubicBezTo>
                    <a:pt x="9199" y="311257"/>
                    <a:pt x="0" y="299403"/>
                    <a:pt x="0" y="286233"/>
                  </a:cubicBezTo>
                  <a:cubicBezTo>
                    <a:pt x="3942" y="209844"/>
                    <a:pt x="32852" y="172967"/>
                    <a:pt x="60449" y="157163"/>
                  </a:cubicBezTo>
                  <a:close/>
                  <a:moveTo>
                    <a:pt x="138465" y="84138"/>
                  </a:moveTo>
                  <a:cubicBezTo>
                    <a:pt x="133526" y="84138"/>
                    <a:pt x="128587" y="88220"/>
                    <a:pt x="128587" y="93663"/>
                  </a:cubicBezTo>
                  <a:cubicBezTo>
                    <a:pt x="128587" y="99106"/>
                    <a:pt x="133526" y="103188"/>
                    <a:pt x="138465" y="103188"/>
                  </a:cubicBezTo>
                  <a:cubicBezTo>
                    <a:pt x="138465" y="103188"/>
                    <a:pt x="138465" y="103188"/>
                    <a:pt x="142169" y="103188"/>
                  </a:cubicBezTo>
                  <a:cubicBezTo>
                    <a:pt x="147108" y="103188"/>
                    <a:pt x="150812" y="99106"/>
                    <a:pt x="150812" y="93663"/>
                  </a:cubicBezTo>
                  <a:cubicBezTo>
                    <a:pt x="150812" y="88220"/>
                    <a:pt x="147108" y="84138"/>
                    <a:pt x="142169" y="84138"/>
                  </a:cubicBezTo>
                  <a:cubicBezTo>
                    <a:pt x="142169" y="84138"/>
                    <a:pt x="142169" y="84138"/>
                    <a:pt x="138465" y="84138"/>
                  </a:cubicBezTo>
                  <a:close/>
                  <a:moveTo>
                    <a:pt x="102923" y="84138"/>
                  </a:moveTo>
                  <a:cubicBezTo>
                    <a:pt x="97631" y="88220"/>
                    <a:pt x="92340" y="90941"/>
                    <a:pt x="85725" y="92302"/>
                  </a:cubicBezTo>
                  <a:cubicBezTo>
                    <a:pt x="85725" y="93663"/>
                    <a:pt x="85725" y="93663"/>
                    <a:pt x="85725" y="93663"/>
                  </a:cubicBezTo>
                  <a:cubicBezTo>
                    <a:pt x="85725" y="99106"/>
                    <a:pt x="89694" y="103188"/>
                    <a:pt x="94986" y="103188"/>
                  </a:cubicBezTo>
                  <a:cubicBezTo>
                    <a:pt x="94986" y="103188"/>
                    <a:pt x="94986" y="103188"/>
                    <a:pt x="98954" y="103188"/>
                  </a:cubicBezTo>
                  <a:cubicBezTo>
                    <a:pt x="104246" y="103188"/>
                    <a:pt x="109538" y="99106"/>
                    <a:pt x="109538" y="93663"/>
                  </a:cubicBezTo>
                  <a:cubicBezTo>
                    <a:pt x="109538" y="89581"/>
                    <a:pt x="106892" y="85498"/>
                    <a:pt x="102923" y="84138"/>
                  </a:cubicBezTo>
                  <a:close/>
                  <a:moveTo>
                    <a:pt x="131662" y="58738"/>
                  </a:moveTo>
                  <a:cubicBezTo>
                    <a:pt x="129009" y="61398"/>
                    <a:pt x="122378" y="72038"/>
                    <a:pt x="109115" y="80019"/>
                  </a:cubicBezTo>
                  <a:cubicBezTo>
                    <a:pt x="110442" y="81349"/>
                    <a:pt x="111768" y="82679"/>
                    <a:pt x="111768" y="84009"/>
                  </a:cubicBezTo>
                  <a:cubicBezTo>
                    <a:pt x="111768" y="84009"/>
                    <a:pt x="111768" y="84009"/>
                    <a:pt x="125031" y="84009"/>
                  </a:cubicBezTo>
                  <a:cubicBezTo>
                    <a:pt x="127683" y="80019"/>
                    <a:pt x="131662" y="76029"/>
                    <a:pt x="138293" y="76029"/>
                  </a:cubicBezTo>
                  <a:cubicBezTo>
                    <a:pt x="138293" y="76029"/>
                    <a:pt x="138293" y="76029"/>
                    <a:pt x="142272" y="76029"/>
                  </a:cubicBezTo>
                  <a:cubicBezTo>
                    <a:pt x="151556" y="76029"/>
                    <a:pt x="158187" y="84009"/>
                    <a:pt x="158187" y="93320"/>
                  </a:cubicBezTo>
                  <a:cubicBezTo>
                    <a:pt x="158187" y="102630"/>
                    <a:pt x="151556" y="109280"/>
                    <a:pt x="142272" y="109280"/>
                  </a:cubicBezTo>
                  <a:cubicBezTo>
                    <a:pt x="142272" y="109280"/>
                    <a:pt x="142272" y="109280"/>
                    <a:pt x="138293" y="109280"/>
                  </a:cubicBezTo>
                  <a:cubicBezTo>
                    <a:pt x="129009" y="109280"/>
                    <a:pt x="121052" y="102630"/>
                    <a:pt x="121052" y="93320"/>
                  </a:cubicBezTo>
                  <a:cubicBezTo>
                    <a:pt x="121052" y="91989"/>
                    <a:pt x="121052" y="90659"/>
                    <a:pt x="121052" y="90659"/>
                  </a:cubicBezTo>
                  <a:cubicBezTo>
                    <a:pt x="121052" y="90659"/>
                    <a:pt x="121052" y="90659"/>
                    <a:pt x="115747" y="90659"/>
                  </a:cubicBezTo>
                  <a:cubicBezTo>
                    <a:pt x="115747" y="90659"/>
                    <a:pt x="115747" y="91989"/>
                    <a:pt x="115747" y="93320"/>
                  </a:cubicBezTo>
                  <a:cubicBezTo>
                    <a:pt x="115747" y="102630"/>
                    <a:pt x="107789" y="109280"/>
                    <a:pt x="98505" y="109280"/>
                  </a:cubicBezTo>
                  <a:cubicBezTo>
                    <a:pt x="98505" y="109280"/>
                    <a:pt x="98505" y="109280"/>
                    <a:pt x="94527" y="109280"/>
                  </a:cubicBezTo>
                  <a:cubicBezTo>
                    <a:pt x="86569" y="109280"/>
                    <a:pt x="79938" y="102630"/>
                    <a:pt x="78611" y="94650"/>
                  </a:cubicBezTo>
                  <a:cubicBezTo>
                    <a:pt x="74633" y="95980"/>
                    <a:pt x="70654" y="95980"/>
                    <a:pt x="66675" y="95980"/>
                  </a:cubicBezTo>
                  <a:cubicBezTo>
                    <a:pt x="71980" y="131891"/>
                    <a:pt x="90548" y="157163"/>
                    <a:pt x="118399" y="157163"/>
                  </a:cubicBezTo>
                  <a:cubicBezTo>
                    <a:pt x="147577" y="157163"/>
                    <a:pt x="168798" y="127901"/>
                    <a:pt x="171450" y="86669"/>
                  </a:cubicBezTo>
                  <a:cubicBezTo>
                    <a:pt x="144925" y="80019"/>
                    <a:pt x="135641" y="66718"/>
                    <a:pt x="131662" y="58738"/>
                  </a:cubicBezTo>
                  <a:close/>
                  <a:moveTo>
                    <a:pt x="118268" y="0"/>
                  </a:moveTo>
                  <a:cubicBezTo>
                    <a:pt x="173500" y="0"/>
                    <a:pt x="185335" y="31560"/>
                    <a:pt x="189280" y="71011"/>
                  </a:cubicBezTo>
                  <a:cubicBezTo>
                    <a:pt x="199800" y="72326"/>
                    <a:pt x="206375" y="80216"/>
                    <a:pt x="202430" y="97311"/>
                  </a:cubicBezTo>
                  <a:cubicBezTo>
                    <a:pt x="201115" y="111777"/>
                    <a:pt x="194540" y="123612"/>
                    <a:pt x="181390" y="124927"/>
                  </a:cubicBezTo>
                  <a:cubicBezTo>
                    <a:pt x="169554" y="156487"/>
                    <a:pt x="145884" y="176213"/>
                    <a:pt x="118268" y="176213"/>
                  </a:cubicBezTo>
                  <a:cubicBezTo>
                    <a:pt x="89338" y="176213"/>
                    <a:pt x="66983" y="155172"/>
                    <a:pt x="55147" y="124927"/>
                  </a:cubicBezTo>
                  <a:cubicBezTo>
                    <a:pt x="43312" y="123612"/>
                    <a:pt x="35422" y="111777"/>
                    <a:pt x="34107" y="97311"/>
                  </a:cubicBezTo>
                  <a:cubicBezTo>
                    <a:pt x="30162" y="80216"/>
                    <a:pt x="36737" y="72326"/>
                    <a:pt x="47257" y="71011"/>
                  </a:cubicBezTo>
                  <a:cubicBezTo>
                    <a:pt x="51202" y="31560"/>
                    <a:pt x="61722" y="0"/>
                    <a:pt x="118268" y="0"/>
                  </a:cubicBezTo>
                  <a:close/>
                </a:path>
              </a:pathLst>
            </a:custGeom>
            <a:solidFill>
              <a:schemeClr val="bg1"/>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14" name="文本框 13"/>
            <p:cNvSpPr txBox="1"/>
            <p:nvPr/>
          </p:nvSpPr>
          <p:spPr>
            <a:xfrm>
              <a:off x="8201365" y="5384040"/>
              <a:ext cx="2112781"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a:ea typeface="微软雅黑"/>
                  <a:cs typeface="+mn-cs"/>
                </a:rPr>
                <a:t>答</a:t>
              </a:r>
              <a:r>
                <a:rPr kumimoji="0" lang="zh-CN" altLang="en-US" sz="1600" b="0" i="0" u="none" strike="noStrike" kern="1200" cap="none" spc="0" normalizeH="0" baseline="0" noProof="0" dirty="0">
                  <a:ln>
                    <a:noFill/>
                  </a:ln>
                  <a:solidFill>
                    <a:srgbClr val="FFFFFF"/>
                  </a:solidFill>
                  <a:effectLst/>
                  <a:uLnTx/>
                  <a:uFillTx/>
                  <a:latin typeface="微软雅黑"/>
                  <a:ea typeface="微软雅黑"/>
                  <a:cs typeface="+mn-cs"/>
                </a:rPr>
                <a:t>辩人老师</a:t>
              </a:r>
            </a:p>
          </p:txBody>
        </p:sp>
        <p:sp>
          <p:nvSpPr>
            <p:cNvPr id="23" name="椭圆 22"/>
            <p:cNvSpPr/>
            <p:nvPr/>
          </p:nvSpPr>
          <p:spPr>
            <a:xfrm>
              <a:off x="7594146" y="5219700"/>
              <a:ext cx="591034" cy="591034"/>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grpSp>
      <p:sp>
        <p:nvSpPr>
          <p:cNvPr id="25" name="矩形 24"/>
          <p:cNvSpPr/>
          <p:nvPr/>
        </p:nvSpPr>
        <p:spPr>
          <a:xfrm>
            <a:off x="3979295" y="3121742"/>
            <a:ext cx="5850505" cy="338554"/>
          </a:xfrm>
          <a:prstGeom prst="rect">
            <a:avLst/>
          </a:prstGeom>
        </p:spPr>
        <p:txBody>
          <a:bodyPr wrap="square">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FFFFFF"/>
                </a:solidFill>
                <a:effectLst/>
                <a:uLnTx/>
                <a:uFillTx/>
                <a:latin typeface="Arial"/>
                <a:ea typeface="等线" panose="02010600030101010101" pitchFamily="2" charset="-122"/>
                <a:cs typeface="+mn-cs"/>
              </a:rPr>
              <a:t>THIS TEMPLATE DESIGNED FOR </a:t>
            </a:r>
            <a:r>
              <a:rPr lang="en-US" altLang="zh-CN" sz="1600" dirty="0">
                <a:solidFill>
                  <a:srgbClr val="FFFFFF"/>
                </a:solidFill>
                <a:latin typeface="Arial"/>
                <a:ea typeface="等线" panose="02010600030101010101" pitchFamily="2" charset="-122"/>
              </a:rPr>
              <a:t>1</a:t>
            </a:r>
            <a:r>
              <a:rPr kumimoji="0" lang="en-US" altLang="zh-CN" sz="1600" b="0" i="0" u="none" strike="noStrike" kern="1200" cap="none" spc="0" normalizeH="0" baseline="0" noProof="0" dirty="0" smtClean="0">
                <a:ln>
                  <a:noFill/>
                </a:ln>
                <a:solidFill>
                  <a:srgbClr val="FFFFFF"/>
                </a:solidFill>
                <a:effectLst/>
                <a:uLnTx/>
                <a:uFillTx/>
                <a:latin typeface="Arial"/>
                <a:ea typeface="等线" panose="02010600030101010101" pitchFamily="2" charset="-122"/>
                <a:cs typeface="+mn-cs"/>
              </a:rPr>
              <a:t>PPT</a:t>
            </a:r>
            <a:endParaRPr kumimoji="0" lang="zh-CN" altLang="en-US" sz="1600" b="0" i="0" u="none" strike="noStrike" kern="1200" cap="none" spc="0" normalizeH="0" baseline="0" noProof="0" dirty="0">
              <a:ln>
                <a:noFill/>
              </a:ln>
              <a:solidFill>
                <a:srgbClr val="FFFFFF"/>
              </a:solidFill>
              <a:effectLst/>
              <a:uLnTx/>
              <a:uFillTx/>
              <a:latin typeface="Arial"/>
              <a:ea typeface="等线" panose="02010600030101010101" pitchFamily="2" charset="-122"/>
              <a:cs typeface="+mn-cs"/>
            </a:endParaRPr>
          </a:p>
        </p:txBody>
      </p:sp>
    </p:spTree>
    <p:extLst>
      <p:ext uri="{BB962C8B-B14F-4D97-AF65-F5344CB8AC3E}">
        <p14:creationId xmlns:p14="http://schemas.microsoft.com/office/powerpoint/2010/main" val="4090477299"/>
      </p:ext>
    </p:extLst>
  </p:cSld>
  <p:clrMapOvr>
    <a:masterClrMapping/>
  </p:clrMapOvr>
  <mc:AlternateContent xmlns:mc="http://schemas.openxmlformats.org/markup-compatibility/2006" xmlns:p14="http://schemas.microsoft.com/office/powerpoint/2010/main">
    <mc:Choice Requires="p14">
      <p:transition spd="med" p14:dur="700" advTm="4000">
        <p:fade/>
      </p:transition>
    </mc:Choice>
    <mc:Fallback xmlns="">
      <p:transition spd="med" advTm="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1+#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6" presetClass="entr" presetSubtype="0" fill="hold" grpId="0" nodeType="afterEffect">
                                  <p:stCondLst>
                                    <p:cond delay="0"/>
                                  </p:stCondLst>
                                  <p:iterate type="lt">
                                    <p:tmPct val="10000"/>
                                  </p:iterate>
                                  <p:childTnLst>
                                    <p:set>
                                      <p:cBhvr>
                                        <p:cTn id="11" dur="1" fill="hold">
                                          <p:stCondLst>
                                            <p:cond delay="0"/>
                                          </p:stCondLst>
                                        </p:cTn>
                                        <p:tgtEl>
                                          <p:spTgt spid="6"/>
                                        </p:tgtEl>
                                        <p:attrNameLst>
                                          <p:attrName>style.visibility</p:attrName>
                                        </p:attrNameLst>
                                      </p:cBhvr>
                                      <p:to>
                                        <p:strVal val="visible"/>
                                      </p:to>
                                    </p:set>
                                    <p:anim by="(-#ppt_w*2)" calcmode="lin" valueType="num">
                                      <p:cBhvr rctx="PPT">
                                        <p:cTn id="12" dur="500" autoRev="1" fill="hold">
                                          <p:stCondLst>
                                            <p:cond delay="0"/>
                                          </p:stCondLst>
                                        </p:cTn>
                                        <p:tgtEl>
                                          <p:spTgt spid="6"/>
                                        </p:tgtEl>
                                        <p:attrNameLst>
                                          <p:attrName>ppt_w</p:attrName>
                                        </p:attrNameLst>
                                      </p:cBhvr>
                                    </p:anim>
                                    <p:anim by="(#ppt_w*0.50)" calcmode="lin" valueType="num">
                                      <p:cBhvr>
                                        <p:cTn id="13" dur="500" decel="50000" autoRev="1" fill="hold">
                                          <p:stCondLst>
                                            <p:cond delay="0"/>
                                          </p:stCondLst>
                                        </p:cTn>
                                        <p:tgtEl>
                                          <p:spTgt spid="6"/>
                                        </p:tgtEl>
                                        <p:attrNameLst>
                                          <p:attrName>ppt_x</p:attrName>
                                        </p:attrNameLst>
                                      </p:cBhvr>
                                    </p:anim>
                                    <p:anim from="(-#ppt_h/2)" to="(#ppt_y)" calcmode="lin" valueType="num">
                                      <p:cBhvr>
                                        <p:cTn id="14" dur="1000" fill="hold">
                                          <p:stCondLst>
                                            <p:cond delay="0"/>
                                          </p:stCondLst>
                                        </p:cTn>
                                        <p:tgtEl>
                                          <p:spTgt spid="6"/>
                                        </p:tgtEl>
                                        <p:attrNameLst>
                                          <p:attrName>ppt_y</p:attrName>
                                        </p:attrNameLst>
                                      </p:cBhvr>
                                    </p:anim>
                                    <p:animRot by="21600000">
                                      <p:cBhvr>
                                        <p:cTn id="15" dur="1000" fill="hold">
                                          <p:stCondLst>
                                            <p:cond delay="0"/>
                                          </p:stCondLst>
                                        </p:cTn>
                                        <p:tgtEl>
                                          <p:spTgt spid="6"/>
                                        </p:tgtEl>
                                        <p:attrNameLst>
                                          <p:attrName>r</p:attrName>
                                        </p:attrNameLst>
                                      </p:cBhvr>
                                    </p:animRot>
                                  </p:childTnLst>
                                </p:cTn>
                              </p:par>
                            </p:childTnLst>
                          </p:cTn>
                        </p:par>
                        <p:par>
                          <p:cTn id="16" fill="hold">
                            <p:stCondLst>
                              <p:cond delay="25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par>
                          <p:cTn id="20" fill="hold">
                            <p:stCondLst>
                              <p:cond delay="3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25"/>
                                        </p:tgtEl>
                                        <p:attrNameLst>
                                          <p:attrName>style.visibility</p:attrName>
                                        </p:attrNameLst>
                                      </p:cBhvr>
                                      <p:to>
                                        <p:strVal val="visible"/>
                                      </p:to>
                                    </p:set>
                                    <p:anim calcmode="lin" valueType="num">
                                      <p:cBhvr>
                                        <p:cTn id="23"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25"/>
                                        </p:tgtEl>
                                        <p:attrNameLst>
                                          <p:attrName>ppt_y</p:attrName>
                                        </p:attrNameLst>
                                      </p:cBhvr>
                                      <p:tavLst>
                                        <p:tav tm="0">
                                          <p:val>
                                            <p:strVal val="#ppt_y"/>
                                          </p:val>
                                        </p:tav>
                                        <p:tav tm="100000">
                                          <p:val>
                                            <p:strVal val="#ppt_y"/>
                                          </p:val>
                                        </p:tav>
                                      </p:tavLst>
                                    </p:anim>
                                    <p:anim calcmode="lin" valueType="num">
                                      <p:cBhvr>
                                        <p:cTn id="25"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25"/>
                                        </p:tgtEl>
                                      </p:cBhvr>
                                    </p:animEffect>
                                  </p:childTnLst>
                                </p:cTn>
                              </p:par>
                            </p:childTnLst>
                          </p:cTn>
                        </p:par>
                        <p:par>
                          <p:cTn id="28" fill="hold">
                            <p:stCondLst>
                              <p:cond delay="4800"/>
                            </p:stCondLst>
                            <p:childTnLst>
                              <p:par>
                                <p:cTn id="29" presetID="42" presetClass="entr" presetSubtype="0"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25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1000"/>
                                        <p:tgtEl>
                                          <p:spTgt spid="19"/>
                                        </p:tgtEl>
                                      </p:cBhvr>
                                    </p:animEffect>
                                    <p:anim calcmode="lin" valueType="num">
                                      <p:cBhvr>
                                        <p:cTn id="37" dur="1000" fill="hold"/>
                                        <p:tgtEl>
                                          <p:spTgt spid="19"/>
                                        </p:tgtEl>
                                        <p:attrNameLst>
                                          <p:attrName>ppt_x</p:attrName>
                                        </p:attrNameLst>
                                      </p:cBhvr>
                                      <p:tavLst>
                                        <p:tav tm="0">
                                          <p:val>
                                            <p:strVal val="#ppt_x"/>
                                          </p:val>
                                        </p:tav>
                                        <p:tav tm="100000">
                                          <p:val>
                                            <p:strVal val="#ppt_x"/>
                                          </p:val>
                                        </p:tav>
                                      </p:tavLst>
                                    </p:anim>
                                    <p:anim calcmode="lin" valueType="num">
                                      <p:cBhvr>
                                        <p:cTn id="38" dur="1000" fill="hold"/>
                                        <p:tgtEl>
                                          <p:spTgt spid="19"/>
                                        </p:tgtEl>
                                        <p:attrNameLst>
                                          <p:attrName>ppt_y</p:attrName>
                                        </p:attrNameLst>
                                      </p:cBhvr>
                                      <p:tavLst>
                                        <p:tav tm="0">
                                          <p:val>
                                            <p:strVal val="#ppt_y+.1"/>
                                          </p:val>
                                        </p:tav>
                                        <p:tav tm="100000">
                                          <p:val>
                                            <p:strVal val="#ppt_y"/>
                                          </p:val>
                                        </p:tav>
                                      </p:tavLst>
                                    </p:anim>
                                  </p:childTnLst>
                                </p:cTn>
                              </p:par>
                              <p:par>
                                <p:cTn id="39" presetID="42" presetClass="entr" presetSubtype="0" fill="hold" nodeType="withEffect">
                                  <p:stCondLst>
                                    <p:cond delay="500"/>
                                  </p:stCondLst>
                                  <p:childTnLst>
                                    <p:set>
                                      <p:cBhvr>
                                        <p:cTn id="40" dur="1" fill="hold">
                                          <p:stCondLst>
                                            <p:cond delay="0"/>
                                          </p:stCondLst>
                                        </p:cTn>
                                        <p:tgtEl>
                                          <p:spTgt spid="20"/>
                                        </p:tgtEl>
                                        <p:attrNameLst>
                                          <p:attrName>style.visibility</p:attrName>
                                        </p:attrNameLst>
                                      </p:cBhvr>
                                      <p:to>
                                        <p:strVal val="visible"/>
                                      </p:to>
                                    </p:set>
                                    <p:animEffect transition="in" filter="fade">
                                      <p:cBhvr>
                                        <p:cTn id="41" dur="1000"/>
                                        <p:tgtEl>
                                          <p:spTgt spid="20"/>
                                        </p:tgtEl>
                                      </p:cBhvr>
                                    </p:animEffect>
                                    <p:anim calcmode="lin" valueType="num">
                                      <p:cBhvr>
                                        <p:cTn id="42" dur="1000" fill="hold"/>
                                        <p:tgtEl>
                                          <p:spTgt spid="20"/>
                                        </p:tgtEl>
                                        <p:attrNameLst>
                                          <p:attrName>ppt_x</p:attrName>
                                        </p:attrNameLst>
                                      </p:cBhvr>
                                      <p:tavLst>
                                        <p:tav tm="0">
                                          <p:val>
                                            <p:strVal val="#ppt_x"/>
                                          </p:val>
                                        </p:tav>
                                        <p:tav tm="100000">
                                          <p:val>
                                            <p:strVal val="#ppt_x"/>
                                          </p:val>
                                        </p:tav>
                                      </p:tavLst>
                                    </p:anim>
                                    <p:anim calcmode="lin" valueType="num">
                                      <p:cBhvr>
                                        <p:cTn id="4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0"/>
      <p:bldP spid="2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3413578" y="2554754"/>
            <a:ext cx="5364844" cy="541829"/>
            <a:chOff x="3413578" y="2554754"/>
            <a:chExt cx="5364844" cy="541829"/>
          </a:xfrm>
        </p:grpSpPr>
        <p:sp>
          <p:nvSpPr>
            <p:cNvPr id="22" name="任意多边形: 形状 21"/>
            <p:cNvSpPr/>
            <p:nvPr/>
          </p:nvSpPr>
          <p:spPr>
            <a:xfrm>
              <a:off x="3466021" y="2597900"/>
              <a:ext cx="623873" cy="419755"/>
            </a:xfrm>
            <a:custGeom>
              <a:avLst/>
              <a:gdLst>
                <a:gd name="connsiteX0" fmla="*/ 0 w 623873"/>
                <a:gd name="connsiteY0" fmla="*/ 0 h 419755"/>
                <a:gd name="connsiteX1" fmla="*/ 623873 w 623873"/>
                <a:gd name="connsiteY1" fmla="*/ 0 h 419755"/>
                <a:gd name="connsiteX2" fmla="*/ 389752 w 623873"/>
                <a:gd name="connsiteY2" fmla="*/ 419755 h 419755"/>
                <a:gd name="connsiteX3" fmla="*/ 0 w 623873"/>
                <a:gd name="connsiteY3" fmla="*/ 419755 h 419755"/>
              </a:gdLst>
              <a:ahLst/>
              <a:cxnLst>
                <a:cxn ang="0">
                  <a:pos x="connsiteX0" y="connsiteY0"/>
                </a:cxn>
                <a:cxn ang="0">
                  <a:pos x="connsiteX1" y="connsiteY1"/>
                </a:cxn>
                <a:cxn ang="0">
                  <a:pos x="connsiteX2" y="connsiteY2"/>
                </a:cxn>
                <a:cxn ang="0">
                  <a:pos x="connsiteX3" y="connsiteY3"/>
                </a:cxn>
              </a:cxnLst>
              <a:rect l="l" t="t" r="r" b="b"/>
              <a:pathLst>
                <a:path w="623873" h="419755">
                  <a:moveTo>
                    <a:pt x="0" y="0"/>
                  </a:moveTo>
                  <a:lnTo>
                    <a:pt x="623873" y="0"/>
                  </a:lnTo>
                  <a:lnTo>
                    <a:pt x="389752" y="419755"/>
                  </a:lnTo>
                  <a:lnTo>
                    <a:pt x="0" y="419755"/>
                  </a:lnTo>
                  <a:close/>
                </a:path>
              </a:pathLst>
            </a:custGeom>
            <a:solidFill>
              <a:srgbClr val="CE4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 name="MH_Others_1"/>
            <p:cNvCxnSpPr/>
            <p:nvPr>
              <p:custDataLst>
                <p:tags r:id="rId12"/>
              </p:custDataLst>
            </p:nvPr>
          </p:nvCxnSpPr>
          <p:spPr>
            <a:xfrm>
              <a:off x="3413579" y="3035804"/>
              <a:ext cx="5364843" cy="0"/>
            </a:xfrm>
            <a:prstGeom prst="line">
              <a:avLst/>
            </a:prstGeom>
            <a:ln>
              <a:solidFill>
                <a:schemeClr val="accent1">
                  <a:lumMod val="40000"/>
                  <a:lumOff val="60000"/>
                </a:schemeClr>
              </a:solidFill>
              <a:prstDash val="solid"/>
            </a:ln>
          </p:spPr>
          <p:style>
            <a:lnRef idx="1">
              <a:schemeClr val="accent1"/>
            </a:lnRef>
            <a:fillRef idx="0">
              <a:schemeClr val="accent1"/>
            </a:fillRef>
            <a:effectRef idx="0">
              <a:schemeClr val="accent1"/>
            </a:effectRef>
            <a:fontRef idx="minor">
              <a:schemeClr val="tx1"/>
            </a:fontRef>
          </p:style>
        </p:cxnSp>
        <p:sp>
          <p:nvSpPr>
            <p:cNvPr id="3" name="MH_Entry_1"/>
            <p:cNvSpPr txBox="1"/>
            <p:nvPr>
              <p:custDataLst>
                <p:tags r:id="rId13"/>
              </p:custDataLst>
            </p:nvPr>
          </p:nvSpPr>
          <p:spPr>
            <a:xfrm>
              <a:off x="4089894" y="2590282"/>
              <a:ext cx="4688528"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200" normalizeH="0" baseline="0" noProof="0" dirty="0">
                  <a:ln>
                    <a:noFill/>
                  </a:ln>
                  <a:solidFill>
                    <a:srgbClr val="1A262F"/>
                  </a:solidFill>
                  <a:effectLst/>
                  <a:uLnTx/>
                  <a:uFillTx/>
                  <a:cs typeface="+mn-cs"/>
                </a:rPr>
                <a:t>输入您的标题或复制标题到此处</a:t>
              </a:r>
            </a:p>
          </p:txBody>
        </p:sp>
        <p:sp>
          <p:nvSpPr>
            <p:cNvPr id="5" name="MH_Number_1"/>
            <p:cNvSpPr txBox="1"/>
            <p:nvPr>
              <p:custDataLst>
                <p:tags r:id="rId14"/>
              </p:custDataLst>
            </p:nvPr>
          </p:nvSpPr>
          <p:spPr>
            <a:xfrm>
              <a:off x="3413578" y="2554754"/>
              <a:ext cx="534424" cy="541829"/>
            </a:xfrm>
            <a:prstGeom prst="rect">
              <a:avLst/>
            </a:prstGeom>
            <a:noFill/>
          </p:spPr>
          <p:txBody>
            <a:bodyPr wrap="square" lIns="0" tIns="0" rIns="0" bIns="0" rtlCol="0" anchor="b" anchorCtr="0">
              <a:noAutofit/>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chemeClr val="bg1"/>
                  </a:solidFill>
                  <a:effectLst/>
                  <a:uLnTx/>
                  <a:uFillTx/>
                  <a:ea typeface="微软雅黑" panose="020B0503020204020204" pitchFamily="34" charset="-122"/>
                  <a:cs typeface="Times New Roman" panose="02020603050405020304" pitchFamily="18" charset="0"/>
                </a:rPr>
                <a:t>1</a:t>
              </a:r>
              <a:endParaRPr kumimoji="0" lang="zh-CN" altLang="en-US" sz="2800" b="1" i="0" u="none" strike="noStrike" kern="1200" cap="none" spc="0" normalizeH="0" baseline="0" noProof="0" dirty="0">
                <a:ln>
                  <a:noFill/>
                </a:ln>
                <a:solidFill>
                  <a:schemeClr val="bg1"/>
                </a:solidFill>
                <a:effectLst/>
                <a:uLnTx/>
                <a:uFillTx/>
                <a:ea typeface="微软雅黑" panose="020B0503020204020204" pitchFamily="34" charset="-122"/>
                <a:cs typeface="Times New Roman" panose="02020603050405020304" pitchFamily="18" charset="0"/>
              </a:endParaRPr>
            </a:p>
          </p:txBody>
        </p:sp>
      </p:grpSp>
      <p:grpSp>
        <p:nvGrpSpPr>
          <p:cNvPr id="8" name="组合 7"/>
          <p:cNvGrpSpPr/>
          <p:nvPr/>
        </p:nvGrpSpPr>
        <p:grpSpPr>
          <a:xfrm>
            <a:off x="3413578" y="3343217"/>
            <a:ext cx="5364844" cy="541829"/>
            <a:chOff x="3413578" y="3343217"/>
            <a:chExt cx="5364844" cy="541829"/>
          </a:xfrm>
        </p:grpSpPr>
        <p:sp>
          <p:nvSpPr>
            <p:cNvPr id="23" name="任意多边形: 形状 22"/>
            <p:cNvSpPr/>
            <p:nvPr/>
          </p:nvSpPr>
          <p:spPr>
            <a:xfrm>
              <a:off x="3466021" y="3389537"/>
              <a:ext cx="623873" cy="419755"/>
            </a:xfrm>
            <a:custGeom>
              <a:avLst/>
              <a:gdLst>
                <a:gd name="connsiteX0" fmla="*/ 0 w 623873"/>
                <a:gd name="connsiteY0" fmla="*/ 0 h 419755"/>
                <a:gd name="connsiteX1" fmla="*/ 623873 w 623873"/>
                <a:gd name="connsiteY1" fmla="*/ 0 h 419755"/>
                <a:gd name="connsiteX2" fmla="*/ 389752 w 623873"/>
                <a:gd name="connsiteY2" fmla="*/ 419755 h 419755"/>
                <a:gd name="connsiteX3" fmla="*/ 0 w 623873"/>
                <a:gd name="connsiteY3" fmla="*/ 419755 h 419755"/>
              </a:gdLst>
              <a:ahLst/>
              <a:cxnLst>
                <a:cxn ang="0">
                  <a:pos x="connsiteX0" y="connsiteY0"/>
                </a:cxn>
                <a:cxn ang="0">
                  <a:pos x="connsiteX1" y="connsiteY1"/>
                </a:cxn>
                <a:cxn ang="0">
                  <a:pos x="connsiteX2" y="connsiteY2"/>
                </a:cxn>
                <a:cxn ang="0">
                  <a:pos x="connsiteX3" y="connsiteY3"/>
                </a:cxn>
              </a:cxnLst>
              <a:rect l="l" t="t" r="r" b="b"/>
              <a:pathLst>
                <a:path w="623873" h="419755">
                  <a:moveTo>
                    <a:pt x="0" y="0"/>
                  </a:moveTo>
                  <a:lnTo>
                    <a:pt x="623873" y="0"/>
                  </a:lnTo>
                  <a:lnTo>
                    <a:pt x="389752" y="419755"/>
                  </a:lnTo>
                  <a:lnTo>
                    <a:pt x="0" y="419755"/>
                  </a:lnTo>
                  <a:close/>
                </a:path>
              </a:pathLst>
            </a:custGeom>
            <a:solidFill>
              <a:srgbClr val="CE4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 name="MH_Others_3"/>
            <p:cNvCxnSpPr/>
            <p:nvPr>
              <p:custDataLst>
                <p:tags r:id="rId9"/>
              </p:custDataLst>
            </p:nvPr>
          </p:nvCxnSpPr>
          <p:spPr>
            <a:xfrm>
              <a:off x="3413579" y="3824267"/>
              <a:ext cx="5364843" cy="0"/>
            </a:xfrm>
            <a:prstGeom prst="line">
              <a:avLst/>
            </a:prstGeom>
            <a:ln>
              <a:solidFill>
                <a:schemeClr val="accent1">
                  <a:lumMod val="40000"/>
                  <a:lumOff val="60000"/>
                </a:schemeClr>
              </a:solidFill>
              <a:prstDash val="solid"/>
            </a:ln>
          </p:spPr>
          <p:style>
            <a:lnRef idx="1">
              <a:schemeClr val="accent1"/>
            </a:lnRef>
            <a:fillRef idx="0">
              <a:schemeClr val="accent1"/>
            </a:fillRef>
            <a:effectRef idx="0">
              <a:schemeClr val="accent1"/>
            </a:effectRef>
            <a:fontRef idx="minor">
              <a:schemeClr val="tx1"/>
            </a:fontRef>
          </p:style>
        </p:cxnSp>
        <p:sp>
          <p:nvSpPr>
            <p:cNvPr id="7" name="MH_Entry_2"/>
            <p:cNvSpPr txBox="1"/>
            <p:nvPr>
              <p:custDataLst>
                <p:tags r:id="rId10"/>
              </p:custDataLst>
            </p:nvPr>
          </p:nvSpPr>
          <p:spPr>
            <a:xfrm>
              <a:off x="4089894" y="3378745"/>
              <a:ext cx="4688528"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200" normalizeH="0" baseline="0" noProof="0">
                  <a:ln>
                    <a:noFill/>
                  </a:ln>
                  <a:solidFill>
                    <a:srgbClr val="1A262F"/>
                  </a:solidFill>
                  <a:effectLst/>
                  <a:uLnTx/>
                  <a:uFillTx/>
                  <a:cs typeface="+mn-cs"/>
                </a:rPr>
                <a:t>输入您的标题或复制标题到此处</a:t>
              </a:r>
              <a:endParaRPr kumimoji="0" lang="zh-CN" altLang="en-US" sz="2000" b="0" i="0" u="none" strike="noStrike" kern="1200" cap="none" spc="200" normalizeH="0" baseline="0" noProof="0" dirty="0">
                <a:ln>
                  <a:noFill/>
                </a:ln>
                <a:solidFill>
                  <a:srgbClr val="1A262F"/>
                </a:solidFill>
                <a:effectLst/>
                <a:uLnTx/>
                <a:uFillTx/>
                <a:cs typeface="+mn-cs"/>
              </a:endParaRPr>
            </a:p>
          </p:txBody>
        </p:sp>
        <p:sp>
          <p:nvSpPr>
            <p:cNvPr id="9" name="MH_Number_2"/>
            <p:cNvSpPr txBox="1"/>
            <p:nvPr>
              <p:custDataLst>
                <p:tags r:id="rId11"/>
              </p:custDataLst>
            </p:nvPr>
          </p:nvSpPr>
          <p:spPr>
            <a:xfrm>
              <a:off x="3413578" y="3343217"/>
              <a:ext cx="534424" cy="541829"/>
            </a:xfrm>
            <a:prstGeom prst="rect">
              <a:avLst/>
            </a:prstGeom>
            <a:noFill/>
          </p:spPr>
          <p:txBody>
            <a:bodyPr wrap="square" lIns="0" tIns="0" rIns="0" bIns="0" rtlCol="0" anchor="b" anchorCtr="0">
              <a:noAutofit/>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altLang="zh-CN" sz="2800" b="1" i="0" u="none" strike="noStrike" kern="1200" cap="none" spc="0" normalizeH="0" baseline="0" noProof="0">
                  <a:ln>
                    <a:noFill/>
                  </a:ln>
                  <a:solidFill>
                    <a:schemeClr val="bg1"/>
                  </a:solidFill>
                  <a:effectLst/>
                  <a:uLnTx/>
                  <a:uFillTx/>
                  <a:ea typeface="微软雅黑" panose="020B0503020204020204" pitchFamily="34" charset="-122"/>
                  <a:cs typeface="Times New Roman" panose="02020603050405020304" pitchFamily="18" charset="0"/>
                </a:rPr>
                <a:t>2</a:t>
              </a:r>
              <a:endParaRPr kumimoji="0" lang="zh-CN" altLang="en-US" sz="2800" b="1" i="0" u="none" strike="noStrike" kern="1200" cap="none" spc="0" normalizeH="0" baseline="0" noProof="0" dirty="0">
                <a:ln>
                  <a:noFill/>
                </a:ln>
                <a:solidFill>
                  <a:schemeClr val="bg1"/>
                </a:solidFill>
                <a:effectLst/>
                <a:uLnTx/>
                <a:uFillTx/>
                <a:ea typeface="微软雅黑" panose="020B0503020204020204" pitchFamily="34" charset="-122"/>
                <a:cs typeface="Times New Roman" panose="02020603050405020304" pitchFamily="18" charset="0"/>
              </a:endParaRPr>
            </a:p>
          </p:txBody>
        </p:sp>
      </p:grpSp>
      <p:grpSp>
        <p:nvGrpSpPr>
          <p:cNvPr id="12" name="组合 11"/>
          <p:cNvGrpSpPr/>
          <p:nvPr/>
        </p:nvGrpSpPr>
        <p:grpSpPr>
          <a:xfrm>
            <a:off x="3413578" y="4131680"/>
            <a:ext cx="5364844" cy="541829"/>
            <a:chOff x="3413578" y="4131680"/>
            <a:chExt cx="5364844" cy="541829"/>
          </a:xfrm>
        </p:grpSpPr>
        <p:sp>
          <p:nvSpPr>
            <p:cNvPr id="24" name="任意多边形: 形状 23"/>
            <p:cNvSpPr/>
            <p:nvPr/>
          </p:nvSpPr>
          <p:spPr>
            <a:xfrm>
              <a:off x="3466021" y="4175888"/>
              <a:ext cx="623873" cy="419755"/>
            </a:xfrm>
            <a:custGeom>
              <a:avLst/>
              <a:gdLst>
                <a:gd name="connsiteX0" fmla="*/ 0 w 623873"/>
                <a:gd name="connsiteY0" fmla="*/ 0 h 419755"/>
                <a:gd name="connsiteX1" fmla="*/ 623873 w 623873"/>
                <a:gd name="connsiteY1" fmla="*/ 0 h 419755"/>
                <a:gd name="connsiteX2" fmla="*/ 389752 w 623873"/>
                <a:gd name="connsiteY2" fmla="*/ 419755 h 419755"/>
                <a:gd name="connsiteX3" fmla="*/ 0 w 623873"/>
                <a:gd name="connsiteY3" fmla="*/ 419755 h 419755"/>
              </a:gdLst>
              <a:ahLst/>
              <a:cxnLst>
                <a:cxn ang="0">
                  <a:pos x="connsiteX0" y="connsiteY0"/>
                </a:cxn>
                <a:cxn ang="0">
                  <a:pos x="connsiteX1" y="connsiteY1"/>
                </a:cxn>
                <a:cxn ang="0">
                  <a:pos x="connsiteX2" y="connsiteY2"/>
                </a:cxn>
                <a:cxn ang="0">
                  <a:pos x="connsiteX3" y="connsiteY3"/>
                </a:cxn>
              </a:cxnLst>
              <a:rect l="l" t="t" r="r" b="b"/>
              <a:pathLst>
                <a:path w="623873" h="419755">
                  <a:moveTo>
                    <a:pt x="0" y="0"/>
                  </a:moveTo>
                  <a:lnTo>
                    <a:pt x="623873" y="0"/>
                  </a:lnTo>
                  <a:lnTo>
                    <a:pt x="389752" y="419755"/>
                  </a:lnTo>
                  <a:lnTo>
                    <a:pt x="0" y="419755"/>
                  </a:lnTo>
                  <a:close/>
                </a:path>
              </a:pathLst>
            </a:custGeom>
            <a:solidFill>
              <a:srgbClr val="CE4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0" name="MH_Others_5"/>
            <p:cNvCxnSpPr/>
            <p:nvPr>
              <p:custDataLst>
                <p:tags r:id="rId6"/>
              </p:custDataLst>
            </p:nvPr>
          </p:nvCxnSpPr>
          <p:spPr>
            <a:xfrm>
              <a:off x="3413579" y="4612730"/>
              <a:ext cx="5364843" cy="0"/>
            </a:xfrm>
            <a:prstGeom prst="line">
              <a:avLst/>
            </a:prstGeom>
            <a:ln>
              <a:solidFill>
                <a:schemeClr val="accent1">
                  <a:lumMod val="40000"/>
                  <a:lumOff val="60000"/>
                </a:schemeClr>
              </a:solidFill>
              <a:prstDash val="solid"/>
            </a:ln>
          </p:spPr>
          <p:style>
            <a:lnRef idx="1">
              <a:schemeClr val="accent1"/>
            </a:lnRef>
            <a:fillRef idx="0">
              <a:schemeClr val="accent1"/>
            </a:fillRef>
            <a:effectRef idx="0">
              <a:schemeClr val="accent1"/>
            </a:effectRef>
            <a:fontRef idx="minor">
              <a:schemeClr val="tx1"/>
            </a:fontRef>
          </p:style>
        </p:cxnSp>
        <p:sp>
          <p:nvSpPr>
            <p:cNvPr id="11" name="MH_Entry_3"/>
            <p:cNvSpPr txBox="1"/>
            <p:nvPr>
              <p:custDataLst>
                <p:tags r:id="rId7"/>
              </p:custDataLst>
            </p:nvPr>
          </p:nvSpPr>
          <p:spPr>
            <a:xfrm>
              <a:off x="4089894" y="4167208"/>
              <a:ext cx="4688528"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200" normalizeH="0" baseline="0" noProof="0">
                  <a:ln>
                    <a:noFill/>
                  </a:ln>
                  <a:solidFill>
                    <a:srgbClr val="1A262F"/>
                  </a:solidFill>
                  <a:effectLst/>
                  <a:uLnTx/>
                  <a:uFillTx/>
                  <a:cs typeface="+mn-cs"/>
                </a:rPr>
                <a:t>输入您的标题或复制标题到此处</a:t>
              </a:r>
              <a:endParaRPr kumimoji="0" lang="zh-CN" altLang="en-US" sz="2000" b="0" i="0" u="none" strike="noStrike" kern="1200" cap="none" spc="200" normalizeH="0" baseline="0" noProof="0" dirty="0">
                <a:ln>
                  <a:noFill/>
                </a:ln>
                <a:solidFill>
                  <a:srgbClr val="1A262F"/>
                </a:solidFill>
                <a:effectLst/>
                <a:uLnTx/>
                <a:uFillTx/>
                <a:cs typeface="+mn-cs"/>
              </a:endParaRPr>
            </a:p>
          </p:txBody>
        </p:sp>
        <p:sp>
          <p:nvSpPr>
            <p:cNvPr id="13" name="MH_Number_3"/>
            <p:cNvSpPr txBox="1"/>
            <p:nvPr>
              <p:custDataLst>
                <p:tags r:id="rId8"/>
              </p:custDataLst>
            </p:nvPr>
          </p:nvSpPr>
          <p:spPr>
            <a:xfrm>
              <a:off x="3413578" y="4131680"/>
              <a:ext cx="534424" cy="541829"/>
            </a:xfrm>
            <a:prstGeom prst="rect">
              <a:avLst/>
            </a:prstGeom>
            <a:noFill/>
          </p:spPr>
          <p:txBody>
            <a:bodyPr wrap="square" lIns="0" tIns="0" rIns="0" bIns="0" rtlCol="0" anchor="b" anchorCtr="0">
              <a:noAutofit/>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altLang="zh-CN" sz="2800" b="1" i="0" u="none" strike="noStrike" kern="1200" cap="none" spc="0" normalizeH="0" baseline="0" noProof="0">
                  <a:ln>
                    <a:noFill/>
                  </a:ln>
                  <a:solidFill>
                    <a:schemeClr val="bg1"/>
                  </a:solidFill>
                  <a:effectLst/>
                  <a:uLnTx/>
                  <a:uFillTx/>
                  <a:ea typeface="微软雅黑" panose="020B0503020204020204" pitchFamily="34" charset="-122"/>
                  <a:cs typeface="Times New Roman" panose="02020603050405020304" pitchFamily="18" charset="0"/>
                </a:rPr>
                <a:t>3</a:t>
              </a:r>
              <a:endParaRPr kumimoji="0" lang="zh-CN" altLang="en-US" sz="2800" b="1" i="0" u="none" strike="noStrike" kern="1200" cap="none" spc="0" normalizeH="0" baseline="0" noProof="0" dirty="0">
                <a:ln>
                  <a:noFill/>
                </a:ln>
                <a:solidFill>
                  <a:schemeClr val="bg1"/>
                </a:solidFill>
                <a:effectLst/>
                <a:uLnTx/>
                <a:uFillTx/>
                <a:ea typeface="微软雅黑" panose="020B0503020204020204" pitchFamily="34" charset="-122"/>
                <a:cs typeface="Times New Roman" panose="02020603050405020304" pitchFamily="18" charset="0"/>
              </a:endParaRPr>
            </a:p>
          </p:txBody>
        </p:sp>
      </p:grpSp>
      <p:grpSp>
        <p:nvGrpSpPr>
          <p:cNvPr id="16" name="组合 15"/>
          <p:cNvGrpSpPr/>
          <p:nvPr/>
        </p:nvGrpSpPr>
        <p:grpSpPr>
          <a:xfrm>
            <a:off x="3413578" y="4920143"/>
            <a:ext cx="5364844" cy="541829"/>
            <a:chOff x="3413578" y="4920143"/>
            <a:chExt cx="5364844" cy="541829"/>
          </a:xfrm>
        </p:grpSpPr>
        <p:sp>
          <p:nvSpPr>
            <p:cNvPr id="25" name="任意多边形: 形状 24"/>
            <p:cNvSpPr/>
            <p:nvPr/>
          </p:nvSpPr>
          <p:spPr>
            <a:xfrm>
              <a:off x="3466021" y="4967541"/>
              <a:ext cx="623873" cy="419755"/>
            </a:xfrm>
            <a:custGeom>
              <a:avLst/>
              <a:gdLst>
                <a:gd name="connsiteX0" fmla="*/ 0 w 623873"/>
                <a:gd name="connsiteY0" fmla="*/ 0 h 419755"/>
                <a:gd name="connsiteX1" fmla="*/ 623873 w 623873"/>
                <a:gd name="connsiteY1" fmla="*/ 0 h 419755"/>
                <a:gd name="connsiteX2" fmla="*/ 389752 w 623873"/>
                <a:gd name="connsiteY2" fmla="*/ 419755 h 419755"/>
                <a:gd name="connsiteX3" fmla="*/ 0 w 623873"/>
                <a:gd name="connsiteY3" fmla="*/ 419755 h 419755"/>
              </a:gdLst>
              <a:ahLst/>
              <a:cxnLst>
                <a:cxn ang="0">
                  <a:pos x="connsiteX0" y="connsiteY0"/>
                </a:cxn>
                <a:cxn ang="0">
                  <a:pos x="connsiteX1" y="connsiteY1"/>
                </a:cxn>
                <a:cxn ang="0">
                  <a:pos x="connsiteX2" y="connsiteY2"/>
                </a:cxn>
                <a:cxn ang="0">
                  <a:pos x="connsiteX3" y="connsiteY3"/>
                </a:cxn>
              </a:cxnLst>
              <a:rect l="l" t="t" r="r" b="b"/>
              <a:pathLst>
                <a:path w="623873" h="419755">
                  <a:moveTo>
                    <a:pt x="0" y="0"/>
                  </a:moveTo>
                  <a:lnTo>
                    <a:pt x="623873" y="0"/>
                  </a:lnTo>
                  <a:lnTo>
                    <a:pt x="389752" y="419755"/>
                  </a:lnTo>
                  <a:lnTo>
                    <a:pt x="0" y="419755"/>
                  </a:lnTo>
                  <a:close/>
                </a:path>
              </a:pathLst>
            </a:custGeom>
            <a:solidFill>
              <a:srgbClr val="CE4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 name="MH_Others_7"/>
            <p:cNvCxnSpPr/>
            <p:nvPr>
              <p:custDataLst>
                <p:tags r:id="rId3"/>
              </p:custDataLst>
            </p:nvPr>
          </p:nvCxnSpPr>
          <p:spPr>
            <a:xfrm>
              <a:off x="3413579" y="5401193"/>
              <a:ext cx="5364843" cy="0"/>
            </a:xfrm>
            <a:prstGeom prst="line">
              <a:avLst/>
            </a:prstGeom>
            <a:ln>
              <a:solidFill>
                <a:schemeClr val="accent1">
                  <a:lumMod val="40000"/>
                  <a:lumOff val="60000"/>
                </a:schemeClr>
              </a:solidFill>
              <a:prstDash val="solid"/>
            </a:ln>
          </p:spPr>
          <p:style>
            <a:lnRef idx="1">
              <a:schemeClr val="accent1"/>
            </a:lnRef>
            <a:fillRef idx="0">
              <a:schemeClr val="accent1"/>
            </a:fillRef>
            <a:effectRef idx="0">
              <a:schemeClr val="accent1"/>
            </a:effectRef>
            <a:fontRef idx="minor">
              <a:schemeClr val="tx1"/>
            </a:fontRef>
          </p:style>
        </p:cxnSp>
        <p:sp>
          <p:nvSpPr>
            <p:cNvPr id="15" name="MH_Entry_4"/>
            <p:cNvSpPr txBox="1"/>
            <p:nvPr>
              <p:custDataLst>
                <p:tags r:id="rId4"/>
              </p:custDataLst>
            </p:nvPr>
          </p:nvSpPr>
          <p:spPr>
            <a:xfrm>
              <a:off x="4089894" y="4955671"/>
              <a:ext cx="4688528"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200" normalizeH="0" baseline="0" noProof="0">
                  <a:ln>
                    <a:noFill/>
                  </a:ln>
                  <a:solidFill>
                    <a:srgbClr val="1A262F"/>
                  </a:solidFill>
                  <a:effectLst/>
                  <a:uLnTx/>
                  <a:uFillTx/>
                  <a:cs typeface="+mn-cs"/>
                </a:rPr>
                <a:t>输入您的标题或复制标题到此处</a:t>
              </a:r>
              <a:endParaRPr kumimoji="0" lang="zh-CN" altLang="en-US" sz="2000" b="0" i="0" u="none" strike="noStrike" kern="1200" cap="none" spc="200" normalizeH="0" baseline="0" noProof="0" dirty="0">
                <a:ln>
                  <a:noFill/>
                </a:ln>
                <a:solidFill>
                  <a:srgbClr val="1A262F"/>
                </a:solidFill>
                <a:effectLst/>
                <a:uLnTx/>
                <a:uFillTx/>
                <a:cs typeface="+mn-cs"/>
              </a:endParaRPr>
            </a:p>
          </p:txBody>
        </p:sp>
        <p:sp>
          <p:nvSpPr>
            <p:cNvPr id="17" name="MH_Number_4"/>
            <p:cNvSpPr txBox="1"/>
            <p:nvPr>
              <p:custDataLst>
                <p:tags r:id="rId5"/>
              </p:custDataLst>
            </p:nvPr>
          </p:nvSpPr>
          <p:spPr>
            <a:xfrm>
              <a:off x="3413578" y="4920143"/>
              <a:ext cx="534424" cy="541829"/>
            </a:xfrm>
            <a:prstGeom prst="rect">
              <a:avLst/>
            </a:prstGeom>
            <a:noFill/>
          </p:spPr>
          <p:txBody>
            <a:bodyPr wrap="square" lIns="0" tIns="0" rIns="0" bIns="0" rtlCol="0" anchor="b" anchorCtr="0">
              <a:noAutofit/>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en-US" altLang="zh-CN" sz="2800" b="1" i="0" u="none" strike="noStrike" kern="1200" cap="none" spc="0" normalizeH="0" baseline="0" noProof="0">
                  <a:ln>
                    <a:noFill/>
                  </a:ln>
                  <a:solidFill>
                    <a:schemeClr val="bg1"/>
                  </a:solidFill>
                  <a:effectLst/>
                  <a:uLnTx/>
                  <a:uFillTx/>
                  <a:ea typeface="微软雅黑" panose="020B0503020204020204" pitchFamily="34" charset="-122"/>
                  <a:cs typeface="Times New Roman" panose="02020603050405020304" pitchFamily="18" charset="0"/>
                </a:rPr>
                <a:t>4</a:t>
              </a:r>
              <a:endParaRPr kumimoji="0" lang="zh-CN" altLang="en-US" sz="2800" b="1" i="0" u="none" strike="noStrike" kern="1200" cap="none" spc="0" normalizeH="0" baseline="0" noProof="0" dirty="0">
                <a:ln>
                  <a:noFill/>
                </a:ln>
                <a:solidFill>
                  <a:schemeClr val="bg1"/>
                </a:solidFill>
                <a:effectLst/>
                <a:uLnTx/>
                <a:uFillTx/>
                <a:ea typeface="微软雅黑" panose="020B0503020204020204" pitchFamily="34" charset="-122"/>
                <a:cs typeface="Times New Roman" panose="02020603050405020304" pitchFamily="18" charset="0"/>
              </a:endParaRPr>
            </a:p>
          </p:txBody>
        </p:sp>
      </p:grpSp>
      <p:grpSp>
        <p:nvGrpSpPr>
          <p:cNvPr id="20" name="组合 19"/>
          <p:cNvGrpSpPr/>
          <p:nvPr/>
        </p:nvGrpSpPr>
        <p:grpSpPr>
          <a:xfrm>
            <a:off x="4249284" y="578737"/>
            <a:ext cx="3693432" cy="1103568"/>
            <a:chOff x="4249284" y="578737"/>
            <a:chExt cx="3693432" cy="1103568"/>
          </a:xfrm>
        </p:grpSpPr>
        <p:sp>
          <p:nvSpPr>
            <p:cNvPr id="18" name="MH_Others_9"/>
            <p:cNvSpPr txBox="1"/>
            <p:nvPr>
              <p:custDataLst>
                <p:tags r:id="rId1"/>
              </p:custDataLst>
            </p:nvPr>
          </p:nvSpPr>
          <p:spPr>
            <a:xfrm>
              <a:off x="5322106" y="578737"/>
              <a:ext cx="1547788" cy="667006"/>
            </a:xfrm>
            <a:prstGeom prst="rect">
              <a:avLst/>
            </a:prstGeom>
            <a:noFill/>
          </p:spPr>
          <p:txBody>
            <a:bodyPr wrap="square" lIns="0" tIns="0" rIns="0" bIns="0"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4400" b="1" i="0" u="none" strike="noStrike" kern="1200" cap="none" spc="0" normalizeH="0" baseline="0" noProof="0" dirty="0">
                  <a:ln>
                    <a:noFill/>
                  </a:ln>
                  <a:solidFill>
                    <a:srgbClr val="1A262F"/>
                  </a:solidFill>
                  <a:effectLst/>
                  <a:uLnTx/>
                  <a:uFillTx/>
                  <a:latin typeface="微软雅黑" panose="020B0503020204020204" pitchFamily="34" charset="-122"/>
                  <a:ea typeface="微软雅黑" panose="020B0503020204020204" pitchFamily="34" charset="-122"/>
                  <a:cs typeface="+mn-cs"/>
                </a:rPr>
                <a:t>目 录</a:t>
              </a:r>
            </a:p>
          </p:txBody>
        </p:sp>
        <p:sp>
          <p:nvSpPr>
            <p:cNvPr id="19" name="MH_Others_10"/>
            <p:cNvSpPr txBox="1"/>
            <p:nvPr>
              <p:custDataLst>
                <p:tags r:id="rId2"/>
              </p:custDataLst>
            </p:nvPr>
          </p:nvSpPr>
          <p:spPr>
            <a:xfrm>
              <a:off x="4249284" y="1282195"/>
              <a:ext cx="3693432" cy="40011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000" b="0" i="0" u="none" strike="noStrike" kern="1200" cap="none" spc="400" normalizeH="0" baseline="0" noProof="0" dirty="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cs"/>
                </a:rPr>
                <a:t>CONTENTS</a:t>
              </a:r>
              <a:endParaRPr kumimoji="0" lang="zh-CN" altLang="en-US" sz="2000" b="0" i="0" u="none" strike="noStrike" kern="1200" cap="none" spc="400" normalizeH="0" baseline="0" noProof="0" dirty="0">
                <a:ln>
                  <a:noFill/>
                </a:ln>
                <a:solidFill>
                  <a:schemeClr val="tx1">
                    <a:lumMod val="50000"/>
                    <a:lumOff val="50000"/>
                  </a:schemeClr>
                </a:solidFill>
                <a:effectLst/>
                <a:uLnTx/>
                <a:uFillTx/>
                <a:latin typeface="微软雅黑" panose="020B0503020204020204" pitchFamily="34" charset="-122"/>
                <a:ea typeface="微软雅黑" panose="020B0503020204020204" pitchFamily="34" charset="-122"/>
                <a:cs typeface="+mn-cs"/>
              </a:endParaRPr>
            </a:p>
          </p:txBody>
        </p:sp>
      </p:grpSp>
    </p:spTree>
    <p:extLst>
      <p:ext uri="{BB962C8B-B14F-4D97-AF65-F5344CB8AC3E}">
        <p14:creationId xmlns:p14="http://schemas.microsoft.com/office/powerpoint/2010/main" val="1684481184"/>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51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51000">
                                          <p:cBhvr additive="base">
                                            <p:cTn id="7" dur="1000" fill="hold"/>
                                            <p:tgtEl>
                                              <p:spTgt spid="4"/>
                                            </p:tgtEl>
                                            <p:attrNameLst>
                                              <p:attrName>ppt_x</p:attrName>
                                            </p:attrNameLst>
                                          </p:cBhvr>
                                          <p:tavLst>
                                            <p:tav tm="0">
                                              <p:val>
                                                <p:strVal val="1+#ppt_w/2"/>
                                              </p:val>
                                            </p:tav>
                                            <p:tav tm="100000">
                                              <p:val>
                                                <p:strVal val="#ppt_x"/>
                                              </p:val>
                                            </p:tav>
                                          </p:tavLst>
                                        </p:anim>
                                        <p:anim calcmode="lin" valueType="num" p14:bounceEnd="51000">
                                          <p:cBhvr additive="base">
                                            <p:cTn id="8" dur="1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14:presetBounceEnd="51000">
                                      <p:stCondLst>
                                        <p:cond delay="250"/>
                                      </p:stCondLst>
                                      <p:childTnLst>
                                        <p:set>
                                          <p:cBhvr>
                                            <p:cTn id="10" dur="1" fill="hold">
                                              <p:stCondLst>
                                                <p:cond delay="0"/>
                                              </p:stCondLst>
                                            </p:cTn>
                                            <p:tgtEl>
                                              <p:spTgt spid="8"/>
                                            </p:tgtEl>
                                            <p:attrNameLst>
                                              <p:attrName>style.visibility</p:attrName>
                                            </p:attrNameLst>
                                          </p:cBhvr>
                                          <p:to>
                                            <p:strVal val="visible"/>
                                          </p:to>
                                        </p:set>
                                        <p:anim calcmode="lin" valueType="num" p14:bounceEnd="51000">
                                          <p:cBhvr additive="base">
                                            <p:cTn id="11" dur="1000" fill="hold"/>
                                            <p:tgtEl>
                                              <p:spTgt spid="8"/>
                                            </p:tgtEl>
                                            <p:attrNameLst>
                                              <p:attrName>ppt_x</p:attrName>
                                            </p:attrNameLst>
                                          </p:cBhvr>
                                          <p:tavLst>
                                            <p:tav tm="0">
                                              <p:val>
                                                <p:strVal val="1+#ppt_w/2"/>
                                              </p:val>
                                            </p:tav>
                                            <p:tav tm="100000">
                                              <p:val>
                                                <p:strVal val="#ppt_x"/>
                                              </p:val>
                                            </p:tav>
                                          </p:tavLst>
                                        </p:anim>
                                        <p:anim calcmode="lin" valueType="num" p14:bounceEnd="51000">
                                          <p:cBhvr additive="base">
                                            <p:cTn id="12" dur="1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14:presetBounceEnd="51000">
                                      <p:stCondLst>
                                        <p:cond delay="500"/>
                                      </p:stCondLst>
                                      <p:childTnLst>
                                        <p:set>
                                          <p:cBhvr>
                                            <p:cTn id="14" dur="1" fill="hold">
                                              <p:stCondLst>
                                                <p:cond delay="0"/>
                                              </p:stCondLst>
                                            </p:cTn>
                                            <p:tgtEl>
                                              <p:spTgt spid="12"/>
                                            </p:tgtEl>
                                            <p:attrNameLst>
                                              <p:attrName>style.visibility</p:attrName>
                                            </p:attrNameLst>
                                          </p:cBhvr>
                                          <p:to>
                                            <p:strVal val="visible"/>
                                          </p:to>
                                        </p:set>
                                        <p:anim calcmode="lin" valueType="num" p14:bounceEnd="51000">
                                          <p:cBhvr additive="base">
                                            <p:cTn id="15" dur="1000" fill="hold"/>
                                            <p:tgtEl>
                                              <p:spTgt spid="12"/>
                                            </p:tgtEl>
                                            <p:attrNameLst>
                                              <p:attrName>ppt_x</p:attrName>
                                            </p:attrNameLst>
                                          </p:cBhvr>
                                          <p:tavLst>
                                            <p:tav tm="0">
                                              <p:val>
                                                <p:strVal val="1+#ppt_w/2"/>
                                              </p:val>
                                            </p:tav>
                                            <p:tav tm="100000">
                                              <p:val>
                                                <p:strVal val="#ppt_x"/>
                                              </p:val>
                                            </p:tav>
                                          </p:tavLst>
                                        </p:anim>
                                        <p:anim calcmode="lin" valueType="num" p14:bounceEnd="51000">
                                          <p:cBhvr additive="base">
                                            <p:cTn id="16" dur="10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14:presetBounceEnd="51000">
                                      <p:stCondLst>
                                        <p:cond delay="750"/>
                                      </p:stCondLst>
                                      <p:childTnLst>
                                        <p:set>
                                          <p:cBhvr>
                                            <p:cTn id="18" dur="1" fill="hold">
                                              <p:stCondLst>
                                                <p:cond delay="0"/>
                                              </p:stCondLst>
                                            </p:cTn>
                                            <p:tgtEl>
                                              <p:spTgt spid="16"/>
                                            </p:tgtEl>
                                            <p:attrNameLst>
                                              <p:attrName>style.visibility</p:attrName>
                                            </p:attrNameLst>
                                          </p:cBhvr>
                                          <p:to>
                                            <p:strVal val="visible"/>
                                          </p:to>
                                        </p:set>
                                        <p:anim calcmode="lin" valueType="num" p14:bounceEnd="51000">
                                          <p:cBhvr additive="base">
                                            <p:cTn id="19" dur="1000" fill="hold"/>
                                            <p:tgtEl>
                                              <p:spTgt spid="16"/>
                                            </p:tgtEl>
                                            <p:attrNameLst>
                                              <p:attrName>ppt_x</p:attrName>
                                            </p:attrNameLst>
                                          </p:cBhvr>
                                          <p:tavLst>
                                            <p:tav tm="0">
                                              <p:val>
                                                <p:strVal val="1+#ppt_w/2"/>
                                              </p:val>
                                            </p:tav>
                                            <p:tav tm="100000">
                                              <p:val>
                                                <p:strVal val="#ppt_x"/>
                                              </p:val>
                                            </p:tav>
                                          </p:tavLst>
                                        </p:anim>
                                        <p:anim calcmode="lin" valueType="num" p14:bounceEnd="51000">
                                          <p:cBhvr additive="base">
                                            <p:cTn id="2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1+#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25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1000" fill="hold"/>
                                            <p:tgtEl>
                                              <p:spTgt spid="8"/>
                                            </p:tgtEl>
                                            <p:attrNameLst>
                                              <p:attrName>ppt_x</p:attrName>
                                            </p:attrNameLst>
                                          </p:cBhvr>
                                          <p:tavLst>
                                            <p:tav tm="0">
                                              <p:val>
                                                <p:strVal val="1+#ppt_w/2"/>
                                              </p:val>
                                            </p:tav>
                                            <p:tav tm="100000">
                                              <p:val>
                                                <p:strVal val="#ppt_x"/>
                                              </p:val>
                                            </p:tav>
                                          </p:tavLst>
                                        </p:anim>
                                        <p:anim calcmode="lin" valueType="num">
                                          <p:cBhvr additive="base">
                                            <p:cTn id="12" dur="1000" fill="hold"/>
                                            <p:tgtEl>
                                              <p:spTgt spid="8"/>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50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1000" fill="hold"/>
                                            <p:tgtEl>
                                              <p:spTgt spid="12"/>
                                            </p:tgtEl>
                                            <p:attrNameLst>
                                              <p:attrName>ppt_x</p:attrName>
                                            </p:attrNameLst>
                                          </p:cBhvr>
                                          <p:tavLst>
                                            <p:tav tm="0">
                                              <p:val>
                                                <p:strVal val="1+#ppt_w/2"/>
                                              </p:val>
                                            </p:tav>
                                            <p:tav tm="100000">
                                              <p:val>
                                                <p:strVal val="#ppt_x"/>
                                              </p:val>
                                            </p:tav>
                                          </p:tavLst>
                                        </p:anim>
                                        <p:anim calcmode="lin" valueType="num">
                                          <p:cBhvr additive="base">
                                            <p:cTn id="16" dur="10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75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1000" fill="hold"/>
                                            <p:tgtEl>
                                              <p:spTgt spid="16"/>
                                            </p:tgtEl>
                                            <p:attrNameLst>
                                              <p:attrName>ppt_x</p:attrName>
                                            </p:attrNameLst>
                                          </p:cBhvr>
                                          <p:tavLst>
                                            <p:tav tm="0">
                                              <p:val>
                                                <p:strVal val="1+#ppt_w/2"/>
                                              </p:val>
                                            </p:tav>
                                            <p:tav tm="100000">
                                              <p:val>
                                                <p:strVal val="#ppt_x"/>
                                              </p:val>
                                            </p:tav>
                                          </p:tavLst>
                                        </p:anim>
                                        <p:anim calcmode="lin" valueType="num">
                                          <p:cBhvr additive="base">
                                            <p:cTn id="20" dur="1000" fill="hold"/>
                                            <p:tgtEl>
                                              <p:spTgt spid="1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任意多边形 24"/>
          <p:cNvSpPr/>
          <p:nvPr>
            <p:custDataLst>
              <p:tags r:id="rId3"/>
            </p:custDataLst>
          </p:nvPr>
        </p:nvSpPr>
        <p:spPr>
          <a:xfrm flipH="1">
            <a:off x="4225925" y="2490789"/>
            <a:ext cx="363538" cy="357187"/>
          </a:xfrm>
          <a:custGeom>
            <a:avLst/>
            <a:gdLst>
              <a:gd name="connsiteX0" fmla="*/ 363583 w 363583"/>
              <a:gd name="connsiteY0" fmla="*/ 0 h 357051"/>
              <a:gd name="connsiteX1" fmla="*/ 0 w 363583"/>
              <a:gd name="connsiteY1" fmla="*/ 0 h 357051"/>
              <a:gd name="connsiteX2" fmla="*/ 0 w 363583"/>
              <a:gd name="connsiteY2" fmla="*/ 357051 h 357051"/>
              <a:gd name="connsiteX3" fmla="*/ 110069 w 363583"/>
              <a:gd name="connsiteY3" fmla="*/ 357051 h 357051"/>
              <a:gd name="connsiteX4" fmla="*/ 110069 w 363583"/>
              <a:gd name="connsiteY4" fmla="*/ 94608 h 357051"/>
              <a:gd name="connsiteX5" fmla="*/ 363583 w 363583"/>
              <a:gd name="connsiteY5" fmla="*/ 94608 h 357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3583" h="357051">
                <a:moveTo>
                  <a:pt x="363583" y="0"/>
                </a:moveTo>
                <a:lnTo>
                  <a:pt x="0" y="0"/>
                </a:lnTo>
                <a:lnTo>
                  <a:pt x="0" y="357051"/>
                </a:lnTo>
                <a:lnTo>
                  <a:pt x="110069" y="357051"/>
                </a:lnTo>
                <a:lnTo>
                  <a:pt x="110069" y="94608"/>
                </a:lnTo>
                <a:lnTo>
                  <a:pt x="363583" y="94608"/>
                </a:lnTo>
                <a:close/>
              </a:path>
            </a:pathLst>
          </a:custGeom>
          <a:solidFill>
            <a:srgbClr val="CE4C4B"/>
          </a:solidFill>
          <a:ln w="12700" cap="flat" cmpd="sng" algn="ctr">
            <a:noFill/>
            <a:prstDash val="solid"/>
            <a:miter lim="8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幼圆"/>
              <a:cs typeface="+mn-cs"/>
            </a:endParaRPr>
          </a:p>
        </p:txBody>
      </p:sp>
      <p:sp>
        <p:nvSpPr>
          <p:cNvPr id="24" name="任意多边形 23"/>
          <p:cNvSpPr/>
          <p:nvPr>
            <p:custDataLst>
              <p:tags r:id="rId4"/>
            </p:custDataLst>
          </p:nvPr>
        </p:nvSpPr>
        <p:spPr>
          <a:xfrm flipH="1">
            <a:off x="4225925" y="3235325"/>
            <a:ext cx="363538" cy="369888"/>
          </a:xfrm>
          <a:custGeom>
            <a:avLst/>
            <a:gdLst>
              <a:gd name="connsiteX0" fmla="*/ 110069 w 363583"/>
              <a:gd name="connsiteY0" fmla="*/ 0 h 370309"/>
              <a:gd name="connsiteX1" fmla="*/ 0 w 363583"/>
              <a:gd name="connsiteY1" fmla="*/ 0 h 370309"/>
              <a:gd name="connsiteX2" fmla="*/ 0 w 363583"/>
              <a:gd name="connsiteY2" fmla="*/ 370309 h 370309"/>
              <a:gd name="connsiteX3" fmla="*/ 363583 w 363583"/>
              <a:gd name="connsiteY3" fmla="*/ 370309 h 370309"/>
              <a:gd name="connsiteX4" fmla="*/ 363583 w 363583"/>
              <a:gd name="connsiteY4" fmla="*/ 275701 h 370309"/>
              <a:gd name="connsiteX5" fmla="*/ 110069 w 363583"/>
              <a:gd name="connsiteY5" fmla="*/ 275701 h 370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3583" h="370309">
                <a:moveTo>
                  <a:pt x="110069" y="0"/>
                </a:moveTo>
                <a:lnTo>
                  <a:pt x="0" y="0"/>
                </a:lnTo>
                <a:lnTo>
                  <a:pt x="0" y="370309"/>
                </a:lnTo>
                <a:lnTo>
                  <a:pt x="363583" y="370309"/>
                </a:lnTo>
                <a:lnTo>
                  <a:pt x="363583" y="275701"/>
                </a:lnTo>
                <a:lnTo>
                  <a:pt x="110069" y="275701"/>
                </a:lnTo>
                <a:close/>
              </a:path>
            </a:pathLst>
          </a:custGeom>
          <a:solidFill>
            <a:srgbClr val="CE4C4B"/>
          </a:solidFill>
          <a:ln w="12700" cap="flat" cmpd="sng" algn="ctr">
            <a:noFill/>
            <a:prstDash val="solid"/>
            <a:miter lim="8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幼圆"/>
              <a:cs typeface="+mn-cs"/>
            </a:endParaRPr>
          </a:p>
        </p:txBody>
      </p:sp>
      <p:sp>
        <p:nvSpPr>
          <p:cNvPr id="3076" name="标题 5"/>
          <p:cNvSpPr txBox="1">
            <a:spLocks/>
          </p:cNvSpPr>
          <p:nvPr>
            <p:custDataLst>
              <p:tags r:id="rId5"/>
            </p:custDataLst>
          </p:nvPr>
        </p:nvSpPr>
        <p:spPr bwMode="auto">
          <a:xfrm>
            <a:off x="4900613" y="2490788"/>
            <a:ext cx="4895850" cy="71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bIns="0" anchor="b"/>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lvl="0">
              <a:lnSpc>
                <a:spcPct val="90000"/>
              </a:lnSpc>
              <a:defRPr/>
            </a:pPr>
            <a:r>
              <a:rPr lang="zh-CN" altLang="en-US" sz="4400" b="1" dirty="0">
                <a:solidFill>
                  <a:srgbClr val="CE4C4B"/>
                </a:solidFill>
                <a:latin typeface="+mn-ea"/>
                <a:ea typeface="+mn-ea"/>
              </a:rPr>
              <a:t>输入您的标题此处</a:t>
            </a:r>
          </a:p>
        </p:txBody>
      </p:sp>
      <p:sp>
        <p:nvSpPr>
          <p:cNvPr id="7" name="文本占位符 4"/>
          <p:cNvSpPr txBox="1">
            <a:spLocks/>
          </p:cNvSpPr>
          <p:nvPr>
            <p:custDataLst>
              <p:tags r:id="rId6"/>
            </p:custDataLst>
          </p:nvPr>
        </p:nvSpPr>
        <p:spPr>
          <a:xfrm>
            <a:off x="3594100" y="2586038"/>
            <a:ext cx="947738" cy="920750"/>
          </a:xfrm>
          <a:prstGeom prst="rect">
            <a:avLst/>
          </a:prstGeom>
        </p:spPr>
        <p:txBody>
          <a:bodyPr lIns="0" tIns="0" rIns="0" bIns="0" anchor="ctr"/>
          <a:lstStyle>
            <a:lvl1pPr marL="357188" indent="-357188" algn="ctr" defTabSz="914400" rtl="0" eaLnBrk="1" latinLnBrk="0" hangingPunct="1">
              <a:lnSpc>
                <a:spcPct val="110000"/>
              </a:lnSpc>
              <a:spcBef>
                <a:spcPts val="1600"/>
              </a:spcBef>
              <a:spcAft>
                <a:spcPts val="0"/>
              </a:spcAft>
              <a:buClr>
                <a:srgbClr val="963B22"/>
              </a:buClr>
              <a:buSzPct val="60000"/>
              <a:buFont typeface="Wingdings" panose="05000000000000000000" pitchFamily="2" charset="2"/>
              <a:buNone/>
              <a:defRPr lang="zh-CN" altLang="en-US" sz="6600" b="0" kern="1200" baseline="0" dirty="0">
                <a:solidFill>
                  <a:schemeClr val="accent1">
                    <a:lumMod val="75000"/>
                  </a:schemeClr>
                </a:solidFill>
                <a:latin typeface="Microsoft YaHei UI" panose="020B0503020204020204" pitchFamily="34" charset="-122"/>
                <a:ea typeface="Microsoft YaHei UI" panose="020B0503020204020204" pitchFamily="34" charset="-122"/>
                <a:cs typeface="+mn-cs"/>
              </a:defRPr>
            </a:lvl1pPr>
            <a:lvl2pPr marL="357188" indent="-285750" algn="just" defTabSz="914400" rtl="0" eaLnBrk="1" latinLnBrk="0" hangingPunct="1">
              <a:lnSpc>
                <a:spcPct val="120000"/>
              </a:lnSpc>
              <a:spcBef>
                <a:spcPts val="0"/>
              </a:spcBef>
              <a:spcAft>
                <a:spcPts val="600"/>
              </a:spcAft>
              <a:buClr>
                <a:schemeClr val="accent2">
                  <a:lumMod val="60000"/>
                  <a:lumOff val="40000"/>
                </a:schemeClr>
              </a:buClr>
              <a:buFont typeface="幼圆" panose="02010509060101010101" pitchFamily="49" charset="-122"/>
              <a:buChar char=" "/>
              <a:defRPr sz="1600" kern="1200" baseline="0">
                <a:solidFill>
                  <a:srgbClr val="7D7D7D"/>
                </a:solidFill>
                <a:latin typeface="幼圆" panose="02010509060101010101" pitchFamily="49" charset="-122"/>
                <a:ea typeface="幼圆" panose="02010509060101010101" pitchFamily="49"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
                <a:srgbClr val="963B22"/>
              </a:buClr>
              <a:buSzPct val="60000"/>
              <a:buFont typeface="Wingdings" panose="05000000000000000000" pitchFamily="2" charset="2"/>
              <a:buNone/>
              <a:tabLst/>
              <a:defRPr/>
            </a:pPr>
            <a:r>
              <a:rPr kumimoji="0" lang="en-US" altLang="zh-CN" sz="6600" b="0" i="0" u="none" strike="noStrike" kern="1200" cap="none" spc="0" normalizeH="0" baseline="0" noProof="0" dirty="0">
                <a:ln>
                  <a:noFill/>
                </a:ln>
                <a:solidFill>
                  <a:srgbClr val="1A262F"/>
                </a:solidFill>
                <a:effectLst/>
                <a:uLnTx/>
                <a:uFillTx/>
                <a:latin typeface="Microsoft YaHei UI" panose="020B0503020204020204" pitchFamily="34" charset="-122"/>
                <a:ea typeface="Microsoft YaHei UI" panose="020B0503020204020204" pitchFamily="34" charset="-122"/>
                <a:cs typeface="+mn-cs"/>
              </a:rPr>
              <a:t>1</a:t>
            </a:r>
            <a:endParaRPr kumimoji="0" lang="en-US" altLang="en-US" sz="6600" b="0" i="0" u="none" strike="noStrike" kern="1200" cap="none" spc="0" normalizeH="0" baseline="0" noProof="0" dirty="0">
              <a:ln>
                <a:noFill/>
              </a:ln>
              <a:solidFill>
                <a:srgbClr val="1A262F"/>
              </a:solidFill>
              <a:effectLst/>
              <a:uLnTx/>
              <a:uFillTx/>
              <a:latin typeface="Microsoft YaHei UI" panose="020B0503020204020204" pitchFamily="34" charset="-122"/>
              <a:ea typeface="Microsoft YaHei UI" panose="020B0503020204020204" pitchFamily="34" charset="-122"/>
              <a:cs typeface="+mn-cs"/>
            </a:endParaRPr>
          </a:p>
        </p:txBody>
      </p:sp>
      <p:sp>
        <p:nvSpPr>
          <p:cNvPr id="13" name="任意多边形 12"/>
          <p:cNvSpPr/>
          <p:nvPr>
            <p:custDataLst>
              <p:tags r:id="rId7"/>
            </p:custDataLst>
          </p:nvPr>
        </p:nvSpPr>
        <p:spPr>
          <a:xfrm>
            <a:off x="3486150" y="2490789"/>
            <a:ext cx="363538" cy="1114425"/>
          </a:xfrm>
          <a:custGeom>
            <a:avLst/>
            <a:gdLst>
              <a:gd name="connsiteX0" fmla="*/ 0 w 363583"/>
              <a:gd name="connsiteY0" fmla="*/ 0 h 1323703"/>
              <a:gd name="connsiteX1" fmla="*/ 363583 w 363583"/>
              <a:gd name="connsiteY1" fmla="*/ 0 h 1323703"/>
              <a:gd name="connsiteX2" fmla="*/ 363583 w 363583"/>
              <a:gd name="connsiteY2" fmla="*/ 112347 h 1323703"/>
              <a:gd name="connsiteX3" fmla="*/ 110069 w 363583"/>
              <a:gd name="connsiteY3" fmla="*/ 112347 h 1323703"/>
              <a:gd name="connsiteX4" fmla="*/ 110069 w 363583"/>
              <a:gd name="connsiteY4" fmla="*/ 1211356 h 1323703"/>
              <a:gd name="connsiteX5" fmla="*/ 363583 w 363583"/>
              <a:gd name="connsiteY5" fmla="*/ 1211356 h 1323703"/>
              <a:gd name="connsiteX6" fmla="*/ 363583 w 363583"/>
              <a:gd name="connsiteY6" fmla="*/ 1323703 h 1323703"/>
              <a:gd name="connsiteX7" fmla="*/ 0 w 363583"/>
              <a:gd name="connsiteY7" fmla="*/ 1323703 h 1323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3583" h="1323703">
                <a:moveTo>
                  <a:pt x="0" y="0"/>
                </a:moveTo>
                <a:lnTo>
                  <a:pt x="363583" y="0"/>
                </a:lnTo>
                <a:lnTo>
                  <a:pt x="363583" y="112347"/>
                </a:lnTo>
                <a:lnTo>
                  <a:pt x="110069" y="112347"/>
                </a:lnTo>
                <a:lnTo>
                  <a:pt x="110069" y="1211356"/>
                </a:lnTo>
                <a:lnTo>
                  <a:pt x="363583" y="1211356"/>
                </a:lnTo>
                <a:lnTo>
                  <a:pt x="363583" y="1323703"/>
                </a:lnTo>
                <a:lnTo>
                  <a:pt x="0" y="1323703"/>
                </a:lnTo>
                <a:close/>
              </a:path>
            </a:pathLst>
          </a:custGeom>
          <a:solidFill>
            <a:srgbClr val="CE4C4B"/>
          </a:solidFill>
          <a:ln w="12700" cap="flat" cmpd="sng" algn="ctr">
            <a:noFill/>
            <a:prstDash val="solid"/>
            <a:miter lim="8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a:ea typeface="幼圆"/>
              <a:cs typeface="+mn-cs"/>
            </a:endParaRPr>
          </a:p>
        </p:txBody>
      </p:sp>
      <p:sp>
        <p:nvSpPr>
          <p:cNvPr id="3079" name="文本框 16"/>
          <p:cNvSpPr txBox="1">
            <a:spLocks noChangeArrowheads="1"/>
          </p:cNvSpPr>
          <p:nvPr>
            <p:custDataLst>
              <p:tags r:id="rId8"/>
            </p:custDataLst>
          </p:nvPr>
        </p:nvSpPr>
        <p:spPr bwMode="auto">
          <a:xfrm>
            <a:off x="4233863" y="2849563"/>
            <a:ext cx="66675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35560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10000"/>
              </a:lnSpc>
              <a:spcBef>
                <a:spcPts val="1800"/>
              </a:spcBef>
              <a:spcAft>
                <a:spcPts val="0"/>
              </a:spcAft>
              <a:buClr>
                <a:srgbClr val="963B22"/>
              </a:buClr>
              <a:buSzPct val="60000"/>
              <a:buFont typeface="Arial" panose="020B0604020202020204" pitchFamily="34" charset="0"/>
              <a:buNone/>
              <a:tabLst/>
              <a:defRPr/>
            </a:pPr>
            <a:r>
              <a:rPr kumimoji="0" lang="en-US" altLang="zh-CN" sz="2000" b="0" i="0" u="none" strike="noStrike" kern="1200" cap="none" spc="0" normalizeH="0" baseline="0" noProof="0" dirty="0">
                <a:ln>
                  <a:noFill/>
                </a:ln>
                <a:solidFill>
                  <a:srgbClr val="1A262F"/>
                </a:solidFill>
                <a:effectLst/>
                <a:uLnTx/>
                <a:uFillTx/>
                <a:latin typeface="黑体" panose="02010609060101010101" pitchFamily="49" charset="-122"/>
                <a:ea typeface="黑体" panose="02010609060101010101" pitchFamily="49" charset="-122"/>
                <a:cs typeface="+mn-cs"/>
              </a:rPr>
              <a:t>Part</a:t>
            </a:r>
            <a:endParaRPr kumimoji="0" lang="zh-CN" altLang="en-US" sz="2000" b="0" i="0" u="none" strike="noStrike" kern="1200" cap="none" spc="0" normalizeH="0" baseline="0" noProof="0" dirty="0">
              <a:ln>
                <a:noFill/>
              </a:ln>
              <a:solidFill>
                <a:srgbClr val="1A262F"/>
              </a:solidFill>
              <a:effectLst/>
              <a:uLnTx/>
              <a:uFillTx/>
              <a:latin typeface="黑体" panose="02010609060101010101" pitchFamily="49" charset="-122"/>
              <a:ea typeface="黑体" panose="02010609060101010101" pitchFamily="49" charset="-122"/>
              <a:cs typeface="+mn-cs"/>
            </a:endParaRPr>
          </a:p>
        </p:txBody>
      </p:sp>
      <p:sp>
        <p:nvSpPr>
          <p:cNvPr id="3080" name="文本占位符 6"/>
          <p:cNvSpPr txBox="1">
            <a:spLocks/>
          </p:cNvSpPr>
          <p:nvPr>
            <p:custDataLst>
              <p:tags r:id="rId9"/>
            </p:custDataLst>
          </p:nvPr>
        </p:nvSpPr>
        <p:spPr bwMode="auto">
          <a:xfrm>
            <a:off x="4900613" y="3233739"/>
            <a:ext cx="4895850"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bIns="0"/>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10000"/>
              </a:lnSpc>
              <a:spcBef>
                <a:spcPts val="1600"/>
              </a:spcBef>
              <a:spcAft>
                <a:spcPts val="0"/>
              </a:spcAft>
              <a:buClr>
                <a:srgbClr val="963B22"/>
              </a:buClr>
              <a:buSzPct val="60000"/>
              <a:buFont typeface="Arial" panose="020B0604020202020204" pitchFamily="34" charset="0"/>
              <a:buNone/>
              <a:tabLst/>
              <a:defRPr/>
            </a:pPr>
            <a:r>
              <a:rPr kumimoji="0" lang="da-DK" altLang="zh-CN" sz="1600" b="0" i="0" u="none" strike="noStrike" kern="1200" cap="none" spc="0" normalizeH="0" baseline="0" noProof="0" dirty="0">
                <a:ln>
                  <a:noFill/>
                </a:ln>
                <a:solidFill>
                  <a:srgbClr val="1A262F"/>
                </a:solidFill>
                <a:effectLst/>
                <a:uLnTx/>
                <a:uFillTx/>
                <a:latin typeface="黑体" panose="02010609060101010101" pitchFamily="49" charset="-122"/>
                <a:ea typeface="黑体" panose="02010609060101010101" pitchFamily="49" charset="-122"/>
                <a:cs typeface="+mn-cs"/>
              </a:rPr>
              <a:t>Lorem ipsum dolor sit amet</a:t>
            </a:r>
            <a:endParaRPr kumimoji="0" lang="en-US" altLang="zh-CN" sz="1600" b="0" i="0" u="none" strike="noStrike" kern="1200" cap="none" spc="0" normalizeH="0" baseline="0" noProof="0" dirty="0">
              <a:ln>
                <a:noFill/>
              </a:ln>
              <a:solidFill>
                <a:srgbClr val="1A262F"/>
              </a:solidFill>
              <a:effectLst/>
              <a:uLnTx/>
              <a:uFillTx/>
              <a:latin typeface="黑体" panose="02010609060101010101" pitchFamily="49" charset="-122"/>
              <a:ea typeface="黑体" panose="02010609060101010101" pitchFamily="49" charset="-122"/>
              <a:cs typeface="+mn-cs"/>
            </a:endParaRPr>
          </a:p>
        </p:txBody>
      </p:sp>
    </p:spTree>
    <p:custDataLst>
      <p:tags r:id="rId2"/>
    </p:custDataLst>
    <p:extLst>
      <p:ext uri="{BB962C8B-B14F-4D97-AF65-F5344CB8AC3E}">
        <p14:creationId xmlns:p14="http://schemas.microsoft.com/office/powerpoint/2010/main" val="628850027"/>
      </p:ext>
    </p:extLst>
  </p:cSld>
  <p:clrMapOvr>
    <a:masterClrMapping/>
  </p:clrMapOvr>
  <p:transition spd="slow" advTm="4000">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843753" y="1613179"/>
            <a:ext cx="4421863" cy="4674575"/>
            <a:chOff x="3843753" y="1613179"/>
            <a:chExt cx="4421863" cy="4674575"/>
          </a:xfrm>
        </p:grpSpPr>
        <p:sp>
          <p:nvSpPr>
            <p:cNvPr id="4" name="Freeform: Shape 149"/>
            <p:cNvSpPr>
              <a:spLocks/>
            </p:cNvSpPr>
            <p:nvPr/>
          </p:nvSpPr>
          <p:spPr bwMode="auto">
            <a:xfrm flipV="1">
              <a:off x="7464152" y="3288676"/>
              <a:ext cx="801464" cy="183943"/>
            </a:xfrm>
            <a:custGeom>
              <a:avLst/>
              <a:gdLst/>
              <a:ahLst/>
              <a:cxnLst>
                <a:cxn ang="0">
                  <a:pos x="6" y="50"/>
                </a:cxn>
                <a:cxn ang="0">
                  <a:pos x="12" y="44"/>
                </a:cxn>
                <a:cxn ang="0">
                  <a:pos x="11" y="40"/>
                </a:cxn>
                <a:cxn ang="0">
                  <a:pos x="50" y="1"/>
                </a:cxn>
                <a:cxn ang="0">
                  <a:pos x="219" y="1"/>
                </a:cxn>
                <a:cxn ang="0">
                  <a:pos x="219" y="0"/>
                </a:cxn>
                <a:cxn ang="0">
                  <a:pos x="49" y="0"/>
                </a:cxn>
                <a:cxn ang="0">
                  <a:pos x="10" y="39"/>
                </a:cxn>
                <a:cxn ang="0">
                  <a:pos x="6" y="38"/>
                </a:cxn>
                <a:cxn ang="0">
                  <a:pos x="0" y="44"/>
                </a:cxn>
                <a:cxn ang="0">
                  <a:pos x="6" y="50"/>
                </a:cxn>
              </a:cxnLst>
              <a:rect l="0" t="0" r="r" b="b"/>
              <a:pathLst>
                <a:path w="219" h="50">
                  <a:moveTo>
                    <a:pt x="6" y="50"/>
                  </a:moveTo>
                  <a:cubicBezTo>
                    <a:pt x="10" y="50"/>
                    <a:pt x="12" y="48"/>
                    <a:pt x="12" y="44"/>
                  </a:cubicBezTo>
                  <a:cubicBezTo>
                    <a:pt x="12" y="43"/>
                    <a:pt x="12" y="41"/>
                    <a:pt x="11" y="40"/>
                  </a:cubicBezTo>
                  <a:cubicBezTo>
                    <a:pt x="50" y="1"/>
                    <a:pt x="50" y="1"/>
                    <a:pt x="50" y="1"/>
                  </a:cubicBezTo>
                  <a:cubicBezTo>
                    <a:pt x="219" y="1"/>
                    <a:pt x="219" y="1"/>
                    <a:pt x="219" y="1"/>
                  </a:cubicBezTo>
                  <a:cubicBezTo>
                    <a:pt x="219" y="0"/>
                    <a:pt x="219" y="0"/>
                    <a:pt x="219" y="0"/>
                  </a:cubicBezTo>
                  <a:cubicBezTo>
                    <a:pt x="49" y="0"/>
                    <a:pt x="49" y="0"/>
                    <a:pt x="49" y="0"/>
                  </a:cubicBezTo>
                  <a:cubicBezTo>
                    <a:pt x="10" y="39"/>
                    <a:pt x="10" y="39"/>
                    <a:pt x="10" y="39"/>
                  </a:cubicBezTo>
                  <a:cubicBezTo>
                    <a:pt x="9" y="38"/>
                    <a:pt x="8" y="38"/>
                    <a:pt x="6" y="38"/>
                  </a:cubicBezTo>
                  <a:cubicBezTo>
                    <a:pt x="3" y="38"/>
                    <a:pt x="0" y="40"/>
                    <a:pt x="0" y="44"/>
                  </a:cubicBezTo>
                  <a:cubicBezTo>
                    <a:pt x="0" y="48"/>
                    <a:pt x="3" y="50"/>
                    <a:pt x="6" y="50"/>
                  </a:cubicBezTo>
                  <a:close/>
                </a:path>
              </a:pathLst>
            </a:custGeom>
            <a:solidFill>
              <a:schemeClr val="bg1">
                <a:lumMod val="65000"/>
              </a:schemeClr>
            </a:solidFill>
            <a:ln w="9525">
              <a:solidFill>
                <a:schemeClr val="bg1">
                  <a:lumMod val="65000"/>
                </a:schemeClr>
              </a:solid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5" name="Freeform: Shape 114"/>
            <p:cNvSpPr>
              <a:spLocks/>
            </p:cNvSpPr>
            <p:nvPr/>
          </p:nvSpPr>
          <p:spPr bwMode="auto">
            <a:xfrm>
              <a:off x="6414323" y="2017080"/>
              <a:ext cx="801464" cy="183943"/>
            </a:xfrm>
            <a:custGeom>
              <a:avLst/>
              <a:gdLst/>
              <a:ahLst/>
              <a:cxnLst>
                <a:cxn ang="0">
                  <a:pos x="6" y="50"/>
                </a:cxn>
                <a:cxn ang="0">
                  <a:pos x="12" y="44"/>
                </a:cxn>
                <a:cxn ang="0">
                  <a:pos x="11" y="40"/>
                </a:cxn>
                <a:cxn ang="0">
                  <a:pos x="50" y="1"/>
                </a:cxn>
                <a:cxn ang="0">
                  <a:pos x="219" y="1"/>
                </a:cxn>
                <a:cxn ang="0">
                  <a:pos x="219" y="0"/>
                </a:cxn>
                <a:cxn ang="0">
                  <a:pos x="49" y="0"/>
                </a:cxn>
                <a:cxn ang="0">
                  <a:pos x="10" y="39"/>
                </a:cxn>
                <a:cxn ang="0">
                  <a:pos x="6" y="38"/>
                </a:cxn>
                <a:cxn ang="0">
                  <a:pos x="0" y="44"/>
                </a:cxn>
                <a:cxn ang="0">
                  <a:pos x="6" y="50"/>
                </a:cxn>
              </a:cxnLst>
              <a:rect l="0" t="0" r="r" b="b"/>
              <a:pathLst>
                <a:path w="219" h="50">
                  <a:moveTo>
                    <a:pt x="6" y="50"/>
                  </a:moveTo>
                  <a:cubicBezTo>
                    <a:pt x="10" y="50"/>
                    <a:pt x="12" y="48"/>
                    <a:pt x="12" y="44"/>
                  </a:cubicBezTo>
                  <a:cubicBezTo>
                    <a:pt x="12" y="43"/>
                    <a:pt x="12" y="41"/>
                    <a:pt x="11" y="40"/>
                  </a:cubicBezTo>
                  <a:cubicBezTo>
                    <a:pt x="50" y="1"/>
                    <a:pt x="50" y="1"/>
                    <a:pt x="50" y="1"/>
                  </a:cubicBezTo>
                  <a:cubicBezTo>
                    <a:pt x="219" y="1"/>
                    <a:pt x="219" y="1"/>
                    <a:pt x="219" y="1"/>
                  </a:cubicBezTo>
                  <a:cubicBezTo>
                    <a:pt x="219" y="0"/>
                    <a:pt x="219" y="0"/>
                    <a:pt x="219" y="0"/>
                  </a:cubicBezTo>
                  <a:cubicBezTo>
                    <a:pt x="49" y="0"/>
                    <a:pt x="49" y="0"/>
                    <a:pt x="49" y="0"/>
                  </a:cubicBezTo>
                  <a:cubicBezTo>
                    <a:pt x="10" y="39"/>
                    <a:pt x="10" y="39"/>
                    <a:pt x="10" y="39"/>
                  </a:cubicBezTo>
                  <a:cubicBezTo>
                    <a:pt x="9" y="38"/>
                    <a:pt x="8" y="38"/>
                    <a:pt x="6" y="38"/>
                  </a:cubicBezTo>
                  <a:cubicBezTo>
                    <a:pt x="3" y="38"/>
                    <a:pt x="0" y="40"/>
                    <a:pt x="0" y="44"/>
                  </a:cubicBezTo>
                  <a:cubicBezTo>
                    <a:pt x="0" y="48"/>
                    <a:pt x="3" y="50"/>
                    <a:pt x="6" y="50"/>
                  </a:cubicBezTo>
                  <a:close/>
                </a:path>
              </a:pathLst>
            </a:custGeom>
            <a:solidFill>
              <a:schemeClr val="bg1">
                <a:lumMod val="65000"/>
              </a:schemeClr>
            </a:solidFill>
            <a:ln w="9525">
              <a:solidFill>
                <a:schemeClr val="bg1">
                  <a:lumMod val="65000"/>
                </a:schemeClr>
              </a:solid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21" name="Freeform: Shape 55"/>
            <p:cNvSpPr>
              <a:spLocks/>
            </p:cNvSpPr>
            <p:nvPr/>
          </p:nvSpPr>
          <p:spPr bwMode="auto">
            <a:xfrm>
              <a:off x="5391381" y="2341441"/>
              <a:ext cx="649429" cy="3521184"/>
            </a:xfrm>
            <a:custGeom>
              <a:avLst/>
              <a:gdLst/>
              <a:ahLst/>
              <a:cxnLst>
                <a:cxn ang="0">
                  <a:pos x="162" y="0"/>
                </a:cxn>
                <a:cxn ang="0">
                  <a:pos x="0" y="0"/>
                </a:cxn>
                <a:cxn ang="0">
                  <a:pos x="0" y="439"/>
                </a:cxn>
                <a:cxn ang="0">
                  <a:pos x="13" y="474"/>
                </a:cxn>
                <a:cxn ang="0">
                  <a:pos x="14" y="475"/>
                </a:cxn>
                <a:cxn ang="0">
                  <a:pos x="14" y="475"/>
                </a:cxn>
                <a:cxn ang="0">
                  <a:pos x="130" y="597"/>
                </a:cxn>
                <a:cxn ang="0">
                  <a:pos x="142" y="630"/>
                </a:cxn>
                <a:cxn ang="0">
                  <a:pos x="142" y="634"/>
                </a:cxn>
                <a:cxn ang="0">
                  <a:pos x="142" y="962"/>
                </a:cxn>
                <a:cxn ang="0">
                  <a:pos x="177" y="962"/>
                </a:cxn>
                <a:cxn ang="0">
                  <a:pos x="177" y="583"/>
                </a:cxn>
                <a:cxn ang="0">
                  <a:pos x="161" y="463"/>
                </a:cxn>
                <a:cxn ang="0">
                  <a:pos x="162" y="0"/>
                </a:cxn>
              </a:cxnLst>
              <a:rect l="0" t="0" r="r" b="b"/>
              <a:pathLst>
                <a:path w="177" h="962">
                  <a:moveTo>
                    <a:pt x="162" y="0"/>
                  </a:moveTo>
                  <a:cubicBezTo>
                    <a:pt x="0" y="0"/>
                    <a:pt x="0" y="0"/>
                    <a:pt x="0" y="0"/>
                  </a:cubicBezTo>
                  <a:cubicBezTo>
                    <a:pt x="0" y="439"/>
                    <a:pt x="0" y="439"/>
                    <a:pt x="0" y="439"/>
                  </a:cubicBezTo>
                  <a:cubicBezTo>
                    <a:pt x="0" y="455"/>
                    <a:pt x="6" y="467"/>
                    <a:pt x="13" y="474"/>
                  </a:cubicBezTo>
                  <a:cubicBezTo>
                    <a:pt x="13" y="474"/>
                    <a:pt x="14" y="475"/>
                    <a:pt x="14" y="475"/>
                  </a:cubicBezTo>
                  <a:cubicBezTo>
                    <a:pt x="14" y="475"/>
                    <a:pt x="14" y="475"/>
                    <a:pt x="14" y="475"/>
                  </a:cubicBezTo>
                  <a:cubicBezTo>
                    <a:pt x="14" y="475"/>
                    <a:pt x="105" y="568"/>
                    <a:pt x="130" y="597"/>
                  </a:cubicBezTo>
                  <a:cubicBezTo>
                    <a:pt x="135" y="602"/>
                    <a:pt x="142" y="610"/>
                    <a:pt x="142" y="630"/>
                  </a:cubicBezTo>
                  <a:cubicBezTo>
                    <a:pt x="142" y="631"/>
                    <a:pt x="142" y="633"/>
                    <a:pt x="142" y="634"/>
                  </a:cubicBezTo>
                  <a:cubicBezTo>
                    <a:pt x="142" y="962"/>
                    <a:pt x="142" y="962"/>
                    <a:pt x="142" y="962"/>
                  </a:cubicBezTo>
                  <a:cubicBezTo>
                    <a:pt x="177" y="962"/>
                    <a:pt x="177" y="962"/>
                    <a:pt x="177" y="962"/>
                  </a:cubicBezTo>
                  <a:cubicBezTo>
                    <a:pt x="177" y="583"/>
                    <a:pt x="177" y="583"/>
                    <a:pt x="177" y="583"/>
                  </a:cubicBezTo>
                  <a:cubicBezTo>
                    <a:pt x="177" y="583"/>
                    <a:pt x="161" y="473"/>
                    <a:pt x="161" y="463"/>
                  </a:cubicBezTo>
                  <a:lnTo>
                    <a:pt x="162" y="0"/>
                  </a:lnTo>
                  <a:close/>
                </a:path>
              </a:pathLst>
            </a:custGeom>
            <a:solidFill>
              <a:srgbClr val="CE4C4B"/>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22" name="Freeform: Shape 94"/>
            <p:cNvSpPr>
              <a:spLocks/>
            </p:cNvSpPr>
            <p:nvPr/>
          </p:nvSpPr>
          <p:spPr bwMode="auto">
            <a:xfrm>
              <a:off x="6038934" y="2885760"/>
              <a:ext cx="617522" cy="2976865"/>
            </a:xfrm>
            <a:custGeom>
              <a:avLst/>
              <a:gdLst/>
              <a:ahLst/>
              <a:cxnLst>
                <a:cxn ang="0">
                  <a:pos x="8" y="0"/>
                </a:cxn>
                <a:cxn ang="0">
                  <a:pos x="8" y="0"/>
                </a:cxn>
                <a:cxn ang="0">
                  <a:pos x="8" y="314"/>
                </a:cxn>
                <a:cxn ang="0">
                  <a:pos x="0" y="434"/>
                </a:cxn>
                <a:cxn ang="0">
                  <a:pos x="0" y="813"/>
                </a:cxn>
                <a:cxn ang="0">
                  <a:pos x="35" y="813"/>
                </a:cxn>
                <a:cxn ang="0">
                  <a:pos x="35" y="485"/>
                </a:cxn>
                <a:cxn ang="0">
                  <a:pos x="35" y="481"/>
                </a:cxn>
                <a:cxn ang="0">
                  <a:pos x="47" y="448"/>
                </a:cxn>
                <a:cxn ang="0">
                  <a:pos x="155" y="326"/>
                </a:cxn>
                <a:cxn ang="0">
                  <a:pos x="155" y="326"/>
                </a:cxn>
                <a:cxn ang="0">
                  <a:pos x="156" y="325"/>
                </a:cxn>
                <a:cxn ang="0">
                  <a:pos x="169" y="290"/>
                </a:cxn>
                <a:cxn ang="0">
                  <a:pos x="169" y="0"/>
                </a:cxn>
                <a:cxn ang="0">
                  <a:pos x="169" y="0"/>
                </a:cxn>
                <a:cxn ang="0">
                  <a:pos x="8" y="0"/>
                </a:cxn>
              </a:cxnLst>
              <a:rect l="0" t="0" r="r" b="b"/>
              <a:pathLst>
                <a:path w="169" h="813">
                  <a:moveTo>
                    <a:pt x="8" y="0"/>
                  </a:moveTo>
                  <a:cubicBezTo>
                    <a:pt x="8" y="0"/>
                    <a:pt x="8" y="0"/>
                    <a:pt x="8" y="0"/>
                  </a:cubicBezTo>
                  <a:cubicBezTo>
                    <a:pt x="8" y="314"/>
                    <a:pt x="8" y="314"/>
                    <a:pt x="8" y="314"/>
                  </a:cubicBezTo>
                  <a:cubicBezTo>
                    <a:pt x="8" y="324"/>
                    <a:pt x="0" y="434"/>
                    <a:pt x="0" y="434"/>
                  </a:cubicBezTo>
                  <a:cubicBezTo>
                    <a:pt x="0" y="813"/>
                    <a:pt x="0" y="813"/>
                    <a:pt x="0" y="813"/>
                  </a:cubicBezTo>
                  <a:cubicBezTo>
                    <a:pt x="35" y="813"/>
                    <a:pt x="35" y="813"/>
                    <a:pt x="35" y="813"/>
                  </a:cubicBezTo>
                  <a:cubicBezTo>
                    <a:pt x="35" y="485"/>
                    <a:pt x="35" y="485"/>
                    <a:pt x="35" y="485"/>
                  </a:cubicBezTo>
                  <a:cubicBezTo>
                    <a:pt x="35" y="484"/>
                    <a:pt x="35" y="482"/>
                    <a:pt x="35" y="481"/>
                  </a:cubicBezTo>
                  <a:cubicBezTo>
                    <a:pt x="35" y="461"/>
                    <a:pt x="42" y="453"/>
                    <a:pt x="47" y="448"/>
                  </a:cubicBezTo>
                  <a:cubicBezTo>
                    <a:pt x="72" y="419"/>
                    <a:pt x="155" y="326"/>
                    <a:pt x="155" y="326"/>
                  </a:cubicBezTo>
                  <a:cubicBezTo>
                    <a:pt x="155" y="326"/>
                    <a:pt x="155" y="326"/>
                    <a:pt x="155" y="326"/>
                  </a:cubicBezTo>
                  <a:cubicBezTo>
                    <a:pt x="155" y="326"/>
                    <a:pt x="156" y="325"/>
                    <a:pt x="156" y="325"/>
                  </a:cubicBezTo>
                  <a:cubicBezTo>
                    <a:pt x="163" y="318"/>
                    <a:pt x="169" y="306"/>
                    <a:pt x="169" y="290"/>
                  </a:cubicBezTo>
                  <a:cubicBezTo>
                    <a:pt x="169" y="273"/>
                    <a:pt x="169" y="0"/>
                    <a:pt x="169" y="0"/>
                  </a:cubicBezTo>
                  <a:cubicBezTo>
                    <a:pt x="169" y="0"/>
                    <a:pt x="169" y="0"/>
                    <a:pt x="169" y="0"/>
                  </a:cubicBezTo>
                  <a:lnTo>
                    <a:pt x="8" y="0"/>
                  </a:lnTo>
                  <a:close/>
                </a:path>
              </a:pathLst>
            </a:custGeom>
            <a:solidFill>
              <a:srgbClr val="1A262F"/>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23" name="Freeform: Shape 95"/>
            <p:cNvSpPr>
              <a:spLocks/>
            </p:cNvSpPr>
            <p:nvPr/>
          </p:nvSpPr>
          <p:spPr bwMode="auto">
            <a:xfrm>
              <a:off x="4696904" y="3238629"/>
              <a:ext cx="1218150" cy="2623996"/>
            </a:xfrm>
            <a:custGeom>
              <a:avLst/>
              <a:gdLst/>
              <a:ahLst/>
              <a:cxnLst>
                <a:cxn ang="0">
                  <a:pos x="332" y="385"/>
                </a:cxn>
                <a:cxn ang="0">
                  <a:pos x="319" y="352"/>
                </a:cxn>
                <a:cxn ang="0">
                  <a:pos x="178" y="232"/>
                </a:cxn>
                <a:cxn ang="0">
                  <a:pos x="163" y="194"/>
                </a:cxn>
                <a:cxn ang="0">
                  <a:pos x="163" y="0"/>
                </a:cxn>
                <a:cxn ang="0">
                  <a:pos x="2" y="0"/>
                </a:cxn>
                <a:cxn ang="0">
                  <a:pos x="2" y="179"/>
                </a:cxn>
                <a:cxn ang="0">
                  <a:pos x="59" y="248"/>
                </a:cxn>
                <a:cxn ang="0">
                  <a:pos x="286" y="364"/>
                </a:cxn>
                <a:cxn ang="0">
                  <a:pos x="300" y="392"/>
                </a:cxn>
                <a:cxn ang="0">
                  <a:pos x="300" y="694"/>
                </a:cxn>
                <a:cxn ang="0">
                  <a:pos x="328" y="717"/>
                </a:cxn>
                <a:cxn ang="0">
                  <a:pos x="332" y="717"/>
                </a:cxn>
                <a:cxn ang="0">
                  <a:pos x="332" y="385"/>
                </a:cxn>
              </a:cxnLst>
              <a:rect l="0" t="0" r="r" b="b"/>
              <a:pathLst>
                <a:path w="333" h="717">
                  <a:moveTo>
                    <a:pt x="332" y="385"/>
                  </a:moveTo>
                  <a:cubicBezTo>
                    <a:pt x="332" y="367"/>
                    <a:pt x="324" y="358"/>
                    <a:pt x="319" y="352"/>
                  </a:cubicBezTo>
                  <a:cubicBezTo>
                    <a:pt x="290" y="323"/>
                    <a:pt x="178" y="232"/>
                    <a:pt x="178" y="232"/>
                  </a:cubicBezTo>
                  <a:cubicBezTo>
                    <a:pt x="172" y="224"/>
                    <a:pt x="163" y="212"/>
                    <a:pt x="163" y="194"/>
                  </a:cubicBezTo>
                  <a:cubicBezTo>
                    <a:pt x="163" y="0"/>
                    <a:pt x="163" y="0"/>
                    <a:pt x="163" y="0"/>
                  </a:cubicBezTo>
                  <a:cubicBezTo>
                    <a:pt x="2" y="0"/>
                    <a:pt x="2" y="0"/>
                    <a:pt x="2" y="0"/>
                  </a:cubicBezTo>
                  <a:cubicBezTo>
                    <a:pt x="2" y="179"/>
                    <a:pt x="2" y="179"/>
                    <a:pt x="2" y="179"/>
                  </a:cubicBezTo>
                  <a:cubicBezTo>
                    <a:pt x="0" y="213"/>
                    <a:pt x="32" y="234"/>
                    <a:pt x="59" y="248"/>
                  </a:cubicBezTo>
                  <a:cubicBezTo>
                    <a:pt x="91" y="263"/>
                    <a:pt x="244" y="340"/>
                    <a:pt x="286" y="364"/>
                  </a:cubicBezTo>
                  <a:cubicBezTo>
                    <a:pt x="299" y="372"/>
                    <a:pt x="300" y="386"/>
                    <a:pt x="300" y="392"/>
                  </a:cubicBezTo>
                  <a:cubicBezTo>
                    <a:pt x="300" y="694"/>
                    <a:pt x="300" y="694"/>
                    <a:pt x="300" y="694"/>
                  </a:cubicBezTo>
                  <a:cubicBezTo>
                    <a:pt x="328" y="717"/>
                    <a:pt x="328" y="717"/>
                    <a:pt x="328" y="717"/>
                  </a:cubicBezTo>
                  <a:cubicBezTo>
                    <a:pt x="332" y="717"/>
                    <a:pt x="332" y="717"/>
                    <a:pt x="332" y="717"/>
                  </a:cubicBezTo>
                  <a:cubicBezTo>
                    <a:pt x="332" y="692"/>
                    <a:pt x="333" y="386"/>
                    <a:pt x="332" y="385"/>
                  </a:cubicBezTo>
                </a:path>
              </a:pathLst>
            </a:custGeom>
            <a:solidFill>
              <a:srgbClr val="1A262F"/>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24" name="Freeform: Shape 96"/>
            <p:cNvSpPr>
              <a:spLocks/>
            </p:cNvSpPr>
            <p:nvPr/>
          </p:nvSpPr>
          <p:spPr bwMode="auto">
            <a:xfrm>
              <a:off x="5259993" y="1613179"/>
              <a:ext cx="865281" cy="863403"/>
            </a:xfrm>
            <a:custGeom>
              <a:avLst/>
              <a:gdLst/>
              <a:ahLst/>
              <a:cxnLst>
                <a:cxn ang="0">
                  <a:pos x="118" y="0"/>
                </a:cxn>
                <a:cxn ang="0">
                  <a:pos x="0" y="118"/>
                </a:cxn>
                <a:cxn ang="0">
                  <a:pos x="118" y="236"/>
                </a:cxn>
                <a:cxn ang="0">
                  <a:pos x="236" y="118"/>
                </a:cxn>
                <a:cxn ang="0">
                  <a:pos x="118" y="0"/>
                </a:cxn>
                <a:cxn ang="0">
                  <a:pos x="118" y="190"/>
                </a:cxn>
                <a:cxn ang="0">
                  <a:pos x="46" y="118"/>
                </a:cxn>
                <a:cxn ang="0">
                  <a:pos x="118" y="46"/>
                </a:cxn>
                <a:cxn ang="0">
                  <a:pos x="190" y="118"/>
                </a:cxn>
                <a:cxn ang="0">
                  <a:pos x="118" y="190"/>
                </a:cxn>
              </a:cxnLst>
              <a:rect l="0" t="0" r="r" b="b"/>
              <a:pathLst>
                <a:path w="236" h="236">
                  <a:moveTo>
                    <a:pt x="118" y="0"/>
                  </a:moveTo>
                  <a:cubicBezTo>
                    <a:pt x="52" y="0"/>
                    <a:pt x="0" y="53"/>
                    <a:pt x="0" y="118"/>
                  </a:cubicBezTo>
                  <a:cubicBezTo>
                    <a:pt x="0" y="184"/>
                    <a:pt x="52" y="236"/>
                    <a:pt x="118" y="236"/>
                  </a:cubicBezTo>
                  <a:cubicBezTo>
                    <a:pt x="183" y="236"/>
                    <a:pt x="236" y="184"/>
                    <a:pt x="236" y="118"/>
                  </a:cubicBezTo>
                  <a:cubicBezTo>
                    <a:pt x="236" y="53"/>
                    <a:pt x="183" y="0"/>
                    <a:pt x="118" y="0"/>
                  </a:cubicBezTo>
                  <a:close/>
                  <a:moveTo>
                    <a:pt x="118" y="190"/>
                  </a:moveTo>
                  <a:cubicBezTo>
                    <a:pt x="78" y="190"/>
                    <a:pt x="46" y="158"/>
                    <a:pt x="46" y="118"/>
                  </a:cubicBezTo>
                  <a:cubicBezTo>
                    <a:pt x="46" y="79"/>
                    <a:pt x="78" y="46"/>
                    <a:pt x="118" y="46"/>
                  </a:cubicBezTo>
                  <a:cubicBezTo>
                    <a:pt x="157" y="46"/>
                    <a:pt x="190" y="79"/>
                    <a:pt x="190" y="118"/>
                  </a:cubicBezTo>
                  <a:cubicBezTo>
                    <a:pt x="190" y="158"/>
                    <a:pt x="157" y="190"/>
                    <a:pt x="118" y="190"/>
                  </a:cubicBezTo>
                  <a:close/>
                </a:path>
              </a:pathLst>
            </a:custGeom>
            <a:solidFill>
              <a:srgbClr val="CE4C4B"/>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25" name="Freeform: Shape 97"/>
            <p:cNvSpPr>
              <a:spLocks/>
            </p:cNvSpPr>
            <p:nvPr/>
          </p:nvSpPr>
          <p:spPr bwMode="auto">
            <a:xfrm>
              <a:off x="4601178" y="2581692"/>
              <a:ext cx="805218" cy="807094"/>
            </a:xfrm>
            <a:custGeom>
              <a:avLst/>
              <a:gdLst/>
              <a:ahLst/>
              <a:cxnLst>
                <a:cxn ang="0">
                  <a:pos x="110" y="0"/>
                </a:cxn>
                <a:cxn ang="0">
                  <a:pos x="0" y="110"/>
                </a:cxn>
                <a:cxn ang="0">
                  <a:pos x="110" y="220"/>
                </a:cxn>
                <a:cxn ang="0">
                  <a:pos x="220" y="110"/>
                </a:cxn>
                <a:cxn ang="0">
                  <a:pos x="110" y="0"/>
                </a:cxn>
                <a:cxn ang="0">
                  <a:pos x="110" y="177"/>
                </a:cxn>
                <a:cxn ang="0">
                  <a:pos x="43" y="110"/>
                </a:cxn>
                <a:cxn ang="0">
                  <a:pos x="110" y="43"/>
                </a:cxn>
                <a:cxn ang="0">
                  <a:pos x="177" y="110"/>
                </a:cxn>
                <a:cxn ang="0">
                  <a:pos x="110" y="177"/>
                </a:cxn>
              </a:cxnLst>
              <a:rect l="0" t="0" r="r" b="b"/>
              <a:pathLst>
                <a:path w="220" h="220">
                  <a:moveTo>
                    <a:pt x="110" y="0"/>
                  </a:moveTo>
                  <a:cubicBezTo>
                    <a:pt x="49" y="0"/>
                    <a:pt x="0" y="49"/>
                    <a:pt x="0" y="110"/>
                  </a:cubicBezTo>
                  <a:cubicBezTo>
                    <a:pt x="0" y="171"/>
                    <a:pt x="49" y="220"/>
                    <a:pt x="110" y="220"/>
                  </a:cubicBezTo>
                  <a:cubicBezTo>
                    <a:pt x="171" y="220"/>
                    <a:pt x="220" y="171"/>
                    <a:pt x="220" y="110"/>
                  </a:cubicBezTo>
                  <a:cubicBezTo>
                    <a:pt x="220" y="49"/>
                    <a:pt x="171" y="0"/>
                    <a:pt x="110" y="0"/>
                  </a:cubicBezTo>
                  <a:close/>
                  <a:moveTo>
                    <a:pt x="110" y="177"/>
                  </a:moveTo>
                  <a:cubicBezTo>
                    <a:pt x="73" y="177"/>
                    <a:pt x="43" y="147"/>
                    <a:pt x="43" y="110"/>
                  </a:cubicBezTo>
                  <a:cubicBezTo>
                    <a:pt x="43" y="73"/>
                    <a:pt x="73" y="43"/>
                    <a:pt x="110" y="43"/>
                  </a:cubicBezTo>
                  <a:cubicBezTo>
                    <a:pt x="147" y="43"/>
                    <a:pt x="177" y="73"/>
                    <a:pt x="177" y="110"/>
                  </a:cubicBezTo>
                  <a:cubicBezTo>
                    <a:pt x="177" y="147"/>
                    <a:pt x="147" y="177"/>
                    <a:pt x="110" y="177"/>
                  </a:cubicBezTo>
                  <a:close/>
                </a:path>
              </a:pathLst>
            </a:custGeom>
            <a:solidFill>
              <a:srgbClr val="1A262F"/>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26" name="Freeform: Shape 98"/>
            <p:cNvSpPr>
              <a:spLocks/>
            </p:cNvSpPr>
            <p:nvPr/>
          </p:nvSpPr>
          <p:spPr bwMode="auto">
            <a:xfrm>
              <a:off x="5961978" y="2226946"/>
              <a:ext cx="805218" cy="805218"/>
            </a:xfrm>
            <a:custGeom>
              <a:avLst/>
              <a:gdLst/>
              <a:ahLst/>
              <a:cxnLst>
                <a:cxn ang="0">
                  <a:pos x="110" y="0"/>
                </a:cxn>
                <a:cxn ang="0">
                  <a:pos x="0" y="110"/>
                </a:cxn>
                <a:cxn ang="0">
                  <a:pos x="110" y="220"/>
                </a:cxn>
                <a:cxn ang="0">
                  <a:pos x="220" y="110"/>
                </a:cxn>
                <a:cxn ang="0">
                  <a:pos x="110" y="0"/>
                </a:cxn>
                <a:cxn ang="0">
                  <a:pos x="110" y="177"/>
                </a:cxn>
                <a:cxn ang="0">
                  <a:pos x="43" y="110"/>
                </a:cxn>
                <a:cxn ang="0">
                  <a:pos x="110" y="43"/>
                </a:cxn>
                <a:cxn ang="0">
                  <a:pos x="178" y="110"/>
                </a:cxn>
                <a:cxn ang="0">
                  <a:pos x="110" y="177"/>
                </a:cxn>
              </a:cxnLst>
              <a:rect l="0" t="0" r="r" b="b"/>
              <a:pathLst>
                <a:path w="220" h="220">
                  <a:moveTo>
                    <a:pt x="110" y="0"/>
                  </a:moveTo>
                  <a:cubicBezTo>
                    <a:pt x="50" y="0"/>
                    <a:pt x="0" y="49"/>
                    <a:pt x="0" y="110"/>
                  </a:cubicBezTo>
                  <a:cubicBezTo>
                    <a:pt x="0" y="171"/>
                    <a:pt x="50" y="220"/>
                    <a:pt x="110" y="220"/>
                  </a:cubicBezTo>
                  <a:cubicBezTo>
                    <a:pt x="171" y="220"/>
                    <a:pt x="220" y="171"/>
                    <a:pt x="220" y="110"/>
                  </a:cubicBezTo>
                  <a:cubicBezTo>
                    <a:pt x="220" y="49"/>
                    <a:pt x="171" y="0"/>
                    <a:pt x="110" y="0"/>
                  </a:cubicBezTo>
                  <a:close/>
                  <a:moveTo>
                    <a:pt x="110" y="177"/>
                  </a:moveTo>
                  <a:cubicBezTo>
                    <a:pt x="73" y="177"/>
                    <a:pt x="43" y="147"/>
                    <a:pt x="43" y="110"/>
                  </a:cubicBezTo>
                  <a:cubicBezTo>
                    <a:pt x="43" y="73"/>
                    <a:pt x="73" y="43"/>
                    <a:pt x="110" y="43"/>
                  </a:cubicBezTo>
                  <a:cubicBezTo>
                    <a:pt x="148" y="43"/>
                    <a:pt x="178" y="73"/>
                    <a:pt x="178" y="110"/>
                  </a:cubicBezTo>
                  <a:cubicBezTo>
                    <a:pt x="178" y="147"/>
                    <a:pt x="148" y="177"/>
                    <a:pt x="110" y="177"/>
                  </a:cubicBezTo>
                  <a:close/>
                </a:path>
              </a:pathLst>
            </a:custGeom>
            <a:solidFill>
              <a:srgbClr val="1A262F"/>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27" name="Freeform: Shape 99"/>
            <p:cNvSpPr>
              <a:spLocks/>
            </p:cNvSpPr>
            <p:nvPr/>
          </p:nvSpPr>
          <p:spPr bwMode="auto">
            <a:xfrm>
              <a:off x="6167505" y="3355001"/>
              <a:ext cx="1197503" cy="2507624"/>
            </a:xfrm>
            <a:custGeom>
              <a:avLst/>
              <a:gdLst/>
              <a:ahLst/>
              <a:cxnLst>
                <a:cxn ang="0">
                  <a:pos x="165" y="0"/>
                </a:cxn>
                <a:cxn ang="0">
                  <a:pos x="165" y="162"/>
                </a:cxn>
                <a:cxn ang="0">
                  <a:pos x="150" y="200"/>
                </a:cxn>
                <a:cxn ang="0">
                  <a:pos x="14" y="320"/>
                </a:cxn>
                <a:cxn ang="0">
                  <a:pos x="0" y="353"/>
                </a:cxn>
                <a:cxn ang="0">
                  <a:pos x="0" y="685"/>
                </a:cxn>
                <a:cxn ang="0">
                  <a:pos x="5" y="685"/>
                </a:cxn>
                <a:cxn ang="0">
                  <a:pos x="33" y="662"/>
                </a:cxn>
                <a:cxn ang="0">
                  <a:pos x="33" y="360"/>
                </a:cxn>
                <a:cxn ang="0">
                  <a:pos x="47" y="332"/>
                </a:cxn>
                <a:cxn ang="0">
                  <a:pos x="269" y="216"/>
                </a:cxn>
                <a:cxn ang="0">
                  <a:pos x="327" y="147"/>
                </a:cxn>
                <a:cxn ang="0">
                  <a:pos x="327" y="0"/>
                </a:cxn>
                <a:cxn ang="0">
                  <a:pos x="165" y="0"/>
                </a:cxn>
              </a:cxnLst>
              <a:rect l="0" t="0" r="r" b="b"/>
              <a:pathLst>
                <a:path w="327" h="685">
                  <a:moveTo>
                    <a:pt x="165" y="0"/>
                  </a:moveTo>
                  <a:cubicBezTo>
                    <a:pt x="165" y="162"/>
                    <a:pt x="165" y="162"/>
                    <a:pt x="165" y="162"/>
                  </a:cubicBezTo>
                  <a:cubicBezTo>
                    <a:pt x="165" y="180"/>
                    <a:pt x="157" y="192"/>
                    <a:pt x="150" y="200"/>
                  </a:cubicBezTo>
                  <a:cubicBezTo>
                    <a:pt x="150" y="200"/>
                    <a:pt x="42" y="291"/>
                    <a:pt x="14" y="320"/>
                  </a:cubicBezTo>
                  <a:cubicBezTo>
                    <a:pt x="9" y="326"/>
                    <a:pt x="1" y="335"/>
                    <a:pt x="0" y="353"/>
                  </a:cubicBezTo>
                  <a:cubicBezTo>
                    <a:pt x="0" y="354"/>
                    <a:pt x="0" y="660"/>
                    <a:pt x="0" y="685"/>
                  </a:cubicBezTo>
                  <a:cubicBezTo>
                    <a:pt x="5" y="685"/>
                    <a:pt x="5" y="685"/>
                    <a:pt x="5" y="685"/>
                  </a:cubicBezTo>
                  <a:cubicBezTo>
                    <a:pt x="33" y="662"/>
                    <a:pt x="33" y="662"/>
                    <a:pt x="33" y="662"/>
                  </a:cubicBezTo>
                  <a:cubicBezTo>
                    <a:pt x="33" y="360"/>
                    <a:pt x="33" y="360"/>
                    <a:pt x="33" y="360"/>
                  </a:cubicBezTo>
                  <a:cubicBezTo>
                    <a:pt x="33" y="354"/>
                    <a:pt x="34" y="340"/>
                    <a:pt x="47" y="332"/>
                  </a:cubicBezTo>
                  <a:cubicBezTo>
                    <a:pt x="88" y="308"/>
                    <a:pt x="238" y="232"/>
                    <a:pt x="269" y="216"/>
                  </a:cubicBezTo>
                  <a:cubicBezTo>
                    <a:pt x="296" y="202"/>
                    <a:pt x="327" y="180"/>
                    <a:pt x="327" y="147"/>
                  </a:cubicBezTo>
                  <a:cubicBezTo>
                    <a:pt x="327" y="0"/>
                    <a:pt x="327" y="0"/>
                    <a:pt x="327" y="0"/>
                  </a:cubicBezTo>
                  <a:lnTo>
                    <a:pt x="165" y="0"/>
                  </a:lnTo>
                  <a:close/>
                </a:path>
              </a:pathLst>
            </a:custGeom>
            <a:solidFill>
              <a:srgbClr val="CE4C4B"/>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28" name="Freeform: Shape 113"/>
            <p:cNvSpPr>
              <a:spLocks/>
            </p:cNvSpPr>
            <p:nvPr/>
          </p:nvSpPr>
          <p:spPr bwMode="auto">
            <a:xfrm>
              <a:off x="6672407" y="2703695"/>
              <a:ext cx="805218" cy="805218"/>
            </a:xfrm>
            <a:custGeom>
              <a:avLst/>
              <a:gdLst/>
              <a:ahLst/>
              <a:cxnLst>
                <a:cxn ang="0">
                  <a:pos x="110" y="0"/>
                </a:cxn>
                <a:cxn ang="0">
                  <a:pos x="0" y="110"/>
                </a:cxn>
                <a:cxn ang="0">
                  <a:pos x="110" y="220"/>
                </a:cxn>
                <a:cxn ang="0">
                  <a:pos x="220" y="110"/>
                </a:cxn>
                <a:cxn ang="0">
                  <a:pos x="110" y="0"/>
                </a:cxn>
                <a:cxn ang="0">
                  <a:pos x="110" y="177"/>
                </a:cxn>
                <a:cxn ang="0">
                  <a:pos x="43" y="110"/>
                </a:cxn>
                <a:cxn ang="0">
                  <a:pos x="110" y="42"/>
                </a:cxn>
                <a:cxn ang="0">
                  <a:pos x="177" y="110"/>
                </a:cxn>
                <a:cxn ang="0">
                  <a:pos x="110" y="177"/>
                </a:cxn>
              </a:cxnLst>
              <a:rect l="0" t="0" r="r" b="b"/>
              <a:pathLst>
                <a:path w="220" h="220">
                  <a:moveTo>
                    <a:pt x="110" y="0"/>
                  </a:moveTo>
                  <a:cubicBezTo>
                    <a:pt x="49" y="0"/>
                    <a:pt x="0" y="49"/>
                    <a:pt x="0" y="110"/>
                  </a:cubicBezTo>
                  <a:cubicBezTo>
                    <a:pt x="0" y="170"/>
                    <a:pt x="49" y="220"/>
                    <a:pt x="110" y="220"/>
                  </a:cubicBezTo>
                  <a:cubicBezTo>
                    <a:pt x="170" y="220"/>
                    <a:pt x="220" y="170"/>
                    <a:pt x="220" y="110"/>
                  </a:cubicBezTo>
                  <a:cubicBezTo>
                    <a:pt x="220" y="49"/>
                    <a:pt x="170" y="0"/>
                    <a:pt x="110" y="0"/>
                  </a:cubicBezTo>
                  <a:close/>
                  <a:moveTo>
                    <a:pt x="110" y="177"/>
                  </a:moveTo>
                  <a:cubicBezTo>
                    <a:pt x="73" y="177"/>
                    <a:pt x="43" y="147"/>
                    <a:pt x="43" y="110"/>
                  </a:cubicBezTo>
                  <a:cubicBezTo>
                    <a:pt x="43" y="73"/>
                    <a:pt x="73" y="42"/>
                    <a:pt x="110" y="42"/>
                  </a:cubicBezTo>
                  <a:cubicBezTo>
                    <a:pt x="147" y="42"/>
                    <a:pt x="177" y="73"/>
                    <a:pt x="177" y="110"/>
                  </a:cubicBezTo>
                  <a:cubicBezTo>
                    <a:pt x="177" y="147"/>
                    <a:pt x="147" y="177"/>
                    <a:pt x="110" y="177"/>
                  </a:cubicBezTo>
                  <a:close/>
                </a:path>
              </a:pathLst>
            </a:custGeom>
            <a:solidFill>
              <a:srgbClr val="CE4C4B"/>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nvGrpSpPr>
            <p:cNvPr id="29" name="Group 115"/>
            <p:cNvGrpSpPr/>
            <p:nvPr/>
          </p:nvGrpSpPr>
          <p:grpSpPr>
            <a:xfrm>
              <a:off x="5539818" y="1927977"/>
              <a:ext cx="307895" cy="234677"/>
              <a:chOff x="3908425" y="1439863"/>
              <a:chExt cx="260350" cy="198438"/>
            </a:xfrm>
            <a:solidFill>
              <a:srgbClr val="CE4C4B"/>
            </a:solidFill>
          </p:grpSpPr>
          <p:sp>
            <p:nvSpPr>
              <p:cNvPr id="56" name="Straight Connector 116"/>
              <p:cNvSpPr>
                <a:spLocks/>
              </p:cNvSpPr>
              <p:nvPr/>
            </p:nvSpPr>
            <p:spPr bwMode="auto">
              <a:xfrm>
                <a:off x="4044950" y="1600200"/>
                <a:ext cx="1588" cy="1588"/>
              </a:xfrm>
              <a:prstGeom prst="line">
                <a:avLst/>
              </a:pr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57" name="Straight Connector 117"/>
              <p:cNvSpPr>
                <a:spLocks/>
              </p:cNvSpPr>
              <p:nvPr/>
            </p:nvSpPr>
            <p:spPr bwMode="auto">
              <a:xfrm>
                <a:off x="4044950" y="1600200"/>
                <a:ext cx="1588" cy="1588"/>
              </a:xfrm>
              <a:prstGeom prst="line">
                <a:avLst/>
              </a:pr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58" name="Freeform: Shape 118"/>
              <p:cNvSpPr>
                <a:spLocks/>
              </p:cNvSpPr>
              <p:nvPr/>
            </p:nvSpPr>
            <p:spPr bwMode="auto">
              <a:xfrm>
                <a:off x="3908425" y="1439863"/>
                <a:ext cx="260350" cy="198438"/>
              </a:xfrm>
              <a:custGeom>
                <a:avLst/>
                <a:gdLst/>
                <a:ahLst/>
                <a:cxnLst>
                  <a:cxn ang="0">
                    <a:pos x="80" y="6"/>
                  </a:cxn>
                  <a:cxn ang="0">
                    <a:pos x="78" y="3"/>
                  </a:cxn>
                  <a:cxn ang="0">
                    <a:pos x="53" y="0"/>
                  </a:cxn>
                  <a:cxn ang="0">
                    <a:pos x="42" y="5"/>
                  </a:cxn>
                  <a:cxn ang="0">
                    <a:pos x="35" y="0"/>
                  </a:cxn>
                  <a:cxn ang="0">
                    <a:pos x="8" y="3"/>
                  </a:cxn>
                  <a:cxn ang="0">
                    <a:pos x="4" y="5"/>
                  </a:cxn>
                  <a:cxn ang="0">
                    <a:pos x="3" y="6"/>
                  </a:cxn>
                  <a:cxn ang="0">
                    <a:pos x="0" y="42"/>
                  </a:cxn>
                  <a:cxn ang="0">
                    <a:pos x="2" y="61"/>
                  </a:cxn>
                  <a:cxn ang="0">
                    <a:pos x="28" y="61"/>
                  </a:cxn>
                  <a:cxn ang="0">
                    <a:pos x="32" y="61"/>
                  </a:cxn>
                  <a:cxn ang="0">
                    <a:pos x="36" y="64"/>
                  </a:cxn>
                  <a:cxn ang="0">
                    <a:pos x="46" y="64"/>
                  </a:cxn>
                  <a:cxn ang="0">
                    <a:pos x="50" y="62"/>
                  </a:cxn>
                  <a:cxn ang="0">
                    <a:pos x="51" y="61"/>
                  </a:cxn>
                  <a:cxn ang="0">
                    <a:pos x="74" y="61"/>
                  </a:cxn>
                  <a:cxn ang="0">
                    <a:pos x="84" y="58"/>
                  </a:cxn>
                  <a:cxn ang="0">
                    <a:pos x="84" y="10"/>
                  </a:cxn>
                  <a:cxn ang="0">
                    <a:pos x="35" y="57"/>
                  </a:cxn>
                  <a:cxn ang="0">
                    <a:pos x="6" y="54"/>
                  </a:cxn>
                  <a:cxn ang="0">
                    <a:pos x="20" y="51"/>
                  </a:cxn>
                  <a:cxn ang="0">
                    <a:pos x="39" y="56"/>
                  </a:cxn>
                  <a:cxn ang="0">
                    <a:pos x="40" y="8"/>
                  </a:cxn>
                  <a:cxn ang="0">
                    <a:pos x="40" y="50"/>
                  </a:cxn>
                  <a:cxn ang="0">
                    <a:pos x="33" y="48"/>
                  </a:cxn>
                  <a:cxn ang="0">
                    <a:pos x="6" y="51"/>
                  </a:cxn>
                  <a:cxn ang="0">
                    <a:pos x="6" y="6"/>
                  </a:cxn>
                  <a:cxn ang="0">
                    <a:pos x="7" y="5"/>
                  </a:cxn>
                  <a:cxn ang="0">
                    <a:pos x="22" y="3"/>
                  </a:cxn>
                  <a:cxn ang="0">
                    <a:pos x="39" y="5"/>
                  </a:cxn>
                  <a:cxn ang="0">
                    <a:pos x="40" y="8"/>
                  </a:cxn>
                  <a:cxn ang="0">
                    <a:pos x="43" y="20"/>
                  </a:cxn>
                  <a:cxn ang="0">
                    <a:pos x="43" y="7"/>
                  </a:cxn>
                  <a:cxn ang="0">
                    <a:pos x="46" y="4"/>
                  </a:cxn>
                  <a:cxn ang="0">
                    <a:pos x="48" y="21"/>
                  </a:cxn>
                  <a:cxn ang="0">
                    <a:pos x="52" y="21"/>
                  </a:cxn>
                  <a:cxn ang="0">
                    <a:pos x="54" y="2"/>
                  </a:cxn>
                  <a:cxn ang="0">
                    <a:pos x="78" y="5"/>
                  </a:cxn>
                  <a:cxn ang="0">
                    <a:pos x="78" y="7"/>
                  </a:cxn>
                  <a:cxn ang="0">
                    <a:pos x="78" y="51"/>
                  </a:cxn>
                  <a:cxn ang="0">
                    <a:pos x="51" y="48"/>
                  </a:cxn>
                  <a:cxn ang="0">
                    <a:pos x="49" y="57"/>
                  </a:cxn>
                  <a:cxn ang="0">
                    <a:pos x="49" y="51"/>
                  </a:cxn>
                  <a:cxn ang="0">
                    <a:pos x="75" y="54"/>
                  </a:cxn>
                  <a:cxn ang="0">
                    <a:pos x="78" y="57"/>
                  </a:cxn>
                </a:cxnLst>
                <a:rect l="0" t="0" r="r" b="b"/>
                <a:pathLst>
                  <a:path w="84" h="64">
                    <a:moveTo>
                      <a:pt x="81" y="6"/>
                    </a:moveTo>
                    <a:cubicBezTo>
                      <a:pt x="81" y="6"/>
                      <a:pt x="81" y="6"/>
                      <a:pt x="80" y="6"/>
                    </a:cubicBezTo>
                    <a:cubicBezTo>
                      <a:pt x="80" y="6"/>
                      <a:pt x="80" y="6"/>
                      <a:pt x="80" y="5"/>
                    </a:cubicBezTo>
                    <a:cubicBezTo>
                      <a:pt x="80" y="4"/>
                      <a:pt x="79" y="3"/>
                      <a:pt x="78" y="3"/>
                    </a:cubicBezTo>
                    <a:cubicBezTo>
                      <a:pt x="74" y="3"/>
                      <a:pt x="71" y="2"/>
                      <a:pt x="67" y="1"/>
                    </a:cubicBezTo>
                    <a:cubicBezTo>
                      <a:pt x="62" y="1"/>
                      <a:pt x="58" y="0"/>
                      <a:pt x="53" y="0"/>
                    </a:cubicBezTo>
                    <a:cubicBezTo>
                      <a:pt x="51" y="0"/>
                      <a:pt x="49" y="0"/>
                      <a:pt x="47" y="1"/>
                    </a:cubicBezTo>
                    <a:cubicBezTo>
                      <a:pt x="45" y="1"/>
                      <a:pt x="43" y="3"/>
                      <a:pt x="42" y="5"/>
                    </a:cubicBezTo>
                    <a:cubicBezTo>
                      <a:pt x="41" y="4"/>
                      <a:pt x="40" y="2"/>
                      <a:pt x="39" y="2"/>
                    </a:cubicBezTo>
                    <a:cubicBezTo>
                      <a:pt x="37" y="1"/>
                      <a:pt x="36" y="0"/>
                      <a:pt x="35" y="0"/>
                    </a:cubicBezTo>
                    <a:cubicBezTo>
                      <a:pt x="31" y="0"/>
                      <a:pt x="29" y="0"/>
                      <a:pt x="25" y="0"/>
                    </a:cubicBezTo>
                    <a:cubicBezTo>
                      <a:pt x="20" y="1"/>
                      <a:pt x="14" y="2"/>
                      <a:pt x="8" y="3"/>
                    </a:cubicBezTo>
                    <a:cubicBezTo>
                      <a:pt x="7" y="3"/>
                      <a:pt x="6" y="3"/>
                      <a:pt x="5" y="3"/>
                    </a:cubicBezTo>
                    <a:cubicBezTo>
                      <a:pt x="4" y="3"/>
                      <a:pt x="4" y="4"/>
                      <a:pt x="4" y="5"/>
                    </a:cubicBezTo>
                    <a:cubicBezTo>
                      <a:pt x="4" y="6"/>
                      <a:pt x="4" y="6"/>
                      <a:pt x="4" y="6"/>
                    </a:cubicBezTo>
                    <a:cubicBezTo>
                      <a:pt x="3" y="6"/>
                      <a:pt x="3" y="6"/>
                      <a:pt x="3" y="6"/>
                    </a:cubicBezTo>
                    <a:cubicBezTo>
                      <a:pt x="0" y="6"/>
                      <a:pt x="0" y="7"/>
                      <a:pt x="0" y="9"/>
                    </a:cubicBezTo>
                    <a:cubicBezTo>
                      <a:pt x="0" y="22"/>
                      <a:pt x="0" y="30"/>
                      <a:pt x="0" y="42"/>
                    </a:cubicBezTo>
                    <a:cubicBezTo>
                      <a:pt x="0" y="47"/>
                      <a:pt x="0" y="52"/>
                      <a:pt x="0" y="57"/>
                    </a:cubicBezTo>
                    <a:cubicBezTo>
                      <a:pt x="0" y="59"/>
                      <a:pt x="0" y="61"/>
                      <a:pt x="2" y="61"/>
                    </a:cubicBezTo>
                    <a:cubicBezTo>
                      <a:pt x="4" y="61"/>
                      <a:pt x="6" y="61"/>
                      <a:pt x="8" y="61"/>
                    </a:cubicBezTo>
                    <a:cubicBezTo>
                      <a:pt x="15" y="61"/>
                      <a:pt x="22" y="61"/>
                      <a:pt x="28" y="61"/>
                    </a:cubicBezTo>
                    <a:cubicBezTo>
                      <a:pt x="30" y="61"/>
                      <a:pt x="31" y="61"/>
                      <a:pt x="32" y="61"/>
                    </a:cubicBezTo>
                    <a:cubicBezTo>
                      <a:pt x="32" y="61"/>
                      <a:pt x="32" y="61"/>
                      <a:pt x="32" y="61"/>
                    </a:cubicBezTo>
                    <a:cubicBezTo>
                      <a:pt x="33" y="61"/>
                      <a:pt x="33" y="61"/>
                      <a:pt x="33" y="62"/>
                    </a:cubicBezTo>
                    <a:cubicBezTo>
                      <a:pt x="34" y="64"/>
                      <a:pt x="35" y="64"/>
                      <a:pt x="36" y="64"/>
                    </a:cubicBezTo>
                    <a:cubicBezTo>
                      <a:pt x="38" y="64"/>
                      <a:pt x="39" y="64"/>
                      <a:pt x="41" y="64"/>
                    </a:cubicBezTo>
                    <a:cubicBezTo>
                      <a:pt x="43" y="64"/>
                      <a:pt x="44" y="64"/>
                      <a:pt x="46" y="64"/>
                    </a:cubicBezTo>
                    <a:cubicBezTo>
                      <a:pt x="47" y="64"/>
                      <a:pt x="48" y="64"/>
                      <a:pt x="49" y="64"/>
                    </a:cubicBezTo>
                    <a:cubicBezTo>
                      <a:pt x="50" y="63"/>
                      <a:pt x="50" y="63"/>
                      <a:pt x="50" y="62"/>
                    </a:cubicBezTo>
                    <a:cubicBezTo>
                      <a:pt x="50" y="62"/>
                      <a:pt x="50" y="61"/>
                      <a:pt x="51" y="61"/>
                    </a:cubicBezTo>
                    <a:cubicBezTo>
                      <a:pt x="51" y="61"/>
                      <a:pt x="51" y="61"/>
                      <a:pt x="51" y="61"/>
                    </a:cubicBezTo>
                    <a:cubicBezTo>
                      <a:pt x="52" y="61"/>
                      <a:pt x="53" y="61"/>
                      <a:pt x="54" y="61"/>
                    </a:cubicBezTo>
                    <a:cubicBezTo>
                      <a:pt x="60" y="61"/>
                      <a:pt x="67" y="61"/>
                      <a:pt x="74" y="61"/>
                    </a:cubicBezTo>
                    <a:cubicBezTo>
                      <a:pt x="76" y="61"/>
                      <a:pt x="79" y="61"/>
                      <a:pt x="81" y="61"/>
                    </a:cubicBezTo>
                    <a:cubicBezTo>
                      <a:pt x="83" y="61"/>
                      <a:pt x="84" y="60"/>
                      <a:pt x="84" y="58"/>
                    </a:cubicBezTo>
                    <a:cubicBezTo>
                      <a:pt x="84" y="53"/>
                      <a:pt x="84" y="49"/>
                      <a:pt x="84" y="44"/>
                    </a:cubicBezTo>
                    <a:cubicBezTo>
                      <a:pt x="84" y="31"/>
                      <a:pt x="84" y="23"/>
                      <a:pt x="84" y="10"/>
                    </a:cubicBezTo>
                    <a:cubicBezTo>
                      <a:pt x="84" y="8"/>
                      <a:pt x="84" y="6"/>
                      <a:pt x="81" y="6"/>
                    </a:cubicBezTo>
                    <a:close/>
                    <a:moveTo>
                      <a:pt x="35" y="57"/>
                    </a:moveTo>
                    <a:cubicBezTo>
                      <a:pt x="25" y="57"/>
                      <a:pt x="15" y="57"/>
                      <a:pt x="5" y="57"/>
                    </a:cubicBezTo>
                    <a:cubicBezTo>
                      <a:pt x="5" y="57"/>
                      <a:pt x="6" y="54"/>
                      <a:pt x="6" y="54"/>
                    </a:cubicBezTo>
                    <a:cubicBezTo>
                      <a:pt x="7" y="54"/>
                      <a:pt x="8" y="54"/>
                      <a:pt x="8" y="54"/>
                    </a:cubicBezTo>
                    <a:cubicBezTo>
                      <a:pt x="12" y="53"/>
                      <a:pt x="16" y="52"/>
                      <a:pt x="20" y="51"/>
                    </a:cubicBezTo>
                    <a:cubicBezTo>
                      <a:pt x="25" y="51"/>
                      <a:pt x="30" y="50"/>
                      <a:pt x="34" y="51"/>
                    </a:cubicBezTo>
                    <a:cubicBezTo>
                      <a:pt x="36" y="52"/>
                      <a:pt x="38" y="53"/>
                      <a:pt x="39" y="56"/>
                    </a:cubicBezTo>
                    <a:cubicBezTo>
                      <a:pt x="38" y="56"/>
                      <a:pt x="36" y="56"/>
                      <a:pt x="35" y="57"/>
                    </a:cubicBezTo>
                    <a:close/>
                    <a:moveTo>
                      <a:pt x="40" y="8"/>
                    </a:moveTo>
                    <a:cubicBezTo>
                      <a:pt x="40" y="11"/>
                      <a:pt x="40" y="10"/>
                      <a:pt x="40" y="12"/>
                    </a:cubicBezTo>
                    <a:cubicBezTo>
                      <a:pt x="40" y="25"/>
                      <a:pt x="40" y="37"/>
                      <a:pt x="40" y="50"/>
                    </a:cubicBezTo>
                    <a:cubicBezTo>
                      <a:pt x="40" y="50"/>
                      <a:pt x="40" y="51"/>
                      <a:pt x="40" y="52"/>
                    </a:cubicBezTo>
                    <a:cubicBezTo>
                      <a:pt x="38" y="50"/>
                      <a:pt x="36" y="48"/>
                      <a:pt x="33" y="48"/>
                    </a:cubicBezTo>
                    <a:cubicBezTo>
                      <a:pt x="30" y="47"/>
                      <a:pt x="27" y="47"/>
                      <a:pt x="24" y="47"/>
                    </a:cubicBezTo>
                    <a:cubicBezTo>
                      <a:pt x="18" y="48"/>
                      <a:pt x="12" y="49"/>
                      <a:pt x="6" y="51"/>
                    </a:cubicBezTo>
                    <a:cubicBezTo>
                      <a:pt x="6" y="40"/>
                      <a:pt x="6" y="29"/>
                      <a:pt x="6" y="18"/>
                    </a:cubicBezTo>
                    <a:cubicBezTo>
                      <a:pt x="6" y="12"/>
                      <a:pt x="6" y="11"/>
                      <a:pt x="6" y="6"/>
                    </a:cubicBezTo>
                    <a:cubicBezTo>
                      <a:pt x="6" y="5"/>
                      <a:pt x="6" y="5"/>
                      <a:pt x="6" y="5"/>
                    </a:cubicBezTo>
                    <a:cubicBezTo>
                      <a:pt x="7" y="5"/>
                      <a:pt x="7" y="5"/>
                      <a:pt x="7" y="5"/>
                    </a:cubicBezTo>
                    <a:cubicBezTo>
                      <a:pt x="9" y="5"/>
                      <a:pt x="10" y="5"/>
                      <a:pt x="11" y="4"/>
                    </a:cubicBezTo>
                    <a:cubicBezTo>
                      <a:pt x="15" y="4"/>
                      <a:pt x="18" y="3"/>
                      <a:pt x="22" y="3"/>
                    </a:cubicBezTo>
                    <a:cubicBezTo>
                      <a:pt x="25" y="2"/>
                      <a:pt x="28" y="2"/>
                      <a:pt x="31" y="2"/>
                    </a:cubicBezTo>
                    <a:cubicBezTo>
                      <a:pt x="34" y="2"/>
                      <a:pt x="37" y="3"/>
                      <a:pt x="39" y="5"/>
                    </a:cubicBezTo>
                    <a:cubicBezTo>
                      <a:pt x="40" y="5"/>
                      <a:pt x="40" y="6"/>
                      <a:pt x="40" y="6"/>
                    </a:cubicBezTo>
                    <a:cubicBezTo>
                      <a:pt x="40" y="7"/>
                      <a:pt x="40" y="8"/>
                      <a:pt x="40" y="8"/>
                    </a:cubicBezTo>
                    <a:close/>
                    <a:moveTo>
                      <a:pt x="43" y="52"/>
                    </a:moveTo>
                    <a:cubicBezTo>
                      <a:pt x="43" y="41"/>
                      <a:pt x="43" y="31"/>
                      <a:pt x="43" y="20"/>
                    </a:cubicBezTo>
                    <a:cubicBezTo>
                      <a:pt x="43" y="15"/>
                      <a:pt x="43" y="15"/>
                      <a:pt x="43" y="11"/>
                    </a:cubicBezTo>
                    <a:cubicBezTo>
                      <a:pt x="43" y="9"/>
                      <a:pt x="43" y="8"/>
                      <a:pt x="43" y="7"/>
                    </a:cubicBezTo>
                    <a:cubicBezTo>
                      <a:pt x="43" y="6"/>
                      <a:pt x="43" y="6"/>
                      <a:pt x="43" y="6"/>
                    </a:cubicBezTo>
                    <a:cubicBezTo>
                      <a:pt x="43" y="5"/>
                      <a:pt x="45" y="4"/>
                      <a:pt x="46" y="4"/>
                    </a:cubicBezTo>
                    <a:cubicBezTo>
                      <a:pt x="46" y="11"/>
                      <a:pt x="46" y="15"/>
                      <a:pt x="46" y="23"/>
                    </a:cubicBezTo>
                    <a:cubicBezTo>
                      <a:pt x="46" y="22"/>
                      <a:pt x="47" y="22"/>
                      <a:pt x="48" y="21"/>
                    </a:cubicBezTo>
                    <a:cubicBezTo>
                      <a:pt x="48" y="21"/>
                      <a:pt x="50" y="20"/>
                      <a:pt x="50" y="20"/>
                    </a:cubicBezTo>
                    <a:cubicBezTo>
                      <a:pt x="51" y="20"/>
                      <a:pt x="52" y="21"/>
                      <a:pt x="52" y="21"/>
                    </a:cubicBezTo>
                    <a:cubicBezTo>
                      <a:pt x="53" y="22"/>
                      <a:pt x="54" y="22"/>
                      <a:pt x="54" y="23"/>
                    </a:cubicBezTo>
                    <a:cubicBezTo>
                      <a:pt x="54" y="14"/>
                      <a:pt x="54" y="10"/>
                      <a:pt x="54" y="2"/>
                    </a:cubicBezTo>
                    <a:cubicBezTo>
                      <a:pt x="61" y="2"/>
                      <a:pt x="68" y="4"/>
                      <a:pt x="74" y="5"/>
                    </a:cubicBezTo>
                    <a:cubicBezTo>
                      <a:pt x="75" y="5"/>
                      <a:pt x="76" y="5"/>
                      <a:pt x="78" y="5"/>
                    </a:cubicBezTo>
                    <a:cubicBezTo>
                      <a:pt x="78" y="6"/>
                      <a:pt x="78" y="6"/>
                      <a:pt x="78" y="6"/>
                    </a:cubicBezTo>
                    <a:cubicBezTo>
                      <a:pt x="78" y="7"/>
                      <a:pt x="78" y="7"/>
                      <a:pt x="78" y="7"/>
                    </a:cubicBezTo>
                    <a:cubicBezTo>
                      <a:pt x="78" y="13"/>
                      <a:pt x="78" y="14"/>
                      <a:pt x="78" y="19"/>
                    </a:cubicBezTo>
                    <a:cubicBezTo>
                      <a:pt x="78" y="30"/>
                      <a:pt x="78" y="40"/>
                      <a:pt x="78" y="51"/>
                    </a:cubicBezTo>
                    <a:cubicBezTo>
                      <a:pt x="72" y="49"/>
                      <a:pt x="66" y="48"/>
                      <a:pt x="60" y="48"/>
                    </a:cubicBezTo>
                    <a:cubicBezTo>
                      <a:pt x="57" y="47"/>
                      <a:pt x="54" y="47"/>
                      <a:pt x="51" y="48"/>
                    </a:cubicBezTo>
                    <a:cubicBezTo>
                      <a:pt x="48" y="48"/>
                      <a:pt x="45" y="50"/>
                      <a:pt x="43" y="52"/>
                    </a:cubicBezTo>
                    <a:close/>
                    <a:moveTo>
                      <a:pt x="49" y="57"/>
                    </a:moveTo>
                    <a:cubicBezTo>
                      <a:pt x="48" y="56"/>
                      <a:pt x="46" y="56"/>
                      <a:pt x="44" y="56"/>
                    </a:cubicBezTo>
                    <a:cubicBezTo>
                      <a:pt x="45" y="53"/>
                      <a:pt x="47" y="52"/>
                      <a:pt x="49" y="51"/>
                    </a:cubicBezTo>
                    <a:cubicBezTo>
                      <a:pt x="54" y="50"/>
                      <a:pt x="59" y="51"/>
                      <a:pt x="63" y="51"/>
                    </a:cubicBezTo>
                    <a:cubicBezTo>
                      <a:pt x="67" y="52"/>
                      <a:pt x="71" y="53"/>
                      <a:pt x="75" y="54"/>
                    </a:cubicBezTo>
                    <a:cubicBezTo>
                      <a:pt x="76" y="54"/>
                      <a:pt x="77" y="54"/>
                      <a:pt x="78" y="54"/>
                    </a:cubicBezTo>
                    <a:cubicBezTo>
                      <a:pt x="78" y="54"/>
                      <a:pt x="78" y="57"/>
                      <a:pt x="78" y="57"/>
                    </a:cubicBezTo>
                    <a:cubicBezTo>
                      <a:pt x="69" y="57"/>
                      <a:pt x="59" y="57"/>
                      <a:pt x="49" y="57"/>
                    </a:cubicBez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59" name="Freeform: Shape 119"/>
              <p:cNvSpPr>
                <a:spLocks/>
              </p:cNvSpPr>
              <p:nvPr/>
            </p:nvSpPr>
            <p:spPr bwMode="auto">
              <a:xfrm>
                <a:off x="4044950" y="1600200"/>
                <a:ext cx="1588" cy="1588"/>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60" name="Freeform: Shape 120"/>
              <p:cNvSpPr>
                <a:spLocks/>
              </p:cNvSpPr>
              <p:nvPr/>
            </p:nvSpPr>
            <p:spPr bwMode="auto">
              <a:xfrm>
                <a:off x="4041775" y="1600200"/>
                <a:ext cx="3175" cy="1588"/>
              </a:xfrm>
              <a:custGeom>
                <a:avLst/>
                <a:gdLst/>
                <a:ahLst/>
                <a:cxnLst>
                  <a:cxn ang="0">
                    <a:pos x="0" y="0"/>
                  </a:cxn>
                  <a:cxn ang="0">
                    <a:pos x="2" y="0"/>
                  </a:cxn>
                  <a:cxn ang="0">
                    <a:pos x="0" y="0"/>
                  </a:cxn>
                </a:cxnLst>
                <a:rect l="0" t="0" r="r" b="b"/>
                <a:pathLst>
                  <a:path w="2">
                    <a:moveTo>
                      <a:pt x="0" y="0"/>
                    </a:moveTo>
                    <a:lnTo>
                      <a:pt x="2" y="0"/>
                    </a:lnTo>
                    <a:lnTo>
                      <a:pt x="0" y="0"/>
                    </a:ln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61" name="Freeform: Shape 121"/>
              <p:cNvSpPr>
                <a:spLocks/>
              </p:cNvSpPr>
              <p:nvPr/>
            </p:nvSpPr>
            <p:spPr bwMode="auto">
              <a:xfrm>
                <a:off x="4041775" y="1600200"/>
                <a:ext cx="1588" cy="1588"/>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sp>
          <p:nvSpPr>
            <p:cNvPr id="30" name="Freeform: Shape 122"/>
            <p:cNvSpPr>
              <a:spLocks/>
            </p:cNvSpPr>
            <p:nvPr/>
          </p:nvSpPr>
          <p:spPr bwMode="auto">
            <a:xfrm>
              <a:off x="4879908" y="2844467"/>
              <a:ext cx="247759" cy="281545"/>
            </a:xfrm>
            <a:custGeom>
              <a:avLst/>
              <a:gdLst/>
              <a:ahLst/>
              <a:cxnLst>
                <a:cxn ang="0">
                  <a:pos x="3" y="50"/>
                </a:cxn>
                <a:cxn ang="0">
                  <a:pos x="7" y="60"/>
                </a:cxn>
                <a:cxn ang="0">
                  <a:pos x="26" y="77"/>
                </a:cxn>
                <a:cxn ang="0">
                  <a:pos x="33" y="0"/>
                </a:cxn>
                <a:cxn ang="0">
                  <a:pos x="50" y="12"/>
                </a:cxn>
                <a:cxn ang="0">
                  <a:pos x="57" y="16"/>
                </a:cxn>
                <a:cxn ang="0">
                  <a:pos x="49" y="22"/>
                </a:cxn>
                <a:cxn ang="0">
                  <a:pos x="51" y="16"/>
                </a:cxn>
                <a:cxn ang="0">
                  <a:pos x="48" y="11"/>
                </a:cxn>
                <a:cxn ang="0">
                  <a:pos x="46" y="20"/>
                </a:cxn>
                <a:cxn ang="0">
                  <a:pos x="44" y="18"/>
                </a:cxn>
                <a:cxn ang="0">
                  <a:pos x="45" y="15"/>
                </a:cxn>
                <a:cxn ang="0">
                  <a:pos x="29" y="16"/>
                </a:cxn>
                <a:cxn ang="0">
                  <a:pos x="34" y="16"/>
                </a:cxn>
                <a:cxn ang="0">
                  <a:pos x="36" y="10"/>
                </a:cxn>
                <a:cxn ang="0">
                  <a:pos x="34" y="10"/>
                </a:cxn>
                <a:cxn ang="0">
                  <a:pos x="42" y="16"/>
                </a:cxn>
                <a:cxn ang="0">
                  <a:pos x="37" y="23"/>
                </a:cxn>
                <a:cxn ang="0">
                  <a:pos x="32" y="22"/>
                </a:cxn>
                <a:cxn ang="0">
                  <a:pos x="27" y="25"/>
                </a:cxn>
                <a:cxn ang="0">
                  <a:pos x="23" y="23"/>
                </a:cxn>
                <a:cxn ang="0">
                  <a:pos x="27" y="20"/>
                </a:cxn>
                <a:cxn ang="0">
                  <a:pos x="27" y="16"/>
                </a:cxn>
                <a:cxn ang="0">
                  <a:pos x="32" y="24"/>
                </a:cxn>
                <a:cxn ang="0">
                  <a:pos x="15" y="16"/>
                </a:cxn>
                <a:cxn ang="0">
                  <a:pos x="22" y="16"/>
                </a:cxn>
                <a:cxn ang="0">
                  <a:pos x="21" y="10"/>
                </a:cxn>
                <a:cxn ang="0">
                  <a:pos x="27" y="11"/>
                </a:cxn>
                <a:cxn ang="0">
                  <a:pos x="22" y="12"/>
                </a:cxn>
                <a:cxn ang="0">
                  <a:pos x="24" y="15"/>
                </a:cxn>
                <a:cxn ang="0">
                  <a:pos x="25" y="15"/>
                </a:cxn>
                <a:cxn ang="0">
                  <a:pos x="18" y="22"/>
                </a:cxn>
                <a:cxn ang="0">
                  <a:pos x="17" y="24"/>
                </a:cxn>
                <a:cxn ang="0">
                  <a:pos x="23" y="26"/>
                </a:cxn>
                <a:cxn ang="0">
                  <a:pos x="23" y="28"/>
                </a:cxn>
                <a:cxn ang="0">
                  <a:pos x="42" y="39"/>
                </a:cxn>
                <a:cxn ang="0">
                  <a:pos x="48" y="39"/>
                </a:cxn>
                <a:cxn ang="0">
                  <a:pos x="49" y="32"/>
                </a:cxn>
                <a:cxn ang="0">
                  <a:pos x="60" y="24"/>
                </a:cxn>
                <a:cxn ang="0">
                  <a:pos x="51" y="25"/>
                </a:cxn>
                <a:cxn ang="0">
                  <a:pos x="53" y="30"/>
                </a:cxn>
                <a:cxn ang="0">
                  <a:pos x="54" y="28"/>
                </a:cxn>
                <a:cxn ang="0">
                  <a:pos x="53" y="26"/>
                </a:cxn>
                <a:cxn ang="0">
                  <a:pos x="56" y="33"/>
                </a:cxn>
                <a:cxn ang="0">
                  <a:pos x="52" y="31"/>
                </a:cxn>
                <a:cxn ang="0">
                  <a:pos x="42" y="31"/>
                </a:cxn>
                <a:cxn ang="0">
                  <a:pos x="47" y="26"/>
                </a:cxn>
                <a:cxn ang="0">
                  <a:pos x="39" y="28"/>
                </a:cxn>
                <a:cxn ang="0">
                  <a:pos x="41" y="31"/>
                </a:cxn>
                <a:cxn ang="0">
                  <a:pos x="40" y="35"/>
                </a:cxn>
                <a:cxn ang="0">
                  <a:pos x="32" y="36"/>
                </a:cxn>
                <a:cxn ang="0">
                  <a:pos x="25" y="32"/>
                </a:cxn>
                <a:cxn ang="0">
                  <a:pos x="30" y="30"/>
                </a:cxn>
                <a:cxn ang="0">
                  <a:pos x="37" y="30"/>
                </a:cxn>
                <a:cxn ang="0">
                  <a:pos x="31" y="28"/>
                </a:cxn>
                <a:cxn ang="0">
                  <a:pos x="38" y="25"/>
                </a:cxn>
                <a:cxn ang="0">
                  <a:pos x="39" y="25"/>
                </a:cxn>
                <a:cxn ang="0">
                  <a:pos x="44" y="23"/>
                </a:cxn>
                <a:cxn ang="0">
                  <a:pos x="48" y="23"/>
                </a:cxn>
                <a:cxn ang="0">
                  <a:pos x="57" y="19"/>
                </a:cxn>
              </a:cxnLst>
              <a:rect l="0" t="0" r="r" b="b"/>
              <a:pathLst>
                <a:path w="68" h="77">
                  <a:moveTo>
                    <a:pt x="33" y="0"/>
                  </a:moveTo>
                  <a:cubicBezTo>
                    <a:pt x="17" y="0"/>
                    <a:pt x="6" y="13"/>
                    <a:pt x="6" y="29"/>
                  </a:cubicBezTo>
                  <a:cubicBezTo>
                    <a:pt x="6" y="30"/>
                    <a:pt x="6" y="31"/>
                    <a:pt x="6" y="33"/>
                  </a:cubicBezTo>
                  <a:cubicBezTo>
                    <a:pt x="6" y="35"/>
                    <a:pt x="2" y="44"/>
                    <a:pt x="1" y="46"/>
                  </a:cubicBezTo>
                  <a:cubicBezTo>
                    <a:pt x="0" y="47"/>
                    <a:pt x="1" y="50"/>
                    <a:pt x="3" y="50"/>
                  </a:cubicBezTo>
                  <a:cubicBezTo>
                    <a:pt x="6" y="50"/>
                    <a:pt x="6" y="51"/>
                    <a:pt x="5" y="52"/>
                  </a:cubicBezTo>
                  <a:cubicBezTo>
                    <a:pt x="4" y="53"/>
                    <a:pt x="5" y="55"/>
                    <a:pt x="5" y="55"/>
                  </a:cubicBezTo>
                  <a:cubicBezTo>
                    <a:pt x="5" y="55"/>
                    <a:pt x="8" y="56"/>
                    <a:pt x="8" y="56"/>
                  </a:cubicBezTo>
                  <a:cubicBezTo>
                    <a:pt x="8" y="56"/>
                    <a:pt x="7" y="57"/>
                    <a:pt x="7" y="58"/>
                  </a:cubicBezTo>
                  <a:cubicBezTo>
                    <a:pt x="7" y="58"/>
                    <a:pt x="7" y="60"/>
                    <a:pt x="7" y="60"/>
                  </a:cubicBezTo>
                  <a:cubicBezTo>
                    <a:pt x="7" y="60"/>
                    <a:pt x="8" y="61"/>
                    <a:pt x="9" y="62"/>
                  </a:cubicBezTo>
                  <a:cubicBezTo>
                    <a:pt x="11" y="63"/>
                    <a:pt x="10" y="66"/>
                    <a:pt x="10" y="67"/>
                  </a:cubicBezTo>
                  <a:cubicBezTo>
                    <a:pt x="10" y="68"/>
                    <a:pt x="11" y="72"/>
                    <a:pt x="15" y="72"/>
                  </a:cubicBezTo>
                  <a:cubicBezTo>
                    <a:pt x="18" y="72"/>
                    <a:pt x="24" y="69"/>
                    <a:pt x="24" y="69"/>
                  </a:cubicBezTo>
                  <a:cubicBezTo>
                    <a:pt x="26" y="77"/>
                    <a:pt x="26" y="77"/>
                    <a:pt x="26" y="77"/>
                  </a:cubicBezTo>
                  <a:cubicBezTo>
                    <a:pt x="27" y="77"/>
                    <a:pt x="47" y="70"/>
                    <a:pt x="52" y="69"/>
                  </a:cubicBezTo>
                  <a:cubicBezTo>
                    <a:pt x="53" y="69"/>
                    <a:pt x="53" y="68"/>
                    <a:pt x="54" y="68"/>
                  </a:cubicBezTo>
                  <a:cubicBezTo>
                    <a:pt x="52" y="58"/>
                    <a:pt x="52" y="58"/>
                    <a:pt x="52" y="58"/>
                  </a:cubicBezTo>
                  <a:cubicBezTo>
                    <a:pt x="56" y="52"/>
                    <a:pt x="64" y="43"/>
                    <a:pt x="65" y="34"/>
                  </a:cubicBezTo>
                  <a:cubicBezTo>
                    <a:pt x="68" y="12"/>
                    <a:pt x="52" y="0"/>
                    <a:pt x="33" y="0"/>
                  </a:cubicBezTo>
                  <a:close/>
                  <a:moveTo>
                    <a:pt x="50" y="16"/>
                  </a:moveTo>
                  <a:cubicBezTo>
                    <a:pt x="50" y="16"/>
                    <a:pt x="50" y="16"/>
                    <a:pt x="50" y="16"/>
                  </a:cubicBezTo>
                  <a:cubicBezTo>
                    <a:pt x="50" y="16"/>
                    <a:pt x="50" y="16"/>
                    <a:pt x="50" y="16"/>
                  </a:cubicBezTo>
                  <a:cubicBezTo>
                    <a:pt x="50" y="15"/>
                    <a:pt x="50" y="14"/>
                    <a:pt x="50" y="13"/>
                  </a:cubicBezTo>
                  <a:cubicBezTo>
                    <a:pt x="50" y="13"/>
                    <a:pt x="50" y="12"/>
                    <a:pt x="50" y="12"/>
                  </a:cubicBezTo>
                  <a:cubicBezTo>
                    <a:pt x="51" y="11"/>
                    <a:pt x="51" y="11"/>
                    <a:pt x="51" y="11"/>
                  </a:cubicBezTo>
                  <a:cubicBezTo>
                    <a:pt x="51" y="11"/>
                    <a:pt x="51" y="11"/>
                    <a:pt x="51" y="11"/>
                  </a:cubicBezTo>
                  <a:cubicBezTo>
                    <a:pt x="52" y="11"/>
                    <a:pt x="52" y="11"/>
                    <a:pt x="52" y="11"/>
                  </a:cubicBezTo>
                  <a:cubicBezTo>
                    <a:pt x="55" y="12"/>
                    <a:pt x="56" y="14"/>
                    <a:pt x="57" y="16"/>
                  </a:cubicBezTo>
                  <a:cubicBezTo>
                    <a:pt x="57" y="16"/>
                    <a:pt x="57" y="16"/>
                    <a:pt x="57" y="16"/>
                  </a:cubicBezTo>
                  <a:cubicBezTo>
                    <a:pt x="57" y="17"/>
                    <a:pt x="57" y="17"/>
                    <a:pt x="56" y="18"/>
                  </a:cubicBezTo>
                  <a:cubicBezTo>
                    <a:pt x="55" y="18"/>
                    <a:pt x="55" y="18"/>
                    <a:pt x="54" y="19"/>
                  </a:cubicBezTo>
                  <a:cubicBezTo>
                    <a:pt x="53" y="20"/>
                    <a:pt x="53" y="21"/>
                    <a:pt x="52" y="22"/>
                  </a:cubicBezTo>
                  <a:cubicBezTo>
                    <a:pt x="51" y="22"/>
                    <a:pt x="51" y="22"/>
                    <a:pt x="50" y="22"/>
                  </a:cubicBezTo>
                  <a:cubicBezTo>
                    <a:pt x="50" y="22"/>
                    <a:pt x="49" y="22"/>
                    <a:pt x="49" y="22"/>
                  </a:cubicBezTo>
                  <a:cubicBezTo>
                    <a:pt x="49" y="22"/>
                    <a:pt x="49" y="21"/>
                    <a:pt x="48" y="21"/>
                  </a:cubicBezTo>
                  <a:cubicBezTo>
                    <a:pt x="48" y="21"/>
                    <a:pt x="48" y="20"/>
                    <a:pt x="48" y="20"/>
                  </a:cubicBezTo>
                  <a:cubicBezTo>
                    <a:pt x="48" y="19"/>
                    <a:pt x="48" y="19"/>
                    <a:pt x="48" y="18"/>
                  </a:cubicBezTo>
                  <a:cubicBezTo>
                    <a:pt x="49" y="17"/>
                    <a:pt x="50" y="17"/>
                    <a:pt x="51" y="17"/>
                  </a:cubicBezTo>
                  <a:cubicBezTo>
                    <a:pt x="51" y="16"/>
                    <a:pt x="51" y="16"/>
                    <a:pt x="51" y="16"/>
                  </a:cubicBezTo>
                  <a:cubicBezTo>
                    <a:pt x="51" y="16"/>
                    <a:pt x="51" y="16"/>
                    <a:pt x="50" y="16"/>
                  </a:cubicBezTo>
                  <a:close/>
                  <a:moveTo>
                    <a:pt x="43" y="7"/>
                  </a:moveTo>
                  <a:cubicBezTo>
                    <a:pt x="43" y="7"/>
                    <a:pt x="43" y="7"/>
                    <a:pt x="43" y="7"/>
                  </a:cubicBezTo>
                  <a:cubicBezTo>
                    <a:pt x="45" y="7"/>
                    <a:pt x="46" y="8"/>
                    <a:pt x="48" y="9"/>
                  </a:cubicBezTo>
                  <a:cubicBezTo>
                    <a:pt x="48" y="9"/>
                    <a:pt x="49" y="10"/>
                    <a:pt x="48" y="11"/>
                  </a:cubicBezTo>
                  <a:cubicBezTo>
                    <a:pt x="48" y="12"/>
                    <a:pt x="48" y="13"/>
                    <a:pt x="48" y="13"/>
                  </a:cubicBezTo>
                  <a:cubicBezTo>
                    <a:pt x="48" y="14"/>
                    <a:pt x="48" y="15"/>
                    <a:pt x="48" y="16"/>
                  </a:cubicBezTo>
                  <a:cubicBezTo>
                    <a:pt x="48" y="16"/>
                    <a:pt x="48" y="16"/>
                    <a:pt x="48" y="16"/>
                  </a:cubicBezTo>
                  <a:cubicBezTo>
                    <a:pt x="47" y="17"/>
                    <a:pt x="46" y="19"/>
                    <a:pt x="46" y="19"/>
                  </a:cubicBezTo>
                  <a:cubicBezTo>
                    <a:pt x="46" y="20"/>
                    <a:pt x="46" y="20"/>
                    <a:pt x="46" y="20"/>
                  </a:cubicBezTo>
                  <a:cubicBezTo>
                    <a:pt x="45" y="20"/>
                    <a:pt x="45" y="20"/>
                    <a:pt x="45" y="20"/>
                  </a:cubicBezTo>
                  <a:cubicBezTo>
                    <a:pt x="44" y="21"/>
                    <a:pt x="44" y="21"/>
                    <a:pt x="44" y="21"/>
                  </a:cubicBezTo>
                  <a:cubicBezTo>
                    <a:pt x="44" y="21"/>
                    <a:pt x="44" y="21"/>
                    <a:pt x="43" y="21"/>
                  </a:cubicBezTo>
                  <a:cubicBezTo>
                    <a:pt x="43" y="20"/>
                    <a:pt x="43" y="20"/>
                    <a:pt x="43" y="20"/>
                  </a:cubicBezTo>
                  <a:cubicBezTo>
                    <a:pt x="44" y="19"/>
                    <a:pt x="44" y="18"/>
                    <a:pt x="44" y="18"/>
                  </a:cubicBezTo>
                  <a:cubicBezTo>
                    <a:pt x="44" y="17"/>
                    <a:pt x="44" y="17"/>
                    <a:pt x="44" y="16"/>
                  </a:cubicBezTo>
                  <a:cubicBezTo>
                    <a:pt x="44" y="16"/>
                    <a:pt x="44" y="16"/>
                    <a:pt x="44" y="16"/>
                  </a:cubicBezTo>
                  <a:cubicBezTo>
                    <a:pt x="45" y="16"/>
                    <a:pt x="45" y="16"/>
                    <a:pt x="45" y="16"/>
                  </a:cubicBezTo>
                  <a:cubicBezTo>
                    <a:pt x="45" y="16"/>
                    <a:pt x="45" y="16"/>
                    <a:pt x="45" y="16"/>
                  </a:cubicBezTo>
                  <a:cubicBezTo>
                    <a:pt x="45" y="15"/>
                    <a:pt x="45" y="15"/>
                    <a:pt x="45" y="15"/>
                  </a:cubicBezTo>
                  <a:cubicBezTo>
                    <a:pt x="45" y="15"/>
                    <a:pt x="45" y="15"/>
                    <a:pt x="45" y="15"/>
                  </a:cubicBezTo>
                  <a:cubicBezTo>
                    <a:pt x="39" y="13"/>
                    <a:pt x="40" y="8"/>
                    <a:pt x="43" y="7"/>
                  </a:cubicBezTo>
                  <a:close/>
                  <a:moveTo>
                    <a:pt x="29" y="16"/>
                  </a:moveTo>
                  <a:cubicBezTo>
                    <a:pt x="29" y="16"/>
                    <a:pt x="29" y="16"/>
                    <a:pt x="29" y="16"/>
                  </a:cubicBezTo>
                  <a:cubicBezTo>
                    <a:pt x="29" y="16"/>
                    <a:pt x="29" y="16"/>
                    <a:pt x="29" y="16"/>
                  </a:cubicBezTo>
                  <a:cubicBezTo>
                    <a:pt x="30" y="16"/>
                    <a:pt x="30" y="16"/>
                    <a:pt x="33" y="18"/>
                  </a:cubicBezTo>
                  <a:cubicBezTo>
                    <a:pt x="33" y="18"/>
                    <a:pt x="33" y="18"/>
                    <a:pt x="33" y="18"/>
                  </a:cubicBezTo>
                  <a:cubicBezTo>
                    <a:pt x="34" y="17"/>
                    <a:pt x="34" y="17"/>
                    <a:pt x="34" y="17"/>
                  </a:cubicBezTo>
                  <a:cubicBezTo>
                    <a:pt x="34" y="17"/>
                    <a:pt x="34" y="17"/>
                    <a:pt x="34" y="17"/>
                  </a:cubicBezTo>
                  <a:cubicBezTo>
                    <a:pt x="34" y="16"/>
                    <a:pt x="34" y="16"/>
                    <a:pt x="34" y="16"/>
                  </a:cubicBezTo>
                  <a:cubicBezTo>
                    <a:pt x="32" y="15"/>
                    <a:pt x="30" y="14"/>
                    <a:pt x="29" y="13"/>
                  </a:cubicBezTo>
                  <a:cubicBezTo>
                    <a:pt x="27" y="8"/>
                    <a:pt x="31" y="6"/>
                    <a:pt x="31" y="6"/>
                  </a:cubicBezTo>
                  <a:cubicBezTo>
                    <a:pt x="32" y="6"/>
                    <a:pt x="34" y="6"/>
                    <a:pt x="35" y="6"/>
                  </a:cubicBezTo>
                  <a:cubicBezTo>
                    <a:pt x="37" y="6"/>
                    <a:pt x="39" y="6"/>
                    <a:pt x="40" y="7"/>
                  </a:cubicBezTo>
                  <a:cubicBezTo>
                    <a:pt x="40" y="11"/>
                    <a:pt x="36" y="12"/>
                    <a:pt x="36" y="10"/>
                  </a:cubicBezTo>
                  <a:cubicBezTo>
                    <a:pt x="36" y="9"/>
                    <a:pt x="36" y="9"/>
                    <a:pt x="36" y="9"/>
                  </a:cubicBezTo>
                  <a:cubicBezTo>
                    <a:pt x="35" y="9"/>
                    <a:pt x="35" y="9"/>
                    <a:pt x="35" y="9"/>
                  </a:cubicBezTo>
                  <a:cubicBezTo>
                    <a:pt x="35" y="9"/>
                    <a:pt x="35" y="9"/>
                    <a:pt x="35" y="9"/>
                  </a:cubicBezTo>
                  <a:cubicBezTo>
                    <a:pt x="34" y="9"/>
                    <a:pt x="34" y="9"/>
                    <a:pt x="34" y="9"/>
                  </a:cubicBezTo>
                  <a:cubicBezTo>
                    <a:pt x="34" y="10"/>
                    <a:pt x="34" y="10"/>
                    <a:pt x="34" y="10"/>
                  </a:cubicBezTo>
                  <a:cubicBezTo>
                    <a:pt x="35" y="11"/>
                    <a:pt x="35" y="11"/>
                    <a:pt x="35" y="11"/>
                  </a:cubicBezTo>
                  <a:cubicBezTo>
                    <a:pt x="35" y="12"/>
                    <a:pt x="35" y="12"/>
                    <a:pt x="35" y="12"/>
                  </a:cubicBezTo>
                  <a:cubicBezTo>
                    <a:pt x="36" y="12"/>
                    <a:pt x="36" y="13"/>
                    <a:pt x="37" y="13"/>
                  </a:cubicBezTo>
                  <a:cubicBezTo>
                    <a:pt x="38" y="14"/>
                    <a:pt x="39" y="14"/>
                    <a:pt x="40" y="15"/>
                  </a:cubicBezTo>
                  <a:cubicBezTo>
                    <a:pt x="41" y="15"/>
                    <a:pt x="41" y="15"/>
                    <a:pt x="42" y="16"/>
                  </a:cubicBezTo>
                  <a:cubicBezTo>
                    <a:pt x="42" y="16"/>
                    <a:pt x="42" y="17"/>
                    <a:pt x="42" y="18"/>
                  </a:cubicBezTo>
                  <a:cubicBezTo>
                    <a:pt x="42" y="18"/>
                    <a:pt x="42" y="19"/>
                    <a:pt x="42" y="19"/>
                  </a:cubicBezTo>
                  <a:cubicBezTo>
                    <a:pt x="41" y="20"/>
                    <a:pt x="41" y="21"/>
                    <a:pt x="40" y="22"/>
                  </a:cubicBezTo>
                  <a:cubicBezTo>
                    <a:pt x="40" y="22"/>
                    <a:pt x="39" y="22"/>
                    <a:pt x="39" y="23"/>
                  </a:cubicBezTo>
                  <a:cubicBezTo>
                    <a:pt x="38" y="23"/>
                    <a:pt x="37" y="23"/>
                    <a:pt x="37" y="23"/>
                  </a:cubicBezTo>
                  <a:cubicBezTo>
                    <a:pt x="36" y="23"/>
                    <a:pt x="34" y="23"/>
                    <a:pt x="34" y="22"/>
                  </a:cubicBezTo>
                  <a:cubicBezTo>
                    <a:pt x="33" y="22"/>
                    <a:pt x="33" y="22"/>
                    <a:pt x="33" y="22"/>
                  </a:cubicBezTo>
                  <a:cubicBezTo>
                    <a:pt x="32" y="22"/>
                    <a:pt x="32" y="22"/>
                    <a:pt x="32" y="22"/>
                  </a:cubicBezTo>
                  <a:cubicBezTo>
                    <a:pt x="32" y="22"/>
                    <a:pt x="32" y="22"/>
                    <a:pt x="32" y="22"/>
                  </a:cubicBezTo>
                  <a:cubicBezTo>
                    <a:pt x="32" y="22"/>
                    <a:pt x="32" y="22"/>
                    <a:pt x="32" y="22"/>
                  </a:cubicBezTo>
                  <a:cubicBezTo>
                    <a:pt x="31" y="22"/>
                    <a:pt x="31" y="22"/>
                    <a:pt x="31" y="22"/>
                  </a:cubicBezTo>
                  <a:cubicBezTo>
                    <a:pt x="31" y="23"/>
                    <a:pt x="31" y="23"/>
                    <a:pt x="31" y="24"/>
                  </a:cubicBezTo>
                  <a:cubicBezTo>
                    <a:pt x="30" y="24"/>
                    <a:pt x="30" y="25"/>
                    <a:pt x="29" y="25"/>
                  </a:cubicBezTo>
                  <a:cubicBezTo>
                    <a:pt x="29" y="25"/>
                    <a:pt x="28" y="25"/>
                    <a:pt x="27" y="25"/>
                  </a:cubicBezTo>
                  <a:cubicBezTo>
                    <a:pt x="27" y="25"/>
                    <a:pt x="27" y="25"/>
                    <a:pt x="27" y="25"/>
                  </a:cubicBezTo>
                  <a:cubicBezTo>
                    <a:pt x="26" y="25"/>
                    <a:pt x="26" y="25"/>
                    <a:pt x="25" y="25"/>
                  </a:cubicBezTo>
                  <a:cubicBezTo>
                    <a:pt x="24" y="25"/>
                    <a:pt x="24" y="25"/>
                    <a:pt x="24" y="25"/>
                  </a:cubicBezTo>
                  <a:cubicBezTo>
                    <a:pt x="24" y="25"/>
                    <a:pt x="24" y="25"/>
                    <a:pt x="24" y="25"/>
                  </a:cubicBezTo>
                  <a:cubicBezTo>
                    <a:pt x="24" y="25"/>
                    <a:pt x="24" y="24"/>
                    <a:pt x="23" y="24"/>
                  </a:cubicBezTo>
                  <a:cubicBezTo>
                    <a:pt x="23" y="23"/>
                    <a:pt x="23" y="23"/>
                    <a:pt x="23" y="23"/>
                  </a:cubicBezTo>
                  <a:cubicBezTo>
                    <a:pt x="23" y="22"/>
                    <a:pt x="23" y="22"/>
                    <a:pt x="24" y="21"/>
                  </a:cubicBezTo>
                  <a:cubicBezTo>
                    <a:pt x="24" y="21"/>
                    <a:pt x="25" y="21"/>
                    <a:pt x="25" y="20"/>
                  </a:cubicBezTo>
                  <a:cubicBezTo>
                    <a:pt x="26" y="20"/>
                    <a:pt x="26" y="20"/>
                    <a:pt x="26" y="20"/>
                  </a:cubicBezTo>
                  <a:cubicBezTo>
                    <a:pt x="26" y="20"/>
                    <a:pt x="26" y="20"/>
                    <a:pt x="26" y="20"/>
                  </a:cubicBezTo>
                  <a:cubicBezTo>
                    <a:pt x="27" y="20"/>
                    <a:pt x="27" y="20"/>
                    <a:pt x="27" y="20"/>
                  </a:cubicBezTo>
                  <a:cubicBezTo>
                    <a:pt x="27" y="19"/>
                    <a:pt x="27" y="19"/>
                    <a:pt x="27" y="19"/>
                  </a:cubicBezTo>
                  <a:cubicBezTo>
                    <a:pt x="27" y="19"/>
                    <a:pt x="27" y="18"/>
                    <a:pt x="26" y="18"/>
                  </a:cubicBezTo>
                  <a:cubicBezTo>
                    <a:pt x="26" y="18"/>
                    <a:pt x="26" y="18"/>
                    <a:pt x="25" y="19"/>
                  </a:cubicBezTo>
                  <a:cubicBezTo>
                    <a:pt x="25" y="18"/>
                    <a:pt x="26" y="17"/>
                    <a:pt x="26" y="17"/>
                  </a:cubicBezTo>
                  <a:cubicBezTo>
                    <a:pt x="26" y="16"/>
                    <a:pt x="26" y="16"/>
                    <a:pt x="27" y="16"/>
                  </a:cubicBezTo>
                  <a:cubicBezTo>
                    <a:pt x="27" y="16"/>
                    <a:pt x="28" y="16"/>
                    <a:pt x="28" y="16"/>
                  </a:cubicBezTo>
                  <a:lnTo>
                    <a:pt x="29" y="16"/>
                  </a:lnTo>
                  <a:close/>
                  <a:moveTo>
                    <a:pt x="33" y="24"/>
                  </a:moveTo>
                  <a:cubicBezTo>
                    <a:pt x="33" y="24"/>
                    <a:pt x="33" y="24"/>
                    <a:pt x="33" y="24"/>
                  </a:cubicBezTo>
                  <a:cubicBezTo>
                    <a:pt x="32" y="24"/>
                    <a:pt x="32" y="24"/>
                    <a:pt x="32" y="24"/>
                  </a:cubicBezTo>
                  <a:cubicBezTo>
                    <a:pt x="32" y="23"/>
                    <a:pt x="32" y="23"/>
                    <a:pt x="32" y="23"/>
                  </a:cubicBezTo>
                  <a:cubicBezTo>
                    <a:pt x="33" y="24"/>
                    <a:pt x="33" y="24"/>
                    <a:pt x="33" y="24"/>
                  </a:cubicBezTo>
                  <a:close/>
                  <a:moveTo>
                    <a:pt x="15" y="22"/>
                  </a:moveTo>
                  <a:cubicBezTo>
                    <a:pt x="15" y="22"/>
                    <a:pt x="14" y="20"/>
                    <a:pt x="14" y="19"/>
                  </a:cubicBezTo>
                  <a:cubicBezTo>
                    <a:pt x="14" y="18"/>
                    <a:pt x="15" y="17"/>
                    <a:pt x="15" y="16"/>
                  </a:cubicBezTo>
                  <a:cubicBezTo>
                    <a:pt x="16" y="16"/>
                    <a:pt x="17" y="16"/>
                    <a:pt x="18" y="16"/>
                  </a:cubicBezTo>
                  <a:cubicBezTo>
                    <a:pt x="19" y="16"/>
                    <a:pt x="20" y="16"/>
                    <a:pt x="21" y="17"/>
                  </a:cubicBezTo>
                  <a:cubicBezTo>
                    <a:pt x="22" y="17"/>
                    <a:pt x="22" y="17"/>
                    <a:pt x="22" y="17"/>
                  </a:cubicBezTo>
                  <a:cubicBezTo>
                    <a:pt x="22" y="17"/>
                    <a:pt x="22" y="17"/>
                    <a:pt x="22" y="16"/>
                  </a:cubicBezTo>
                  <a:cubicBezTo>
                    <a:pt x="22" y="16"/>
                    <a:pt x="22" y="16"/>
                    <a:pt x="22" y="16"/>
                  </a:cubicBezTo>
                  <a:cubicBezTo>
                    <a:pt x="22" y="15"/>
                    <a:pt x="22" y="15"/>
                    <a:pt x="22" y="15"/>
                  </a:cubicBezTo>
                  <a:cubicBezTo>
                    <a:pt x="20" y="15"/>
                    <a:pt x="19" y="14"/>
                    <a:pt x="18" y="14"/>
                  </a:cubicBezTo>
                  <a:cubicBezTo>
                    <a:pt x="17" y="14"/>
                    <a:pt x="17" y="14"/>
                    <a:pt x="17" y="14"/>
                  </a:cubicBezTo>
                  <a:cubicBezTo>
                    <a:pt x="17" y="14"/>
                    <a:pt x="17" y="12"/>
                    <a:pt x="17" y="12"/>
                  </a:cubicBezTo>
                  <a:cubicBezTo>
                    <a:pt x="18" y="11"/>
                    <a:pt x="19" y="10"/>
                    <a:pt x="21" y="10"/>
                  </a:cubicBezTo>
                  <a:cubicBezTo>
                    <a:pt x="21" y="10"/>
                    <a:pt x="21" y="10"/>
                    <a:pt x="21" y="10"/>
                  </a:cubicBezTo>
                  <a:cubicBezTo>
                    <a:pt x="21" y="10"/>
                    <a:pt x="21" y="10"/>
                    <a:pt x="21" y="10"/>
                  </a:cubicBezTo>
                  <a:cubicBezTo>
                    <a:pt x="21" y="10"/>
                    <a:pt x="22" y="8"/>
                    <a:pt x="26" y="8"/>
                  </a:cubicBezTo>
                  <a:cubicBezTo>
                    <a:pt x="26" y="8"/>
                    <a:pt x="26" y="8"/>
                    <a:pt x="26" y="8"/>
                  </a:cubicBezTo>
                  <a:cubicBezTo>
                    <a:pt x="27" y="8"/>
                    <a:pt x="28" y="9"/>
                    <a:pt x="27" y="11"/>
                  </a:cubicBezTo>
                  <a:cubicBezTo>
                    <a:pt x="27" y="11"/>
                    <a:pt x="26" y="12"/>
                    <a:pt x="26" y="12"/>
                  </a:cubicBezTo>
                  <a:cubicBezTo>
                    <a:pt x="25" y="13"/>
                    <a:pt x="25" y="13"/>
                    <a:pt x="24" y="13"/>
                  </a:cubicBezTo>
                  <a:cubicBezTo>
                    <a:pt x="24" y="13"/>
                    <a:pt x="23" y="13"/>
                    <a:pt x="23" y="13"/>
                  </a:cubicBezTo>
                  <a:cubicBezTo>
                    <a:pt x="22" y="12"/>
                    <a:pt x="22" y="12"/>
                    <a:pt x="22" y="12"/>
                  </a:cubicBezTo>
                  <a:cubicBezTo>
                    <a:pt x="22" y="12"/>
                    <a:pt x="22" y="12"/>
                    <a:pt x="22" y="12"/>
                  </a:cubicBezTo>
                  <a:cubicBezTo>
                    <a:pt x="22" y="12"/>
                    <a:pt x="22" y="12"/>
                    <a:pt x="22" y="12"/>
                  </a:cubicBezTo>
                  <a:cubicBezTo>
                    <a:pt x="21" y="13"/>
                    <a:pt x="21" y="13"/>
                    <a:pt x="21" y="13"/>
                  </a:cubicBezTo>
                  <a:cubicBezTo>
                    <a:pt x="21" y="13"/>
                    <a:pt x="21" y="13"/>
                    <a:pt x="21" y="13"/>
                  </a:cubicBezTo>
                  <a:cubicBezTo>
                    <a:pt x="21" y="14"/>
                    <a:pt x="21" y="14"/>
                    <a:pt x="21" y="14"/>
                  </a:cubicBezTo>
                  <a:cubicBezTo>
                    <a:pt x="22" y="14"/>
                    <a:pt x="23" y="15"/>
                    <a:pt x="24" y="15"/>
                  </a:cubicBezTo>
                  <a:cubicBezTo>
                    <a:pt x="25" y="15"/>
                    <a:pt x="26" y="14"/>
                    <a:pt x="27" y="14"/>
                  </a:cubicBezTo>
                  <a:cubicBezTo>
                    <a:pt x="27" y="14"/>
                    <a:pt x="27" y="14"/>
                    <a:pt x="27" y="14"/>
                  </a:cubicBezTo>
                  <a:cubicBezTo>
                    <a:pt x="27" y="14"/>
                    <a:pt x="27" y="14"/>
                    <a:pt x="27" y="14"/>
                  </a:cubicBezTo>
                  <a:cubicBezTo>
                    <a:pt x="27" y="14"/>
                    <a:pt x="27" y="14"/>
                    <a:pt x="27" y="14"/>
                  </a:cubicBezTo>
                  <a:cubicBezTo>
                    <a:pt x="26" y="14"/>
                    <a:pt x="25" y="15"/>
                    <a:pt x="25" y="15"/>
                  </a:cubicBezTo>
                  <a:cubicBezTo>
                    <a:pt x="24" y="16"/>
                    <a:pt x="24" y="17"/>
                    <a:pt x="24" y="19"/>
                  </a:cubicBezTo>
                  <a:cubicBezTo>
                    <a:pt x="24" y="19"/>
                    <a:pt x="24" y="19"/>
                    <a:pt x="24" y="19"/>
                  </a:cubicBezTo>
                  <a:cubicBezTo>
                    <a:pt x="23" y="19"/>
                    <a:pt x="23" y="20"/>
                    <a:pt x="23" y="20"/>
                  </a:cubicBezTo>
                  <a:cubicBezTo>
                    <a:pt x="22" y="21"/>
                    <a:pt x="21" y="22"/>
                    <a:pt x="21" y="23"/>
                  </a:cubicBezTo>
                  <a:cubicBezTo>
                    <a:pt x="20" y="22"/>
                    <a:pt x="19" y="22"/>
                    <a:pt x="18" y="22"/>
                  </a:cubicBezTo>
                  <a:cubicBezTo>
                    <a:pt x="17" y="22"/>
                    <a:pt x="16" y="22"/>
                    <a:pt x="16" y="22"/>
                  </a:cubicBezTo>
                  <a:lnTo>
                    <a:pt x="15" y="22"/>
                  </a:lnTo>
                  <a:close/>
                  <a:moveTo>
                    <a:pt x="23" y="28"/>
                  </a:moveTo>
                  <a:cubicBezTo>
                    <a:pt x="23" y="28"/>
                    <a:pt x="23" y="28"/>
                    <a:pt x="23" y="28"/>
                  </a:cubicBezTo>
                  <a:cubicBezTo>
                    <a:pt x="21" y="28"/>
                    <a:pt x="18" y="28"/>
                    <a:pt x="17" y="24"/>
                  </a:cubicBezTo>
                  <a:cubicBezTo>
                    <a:pt x="17" y="24"/>
                    <a:pt x="17" y="24"/>
                    <a:pt x="17" y="24"/>
                  </a:cubicBezTo>
                  <a:cubicBezTo>
                    <a:pt x="18" y="24"/>
                    <a:pt x="18" y="24"/>
                    <a:pt x="18" y="24"/>
                  </a:cubicBezTo>
                  <a:cubicBezTo>
                    <a:pt x="19" y="24"/>
                    <a:pt x="20" y="24"/>
                    <a:pt x="21" y="25"/>
                  </a:cubicBezTo>
                  <a:cubicBezTo>
                    <a:pt x="22" y="25"/>
                    <a:pt x="22" y="25"/>
                    <a:pt x="22" y="25"/>
                  </a:cubicBezTo>
                  <a:cubicBezTo>
                    <a:pt x="22" y="26"/>
                    <a:pt x="23" y="26"/>
                    <a:pt x="23" y="26"/>
                  </a:cubicBezTo>
                  <a:cubicBezTo>
                    <a:pt x="23" y="26"/>
                    <a:pt x="23" y="26"/>
                    <a:pt x="23" y="26"/>
                  </a:cubicBezTo>
                  <a:cubicBezTo>
                    <a:pt x="24" y="26"/>
                    <a:pt x="24" y="27"/>
                    <a:pt x="25" y="27"/>
                  </a:cubicBezTo>
                  <a:cubicBezTo>
                    <a:pt x="25" y="27"/>
                    <a:pt x="26" y="27"/>
                    <a:pt x="27" y="27"/>
                  </a:cubicBezTo>
                  <a:cubicBezTo>
                    <a:pt x="26" y="27"/>
                    <a:pt x="25" y="27"/>
                    <a:pt x="24" y="28"/>
                  </a:cubicBezTo>
                  <a:lnTo>
                    <a:pt x="23" y="28"/>
                  </a:lnTo>
                  <a:close/>
                  <a:moveTo>
                    <a:pt x="41" y="43"/>
                  </a:moveTo>
                  <a:cubicBezTo>
                    <a:pt x="37" y="38"/>
                    <a:pt x="37" y="38"/>
                    <a:pt x="37" y="38"/>
                  </a:cubicBezTo>
                  <a:cubicBezTo>
                    <a:pt x="38" y="38"/>
                    <a:pt x="38" y="38"/>
                    <a:pt x="38" y="38"/>
                  </a:cubicBezTo>
                  <a:cubicBezTo>
                    <a:pt x="38" y="38"/>
                    <a:pt x="39" y="37"/>
                    <a:pt x="40" y="37"/>
                  </a:cubicBezTo>
                  <a:cubicBezTo>
                    <a:pt x="40" y="37"/>
                    <a:pt x="41" y="38"/>
                    <a:pt x="42" y="39"/>
                  </a:cubicBezTo>
                  <a:cubicBezTo>
                    <a:pt x="43" y="40"/>
                    <a:pt x="43" y="41"/>
                    <a:pt x="43" y="41"/>
                  </a:cubicBezTo>
                  <a:cubicBezTo>
                    <a:pt x="43" y="41"/>
                    <a:pt x="44" y="42"/>
                    <a:pt x="45" y="43"/>
                  </a:cubicBezTo>
                  <a:lnTo>
                    <a:pt x="41" y="43"/>
                  </a:lnTo>
                  <a:close/>
                  <a:moveTo>
                    <a:pt x="53" y="35"/>
                  </a:moveTo>
                  <a:cubicBezTo>
                    <a:pt x="52" y="37"/>
                    <a:pt x="48" y="39"/>
                    <a:pt x="48" y="39"/>
                  </a:cubicBezTo>
                  <a:cubicBezTo>
                    <a:pt x="43" y="37"/>
                    <a:pt x="43" y="37"/>
                    <a:pt x="43" y="37"/>
                  </a:cubicBezTo>
                  <a:cubicBezTo>
                    <a:pt x="42" y="36"/>
                    <a:pt x="42" y="36"/>
                    <a:pt x="42" y="35"/>
                  </a:cubicBezTo>
                  <a:cubicBezTo>
                    <a:pt x="42" y="35"/>
                    <a:pt x="42" y="35"/>
                    <a:pt x="42" y="35"/>
                  </a:cubicBezTo>
                  <a:cubicBezTo>
                    <a:pt x="43" y="34"/>
                    <a:pt x="44" y="34"/>
                    <a:pt x="44" y="33"/>
                  </a:cubicBezTo>
                  <a:cubicBezTo>
                    <a:pt x="46" y="33"/>
                    <a:pt x="47" y="32"/>
                    <a:pt x="49" y="32"/>
                  </a:cubicBezTo>
                  <a:cubicBezTo>
                    <a:pt x="50" y="32"/>
                    <a:pt x="50" y="32"/>
                    <a:pt x="51" y="32"/>
                  </a:cubicBezTo>
                  <a:cubicBezTo>
                    <a:pt x="51" y="33"/>
                    <a:pt x="52" y="33"/>
                    <a:pt x="52" y="33"/>
                  </a:cubicBezTo>
                  <a:cubicBezTo>
                    <a:pt x="53" y="34"/>
                    <a:pt x="53" y="34"/>
                    <a:pt x="53" y="34"/>
                  </a:cubicBezTo>
                  <a:cubicBezTo>
                    <a:pt x="53" y="34"/>
                    <a:pt x="53" y="35"/>
                    <a:pt x="53" y="35"/>
                  </a:cubicBezTo>
                  <a:close/>
                  <a:moveTo>
                    <a:pt x="60" y="24"/>
                  </a:moveTo>
                  <a:cubicBezTo>
                    <a:pt x="60" y="24"/>
                    <a:pt x="60" y="24"/>
                    <a:pt x="60" y="24"/>
                  </a:cubicBezTo>
                  <a:cubicBezTo>
                    <a:pt x="59" y="24"/>
                    <a:pt x="59" y="24"/>
                    <a:pt x="59" y="24"/>
                  </a:cubicBezTo>
                  <a:cubicBezTo>
                    <a:pt x="58" y="23"/>
                    <a:pt x="56" y="23"/>
                    <a:pt x="55" y="23"/>
                  </a:cubicBezTo>
                  <a:cubicBezTo>
                    <a:pt x="54" y="23"/>
                    <a:pt x="54" y="23"/>
                    <a:pt x="53" y="24"/>
                  </a:cubicBezTo>
                  <a:cubicBezTo>
                    <a:pt x="52" y="24"/>
                    <a:pt x="52" y="25"/>
                    <a:pt x="51" y="25"/>
                  </a:cubicBezTo>
                  <a:cubicBezTo>
                    <a:pt x="51" y="26"/>
                    <a:pt x="51" y="27"/>
                    <a:pt x="51" y="28"/>
                  </a:cubicBezTo>
                  <a:cubicBezTo>
                    <a:pt x="51" y="28"/>
                    <a:pt x="51" y="28"/>
                    <a:pt x="51" y="29"/>
                  </a:cubicBezTo>
                  <a:cubicBezTo>
                    <a:pt x="52" y="29"/>
                    <a:pt x="52" y="29"/>
                    <a:pt x="52" y="29"/>
                  </a:cubicBezTo>
                  <a:cubicBezTo>
                    <a:pt x="52" y="30"/>
                    <a:pt x="52" y="30"/>
                    <a:pt x="52" y="30"/>
                  </a:cubicBezTo>
                  <a:cubicBezTo>
                    <a:pt x="53" y="30"/>
                    <a:pt x="53" y="30"/>
                    <a:pt x="53" y="30"/>
                  </a:cubicBezTo>
                  <a:cubicBezTo>
                    <a:pt x="54" y="30"/>
                    <a:pt x="54" y="30"/>
                    <a:pt x="54" y="30"/>
                  </a:cubicBezTo>
                  <a:cubicBezTo>
                    <a:pt x="55" y="29"/>
                    <a:pt x="55" y="29"/>
                    <a:pt x="55" y="29"/>
                  </a:cubicBezTo>
                  <a:cubicBezTo>
                    <a:pt x="55" y="29"/>
                    <a:pt x="55" y="29"/>
                    <a:pt x="55" y="29"/>
                  </a:cubicBezTo>
                  <a:cubicBezTo>
                    <a:pt x="55" y="28"/>
                    <a:pt x="54" y="28"/>
                    <a:pt x="54" y="28"/>
                  </a:cubicBezTo>
                  <a:cubicBezTo>
                    <a:pt x="54" y="28"/>
                    <a:pt x="54" y="28"/>
                    <a:pt x="54" y="28"/>
                  </a:cubicBezTo>
                  <a:cubicBezTo>
                    <a:pt x="53" y="28"/>
                    <a:pt x="53" y="28"/>
                    <a:pt x="53" y="28"/>
                  </a:cubicBezTo>
                  <a:cubicBezTo>
                    <a:pt x="53" y="28"/>
                    <a:pt x="53" y="28"/>
                    <a:pt x="53" y="28"/>
                  </a:cubicBezTo>
                  <a:cubicBezTo>
                    <a:pt x="53" y="28"/>
                    <a:pt x="53" y="28"/>
                    <a:pt x="53" y="28"/>
                  </a:cubicBezTo>
                  <a:cubicBezTo>
                    <a:pt x="53" y="28"/>
                    <a:pt x="53" y="28"/>
                    <a:pt x="53" y="28"/>
                  </a:cubicBezTo>
                  <a:cubicBezTo>
                    <a:pt x="53" y="27"/>
                    <a:pt x="53" y="27"/>
                    <a:pt x="53" y="26"/>
                  </a:cubicBezTo>
                  <a:cubicBezTo>
                    <a:pt x="53" y="26"/>
                    <a:pt x="54" y="25"/>
                    <a:pt x="54" y="25"/>
                  </a:cubicBezTo>
                  <a:cubicBezTo>
                    <a:pt x="54" y="25"/>
                    <a:pt x="55" y="25"/>
                    <a:pt x="55" y="25"/>
                  </a:cubicBezTo>
                  <a:cubicBezTo>
                    <a:pt x="57" y="25"/>
                    <a:pt x="58" y="25"/>
                    <a:pt x="59" y="27"/>
                  </a:cubicBezTo>
                  <a:cubicBezTo>
                    <a:pt x="59" y="27"/>
                    <a:pt x="60" y="30"/>
                    <a:pt x="58" y="32"/>
                  </a:cubicBezTo>
                  <a:cubicBezTo>
                    <a:pt x="57" y="32"/>
                    <a:pt x="57" y="33"/>
                    <a:pt x="56" y="33"/>
                  </a:cubicBezTo>
                  <a:cubicBezTo>
                    <a:pt x="56" y="32"/>
                    <a:pt x="56" y="32"/>
                    <a:pt x="56" y="32"/>
                  </a:cubicBezTo>
                  <a:cubicBezTo>
                    <a:pt x="55" y="32"/>
                    <a:pt x="55" y="32"/>
                    <a:pt x="55" y="32"/>
                  </a:cubicBezTo>
                  <a:cubicBezTo>
                    <a:pt x="55" y="32"/>
                    <a:pt x="54" y="32"/>
                    <a:pt x="54" y="32"/>
                  </a:cubicBezTo>
                  <a:cubicBezTo>
                    <a:pt x="54" y="32"/>
                    <a:pt x="54" y="32"/>
                    <a:pt x="54" y="32"/>
                  </a:cubicBezTo>
                  <a:cubicBezTo>
                    <a:pt x="53" y="31"/>
                    <a:pt x="53" y="31"/>
                    <a:pt x="52" y="31"/>
                  </a:cubicBezTo>
                  <a:cubicBezTo>
                    <a:pt x="51" y="30"/>
                    <a:pt x="50" y="30"/>
                    <a:pt x="49" y="30"/>
                  </a:cubicBezTo>
                  <a:cubicBezTo>
                    <a:pt x="47" y="30"/>
                    <a:pt x="46" y="31"/>
                    <a:pt x="44" y="32"/>
                  </a:cubicBezTo>
                  <a:cubicBezTo>
                    <a:pt x="43" y="32"/>
                    <a:pt x="43" y="32"/>
                    <a:pt x="43" y="32"/>
                  </a:cubicBezTo>
                  <a:cubicBezTo>
                    <a:pt x="43" y="31"/>
                    <a:pt x="43" y="31"/>
                    <a:pt x="43" y="31"/>
                  </a:cubicBezTo>
                  <a:cubicBezTo>
                    <a:pt x="42" y="31"/>
                    <a:pt x="42" y="31"/>
                    <a:pt x="42" y="31"/>
                  </a:cubicBezTo>
                  <a:cubicBezTo>
                    <a:pt x="44" y="30"/>
                    <a:pt x="45" y="30"/>
                    <a:pt x="46" y="30"/>
                  </a:cubicBezTo>
                  <a:cubicBezTo>
                    <a:pt x="46" y="30"/>
                    <a:pt x="47" y="29"/>
                    <a:pt x="47" y="29"/>
                  </a:cubicBezTo>
                  <a:cubicBezTo>
                    <a:pt x="48" y="28"/>
                    <a:pt x="48" y="27"/>
                    <a:pt x="48" y="26"/>
                  </a:cubicBezTo>
                  <a:cubicBezTo>
                    <a:pt x="48" y="26"/>
                    <a:pt x="48" y="25"/>
                    <a:pt x="47" y="25"/>
                  </a:cubicBezTo>
                  <a:cubicBezTo>
                    <a:pt x="47" y="25"/>
                    <a:pt x="47" y="26"/>
                    <a:pt x="47" y="26"/>
                  </a:cubicBezTo>
                  <a:cubicBezTo>
                    <a:pt x="47" y="27"/>
                    <a:pt x="46" y="27"/>
                    <a:pt x="46" y="28"/>
                  </a:cubicBezTo>
                  <a:cubicBezTo>
                    <a:pt x="46" y="28"/>
                    <a:pt x="45" y="28"/>
                    <a:pt x="44" y="29"/>
                  </a:cubicBezTo>
                  <a:cubicBezTo>
                    <a:pt x="44" y="29"/>
                    <a:pt x="43" y="29"/>
                    <a:pt x="43" y="29"/>
                  </a:cubicBezTo>
                  <a:cubicBezTo>
                    <a:pt x="41" y="29"/>
                    <a:pt x="40" y="28"/>
                    <a:pt x="40" y="28"/>
                  </a:cubicBezTo>
                  <a:cubicBezTo>
                    <a:pt x="39" y="28"/>
                    <a:pt x="39" y="28"/>
                    <a:pt x="39" y="28"/>
                  </a:cubicBezTo>
                  <a:cubicBezTo>
                    <a:pt x="39" y="28"/>
                    <a:pt x="39" y="28"/>
                    <a:pt x="39" y="28"/>
                  </a:cubicBezTo>
                  <a:cubicBezTo>
                    <a:pt x="38" y="28"/>
                    <a:pt x="38" y="28"/>
                    <a:pt x="38" y="28"/>
                  </a:cubicBezTo>
                  <a:cubicBezTo>
                    <a:pt x="38" y="29"/>
                    <a:pt x="38" y="29"/>
                    <a:pt x="38" y="29"/>
                  </a:cubicBezTo>
                  <a:cubicBezTo>
                    <a:pt x="39" y="29"/>
                    <a:pt x="39" y="29"/>
                    <a:pt x="39" y="29"/>
                  </a:cubicBezTo>
                  <a:cubicBezTo>
                    <a:pt x="39" y="30"/>
                    <a:pt x="40" y="30"/>
                    <a:pt x="41" y="31"/>
                  </a:cubicBezTo>
                  <a:cubicBezTo>
                    <a:pt x="41" y="31"/>
                    <a:pt x="41" y="31"/>
                    <a:pt x="41" y="32"/>
                  </a:cubicBezTo>
                  <a:cubicBezTo>
                    <a:pt x="41" y="32"/>
                    <a:pt x="41" y="33"/>
                    <a:pt x="40" y="34"/>
                  </a:cubicBezTo>
                  <a:cubicBezTo>
                    <a:pt x="40" y="35"/>
                    <a:pt x="40" y="35"/>
                    <a:pt x="40" y="35"/>
                  </a:cubicBezTo>
                  <a:cubicBezTo>
                    <a:pt x="40" y="35"/>
                    <a:pt x="40" y="35"/>
                    <a:pt x="40" y="35"/>
                  </a:cubicBezTo>
                  <a:cubicBezTo>
                    <a:pt x="40" y="35"/>
                    <a:pt x="40" y="35"/>
                    <a:pt x="40" y="35"/>
                  </a:cubicBezTo>
                  <a:cubicBezTo>
                    <a:pt x="40" y="35"/>
                    <a:pt x="40" y="35"/>
                    <a:pt x="40" y="35"/>
                  </a:cubicBezTo>
                  <a:cubicBezTo>
                    <a:pt x="39" y="36"/>
                    <a:pt x="38" y="36"/>
                    <a:pt x="37" y="36"/>
                  </a:cubicBezTo>
                  <a:cubicBezTo>
                    <a:pt x="37" y="36"/>
                    <a:pt x="36" y="36"/>
                    <a:pt x="36" y="36"/>
                  </a:cubicBezTo>
                  <a:cubicBezTo>
                    <a:pt x="36" y="36"/>
                    <a:pt x="36" y="36"/>
                    <a:pt x="36" y="36"/>
                  </a:cubicBezTo>
                  <a:cubicBezTo>
                    <a:pt x="34" y="36"/>
                    <a:pt x="33" y="36"/>
                    <a:pt x="32" y="36"/>
                  </a:cubicBezTo>
                  <a:cubicBezTo>
                    <a:pt x="32" y="35"/>
                    <a:pt x="32" y="35"/>
                    <a:pt x="32" y="35"/>
                  </a:cubicBezTo>
                  <a:cubicBezTo>
                    <a:pt x="32" y="35"/>
                    <a:pt x="32" y="35"/>
                    <a:pt x="32" y="35"/>
                  </a:cubicBezTo>
                  <a:cubicBezTo>
                    <a:pt x="32" y="35"/>
                    <a:pt x="31" y="36"/>
                    <a:pt x="30" y="36"/>
                  </a:cubicBezTo>
                  <a:cubicBezTo>
                    <a:pt x="29" y="36"/>
                    <a:pt x="28" y="35"/>
                    <a:pt x="27" y="35"/>
                  </a:cubicBezTo>
                  <a:cubicBezTo>
                    <a:pt x="26" y="34"/>
                    <a:pt x="25" y="34"/>
                    <a:pt x="25" y="32"/>
                  </a:cubicBezTo>
                  <a:cubicBezTo>
                    <a:pt x="25" y="32"/>
                    <a:pt x="25" y="30"/>
                    <a:pt x="25" y="29"/>
                  </a:cubicBezTo>
                  <a:cubicBezTo>
                    <a:pt x="26" y="29"/>
                    <a:pt x="26" y="29"/>
                    <a:pt x="26" y="29"/>
                  </a:cubicBezTo>
                  <a:cubicBezTo>
                    <a:pt x="26" y="29"/>
                    <a:pt x="27" y="29"/>
                    <a:pt x="27" y="29"/>
                  </a:cubicBezTo>
                  <a:cubicBezTo>
                    <a:pt x="27" y="29"/>
                    <a:pt x="27" y="29"/>
                    <a:pt x="27" y="29"/>
                  </a:cubicBezTo>
                  <a:cubicBezTo>
                    <a:pt x="29" y="29"/>
                    <a:pt x="30" y="30"/>
                    <a:pt x="30" y="30"/>
                  </a:cubicBezTo>
                  <a:cubicBezTo>
                    <a:pt x="31" y="30"/>
                    <a:pt x="31" y="30"/>
                    <a:pt x="31" y="30"/>
                  </a:cubicBezTo>
                  <a:cubicBezTo>
                    <a:pt x="32" y="31"/>
                    <a:pt x="33" y="31"/>
                    <a:pt x="35" y="31"/>
                  </a:cubicBezTo>
                  <a:cubicBezTo>
                    <a:pt x="35" y="31"/>
                    <a:pt x="35" y="31"/>
                    <a:pt x="36" y="31"/>
                  </a:cubicBezTo>
                  <a:cubicBezTo>
                    <a:pt x="36" y="31"/>
                    <a:pt x="36" y="31"/>
                    <a:pt x="36" y="31"/>
                  </a:cubicBezTo>
                  <a:cubicBezTo>
                    <a:pt x="37" y="30"/>
                    <a:pt x="37" y="30"/>
                    <a:pt x="37" y="30"/>
                  </a:cubicBezTo>
                  <a:cubicBezTo>
                    <a:pt x="36" y="30"/>
                    <a:pt x="36" y="29"/>
                    <a:pt x="36" y="29"/>
                  </a:cubicBezTo>
                  <a:cubicBezTo>
                    <a:pt x="35" y="29"/>
                    <a:pt x="35" y="29"/>
                    <a:pt x="35" y="29"/>
                  </a:cubicBezTo>
                  <a:cubicBezTo>
                    <a:pt x="35" y="30"/>
                    <a:pt x="35" y="30"/>
                    <a:pt x="35" y="30"/>
                  </a:cubicBezTo>
                  <a:cubicBezTo>
                    <a:pt x="33" y="30"/>
                    <a:pt x="32" y="29"/>
                    <a:pt x="32" y="29"/>
                  </a:cubicBezTo>
                  <a:cubicBezTo>
                    <a:pt x="32" y="29"/>
                    <a:pt x="31" y="28"/>
                    <a:pt x="31" y="28"/>
                  </a:cubicBezTo>
                  <a:cubicBezTo>
                    <a:pt x="31" y="27"/>
                    <a:pt x="31" y="27"/>
                    <a:pt x="31" y="27"/>
                  </a:cubicBezTo>
                  <a:cubicBezTo>
                    <a:pt x="32" y="26"/>
                    <a:pt x="33" y="26"/>
                    <a:pt x="33" y="25"/>
                  </a:cubicBezTo>
                  <a:cubicBezTo>
                    <a:pt x="34" y="25"/>
                    <a:pt x="35" y="25"/>
                    <a:pt x="35" y="25"/>
                  </a:cubicBezTo>
                  <a:cubicBezTo>
                    <a:pt x="36" y="25"/>
                    <a:pt x="36" y="25"/>
                    <a:pt x="36" y="25"/>
                  </a:cubicBezTo>
                  <a:cubicBezTo>
                    <a:pt x="37" y="25"/>
                    <a:pt x="37" y="25"/>
                    <a:pt x="38" y="25"/>
                  </a:cubicBezTo>
                  <a:cubicBezTo>
                    <a:pt x="38" y="25"/>
                    <a:pt x="38" y="25"/>
                    <a:pt x="38" y="25"/>
                  </a:cubicBezTo>
                  <a:cubicBezTo>
                    <a:pt x="38" y="25"/>
                    <a:pt x="38" y="25"/>
                    <a:pt x="38" y="25"/>
                  </a:cubicBezTo>
                  <a:cubicBezTo>
                    <a:pt x="38" y="25"/>
                    <a:pt x="38" y="25"/>
                    <a:pt x="38" y="25"/>
                  </a:cubicBezTo>
                  <a:cubicBezTo>
                    <a:pt x="39" y="25"/>
                    <a:pt x="39" y="25"/>
                    <a:pt x="39" y="25"/>
                  </a:cubicBezTo>
                  <a:cubicBezTo>
                    <a:pt x="39" y="25"/>
                    <a:pt x="39" y="25"/>
                    <a:pt x="39" y="25"/>
                  </a:cubicBezTo>
                  <a:cubicBezTo>
                    <a:pt x="40" y="25"/>
                    <a:pt x="40" y="25"/>
                    <a:pt x="40" y="25"/>
                  </a:cubicBezTo>
                  <a:cubicBezTo>
                    <a:pt x="40" y="25"/>
                    <a:pt x="41" y="25"/>
                    <a:pt x="41" y="24"/>
                  </a:cubicBezTo>
                  <a:cubicBezTo>
                    <a:pt x="42" y="24"/>
                    <a:pt x="42" y="24"/>
                    <a:pt x="42" y="24"/>
                  </a:cubicBezTo>
                  <a:cubicBezTo>
                    <a:pt x="42" y="24"/>
                    <a:pt x="42" y="23"/>
                    <a:pt x="43" y="23"/>
                  </a:cubicBezTo>
                  <a:cubicBezTo>
                    <a:pt x="44" y="23"/>
                    <a:pt x="44" y="23"/>
                    <a:pt x="44" y="23"/>
                  </a:cubicBezTo>
                  <a:cubicBezTo>
                    <a:pt x="44" y="22"/>
                    <a:pt x="44" y="22"/>
                    <a:pt x="44" y="22"/>
                  </a:cubicBezTo>
                  <a:cubicBezTo>
                    <a:pt x="45" y="22"/>
                    <a:pt x="46" y="22"/>
                    <a:pt x="46" y="22"/>
                  </a:cubicBezTo>
                  <a:cubicBezTo>
                    <a:pt x="47" y="21"/>
                    <a:pt x="47" y="21"/>
                    <a:pt x="47" y="21"/>
                  </a:cubicBezTo>
                  <a:cubicBezTo>
                    <a:pt x="47" y="22"/>
                    <a:pt x="47" y="22"/>
                    <a:pt x="47" y="22"/>
                  </a:cubicBezTo>
                  <a:cubicBezTo>
                    <a:pt x="47" y="23"/>
                    <a:pt x="48" y="23"/>
                    <a:pt x="48" y="23"/>
                  </a:cubicBezTo>
                  <a:cubicBezTo>
                    <a:pt x="49" y="24"/>
                    <a:pt x="49" y="24"/>
                    <a:pt x="50" y="24"/>
                  </a:cubicBezTo>
                  <a:cubicBezTo>
                    <a:pt x="51" y="24"/>
                    <a:pt x="52" y="24"/>
                    <a:pt x="53" y="23"/>
                  </a:cubicBezTo>
                  <a:cubicBezTo>
                    <a:pt x="54" y="22"/>
                    <a:pt x="55" y="21"/>
                    <a:pt x="55" y="20"/>
                  </a:cubicBezTo>
                  <a:cubicBezTo>
                    <a:pt x="56" y="20"/>
                    <a:pt x="56" y="19"/>
                    <a:pt x="57" y="19"/>
                  </a:cubicBezTo>
                  <a:cubicBezTo>
                    <a:pt x="57" y="19"/>
                    <a:pt x="57" y="19"/>
                    <a:pt x="57" y="19"/>
                  </a:cubicBezTo>
                  <a:cubicBezTo>
                    <a:pt x="58" y="19"/>
                    <a:pt x="59" y="20"/>
                    <a:pt x="59" y="20"/>
                  </a:cubicBezTo>
                  <a:cubicBezTo>
                    <a:pt x="60" y="21"/>
                    <a:pt x="60" y="22"/>
                    <a:pt x="60" y="24"/>
                  </a:cubicBezTo>
                  <a:close/>
                </a:path>
              </a:pathLst>
            </a:custGeom>
            <a:solidFill>
              <a:srgbClr val="1A262F"/>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nvGrpSpPr>
            <p:cNvPr id="31" name="Group 123"/>
            <p:cNvGrpSpPr/>
            <p:nvPr/>
          </p:nvGrpSpPr>
          <p:grpSpPr>
            <a:xfrm>
              <a:off x="6222047" y="2512265"/>
              <a:ext cx="285306" cy="234623"/>
              <a:chOff x="4492625" y="1965325"/>
              <a:chExt cx="241301" cy="198438"/>
            </a:xfrm>
            <a:solidFill>
              <a:srgbClr val="1A262F"/>
            </a:solidFill>
          </p:grpSpPr>
          <p:sp>
            <p:nvSpPr>
              <p:cNvPr id="48" name="Freeform: Shape 124"/>
              <p:cNvSpPr>
                <a:spLocks/>
              </p:cNvSpPr>
              <p:nvPr/>
            </p:nvSpPr>
            <p:spPr bwMode="auto">
              <a:xfrm>
                <a:off x="4600575" y="2039938"/>
                <a:ext cx="19050" cy="39688"/>
              </a:xfrm>
              <a:custGeom>
                <a:avLst/>
                <a:gdLst/>
                <a:ahLst/>
                <a:cxnLst>
                  <a:cxn ang="0">
                    <a:pos x="0" y="2"/>
                  </a:cxn>
                  <a:cxn ang="0">
                    <a:pos x="0" y="23"/>
                  </a:cxn>
                  <a:cxn ang="0">
                    <a:pos x="2" y="25"/>
                  </a:cxn>
                  <a:cxn ang="0">
                    <a:pos x="12" y="25"/>
                  </a:cxn>
                  <a:cxn ang="0">
                    <a:pos x="12" y="23"/>
                  </a:cxn>
                  <a:cxn ang="0">
                    <a:pos x="12" y="2"/>
                  </a:cxn>
                  <a:cxn ang="0">
                    <a:pos x="12" y="0"/>
                  </a:cxn>
                  <a:cxn ang="0">
                    <a:pos x="2" y="0"/>
                  </a:cxn>
                  <a:cxn ang="0">
                    <a:pos x="0" y="2"/>
                  </a:cxn>
                </a:cxnLst>
                <a:rect l="0" t="0" r="r" b="b"/>
                <a:pathLst>
                  <a:path w="12" h="25">
                    <a:moveTo>
                      <a:pt x="0" y="2"/>
                    </a:moveTo>
                    <a:lnTo>
                      <a:pt x="0" y="23"/>
                    </a:lnTo>
                    <a:lnTo>
                      <a:pt x="2" y="25"/>
                    </a:lnTo>
                    <a:lnTo>
                      <a:pt x="12" y="25"/>
                    </a:lnTo>
                    <a:lnTo>
                      <a:pt x="12" y="23"/>
                    </a:lnTo>
                    <a:lnTo>
                      <a:pt x="12" y="2"/>
                    </a:lnTo>
                    <a:lnTo>
                      <a:pt x="12" y="0"/>
                    </a:lnTo>
                    <a:lnTo>
                      <a:pt x="2" y="0"/>
                    </a:lnTo>
                    <a:lnTo>
                      <a:pt x="0" y="2"/>
                    </a:ln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49" name="Freeform: Shape 125"/>
              <p:cNvSpPr>
                <a:spLocks/>
              </p:cNvSpPr>
              <p:nvPr/>
            </p:nvSpPr>
            <p:spPr bwMode="auto">
              <a:xfrm>
                <a:off x="4629150" y="2020888"/>
                <a:ext cx="19050" cy="58738"/>
              </a:xfrm>
              <a:custGeom>
                <a:avLst/>
                <a:gdLst/>
                <a:ahLst/>
                <a:cxnLst>
                  <a:cxn ang="0">
                    <a:pos x="10" y="37"/>
                  </a:cxn>
                  <a:cxn ang="0">
                    <a:pos x="12" y="35"/>
                  </a:cxn>
                  <a:cxn ang="0">
                    <a:pos x="12" y="2"/>
                  </a:cxn>
                  <a:cxn ang="0">
                    <a:pos x="10" y="0"/>
                  </a:cxn>
                  <a:cxn ang="0">
                    <a:pos x="0" y="0"/>
                  </a:cxn>
                  <a:cxn ang="0">
                    <a:pos x="0" y="2"/>
                  </a:cxn>
                  <a:cxn ang="0">
                    <a:pos x="0" y="35"/>
                  </a:cxn>
                  <a:cxn ang="0">
                    <a:pos x="0" y="37"/>
                  </a:cxn>
                  <a:cxn ang="0">
                    <a:pos x="10" y="37"/>
                  </a:cxn>
                </a:cxnLst>
                <a:rect l="0" t="0" r="r" b="b"/>
                <a:pathLst>
                  <a:path w="12" h="37">
                    <a:moveTo>
                      <a:pt x="10" y="37"/>
                    </a:moveTo>
                    <a:lnTo>
                      <a:pt x="12" y="35"/>
                    </a:lnTo>
                    <a:lnTo>
                      <a:pt x="12" y="2"/>
                    </a:lnTo>
                    <a:lnTo>
                      <a:pt x="10" y="0"/>
                    </a:lnTo>
                    <a:lnTo>
                      <a:pt x="0" y="0"/>
                    </a:lnTo>
                    <a:lnTo>
                      <a:pt x="0" y="2"/>
                    </a:lnTo>
                    <a:lnTo>
                      <a:pt x="0" y="35"/>
                    </a:lnTo>
                    <a:lnTo>
                      <a:pt x="0" y="37"/>
                    </a:lnTo>
                    <a:lnTo>
                      <a:pt x="10" y="37"/>
                    </a:ln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50" name="Freeform: Shape 126"/>
              <p:cNvSpPr>
                <a:spLocks/>
              </p:cNvSpPr>
              <p:nvPr/>
            </p:nvSpPr>
            <p:spPr bwMode="auto">
              <a:xfrm>
                <a:off x="4654550" y="2046288"/>
                <a:ext cx="17463" cy="33338"/>
              </a:xfrm>
              <a:custGeom>
                <a:avLst/>
                <a:gdLst/>
                <a:ahLst/>
                <a:cxnLst>
                  <a:cxn ang="0">
                    <a:pos x="11" y="21"/>
                  </a:cxn>
                  <a:cxn ang="0">
                    <a:pos x="11" y="19"/>
                  </a:cxn>
                  <a:cxn ang="0">
                    <a:pos x="11" y="1"/>
                  </a:cxn>
                  <a:cxn ang="0">
                    <a:pos x="11" y="0"/>
                  </a:cxn>
                  <a:cxn ang="0">
                    <a:pos x="1" y="0"/>
                  </a:cxn>
                  <a:cxn ang="0">
                    <a:pos x="0" y="1"/>
                  </a:cxn>
                  <a:cxn ang="0">
                    <a:pos x="0" y="19"/>
                  </a:cxn>
                  <a:cxn ang="0">
                    <a:pos x="1" y="21"/>
                  </a:cxn>
                  <a:cxn ang="0">
                    <a:pos x="11" y="21"/>
                  </a:cxn>
                </a:cxnLst>
                <a:rect l="0" t="0" r="r" b="b"/>
                <a:pathLst>
                  <a:path w="11" h="21">
                    <a:moveTo>
                      <a:pt x="11" y="21"/>
                    </a:moveTo>
                    <a:lnTo>
                      <a:pt x="11" y="19"/>
                    </a:lnTo>
                    <a:lnTo>
                      <a:pt x="11" y="1"/>
                    </a:lnTo>
                    <a:lnTo>
                      <a:pt x="11" y="0"/>
                    </a:lnTo>
                    <a:lnTo>
                      <a:pt x="1" y="0"/>
                    </a:lnTo>
                    <a:lnTo>
                      <a:pt x="0" y="1"/>
                    </a:lnTo>
                    <a:lnTo>
                      <a:pt x="0" y="19"/>
                    </a:lnTo>
                    <a:lnTo>
                      <a:pt x="1" y="21"/>
                    </a:lnTo>
                    <a:lnTo>
                      <a:pt x="11" y="21"/>
                    </a:ln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51" name="Freeform: Shape 127"/>
              <p:cNvSpPr>
                <a:spLocks/>
              </p:cNvSpPr>
              <p:nvPr/>
            </p:nvSpPr>
            <p:spPr bwMode="auto">
              <a:xfrm>
                <a:off x="4681538" y="2030413"/>
                <a:ext cx="19050" cy="49213"/>
              </a:xfrm>
              <a:custGeom>
                <a:avLst/>
                <a:gdLst/>
                <a:ahLst/>
                <a:cxnLst>
                  <a:cxn ang="0">
                    <a:pos x="10" y="31"/>
                  </a:cxn>
                  <a:cxn ang="0">
                    <a:pos x="12" y="29"/>
                  </a:cxn>
                  <a:cxn ang="0">
                    <a:pos x="12" y="2"/>
                  </a:cxn>
                  <a:cxn ang="0">
                    <a:pos x="10" y="0"/>
                  </a:cxn>
                  <a:cxn ang="0">
                    <a:pos x="0" y="0"/>
                  </a:cxn>
                  <a:cxn ang="0">
                    <a:pos x="0" y="2"/>
                  </a:cxn>
                  <a:cxn ang="0">
                    <a:pos x="0" y="29"/>
                  </a:cxn>
                  <a:cxn ang="0">
                    <a:pos x="0" y="31"/>
                  </a:cxn>
                  <a:cxn ang="0">
                    <a:pos x="10" y="31"/>
                  </a:cxn>
                </a:cxnLst>
                <a:rect l="0" t="0" r="r" b="b"/>
                <a:pathLst>
                  <a:path w="12" h="31">
                    <a:moveTo>
                      <a:pt x="10" y="31"/>
                    </a:moveTo>
                    <a:lnTo>
                      <a:pt x="12" y="29"/>
                    </a:lnTo>
                    <a:lnTo>
                      <a:pt x="12" y="2"/>
                    </a:lnTo>
                    <a:lnTo>
                      <a:pt x="10" y="0"/>
                    </a:lnTo>
                    <a:lnTo>
                      <a:pt x="0" y="0"/>
                    </a:lnTo>
                    <a:lnTo>
                      <a:pt x="0" y="2"/>
                    </a:lnTo>
                    <a:lnTo>
                      <a:pt x="0" y="29"/>
                    </a:lnTo>
                    <a:lnTo>
                      <a:pt x="0" y="31"/>
                    </a:lnTo>
                    <a:lnTo>
                      <a:pt x="10" y="31"/>
                    </a:ln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52" name="Freeform: Shape 128"/>
              <p:cNvSpPr>
                <a:spLocks/>
              </p:cNvSpPr>
              <p:nvPr/>
            </p:nvSpPr>
            <p:spPr bwMode="auto">
              <a:xfrm>
                <a:off x="4514850" y="1971675"/>
                <a:ext cx="36513" cy="39688"/>
              </a:xfrm>
              <a:custGeom>
                <a:avLst/>
                <a:gdLst/>
                <a:ahLst/>
                <a:cxnLst>
                  <a:cxn ang="0">
                    <a:pos x="1" y="9"/>
                  </a:cxn>
                  <a:cxn ang="0">
                    <a:pos x="6" y="13"/>
                  </a:cxn>
                  <a:cxn ang="0">
                    <a:pos x="11" y="9"/>
                  </a:cxn>
                  <a:cxn ang="0">
                    <a:pos x="12" y="6"/>
                  </a:cxn>
                  <a:cxn ang="0">
                    <a:pos x="11" y="5"/>
                  </a:cxn>
                  <a:cxn ang="0">
                    <a:pos x="6" y="0"/>
                  </a:cxn>
                  <a:cxn ang="0">
                    <a:pos x="1" y="5"/>
                  </a:cxn>
                  <a:cxn ang="0">
                    <a:pos x="0" y="6"/>
                  </a:cxn>
                  <a:cxn ang="0">
                    <a:pos x="1" y="9"/>
                  </a:cxn>
                </a:cxnLst>
                <a:rect l="0" t="0" r="r" b="b"/>
                <a:pathLst>
                  <a:path w="12" h="13">
                    <a:moveTo>
                      <a:pt x="1" y="9"/>
                    </a:moveTo>
                    <a:cubicBezTo>
                      <a:pt x="2" y="11"/>
                      <a:pt x="3" y="13"/>
                      <a:pt x="6" y="13"/>
                    </a:cubicBezTo>
                    <a:cubicBezTo>
                      <a:pt x="8" y="13"/>
                      <a:pt x="10" y="11"/>
                      <a:pt x="11" y="9"/>
                    </a:cubicBezTo>
                    <a:cubicBezTo>
                      <a:pt x="11" y="8"/>
                      <a:pt x="12" y="7"/>
                      <a:pt x="12" y="6"/>
                    </a:cubicBezTo>
                    <a:cubicBezTo>
                      <a:pt x="12" y="6"/>
                      <a:pt x="11" y="6"/>
                      <a:pt x="11" y="5"/>
                    </a:cubicBezTo>
                    <a:cubicBezTo>
                      <a:pt x="11" y="2"/>
                      <a:pt x="9" y="0"/>
                      <a:pt x="6" y="0"/>
                    </a:cubicBezTo>
                    <a:cubicBezTo>
                      <a:pt x="3" y="0"/>
                      <a:pt x="1" y="2"/>
                      <a:pt x="1" y="5"/>
                    </a:cubicBezTo>
                    <a:cubicBezTo>
                      <a:pt x="0" y="6"/>
                      <a:pt x="0" y="6"/>
                      <a:pt x="0" y="6"/>
                    </a:cubicBezTo>
                    <a:cubicBezTo>
                      <a:pt x="0" y="7"/>
                      <a:pt x="0" y="8"/>
                      <a:pt x="1" y="9"/>
                    </a:cubicBez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53" name="Freeform: Shape 129"/>
              <p:cNvSpPr>
                <a:spLocks/>
              </p:cNvSpPr>
              <p:nvPr/>
            </p:nvSpPr>
            <p:spPr bwMode="auto">
              <a:xfrm>
                <a:off x="4492625" y="2005013"/>
                <a:ext cx="123825" cy="158750"/>
              </a:xfrm>
              <a:custGeom>
                <a:avLst/>
                <a:gdLst/>
                <a:ahLst/>
                <a:cxnLst>
                  <a:cxn ang="0">
                    <a:pos x="25" y="16"/>
                  </a:cxn>
                  <a:cxn ang="0">
                    <a:pos x="26" y="16"/>
                  </a:cxn>
                  <a:cxn ang="0">
                    <a:pos x="27" y="16"/>
                  </a:cxn>
                  <a:cxn ang="0">
                    <a:pos x="29" y="15"/>
                  </a:cxn>
                  <a:cxn ang="0">
                    <a:pos x="35" y="9"/>
                  </a:cxn>
                  <a:cxn ang="0">
                    <a:pos x="40" y="1"/>
                  </a:cxn>
                  <a:cxn ang="0">
                    <a:pos x="39" y="0"/>
                  </a:cxn>
                  <a:cxn ang="0">
                    <a:pos x="32" y="6"/>
                  </a:cxn>
                  <a:cxn ang="0">
                    <a:pos x="28" y="10"/>
                  </a:cxn>
                  <a:cxn ang="0">
                    <a:pos x="25" y="10"/>
                  </a:cxn>
                  <a:cxn ang="0">
                    <a:pos x="22" y="6"/>
                  </a:cxn>
                  <a:cxn ang="0">
                    <a:pos x="21" y="5"/>
                  </a:cxn>
                  <a:cxn ang="0">
                    <a:pos x="18" y="3"/>
                  </a:cxn>
                  <a:cxn ang="0">
                    <a:pos x="16" y="3"/>
                  </a:cxn>
                  <a:cxn ang="0">
                    <a:pos x="14" y="10"/>
                  </a:cxn>
                  <a:cxn ang="0">
                    <a:pos x="14" y="4"/>
                  </a:cxn>
                  <a:cxn ang="0">
                    <a:pos x="12" y="4"/>
                  </a:cxn>
                  <a:cxn ang="0">
                    <a:pos x="12" y="6"/>
                  </a:cxn>
                  <a:cxn ang="0">
                    <a:pos x="9" y="3"/>
                  </a:cxn>
                  <a:cxn ang="0">
                    <a:pos x="9" y="3"/>
                  </a:cxn>
                  <a:cxn ang="0">
                    <a:pos x="3" y="5"/>
                  </a:cxn>
                  <a:cxn ang="0">
                    <a:pos x="1" y="25"/>
                  </a:cxn>
                  <a:cxn ang="0">
                    <a:pos x="5" y="26"/>
                  </a:cxn>
                  <a:cxn ang="0">
                    <a:pos x="6" y="10"/>
                  </a:cxn>
                  <a:cxn ang="0">
                    <a:pos x="6" y="24"/>
                  </a:cxn>
                  <a:cxn ang="0">
                    <a:pos x="6" y="48"/>
                  </a:cxn>
                  <a:cxn ang="0">
                    <a:pos x="9" y="51"/>
                  </a:cxn>
                  <a:cxn ang="0">
                    <a:pos x="12" y="48"/>
                  </a:cxn>
                  <a:cxn ang="0">
                    <a:pos x="13" y="28"/>
                  </a:cxn>
                  <a:cxn ang="0">
                    <a:pos x="16" y="51"/>
                  </a:cxn>
                  <a:cxn ang="0">
                    <a:pos x="16" y="51"/>
                  </a:cxn>
                  <a:cxn ang="0">
                    <a:pos x="19" y="26"/>
                  </a:cxn>
                  <a:cxn ang="0">
                    <a:pos x="20" y="10"/>
                  </a:cxn>
                  <a:cxn ang="0">
                    <a:pos x="20" y="10"/>
                  </a:cxn>
                  <a:cxn ang="0">
                    <a:pos x="23" y="14"/>
                  </a:cxn>
                </a:cxnLst>
                <a:rect l="0" t="0" r="r" b="b"/>
                <a:pathLst>
                  <a:path w="40" h="51">
                    <a:moveTo>
                      <a:pt x="24" y="15"/>
                    </a:moveTo>
                    <a:cubicBezTo>
                      <a:pt x="25" y="16"/>
                      <a:pt x="25" y="16"/>
                      <a:pt x="25" y="16"/>
                    </a:cubicBezTo>
                    <a:cubicBezTo>
                      <a:pt x="25" y="16"/>
                      <a:pt x="25" y="16"/>
                      <a:pt x="25" y="16"/>
                    </a:cubicBezTo>
                    <a:cubicBezTo>
                      <a:pt x="26" y="16"/>
                      <a:pt x="26" y="16"/>
                      <a:pt x="26" y="16"/>
                    </a:cubicBezTo>
                    <a:cubicBezTo>
                      <a:pt x="26" y="16"/>
                      <a:pt x="26" y="16"/>
                      <a:pt x="26" y="16"/>
                    </a:cubicBezTo>
                    <a:cubicBezTo>
                      <a:pt x="27" y="16"/>
                      <a:pt x="27" y="16"/>
                      <a:pt x="27" y="16"/>
                    </a:cubicBezTo>
                    <a:cubicBezTo>
                      <a:pt x="27" y="16"/>
                      <a:pt x="28" y="16"/>
                      <a:pt x="28" y="16"/>
                    </a:cubicBezTo>
                    <a:cubicBezTo>
                      <a:pt x="28" y="16"/>
                      <a:pt x="29" y="16"/>
                      <a:pt x="29" y="15"/>
                    </a:cubicBezTo>
                    <a:cubicBezTo>
                      <a:pt x="30" y="15"/>
                      <a:pt x="30" y="14"/>
                      <a:pt x="31" y="13"/>
                    </a:cubicBezTo>
                    <a:cubicBezTo>
                      <a:pt x="33" y="12"/>
                      <a:pt x="35" y="9"/>
                      <a:pt x="35" y="9"/>
                    </a:cubicBezTo>
                    <a:cubicBezTo>
                      <a:pt x="36" y="8"/>
                      <a:pt x="36" y="7"/>
                      <a:pt x="35" y="6"/>
                    </a:cubicBezTo>
                    <a:cubicBezTo>
                      <a:pt x="40" y="1"/>
                      <a:pt x="40" y="1"/>
                      <a:pt x="40" y="1"/>
                    </a:cubicBezTo>
                    <a:cubicBezTo>
                      <a:pt x="40" y="0"/>
                      <a:pt x="40" y="0"/>
                      <a:pt x="40" y="0"/>
                    </a:cubicBezTo>
                    <a:cubicBezTo>
                      <a:pt x="39" y="0"/>
                      <a:pt x="39" y="0"/>
                      <a:pt x="39" y="0"/>
                    </a:cubicBezTo>
                    <a:cubicBezTo>
                      <a:pt x="34" y="5"/>
                      <a:pt x="34" y="5"/>
                      <a:pt x="34" y="5"/>
                    </a:cubicBezTo>
                    <a:cubicBezTo>
                      <a:pt x="33" y="5"/>
                      <a:pt x="32" y="6"/>
                      <a:pt x="32" y="6"/>
                    </a:cubicBezTo>
                    <a:cubicBezTo>
                      <a:pt x="32" y="6"/>
                      <a:pt x="32" y="6"/>
                      <a:pt x="32" y="6"/>
                    </a:cubicBezTo>
                    <a:cubicBezTo>
                      <a:pt x="31" y="7"/>
                      <a:pt x="30" y="8"/>
                      <a:pt x="28" y="10"/>
                    </a:cubicBezTo>
                    <a:cubicBezTo>
                      <a:pt x="28" y="10"/>
                      <a:pt x="27" y="11"/>
                      <a:pt x="26" y="11"/>
                    </a:cubicBezTo>
                    <a:cubicBezTo>
                      <a:pt x="26" y="11"/>
                      <a:pt x="26" y="10"/>
                      <a:pt x="25" y="10"/>
                    </a:cubicBezTo>
                    <a:cubicBezTo>
                      <a:pt x="24" y="9"/>
                      <a:pt x="23" y="8"/>
                      <a:pt x="22" y="7"/>
                    </a:cubicBezTo>
                    <a:cubicBezTo>
                      <a:pt x="22" y="6"/>
                      <a:pt x="22" y="6"/>
                      <a:pt x="22" y="6"/>
                    </a:cubicBezTo>
                    <a:cubicBezTo>
                      <a:pt x="21" y="5"/>
                      <a:pt x="21" y="5"/>
                      <a:pt x="21" y="5"/>
                    </a:cubicBezTo>
                    <a:cubicBezTo>
                      <a:pt x="21" y="5"/>
                      <a:pt x="21" y="5"/>
                      <a:pt x="21" y="5"/>
                    </a:cubicBezTo>
                    <a:cubicBezTo>
                      <a:pt x="21" y="5"/>
                      <a:pt x="21" y="5"/>
                      <a:pt x="21" y="5"/>
                    </a:cubicBezTo>
                    <a:cubicBezTo>
                      <a:pt x="21" y="5"/>
                      <a:pt x="20" y="4"/>
                      <a:pt x="18" y="3"/>
                    </a:cubicBezTo>
                    <a:cubicBezTo>
                      <a:pt x="17" y="3"/>
                      <a:pt x="17" y="3"/>
                      <a:pt x="16" y="3"/>
                    </a:cubicBezTo>
                    <a:cubicBezTo>
                      <a:pt x="16" y="3"/>
                      <a:pt x="16" y="3"/>
                      <a:pt x="16" y="3"/>
                    </a:cubicBezTo>
                    <a:cubicBezTo>
                      <a:pt x="16" y="3"/>
                      <a:pt x="16" y="3"/>
                      <a:pt x="16" y="3"/>
                    </a:cubicBezTo>
                    <a:cubicBezTo>
                      <a:pt x="16" y="4"/>
                      <a:pt x="16" y="7"/>
                      <a:pt x="14" y="10"/>
                    </a:cubicBezTo>
                    <a:cubicBezTo>
                      <a:pt x="14" y="8"/>
                      <a:pt x="13" y="6"/>
                      <a:pt x="13" y="6"/>
                    </a:cubicBezTo>
                    <a:cubicBezTo>
                      <a:pt x="14" y="4"/>
                      <a:pt x="14" y="4"/>
                      <a:pt x="14" y="4"/>
                    </a:cubicBezTo>
                    <a:cubicBezTo>
                      <a:pt x="13" y="4"/>
                      <a:pt x="13" y="4"/>
                      <a:pt x="13" y="4"/>
                    </a:cubicBezTo>
                    <a:cubicBezTo>
                      <a:pt x="12" y="4"/>
                      <a:pt x="12" y="4"/>
                      <a:pt x="12" y="4"/>
                    </a:cubicBezTo>
                    <a:cubicBezTo>
                      <a:pt x="11" y="4"/>
                      <a:pt x="11" y="4"/>
                      <a:pt x="11" y="4"/>
                    </a:cubicBezTo>
                    <a:cubicBezTo>
                      <a:pt x="12" y="6"/>
                      <a:pt x="12" y="6"/>
                      <a:pt x="12" y="6"/>
                    </a:cubicBezTo>
                    <a:cubicBezTo>
                      <a:pt x="12" y="6"/>
                      <a:pt x="12" y="8"/>
                      <a:pt x="11" y="10"/>
                    </a:cubicBezTo>
                    <a:cubicBezTo>
                      <a:pt x="10" y="7"/>
                      <a:pt x="9" y="4"/>
                      <a:pt x="9" y="3"/>
                    </a:cubicBezTo>
                    <a:cubicBezTo>
                      <a:pt x="9" y="3"/>
                      <a:pt x="9" y="3"/>
                      <a:pt x="9" y="3"/>
                    </a:cubicBezTo>
                    <a:cubicBezTo>
                      <a:pt x="9" y="3"/>
                      <a:pt x="9" y="3"/>
                      <a:pt x="9" y="3"/>
                    </a:cubicBezTo>
                    <a:cubicBezTo>
                      <a:pt x="9" y="3"/>
                      <a:pt x="8" y="3"/>
                      <a:pt x="8" y="3"/>
                    </a:cubicBezTo>
                    <a:cubicBezTo>
                      <a:pt x="7" y="4"/>
                      <a:pt x="5" y="5"/>
                      <a:pt x="3" y="5"/>
                    </a:cubicBezTo>
                    <a:cubicBezTo>
                      <a:pt x="3" y="6"/>
                      <a:pt x="1" y="9"/>
                      <a:pt x="0" y="17"/>
                    </a:cubicBezTo>
                    <a:cubicBezTo>
                      <a:pt x="0" y="20"/>
                      <a:pt x="1" y="25"/>
                      <a:pt x="1" y="25"/>
                    </a:cubicBezTo>
                    <a:cubicBezTo>
                      <a:pt x="1" y="27"/>
                      <a:pt x="1" y="28"/>
                      <a:pt x="3" y="28"/>
                    </a:cubicBezTo>
                    <a:cubicBezTo>
                      <a:pt x="4" y="28"/>
                      <a:pt x="5" y="27"/>
                      <a:pt x="5" y="26"/>
                    </a:cubicBezTo>
                    <a:cubicBezTo>
                      <a:pt x="5" y="26"/>
                      <a:pt x="4" y="21"/>
                      <a:pt x="5" y="18"/>
                    </a:cubicBezTo>
                    <a:cubicBezTo>
                      <a:pt x="5" y="15"/>
                      <a:pt x="6" y="10"/>
                      <a:pt x="6" y="10"/>
                    </a:cubicBezTo>
                    <a:cubicBezTo>
                      <a:pt x="6" y="10"/>
                      <a:pt x="6" y="10"/>
                      <a:pt x="6" y="10"/>
                    </a:cubicBezTo>
                    <a:cubicBezTo>
                      <a:pt x="6" y="24"/>
                      <a:pt x="6" y="24"/>
                      <a:pt x="6" y="24"/>
                    </a:cubicBezTo>
                    <a:cubicBezTo>
                      <a:pt x="6" y="25"/>
                      <a:pt x="6" y="25"/>
                      <a:pt x="6" y="26"/>
                    </a:cubicBezTo>
                    <a:cubicBezTo>
                      <a:pt x="6" y="48"/>
                      <a:pt x="6" y="48"/>
                      <a:pt x="6" y="48"/>
                    </a:cubicBezTo>
                    <a:cubicBezTo>
                      <a:pt x="6" y="49"/>
                      <a:pt x="7" y="51"/>
                      <a:pt x="9" y="51"/>
                    </a:cubicBezTo>
                    <a:cubicBezTo>
                      <a:pt x="9" y="51"/>
                      <a:pt x="9" y="51"/>
                      <a:pt x="9" y="51"/>
                    </a:cubicBezTo>
                    <a:cubicBezTo>
                      <a:pt x="9" y="51"/>
                      <a:pt x="9" y="51"/>
                      <a:pt x="9" y="51"/>
                    </a:cubicBezTo>
                    <a:cubicBezTo>
                      <a:pt x="11" y="51"/>
                      <a:pt x="12" y="49"/>
                      <a:pt x="12" y="48"/>
                    </a:cubicBezTo>
                    <a:cubicBezTo>
                      <a:pt x="12" y="28"/>
                      <a:pt x="12" y="28"/>
                      <a:pt x="12" y="28"/>
                    </a:cubicBezTo>
                    <a:cubicBezTo>
                      <a:pt x="13" y="28"/>
                      <a:pt x="13" y="28"/>
                      <a:pt x="13" y="28"/>
                    </a:cubicBezTo>
                    <a:cubicBezTo>
                      <a:pt x="13" y="48"/>
                      <a:pt x="13" y="48"/>
                      <a:pt x="13" y="48"/>
                    </a:cubicBezTo>
                    <a:cubicBezTo>
                      <a:pt x="13" y="49"/>
                      <a:pt x="15" y="51"/>
                      <a:pt x="16" y="51"/>
                    </a:cubicBezTo>
                    <a:cubicBezTo>
                      <a:pt x="16" y="51"/>
                      <a:pt x="16" y="51"/>
                      <a:pt x="16" y="51"/>
                    </a:cubicBezTo>
                    <a:cubicBezTo>
                      <a:pt x="16" y="51"/>
                      <a:pt x="16" y="51"/>
                      <a:pt x="16" y="51"/>
                    </a:cubicBezTo>
                    <a:cubicBezTo>
                      <a:pt x="18" y="51"/>
                      <a:pt x="19" y="49"/>
                      <a:pt x="19" y="48"/>
                    </a:cubicBezTo>
                    <a:cubicBezTo>
                      <a:pt x="19" y="26"/>
                      <a:pt x="19" y="26"/>
                      <a:pt x="19" y="26"/>
                    </a:cubicBezTo>
                    <a:cubicBezTo>
                      <a:pt x="19" y="25"/>
                      <a:pt x="20" y="25"/>
                      <a:pt x="20" y="24"/>
                    </a:cubicBezTo>
                    <a:cubicBezTo>
                      <a:pt x="20" y="10"/>
                      <a:pt x="20" y="10"/>
                      <a:pt x="20" y="10"/>
                    </a:cubicBezTo>
                    <a:cubicBezTo>
                      <a:pt x="20" y="10"/>
                      <a:pt x="20" y="10"/>
                      <a:pt x="20" y="10"/>
                    </a:cubicBezTo>
                    <a:cubicBezTo>
                      <a:pt x="20" y="10"/>
                      <a:pt x="20" y="10"/>
                      <a:pt x="20" y="10"/>
                    </a:cubicBezTo>
                    <a:cubicBezTo>
                      <a:pt x="20" y="11"/>
                      <a:pt x="20" y="11"/>
                      <a:pt x="21" y="12"/>
                    </a:cubicBezTo>
                    <a:cubicBezTo>
                      <a:pt x="22" y="13"/>
                      <a:pt x="22" y="14"/>
                      <a:pt x="23" y="14"/>
                    </a:cubicBezTo>
                    <a:cubicBezTo>
                      <a:pt x="24" y="15"/>
                      <a:pt x="24" y="15"/>
                      <a:pt x="24" y="15"/>
                    </a:cubicBez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54" name="Freeform: Shape 130"/>
              <p:cNvSpPr>
                <a:spLocks/>
              </p:cNvSpPr>
              <p:nvPr/>
            </p:nvSpPr>
            <p:spPr bwMode="auto">
              <a:xfrm>
                <a:off x="4598988" y="2112963"/>
                <a:ext cx="101600" cy="50800"/>
              </a:xfrm>
              <a:custGeom>
                <a:avLst/>
                <a:gdLst/>
                <a:ahLst/>
                <a:cxnLst>
                  <a:cxn ang="0">
                    <a:pos x="0" y="1"/>
                  </a:cxn>
                  <a:cxn ang="0">
                    <a:pos x="2" y="2"/>
                  </a:cxn>
                  <a:cxn ang="0">
                    <a:pos x="4" y="2"/>
                  </a:cxn>
                  <a:cxn ang="0">
                    <a:pos x="1" y="14"/>
                  </a:cxn>
                  <a:cxn ang="0">
                    <a:pos x="2" y="16"/>
                  </a:cxn>
                  <a:cxn ang="0">
                    <a:pos x="2" y="16"/>
                  </a:cxn>
                  <a:cxn ang="0">
                    <a:pos x="5" y="14"/>
                  </a:cxn>
                  <a:cxn ang="0">
                    <a:pos x="7" y="2"/>
                  </a:cxn>
                  <a:cxn ang="0">
                    <a:pos x="15" y="2"/>
                  </a:cxn>
                  <a:cxn ang="0">
                    <a:pos x="15" y="8"/>
                  </a:cxn>
                  <a:cxn ang="0">
                    <a:pos x="17" y="10"/>
                  </a:cxn>
                  <a:cxn ang="0">
                    <a:pos x="17" y="10"/>
                  </a:cxn>
                  <a:cxn ang="0">
                    <a:pos x="19" y="8"/>
                  </a:cxn>
                  <a:cxn ang="0">
                    <a:pos x="19" y="2"/>
                  </a:cxn>
                  <a:cxn ang="0">
                    <a:pos x="26" y="2"/>
                  </a:cxn>
                  <a:cxn ang="0">
                    <a:pos x="29" y="14"/>
                  </a:cxn>
                  <a:cxn ang="0">
                    <a:pos x="31" y="16"/>
                  </a:cxn>
                  <a:cxn ang="0">
                    <a:pos x="32" y="16"/>
                  </a:cxn>
                  <a:cxn ang="0">
                    <a:pos x="33" y="14"/>
                  </a:cxn>
                  <a:cxn ang="0">
                    <a:pos x="30" y="2"/>
                  </a:cxn>
                  <a:cxn ang="0">
                    <a:pos x="32" y="2"/>
                  </a:cxn>
                  <a:cxn ang="0">
                    <a:pos x="33" y="1"/>
                  </a:cxn>
                  <a:cxn ang="0">
                    <a:pos x="33" y="0"/>
                  </a:cxn>
                  <a:cxn ang="0">
                    <a:pos x="0" y="0"/>
                  </a:cxn>
                  <a:cxn ang="0">
                    <a:pos x="0" y="1"/>
                  </a:cxn>
                </a:cxnLst>
                <a:rect l="0" t="0" r="r" b="b"/>
                <a:pathLst>
                  <a:path w="33" h="16">
                    <a:moveTo>
                      <a:pt x="0" y="1"/>
                    </a:moveTo>
                    <a:cubicBezTo>
                      <a:pt x="0" y="1"/>
                      <a:pt x="1" y="2"/>
                      <a:pt x="2" y="2"/>
                    </a:cubicBezTo>
                    <a:cubicBezTo>
                      <a:pt x="4" y="2"/>
                      <a:pt x="4" y="2"/>
                      <a:pt x="4" y="2"/>
                    </a:cubicBezTo>
                    <a:cubicBezTo>
                      <a:pt x="1" y="14"/>
                      <a:pt x="1" y="14"/>
                      <a:pt x="1" y="14"/>
                    </a:cubicBezTo>
                    <a:cubicBezTo>
                      <a:pt x="1" y="14"/>
                      <a:pt x="1" y="15"/>
                      <a:pt x="2" y="16"/>
                    </a:cubicBezTo>
                    <a:cubicBezTo>
                      <a:pt x="2" y="16"/>
                      <a:pt x="2" y="16"/>
                      <a:pt x="2" y="16"/>
                    </a:cubicBezTo>
                    <a:cubicBezTo>
                      <a:pt x="3" y="16"/>
                      <a:pt x="4" y="15"/>
                      <a:pt x="5" y="14"/>
                    </a:cubicBezTo>
                    <a:cubicBezTo>
                      <a:pt x="7" y="2"/>
                      <a:pt x="7" y="2"/>
                      <a:pt x="7" y="2"/>
                    </a:cubicBezTo>
                    <a:cubicBezTo>
                      <a:pt x="15" y="2"/>
                      <a:pt x="15" y="2"/>
                      <a:pt x="15" y="2"/>
                    </a:cubicBezTo>
                    <a:cubicBezTo>
                      <a:pt x="15" y="8"/>
                      <a:pt x="15" y="8"/>
                      <a:pt x="15" y="8"/>
                    </a:cubicBezTo>
                    <a:cubicBezTo>
                      <a:pt x="15" y="9"/>
                      <a:pt x="16" y="10"/>
                      <a:pt x="17" y="10"/>
                    </a:cubicBezTo>
                    <a:cubicBezTo>
                      <a:pt x="17" y="10"/>
                      <a:pt x="17" y="10"/>
                      <a:pt x="17" y="10"/>
                    </a:cubicBezTo>
                    <a:cubicBezTo>
                      <a:pt x="18" y="10"/>
                      <a:pt x="19" y="9"/>
                      <a:pt x="19" y="8"/>
                    </a:cubicBezTo>
                    <a:cubicBezTo>
                      <a:pt x="19" y="2"/>
                      <a:pt x="19" y="2"/>
                      <a:pt x="19" y="2"/>
                    </a:cubicBezTo>
                    <a:cubicBezTo>
                      <a:pt x="26" y="2"/>
                      <a:pt x="26" y="2"/>
                      <a:pt x="26" y="2"/>
                    </a:cubicBezTo>
                    <a:cubicBezTo>
                      <a:pt x="29" y="14"/>
                      <a:pt x="29" y="14"/>
                      <a:pt x="29" y="14"/>
                    </a:cubicBezTo>
                    <a:cubicBezTo>
                      <a:pt x="29" y="15"/>
                      <a:pt x="30" y="16"/>
                      <a:pt x="31" y="16"/>
                    </a:cubicBezTo>
                    <a:cubicBezTo>
                      <a:pt x="32" y="16"/>
                      <a:pt x="32" y="16"/>
                      <a:pt x="32" y="16"/>
                    </a:cubicBezTo>
                    <a:cubicBezTo>
                      <a:pt x="32" y="15"/>
                      <a:pt x="33" y="14"/>
                      <a:pt x="33" y="14"/>
                    </a:cubicBezTo>
                    <a:cubicBezTo>
                      <a:pt x="30" y="2"/>
                      <a:pt x="30" y="2"/>
                      <a:pt x="30" y="2"/>
                    </a:cubicBezTo>
                    <a:cubicBezTo>
                      <a:pt x="32" y="2"/>
                      <a:pt x="32" y="2"/>
                      <a:pt x="32" y="2"/>
                    </a:cubicBezTo>
                    <a:cubicBezTo>
                      <a:pt x="33" y="2"/>
                      <a:pt x="33" y="1"/>
                      <a:pt x="33" y="1"/>
                    </a:cubicBezTo>
                    <a:cubicBezTo>
                      <a:pt x="33" y="0"/>
                      <a:pt x="33" y="0"/>
                      <a:pt x="33" y="0"/>
                    </a:cubicBezTo>
                    <a:cubicBezTo>
                      <a:pt x="0" y="0"/>
                      <a:pt x="0" y="0"/>
                      <a:pt x="0" y="0"/>
                    </a:cubicBezTo>
                    <a:lnTo>
                      <a:pt x="0" y="1"/>
                    </a:ln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55" name="Freeform: Shape 131"/>
              <p:cNvSpPr>
                <a:spLocks/>
              </p:cNvSpPr>
              <p:nvPr/>
            </p:nvSpPr>
            <p:spPr bwMode="auto">
              <a:xfrm>
                <a:off x="4564063" y="1965325"/>
                <a:ext cx="169863" cy="144463"/>
              </a:xfrm>
              <a:custGeom>
                <a:avLst/>
                <a:gdLst/>
                <a:ahLst/>
                <a:cxnLst>
                  <a:cxn ang="0">
                    <a:pos x="52" y="6"/>
                  </a:cxn>
                  <a:cxn ang="0">
                    <a:pos x="30" y="6"/>
                  </a:cxn>
                  <a:cxn ang="0">
                    <a:pos x="30" y="2"/>
                  </a:cxn>
                  <a:cxn ang="0">
                    <a:pos x="28" y="0"/>
                  </a:cxn>
                  <a:cxn ang="0">
                    <a:pos x="28" y="0"/>
                  </a:cxn>
                  <a:cxn ang="0">
                    <a:pos x="26" y="2"/>
                  </a:cxn>
                  <a:cxn ang="0">
                    <a:pos x="26" y="6"/>
                  </a:cxn>
                  <a:cxn ang="0">
                    <a:pos x="4" y="6"/>
                  </a:cxn>
                  <a:cxn ang="0">
                    <a:pos x="0" y="10"/>
                  </a:cxn>
                  <a:cxn ang="0">
                    <a:pos x="0" y="19"/>
                  </a:cxn>
                  <a:cxn ang="0">
                    <a:pos x="3" y="22"/>
                  </a:cxn>
                  <a:cxn ang="0">
                    <a:pos x="3" y="10"/>
                  </a:cxn>
                  <a:cxn ang="0">
                    <a:pos x="3" y="9"/>
                  </a:cxn>
                  <a:cxn ang="0">
                    <a:pos x="4" y="8"/>
                  </a:cxn>
                  <a:cxn ang="0">
                    <a:pos x="26" y="8"/>
                  </a:cxn>
                  <a:cxn ang="0">
                    <a:pos x="30" y="8"/>
                  </a:cxn>
                  <a:cxn ang="0">
                    <a:pos x="52" y="8"/>
                  </a:cxn>
                  <a:cxn ang="0">
                    <a:pos x="53" y="9"/>
                  </a:cxn>
                  <a:cxn ang="0">
                    <a:pos x="53" y="10"/>
                  </a:cxn>
                  <a:cxn ang="0">
                    <a:pos x="53" y="44"/>
                  </a:cxn>
                  <a:cxn ang="0">
                    <a:pos x="53" y="45"/>
                  </a:cxn>
                  <a:cxn ang="0">
                    <a:pos x="52" y="45"/>
                  </a:cxn>
                  <a:cxn ang="0">
                    <a:pos x="4" y="45"/>
                  </a:cxn>
                  <a:cxn ang="0">
                    <a:pos x="3" y="45"/>
                  </a:cxn>
                  <a:cxn ang="0">
                    <a:pos x="3" y="44"/>
                  </a:cxn>
                  <a:cxn ang="0">
                    <a:pos x="3" y="30"/>
                  </a:cxn>
                  <a:cxn ang="0">
                    <a:pos x="2" y="30"/>
                  </a:cxn>
                  <a:cxn ang="0">
                    <a:pos x="2" y="30"/>
                  </a:cxn>
                  <a:cxn ang="0">
                    <a:pos x="1" y="30"/>
                  </a:cxn>
                  <a:cxn ang="0">
                    <a:pos x="1" y="29"/>
                  </a:cxn>
                  <a:cxn ang="0">
                    <a:pos x="0" y="29"/>
                  </a:cxn>
                  <a:cxn ang="0">
                    <a:pos x="0" y="44"/>
                  </a:cxn>
                  <a:cxn ang="0">
                    <a:pos x="4" y="47"/>
                  </a:cxn>
                  <a:cxn ang="0">
                    <a:pos x="52" y="47"/>
                  </a:cxn>
                  <a:cxn ang="0">
                    <a:pos x="55" y="44"/>
                  </a:cxn>
                  <a:cxn ang="0">
                    <a:pos x="55" y="10"/>
                  </a:cxn>
                  <a:cxn ang="0">
                    <a:pos x="52" y="6"/>
                  </a:cxn>
                </a:cxnLst>
                <a:rect l="0" t="0" r="r" b="b"/>
                <a:pathLst>
                  <a:path w="55" h="47">
                    <a:moveTo>
                      <a:pt x="52" y="6"/>
                    </a:moveTo>
                    <a:cubicBezTo>
                      <a:pt x="30" y="6"/>
                      <a:pt x="30" y="6"/>
                      <a:pt x="30" y="6"/>
                    </a:cubicBezTo>
                    <a:cubicBezTo>
                      <a:pt x="30" y="2"/>
                      <a:pt x="30" y="2"/>
                      <a:pt x="30" y="2"/>
                    </a:cubicBezTo>
                    <a:cubicBezTo>
                      <a:pt x="30" y="1"/>
                      <a:pt x="29" y="0"/>
                      <a:pt x="28" y="0"/>
                    </a:cubicBezTo>
                    <a:cubicBezTo>
                      <a:pt x="28" y="0"/>
                      <a:pt x="28" y="0"/>
                      <a:pt x="28" y="0"/>
                    </a:cubicBezTo>
                    <a:cubicBezTo>
                      <a:pt x="27" y="0"/>
                      <a:pt x="26" y="1"/>
                      <a:pt x="26" y="2"/>
                    </a:cubicBezTo>
                    <a:cubicBezTo>
                      <a:pt x="26" y="6"/>
                      <a:pt x="26" y="6"/>
                      <a:pt x="26" y="6"/>
                    </a:cubicBezTo>
                    <a:cubicBezTo>
                      <a:pt x="4" y="6"/>
                      <a:pt x="4" y="6"/>
                      <a:pt x="4" y="6"/>
                    </a:cubicBezTo>
                    <a:cubicBezTo>
                      <a:pt x="2" y="6"/>
                      <a:pt x="0" y="8"/>
                      <a:pt x="0" y="10"/>
                    </a:cubicBezTo>
                    <a:cubicBezTo>
                      <a:pt x="0" y="19"/>
                      <a:pt x="0" y="19"/>
                      <a:pt x="0" y="19"/>
                    </a:cubicBezTo>
                    <a:cubicBezTo>
                      <a:pt x="1" y="20"/>
                      <a:pt x="2" y="21"/>
                      <a:pt x="3" y="22"/>
                    </a:cubicBezTo>
                    <a:cubicBezTo>
                      <a:pt x="3" y="10"/>
                      <a:pt x="3" y="10"/>
                      <a:pt x="3" y="10"/>
                    </a:cubicBezTo>
                    <a:cubicBezTo>
                      <a:pt x="3" y="9"/>
                      <a:pt x="3" y="9"/>
                      <a:pt x="3" y="9"/>
                    </a:cubicBezTo>
                    <a:cubicBezTo>
                      <a:pt x="3" y="8"/>
                      <a:pt x="4" y="8"/>
                      <a:pt x="4" y="8"/>
                    </a:cubicBezTo>
                    <a:cubicBezTo>
                      <a:pt x="26" y="8"/>
                      <a:pt x="26" y="8"/>
                      <a:pt x="26" y="8"/>
                    </a:cubicBezTo>
                    <a:cubicBezTo>
                      <a:pt x="30" y="8"/>
                      <a:pt x="30" y="8"/>
                      <a:pt x="30" y="8"/>
                    </a:cubicBezTo>
                    <a:cubicBezTo>
                      <a:pt x="52" y="8"/>
                      <a:pt x="52" y="8"/>
                      <a:pt x="52" y="8"/>
                    </a:cubicBezTo>
                    <a:cubicBezTo>
                      <a:pt x="52" y="8"/>
                      <a:pt x="52" y="8"/>
                      <a:pt x="53" y="9"/>
                    </a:cubicBezTo>
                    <a:cubicBezTo>
                      <a:pt x="53" y="9"/>
                      <a:pt x="53" y="9"/>
                      <a:pt x="53" y="10"/>
                    </a:cubicBezTo>
                    <a:cubicBezTo>
                      <a:pt x="53" y="44"/>
                      <a:pt x="53" y="44"/>
                      <a:pt x="53" y="44"/>
                    </a:cubicBezTo>
                    <a:cubicBezTo>
                      <a:pt x="53" y="44"/>
                      <a:pt x="53" y="45"/>
                      <a:pt x="53" y="45"/>
                    </a:cubicBezTo>
                    <a:cubicBezTo>
                      <a:pt x="52" y="45"/>
                      <a:pt x="52" y="45"/>
                      <a:pt x="52" y="45"/>
                    </a:cubicBezTo>
                    <a:cubicBezTo>
                      <a:pt x="4" y="45"/>
                      <a:pt x="4" y="45"/>
                      <a:pt x="4" y="45"/>
                    </a:cubicBezTo>
                    <a:cubicBezTo>
                      <a:pt x="4" y="45"/>
                      <a:pt x="3" y="45"/>
                      <a:pt x="3" y="45"/>
                    </a:cubicBezTo>
                    <a:cubicBezTo>
                      <a:pt x="3" y="45"/>
                      <a:pt x="3" y="44"/>
                      <a:pt x="3" y="44"/>
                    </a:cubicBezTo>
                    <a:cubicBezTo>
                      <a:pt x="3" y="30"/>
                      <a:pt x="3" y="30"/>
                      <a:pt x="3" y="30"/>
                    </a:cubicBezTo>
                    <a:cubicBezTo>
                      <a:pt x="2" y="30"/>
                      <a:pt x="2" y="30"/>
                      <a:pt x="2" y="30"/>
                    </a:cubicBezTo>
                    <a:cubicBezTo>
                      <a:pt x="2" y="30"/>
                      <a:pt x="2" y="30"/>
                      <a:pt x="2" y="30"/>
                    </a:cubicBezTo>
                    <a:cubicBezTo>
                      <a:pt x="1" y="30"/>
                      <a:pt x="1" y="30"/>
                      <a:pt x="1" y="30"/>
                    </a:cubicBezTo>
                    <a:cubicBezTo>
                      <a:pt x="1" y="29"/>
                      <a:pt x="1" y="29"/>
                      <a:pt x="1" y="29"/>
                    </a:cubicBezTo>
                    <a:cubicBezTo>
                      <a:pt x="0" y="29"/>
                      <a:pt x="0" y="29"/>
                      <a:pt x="0" y="29"/>
                    </a:cubicBezTo>
                    <a:cubicBezTo>
                      <a:pt x="0" y="44"/>
                      <a:pt x="0" y="44"/>
                      <a:pt x="0" y="44"/>
                    </a:cubicBezTo>
                    <a:cubicBezTo>
                      <a:pt x="0" y="46"/>
                      <a:pt x="2" y="47"/>
                      <a:pt x="4" y="47"/>
                    </a:cubicBezTo>
                    <a:cubicBezTo>
                      <a:pt x="52" y="47"/>
                      <a:pt x="52" y="47"/>
                      <a:pt x="52" y="47"/>
                    </a:cubicBezTo>
                    <a:cubicBezTo>
                      <a:pt x="54" y="47"/>
                      <a:pt x="55" y="46"/>
                      <a:pt x="55" y="44"/>
                    </a:cubicBezTo>
                    <a:cubicBezTo>
                      <a:pt x="55" y="10"/>
                      <a:pt x="55" y="10"/>
                      <a:pt x="55" y="10"/>
                    </a:cubicBezTo>
                    <a:cubicBezTo>
                      <a:pt x="55" y="8"/>
                      <a:pt x="54" y="6"/>
                      <a:pt x="52" y="6"/>
                    </a:cubicBez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grpSp>
          <p:nvGrpSpPr>
            <p:cNvPr id="32" name="Group 132"/>
            <p:cNvGrpSpPr/>
            <p:nvPr/>
          </p:nvGrpSpPr>
          <p:grpSpPr>
            <a:xfrm>
              <a:off x="6958801" y="2980504"/>
              <a:ext cx="232749" cy="251509"/>
              <a:chOff x="5099050" y="2320925"/>
              <a:chExt cx="196850" cy="212725"/>
            </a:xfrm>
            <a:solidFill>
              <a:srgbClr val="CE4C4B"/>
            </a:solidFill>
          </p:grpSpPr>
          <p:sp>
            <p:nvSpPr>
              <p:cNvPr id="40" name="Freeform: Shape 133"/>
              <p:cNvSpPr>
                <a:spLocks/>
              </p:cNvSpPr>
              <p:nvPr/>
            </p:nvSpPr>
            <p:spPr bwMode="auto">
              <a:xfrm>
                <a:off x="5099050" y="2503488"/>
                <a:ext cx="15875" cy="14288"/>
              </a:xfrm>
              <a:custGeom>
                <a:avLst/>
                <a:gdLst/>
                <a:ahLst/>
                <a:cxnLst>
                  <a:cxn ang="0">
                    <a:pos x="3" y="5"/>
                  </a:cxn>
                  <a:cxn ang="0">
                    <a:pos x="5" y="5"/>
                  </a:cxn>
                  <a:cxn ang="0">
                    <a:pos x="1" y="0"/>
                  </a:cxn>
                  <a:cxn ang="0">
                    <a:pos x="0" y="3"/>
                  </a:cxn>
                  <a:cxn ang="0">
                    <a:pos x="1" y="5"/>
                  </a:cxn>
                  <a:cxn ang="0">
                    <a:pos x="3" y="5"/>
                  </a:cxn>
                </a:cxnLst>
                <a:rect l="0" t="0" r="r" b="b"/>
                <a:pathLst>
                  <a:path w="5" h="5">
                    <a:moveTo>
                      <a:pt x="3" y="5"/>
                    </a:moveTo>
                    <a:cubicBezTo>
                      <a:pt x="5" y="5"/>
                      <a:pt x="5" y="5"/>
                      <a:pt x="5" y="5"/>
                    </a:cubicBezTo>
                    <a:cubicBezTo>
                      <a:pt x="1" y="0"/>
                      <a:pt x="1" y="0"/>
                      <a:pt x="1" y="0"/>
                    </a:cubicBezTo>
                    <a:cubicBezTo>
                      <a:pt x="0" y="3"/>
                      <a:pt x="0" y="3"/>
                      <a:pt x="0" y="3"/>
                    </a:cubicBezTo>
                    <a:cubicBezTo>
                      <a:pt x="0" y="4"/>
                      <a:pt x="0" y="4"/>
                      <a:pt x="1" y="5"/>
                    </a:cubicBezTo>
                    <a:cubicBezTo>
                      <a:pt x="1" y="5"/>
                      <a:pt x="2" y="5"/>
                      <a:pt x="3" y="5"/>
                    </a:cubicBez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41" name="Freeform: Shape 134"/>
              <p:cNvSpPr>
                <a:spLocks/>
              </p:cNvSpPr>
              <p:nvPr/>
            </p:nvSpPr>
            <p:spPr bwMode="auto">
              <a:xfrm>
                <a:off x="5129213" y="2379663"/>
                <a:ext cx="111125" cy="111125"/>
              </a:xfrm>
              <a:custGeom>
                <a:avLst/>
                <a:gdLst/>
                <a:ahLst/>
                <a:cxnLst>
                  <a:cxn ang="0">
                    <a:pos x="32" y="0"/>
                  </a:cxn>
                  <a:cxn ang="0">
                    <a:pos x="1" y="30"/>
                  </a:cxn>
                  <a:cxn ang="0">
                    <a:pos x="1" y="31"/>
                  </a:cxn>
                  <a:cxn ang="0">
                    <a:pos x="1" y="35"/>
                  </a:cxn>
                  <a:cxn ang="0">
                    <a:pos x="1" y="35"/>
                  </a:cxn>
                  <a:cxn ang="0">
                    <a:pos x="5" y="35"/>
                  </a:cxn>
                  <a:cxn ang="0">
                    <a:pos x="5" y="35"/>
                  </a:cxn>
                  <a:cxn ang="0">
                    <a:pos x="36" y="4"/>
                  </a:cxn>
                  <a:cxn ang="0">
                    <a:pos x="32" y="0"/>
                  </a:cxn>
                </a:cxnLst>
                <a:rect l="0" t="0" r="r" b="b"/>
                <a:pathLst>
                  <a:path w="36" h="36">
                    <a:moveTo>
                      <a:pt x="32" y="0"/>
                    </a:moveTo>
                    <a:cubicBezTo>
                      <a:pt x="1" y="30"/>
                      <a:pt x="1" y="30"/>
                      <a:pt x="1" y="30"/>
                    </a:cubicBezTo>
                    <a:cubicBezTo>
                      <a:pt x="1" y="31"/>
                      <a:pt x="1" y="31"/>
                      <a:pt x="1" y="31"/>
                    </a:cubicBezTo>
                    <a:cubicBezTo>
                      <a:pt x="0" y="32"/>
                      <a:pt x="0" y="34"/>
                      <a:pt x="1" y="35"/>
                    </a:cubicBezTo>
                    <a:cubicBezTo>
                      <a:pt x="1" y="35"/>
                      <a:pt x="1" y="35"/>
                      <a:pt x="1" y="35"/>
                    </a:cubicBezTo>
                    <a:cubicBezTo>
                      <a:pt x="2" y="36"/>
                      <a:pt x="4" y="36"/>
                      <a:pt x="5" y="35"/>
                    </a:cubicBezTo>
                    <a:cubicBezTo>
                      <a:pt x="5" y="35"/>
                      <a:pt x="5" y="35"/>
                      <a:pt x="5" y="35"/>
                    </a:cubicBezTo>
                    <a:cubicBezTo>
                      <a:pt x="36" y="4"/>
                      <a:pt x="36" y="4"/>
                      <a:pt x="36" y="4"/>
                    </a:cubicBezTo>
                    <a:lnTo>
                      <a:pt x="32" y="0"/>
                    </a:ln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42" name="Freeform: Shape 135"/>
              <p:cNvSpPr>
                <a:spLocks/>
              </p:cNvSpPr>
              <p:nvPr/>
            </p:nvSpPr>
            <p:spPr bwMode="auto">
              <a:xfrm>
                <a:off x="5111750" y="2360613"/>
                <a:ext cx="111125" cy="111125"/>
              </a:xfrm>
              <a:custGeom>
                <a:avLst/>
                <a:gdLst/>
                <a:ahLst/>
                <a:cxnLst>
                  <a:cxn ang="0">
                    <a:pos x="1" y="35"/>
                  </a:cxn>
                  <a:cxn ang="0">
                    <a:pos x="5" y="35"/>
                  </a:cxn>
                  <a:cxn ang="0">
                    <a:pos x="5" y="35"/>
                  </a:cxn>
                  <a:cxn ang="0">
                    <a:pos x="36" y="4"/>
                  </a:cxn>
                  <a:cxn ang="0">
                    <a:pos x="32" y="0"/>
                  </a:cxn>
                  <a:cxn ang="0">
                    <a:pos x="0" y="31"/>
                  </a:cxn>
                  <a:cxn ang="0">
                    <a:pos x="1" y="35"/>
                  </a:cxn>
                </a:cxnLst>
                <a:rect l="0" t="0" r="r" b="b"/>
                <a:pathLst>
                  <a:path w="36" h="36">
                    <a:moveTo>
                      <a:pt x="1" y="35"/>
                    </a:moveTo>
                    <a:cubicBezTo>
                      <a:pt x="2" y="36"/>
                      <a:pt x="4" y="36"/>
                      <a:pt x="5" y="35"/>
                    </a:cubicBezTo>
                    <a:cubicBezTo>
                      <a:pt x="5" y="35"/>
                      <a:pt x="5" y="35"/>
                      <a:pt x="5" y="35"/>
                    </a:cubicBezTo>
                    <a:cubicBezTo>
                      <a:pt x="36" y="4"/>
                      <a:pt x="36" y="4"/>
                      <a:pt x="36" y="4"/>
                    </a:cubicBezTo>
                    <a:cubicBezTo>
                      <a:pt x="32" y="0"/>
                      <a:pt x="32" y="0"/>
                      <a:pt x="32" y="0"/>
                    </a:cubicBezTo>
                    <a:cubicBezTo>
                      <a:pt x="0" y="31"/>
                      <a:pt x="0" y="31"/>
                      <a:pt x="0" y="31"/>
                    </a:cubicBezTo>
                    <a:cubicBezTo>
                      <a:pt x="0" y="33"/>
                      <a:pt x="0" y="34"/>
                      <a:pt x="1" y="35"/>
                    </a:cubicBez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43" name="Freeform: Shape 136"/>
              <p:cNvSpPr>
                <a:spLocks/>
              </p:cNvSpPr>
              <p:nvPr/>
            </p:nvSpPr>
            <p:spPr bwMode="auto">
              <a:xfrm>
                <a:off x="5102225" y="2468563"/>
                <a:ext cx="49213" cy="49213"/>
              </a:xfrm>
              <a:custGeom>
                <a:avLst/>
                <a:gdLst/>
                <a:ahLst/>
                <a:cxnLst>
                  <a:cxn ang="0">
                    <a:pos x="16" y="14"/>
                  </a:cxn>
                  <a:cxn ang="0">
                    <a:pos x="16" y="14"/>
                  </a:cxn>
                  <a:cxn ang="0">
                    <a:pos x="14" y="13"/>
                  </a:cxn>
                  <a:cxn ang="0">
                    <a:pos x="14" y="13"/>
                  </a:cxn>
                  <a:cxn ang="0">
                    <a:pos x="13" y="9"/>
                  </a:cxn>
                  <a:cxn ang="0">
                    <a:pos x="8" y="7"/>
                  </a:cxn>
                  <a:cxn ang="0">
                    <a:pos x="8" y="7"/>
                  </a:cxn>
                  <a:cxn ang="0">
                    <a:pos x="7" y="3"/>
                  </a:cxn>
                  <a:cxn ang="0">
                    <a:pos x="2" y="1"/>
                  </a:cxn>
                  <a:cxn ang="0">
                    <a:pos x="2" y="1"/>
                  </a:cxn>
                  <a:cxn ang="0">
                    <a:pos x="1" y="0"/>
                  </a:cxn>
                  <a:cxn ang="0">
                    <a:pos x="1" y="0"/>
                  </a:cxn>
                  <a:cxn ang="0">
                    <a:pos x="0" y="9"/>
                  </a:cxn>
                  <a:cxn ang="0">
                    <a:pos x="7" y="16"/>
                  </a:cxn>
                  <a:cxn ang="0">
                    <a:pos x="16" y="14"/>
                  </a:cxn>
                </a:cxnLst>
                <a:rect l="0" t="0" r="r" b="b"/>
                <a:pathLst>
                  <a:path w="16" h="16">
                    <a:moveTo>
                      <a:pt x="16" y="14"/>
                    </a:moveTo>
                    <a:cubicBezTo>
                      <a:pt x="16" y="14"/>
                      <a:pt x="16" y="14"/>
                      <a:pt x="16" y="14"/>
                    </a:cubicBezTo>
                    <a:cubicBezTo>
                      <a:pt x="15" y="14"/>
                      <a:pt x="15" y="14"/>
                      <a:pt x="14" y="13"/>
                    </a:cubicBezTo>
                    <a:cubicBezTo>
                      <a:pt x="14" y="13"/>
                      <a:pt x="14" y="13"/>
                      <a:pt x="14" y="13"/>
                    </a:cubicBezTo>
                    <a:cubicBezTo>
                      <a:pt x="13" y="12"/>
                      <a:pt x="13" y="10"/>
                      <a:pt x="13" y="9"/>
                    </a:cubicBezTo>
                    <a:cubicBezTo>
                      <a:pt x="11" y="9"/>
                      <a:pt x="10" y="8"/>
                      <a:pt x="8" y="7"/>
                    </a:cubicBezTo>
                    <a:cubicBezTo>
                      <a:pt x="8" y="7"/>
                      <a:pt x="8" y="7"/>
                      <a:pt x="8" y="7"/>
                    </a:cubicBezTo>
                    <a:cubicBezTo>
                      <a:pt x="7" y="6"/>
                      <a:pt x="7" y="4"/>
                      <a:pt x="7" y="3"/>
                    </a:cubicBezTo>
                    <a:cubicBezTo>
                      <a:pt x="5" y="3"/>
                      <a:pt x="4" y="3"/>
                      <a:pt x="2" y="1"/>
                    </a:cubicBezTo>
                    <a:cubicBezTo>
                      <a:pt x="2" y="1"/>
                      <a:pt x="2" y="1"/>
                      <a:pt x="2" y="1"/>
                    </a:cubicBezTo>
                    <a:cubicBezTo>
                      <a:pt x="2" y="1"/>
                      <a:pt x="2" y="0"/>
                      <a:pt x="1" y="0"/>
                    </a:cubicBezTo>
                    <a:cubicBezTo>
                      <a:pt x="1" y="0"/>
                      <a:pt x="1" y="0"/>
                      <a:pt x="1" y="0"/>
                    </a:cubicBezTo>
                    <a:cubicBezTo>
                      <a:pt x="0" y="9"/>
                      <a:pt x="0" y="9"/>
                      <a:pt x="0" y="9"/>
                    </a:cubicBezTo>
                    <a:cubicBezTo>
                      <a:pt x="7" y="16"/>
                      <a:pt x="7" y="16"/>
                      <a:pt x="7" y="16"/>
                    </a:cubicBezTo>
                    <a:lnTo>
                      <a:pt x="16" y="14"/>
                    </a:ln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44" name="Freeform: Shape 137"/>
              <p:cNvSpPr>
                <a:spLocks/>
              </p:cNvSpPr>
              <p:nvPr/>
            </p:nvSpPr>
            <p:spPr bwMode="auto">
              <a:xfrm>
                <a:off x="5148263" y="2393950"/>
                <a:ext cx="111125" cy="114300"/>
              </a:xfrm>
              <a:custGeom>
                <a:avLst/>
                <a:gdLst/>
                <a:ahLst/>
                <a:cxnLst>
                  <a:cxn ang="0">
                    <a:pos x="1" y="36"/>
                  </a:cxn>
                  <a:cxn ang="0">
                    <a:pos x="4" y="36"/>
                  </a:cxn>
                  <a:cxn ang="0">
                    <a:pos x="36" y="5"/>
                  </a:cxn>
                  <a:cxn ang="0">
                    <a:pos x="32" y="0"/>
                  </a:cxn>
                  <a:cxn ang="0">
                    <a:pos x="1" y="31"/>
                  </a:cxn>
                  <a:cxn ang="0">
                    <a:pos x="1" y="31"/>
                  </a:cxn>
                  <a:cxn ang="0">
                    <a:pos x="1" y="36"/>
                  </a:cxn>
                </a:cxnLst>
                <a:rect l="0" t="0" r="r" b="b"/>
                <a:pathLst>
                  <a:path w="36" h="37">
                    <a:moveTo>
                      <a:pt x="1" y="36"/>
                    </a:moveTo>
                    <a:cubicBezTo>
                      <a:pt x="2" y="37"/>
                      <a:pt x="3" y="37"/>
                      <a:pt x="4" y="36"/>
                    </a:cubicBezTo>
                    <a:cubicBezTo>
                      <a:pt x="36" y="5"/>
                      <a:pt x="36" y="5"/>
                      <a:pt x="36" y="5"/>
                    </a:cubicBezTo>
                    <a:cubicBezTo>
                      <a:pt x="32" y="0"/>
                      <a:pt x="32" y="0"/>
                      <a:pt x="32" y="0"/>
                    </a:cubicBezTo>
                    <a:cubicBezTo>
                      <a:pt x="1" y="31"/>
                      <a:pt x="1" y="31"/>
                      <a:pt x="1" y="31"/>
                    </a:cubicBezTo>
                    <a:cubicBezTo>
                      <a:pt x="1" y="31"/>
                      <a:pt x="1" y="31"/>
                      <a:pt x="1" y="31"/>
                    </a:cubicBezTo>
                    <a:cubicBezTo>
                      <a:pt x="0" y="33"/>
                      <a:pt x="0" y="34"/>
                      <a:pt x="1" y="36"/>
                    </a:cubicBez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45" name="Freeform: Shape 138"/>
              <p:cNvSpPr>
                <a:spLocks/>
              </p:cNvSpPr>
              <p:nvPr/>
            </p:nvSpPr>
            <p:spPr bwMode="auto">
              <a:xfrm>
                <a:off x="5232400" y="2320925"/>
                <a:ext cx="63500" cy="68263"/>
              </a:xfrm>
              <a:custGeom>
                <a:avLst/>
                <a:gdLst/>
                <a:ahLst/>
                <a:cxnLst>
                  <a:cxn ang="0">
                    <a:pos x="20" y="12"/>
                  </a:cxn>
                  <a:cxn ang="0">
                    <a:pos x="10" y="2"/>
                  </a:cxn>
                  <a:cxn ang="0">
                    <a:pos x="4" y="2"/>
                  </a:cxn>
                  <a:cxn ang="0">
                    <a:pos x="0" y="6"/>
                  </a:cxn>
                  <a:cxn ang="0">
                    <a:pos x="16" y="22"/>
                  </a:cxn>
                  <a:cxn ang="0">
                    <a:pos x="20" y="18"/>
                  </a:cxn>
                  <a:cxn ang="0">
                    <a:pos x="20" y="12"/>
                  </a:cxn>
                </a:cxnLst>
                <a:rect l="0" t="0" r="r" b="b"/>
                <a:pathLst>
                  <a:path w="21" h="22">
                    <a:moveTo>
                      <a:pt x="20" y="12"/>
                    </a:moveTo>
                    <a:cubicBezTo>
                      <a:pt x="10" y="2"/>
                      <a:pt x="10" y="2"/>
                      <a:pt x="10" y="2"/>
                    </a:cubicBezTo>
                    <a:cubicBezTo>
                      <a:pt x="8" y="0"/>
                      <a:pt x="5" y="0"/>
                      <a:pt x="4" y="2"/>
                    </a:cubicBezTo>
                    <a:cubicBezTo>
                      <a:pt x="0" y="6"/>
                      <a:pt x="0" y="6"/>
                      <a:pt x="0" y="6"/>
                    </a:cubicBezTo>
                    <a:cubicBezTo>
                      <a:pt x="16" y="22"/>
                      <a:pt x="16" y="22"/>
                      <a:pt x="16" y="22"/>
                    </a:cubicBezTo>
                    <a:cubicBezTo>
                      <a:pt x="20" y="18"/>
                      <a:pt x="20" y="18"/>
                      <a:pt x="20" y="18"/>
                    </a:cubicBezTo>
                    <a:cubicBezTo>
                      <a:pt x="21" y="16"/>
                      <a:pt x="21" y="14"/>
                      <a:pt x="20" y="12"/>
                    </a:cubicBez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46" name="Freeform: Shape 139"/>
              <p:cNvSpPr>
                <a:spLocks/>
              </p:cNvSpPr>
              <p:nvPr/>
            </p:nvSpPr>
            <p:spPr bwMode="auto">
              <a:xfrm>
                <a:off x="5213350" y="2341563"/>
                <a:ext cx="61913" cy="61913"/>
              </a:xfrm>
              <a:custGeom>
                <a:avLst/>
                <a:gdLst/>
                <a:ahLst/>
                <a:cxnLst>
                  <a:cxn ang="0">
                    <a:pos x="39" y="32"/>
                  </a:cxn>
                  <a:cxn ang="0">
                    <a:pos x="8" y="0"/>
                  </a:cxn>
                  <a:cxn ang="0">
                    <a:pos x="0" y="8"/>
                  </a:cxn>
                  <a:cxn ang="0">
                    <a:pos x="31" y="39"/>
                  </a:cxn>
                  <a:cxn ang="0">
                    <a:pos x="39" y="32"/>
                  </a:cxn>
                </a:cxnLst>
                <a:rect l="0" t="0" r="r" b="b"/>
                <a:pathLst>
                  <a:path w="39" h="39">
                    <a:moveTo>
                      <a:pt x="39" y="32"/>
                    </a:moveTo>
                    <a:lnTo>
                      <a:pt x="8" y="0"/>
                    </a:lnTo>
                    <a:lnTo>
                      <a:pt x="0" y="8"/>
                    </a:lnTo>
                    <a:lnTo>
                      <a:pt x="31" y="39"/>
                    </a:lnTo>
                    <a:lnTo>
                      <a:pt x="39" y="32"/>
                    </a:ln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47" name="Freeform: Shape 140"/>
              <p:cNvSpPr>
                <a:spLocks/>
              </p:cNvSpPr>
              <p:nvPr/>
            </p:nvSpPr>
            <p:spPr bwMode="auto">
              <a:xfrm>
                <a:off x="5099050" y="2524125"/>
                <a:ext cx="192088" cy="9525"/>
              </a:xfrm>
              <a:custGeom>
                <a:avLst/>
                <a:gdLst/>
                <a:ahLst/>
                <a:cxnLst>
                  <a:cxn ang="0">
                    <a:pos x="61" y="0"/>
                  </a:cxn>
                  <a:cxn ang="0">
                    <a:pos x="2" y="0"/>
                  </a:cxn>
                  <a:cxn ang="0">
                    <a:pos x="0" y="2"/>
                  </a:cxn>
                  <a:cxn ang="0">
                    <a:pos x="2" y="3"/>
                  </a:cxn>
                  <a:cxn ang="0">
                    <a:pos x="61" y="3"/>
                  </a:cxn>
                  <a:cxn ang="0">
                    <a:pos x="62" y="2"/>
                  </a:cxn>
                  <a:cxn ang="0">
                    <a:pos x="61" y="0"/>
                  </a:cxn>
                </a:cxnLst>
                <a:rect l="0" t="0" r="r" b="b"/>
                <a:pathLst>
                  <a:path w="62" h="3">
                    <a:moveTo>
                      <a:pt x="61" y="0"/>
                    </a:moveTo>
                    <a:cubicBezTo>
                      <a:pt x="2" y="0"/>
                      <a:pt x="2" y="0"/>
                      <a:pt x="2" y="0"/>
                    </a:cubicBezTo>
                    <a:cubicBezTo>
                      <a:pt x="1" y="0"/>
                      <a:pt x="0" y="1"/>
                      <a:pt x="0" y="2"/>
                    </a:cubicBezTo>
                    <a:cubicBezTo>
                      <a:pt x="0" y="2"/>
                      <a:pt x="1" y="3"/>
                      <a:pt x="2" y="3"/>
                    </a:cubicBezTo>
                    <a:cubicBezTo>
                      <a:pt x="61" y="3"/>
                      <a:pt x="61" y="3"/>
                      <a:pt x="61" y="3"/>
                    </a:cubicBezTo>
                    <a:cubicBezTo>
                      <a:pt x="61" y="3"/>
                      <a:pt x="62" y="2"/>
                      <a:pt x="62" y="2"/>
                    </a:cubicBezTo>
                    <a:cubicBezTo>
                      <a:pt x="62" y="1"/>
                      <a:pt x="61" y="0"/>
                      <a:pt x="61" y="0"/>
                    </a:cubicBezTo>
                    <a:close/>
                  </a:path>
                </a:pathLst>
              </a:custGeom>
              <a:grp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grpSp>
          <p:nvGrpSpPr>
            <p:cNvPr id="33" name="Group 141"/>
            <p:cNvGrpSpPr/>
            <p:nvPr/>
          </p:nvGrpSpPr>
          <p:grpSpPr>
            <a:xfrm>
              <a:off x="5792124" y="5699326"/>
              <a:ext cx="496719" cy="588428"/>
              <a:chOff x="4381885" y="3588430"/>
              <a:chExt cx="373882" cy="442912"/>
            </a:xfrm>
          </p:grpSpPr>
          <p:sp>
            <p:nvSpPr>
              <p:cNvPr id="34" name="Freeform: Shape 142"/>
              <p:cNvSpPr>
                <a:spLocks/>
              </p:cNvSpPr>
              <p:nvPr/>
            </p:nvSpPr>
            <p:spPr bwMode="auto">
              <a:xfrm>
                <a:off x="4580994" y="3640817"/>
                <a:ext cx="160338" cy="384175"/>
              </a:xfrm>
              <a:custGeom>
                <a:avLst/>
                <a:gdLst/>
                <a:ahLst/>
                <a:cxnLst>
                  <a:cxn ang="0">
                    <a:pos x="51" y="0"/>
                  </a:cxn>
                  <a:cxn ang="0">
                    <a:pos x="40" y="0"/>
                  </a:cxn>
                  <a:cxn ang="0">
                    <a:pos x="0" y="185"/>
                  </a:cxn>
                  <a:cxn ang="0">
                    <a:pos x="9" y="171"/>
                  </a:cxn>
                  <a:cxn ang="0">
                    <a:pos x="67" y="38"/>
                  </a:cxn>
                  <a:cxn ang="0">
                    <a:pos x="51" y="0"/>
                  </a:cxn>
                </a:cxnLst>
                <a:rect l="0" t="0" r="r" b="b"/>
                <a:pathLst>
                  <a:path w="77" h="185">
                    <a:moveTo>
                      <a:pt x="51" y="0"/>
                    </a:moveTo>
                    <a:cubicBezTo>
                      <a:pt x="40" y="0"/>
                      <a:pt x="40" y="0"/>
                      <a:pt x="40" y="0"/>
                    </a:cubicBezTo>
                    <a:cubicBezTo>
                      <a:pt x="0" y="185"/>
                      <a:pt x="0" y="185"/>
                      <a:pt x="0" y="185"/>
                    </a:cubicBezTo>
                    <a:cubicBezTo>
                      <a:pt x="3" y="182"/>
                      <a:pt x="7" y="178"/>
                      <a:pt x="9" y="171"/>
                    </a:cubicBezTo>
                    <a:cubicBezTo>
                      <a:pt x="67" y="38"/>
                      <a:pt x="67" y="38"/>
                      <a:pt x="67" y="38"/>
                    </a:cubicBezTo>
                    <a:cubicBezTo>
                      <a:pt x="77" y="17"/>
                      <a:pt x="69" y="0"/>
                      <a:pt x="51" y="0"/>
                    </a:cubicBezTo>
                    <a:close/>
                  </a:path>
                </a:pathLst>
              </a:custGeom>
              <a:solidFill>
                <a:schemeClr val="bg1">
                  <a:lumMod val="75000"/>
                </a:schemeClr>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35" name="Freeform: Shape 143"/>
              <p:cNvSpPr>
                <a:spLocks/>
              </p:cNvSpPr>
              <p:nvPr/>
            </p:nvSpPr>
            <p:spPr bwMode="auto">
              <a:xfrm>
                <a:off x="4475163" y="3640817"/>
                <a:ext cx="192088" cy="390525"/>
              </a:xfrm>
              <a:custGeom>
                <a:avLst/>
                <a:gdLst/>
                <a:ahLst/>
                <a:cxnLst>
                  <a:cxn ang="0">
                    <a:pos x="0" y="0"/>
                  </a:cxn>
                  <a:cxn ang="0">
                    <a:pos x="38" y="185"/>
                  </a:cxn>
                  <a:cxn ang="0">
                    <a:pos x="52" y="185"/>
                  </a:cxn>
                  <a:cxn ang="0">
                    <a:pos x="92" y="0"/>
                  </a:cxn>
                  <a:cxn ang="0">
                    <a:pos x="0" y="0"/>
                  </a:cxn>
                </a:cxnLst>
                <a:rect l="0" t="0" r="r" b="b"/>
                <a:pathLst>
                  <a:path w="92" h="188">
                    <a:moveTo>
                      <a:pt x="0" y="0"/>
                    </a:moveTo>
                    <a:cubicBezTo>
                      <a:pt x="38" y="185"/>
                      <a:pt x="38" y="185"/>
                      <a:pt x="38" y="185"/>
                    </a:cubicBezTo>
                    <a:cubicBezTo>
                      <a:pt x="43" y="188"/>
                      <a:pt x="47" y="188"/>
                      <a:pt x="52" y="185"/>
                    </a:cubicBezTo>
                    <a:cubicBezTo>
                      <a:pt x="92" y="0"/>
                      <a:pt x="92" y="0"/>
                      <a:pt x="92" y="0"/>
                    </a:cubicBezTo>
                    <a:lnTo>
                      <a:pt x="0" y="0"/>
                    </a:lnTo>
                    <a:close/>
                  </a:path>
                </a:pathLst>
              </a:custGeom>
              <a:solidFill>
                <a:schemeClr val="bg1">
                  <a:lumMod val="65000"/>
                </a:schemeClr>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36" name="Freeform: Shape 144"/>
              <p:cNvSpPr>
                <a:spLocks/>
              </p:cNvSpPr>
              <p:nvPr/>
            </p:nvSpPr>
            <p:spPr bwMode="auto">
              <a:xfrm>
                <a:off x="4398142" y="3640817"/>
                <a:ext cx="160338" cy="384175"/>
              </a:xfrm>
              <a:custGeom>
                <a:avLst/>
                <a:gdLst/>
                <a:ahLst/>
                <a:cxnLst>
                  <a:cxn ang="0">
                    <a:pos x="26" y="0"/>
                  </a:cxn>
                  <a:cxn ang="0">
                    <a:pos x="9" y="38"/>
                  </a:cxn>
                  <a:cxn ang="0">
                    <a:pos x="67" y="171"/>
                  </a:cxn>
                  <a:cxn ang="0">
                    <a:pos x="77" y="185"/>
                  </a:cxn>
                  <a:cxn ang="0">
                    <a:pos x="39" y="0"/>
                  </a:cxn>
                  <a:cxn ang="0">
                    <a:pos x="26" y="0"/>
                  </a:cxn>
                </a:cxnLst>
                <a:rect l="0" t="0" r="r" b="b"/>
                <a:pathLst>
                  <a:path w="77" h="185">
                    <a:moveTo>
                      <a:pt x="26" y="0"/>
                    </a:moveTo>
                    <a:cubicBezTo>
                      <a:pt x="8" y="0"/>
                      <a:pt x="0" y="17"/>
                      <a:pt x="9" y="38"/>
                    </a:cubicBezTo>
                    <a:cubicBezTo>
                      <a:pt x="67" y="171"/>
                      <a:pt x="67" y="171"/>
                      <a:pt x="67" y="171"/>
                    </a:cubicBezTo>
                    <a:cubicBezTo>
                      <a:pt x="70" y="178"/>
                      <a:pt x="74" y="182"/>
                      <a:pt x="77" y="185"/>
                    </a:cubicBezTo>
                    <a:cubicBezTo>
                      <a:pt x="39" y="0"/>
                      <a:pt x="39" y="0"/>
                      <a:pt x="39" y="0"/>
                    </a:cubicBezTo>
                    <a:lnTo>
                      <a:pt x="26" y="0"/>
                    </a:lnTo>
                    <a:close/>
                  </a:path>
                </a:pathLst>
              </a:custGeom>
              <a:solidFill>
                <a:schemeClr val="bg1">
                  <a:lumMod val="75000"/>
                </a:schemeClr>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37" name="Freeform: Shape 145"/>
              <p:cNvSpPr>
                <a:spLocks/>
              </p:cNvSpPr>
              <p:nvPr/>
            </p:nvSpPr>
            <p:spPr bwMode="auto">
              <a:xfrm>
                <a:off x="4381885" y="3618592"/>
                <a:ext cx="149225" cy="258763"/>
              </a:xfrm>
              <a:custGeom>
                <a:avLst/>
                <a:gdLst/>
                <a:ahLst/>
                <a:cxnLst>
                  <a:cxn ang="0">
                    <a:pos x="42" y="0"/>
                  </a:cxn>
                  <a:cxn ang="0">
                    <a:pos x="0" y="12"/>
                  </a:cxn>
                  <a:cxn ang="0">
                    <a:pos x="46" y="117"/>
                  </a:cxn>
                  <a:cxn ang="0">
                    <a:pos x="70" y="124"/>
                  </a:cxn>
                  <a:cxn ang="0">
                    <a:pos x="72" y="124"/>
                  </a:cxn>
                  <a:cxn ang="0">
                    <a:pos x="42" y="0"/>
                  </a:cxn>
                </a:cxnLst>
                <a:rect l="0" t="0" r="r" b="b"/>
                <a:pathLst>
                  <a:path w="72" h="124">
                    <a:moveTo>
                      <a:pt x="42" y="0"/>
                    </a:moveTo>
                    <a:cubicBezTo>
                      <a:pt x="31" y="6"/>
                      <a:pt x="20" y="12"/>
                      <a:pt x="0" y="12"/>
                    </a:cubicBezTo>
                    <a:cubicBezTo>
                      <a:pt x="46" y="117"/>
                      <a:pt x="46" y="117"/>
                      <a:pt x="46" y="117"/>
                    </a:cubicBezTo>
                    <a:cubicBezTo>
                      <a:pt x="70" y="124"/>
                      <a:pt x="70" y="124"/>
                      <a:pt x="70" y="124"/>
                    </a:cubicBezTo>
                    <a:cubicBezTo>
                      <a:pt x="72" y="124"/>
                      <a:pt x="72" y="124"/>
                      <a:pt x="72" y="124"/>
                    </a:cubicBezTo>
                    <a:lnTo>
                      <a:pt x="42" y="0"/>
                    </a:lnTo>
                    <a:close/>
                  </a:path>
                </a:pathLst>
              </a:custGeom>
              <a:solidFill>
                <a:schemeClr val="bg1">
                  <a:lumMod val="75000"/>
                </a:schemeClr>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38" name="Freeform: Shape 146"/>
              <p:cNvSpPr>
                <a:spLocks/>
              </p:cNvSpPr>
              <p:nvPr/>
            </p:nvSpPr>
            <p:spPr bwMode="auto">
              <a:xfrm>
                <a:off x="4612892" y="3621767"/>
                <a:ext cx="142875" cy="255588"/>
              </a:xfrm>
              <a:custGeom>
                <a:avLst/>
                <a:gdLst/>
                <a:ahLst/>
                <a:cxnLst>
                  <a:cxn ang="0">
                    <a:pos x="0" y="123"/>
                  </a:cxn>
                  <a:cxn ang="0">
                    <a:pos x="21" y="119"/>
                  </a:cxn>
                  <a:cxn ang="0">
                    <a:pos x="69" y="12"/>
                  </a:cxn>
                  <a:cxn ang="0">
                    <a:pos x="28" y="0"/>
                  </a:cxn>
                  <a:cxn ang="0">
                    <a:pos x="0" y="123"/>
                  </a:cxn>
                </a:cxnLst>
                <a:rect l="0" t="0" r="r" b="b"/>
                <a:pathLst>
                  <a:path w="69" h="123">
                    <a:moveTo>
                      <a:pt x="0" y="123"/>
                    </a:moveTo>
                    <a:cubicBezTo>
                      <a:pt x="21" y="119"/>
                      <a:pt x="21" y="119"/>
                      <a:pt x="21" y="119"/>
                    </a:cubicBezTo>
                    <a:cubicBezTo>
                      <a:pt x="69" y="12"/>
                      <a:pt x="69" y="12"/>
                      <a:pt x="69" y="12"/>
                    </a:cubicBezTo>
                    <a:cubicBezTo>
                      <a:pt x="49" y="12"/>
                      <a:pt x="38" y="6"/>
                      <a:pt x="28" y="0"/>
                    </a:cubicBezTo>
                    <a:lnTo>
                      <a:pt x="0" y="123"/>
                    </a:lnTo>
                    <a:close/>
                  </a:path>
                </a:pathLst>
              </a:custGeom>
              <a:solidFill>
                <a:schemeClr val="bg1">
                  <a:lumMod val="75000"/>
                </a:schemeClr>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39" name="Freeform: Shape 147"/>
              <p:cNvSpPr>
                <a:spLocks/>
              </p:cNvSpPr>
              <p:nvPr/>
            </p:nvSpPr>
            <p:spPr bwMode="auto">
              <a:xfrm>
                <a:off x="4467225" y="3588430"/>
                <a:ext cx="206375" cy="288925"/>
              </a:xfrm>
              <a:custGeom>
                <a:avLst/>
                <a:gdLst/>
                <a:ahLst/>
                <a:cxnLst>
                  <a:cxn ang="0">
                    <a:pos x="81" y="6"/>
                  </a:cxn>
                  <a:cxn ang="0">
                    <a:pos x="50" y="0"/>
                  </a:cxn>
                  <a:cxn ang="0">
                    <a:pos x="19" y="6"/>
                  </a:cxn>
                  <a:cxn ang="0">
                    <a:pos x="0" y="15"/>
                  </a:cxn>
                  <a:cxn ang="0">
                    <a:pos x="28" y="139"/>
                  </a:cxn>
                  <a:cxn ang="0">
                    <a:pos x="71" y="139"/>
                  </a:cxn>
                  <a:cxn ang="0">
                    <a:pos x="71" y="138"/>
                  </a:cxn>
                  <a:cxn ang="0">
                    <a:pos x="99" y="16"/>
                  </a:cxn>
                  <a:cxn ang="0">
                    <a:pos x="81" y="6"/>
                  </a:cxn>
                </a:cxnLst>
                <a:rect l="0" t="0" r="r" b="b"/>
                <a:pathLst>
                  <a:path w="99" h="139">
                    <a:moveTo>
                      <a:pt x="81" y="6"/>
                    </a:moveTo>
                    <a:cubicBezTo>
                      <a:pt x="73" y="3"/>
                      <a:pt x="63" y="0"/>
                      <a:pt x="50" y="0"/>
                    </a:cubicBezTo>
                    <a:cubicBezTo>
                      <a:pt x="37" y="0"/>
                      <a:pt x="27" y="3"/>
                      <a:pt x="19" y="6"/>
                    </a:cubicBezTo>
                    <a:cubicBezTo>
                      <a:pt x="12" y="8"/>
                      <a:pt x="6" y="12"/>
                      <a:pt x="0" y="15"/>
                    </a:cubicBezTo>
                    <a:cubicBezTo>
                      <a:pt x="28" y="139"/>
                      <a:pt x="28" y="139"/>
                      <a:pt x="28" y="139"/>
                    </a:cubicBezTo>
                    <a:cubicBezTo>
                      <a:pt x="71" y="139"/>
                      <a:pt x="71" y="139"/>
                      <a:pt x="71" y="139"/>
                    </a:cubicBezTo>
                    <a:cubicBezTo>
                      <a:pt x="71" y="138"/>
                      <a:pt x="71" y="138"/>
                      <a:pt x="71" y="138"/>
                    </a:cubicBezTo>
                    <a:cubicBezTo>
                      <a:pt x="99" y="16"/>
                      <a:pt x="99" y="16"/>
                      <a:pt x="99" y="16"/>
                    </a:cubicBezTo>
                    <a:cubicBezTo>
                      <a:pt x="93" y="12"/>
                      <a:pt x="87" y="9"/>
                      <a:pt x="81" y="6"/>
                    </a:cubicBezTo>
                    <a:close/>
                  </a:path>
                </a:pathLst>
              </a:custGeom>
              <a:solidFill>
                <a:schemeClr val="bg1">
                  <a:lumMod val="65000"/>
                </a:schemeClr>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sp>
          <p:nvSpPr>
            <p:cNvPr id="7" name="Freeform: Shape 151"/>
            <p:cNvSpPr>
              <a:spLocks/>
            </p:cNvSpPr>
            <p:nvPr/>
          </p:nvSpPr>
          <p:spPr bwMode="auto">
            <a:xfrm flipH="1">
              <a:off x="4474413" y="1668083"/>
              <a:ext cx="801464" cy="183943"/>
            </a:xfrm>
            <a:custGeom>
              <a:avLst/>
              <a:gdLst/>
              <a:ahLst/>
              <a:cxnLst>
                <a:cxn ang="0">
                  <a:pos x="6" y="50"/>
                </a:cxn>
                <a:cxn ang="0">
                  <a:pos x="12" y="44"/>
                </a:cxn>
                <a:cxn ang="0">
                  <a:pos x="11" y="40"/>
                </a:cxn>
                <a:cxn ang="0">
                  <a:pos x="50" y="1"/>
                </a:cxn>
                <a:cxn ang="0">
                  <a:pos x="219" y="1"/>
                </a:cxn>
                <a:cxn ang="0">
                  <a:pos x="219" y="0"/>
                </a:cxn>
                <a:cxn ang="0">
                  <a:pos x="49" y="0"/>
                </a:cxn>
                <a:cxn ang="0">
                  <a:pos x="10" y="39"/>
                </a:cxn>
                <a:cxn ang="0">
                  <a:pos x="6" y="38"/>
                </a:cxn>
                <a:cxn ang="0">
                  <a:pos x="0" y="44"/>
                </a:cxn>
                <a:cxn ang="0">
                  <a:pos x="6" y="50"/>
                </a:cxn>
              </a:cxnLst>
              <a:rect l="0" t="0" r="r" b="b"/>
              <a:pathLst>
                <a:path w="219" h="50">
                  <a:moveTo>
                    <a:pt x="6" y="50"/>
                  </a:moveTo>
                  <a:cubicBezTo>
                    <a:pt x="10" y="50"/>
                    <a:pt x="12" y="48"/>
                    <a:pt x="12" y="44"/>
                  </a:cubicBezTo>
                  <a:cubicBezTo>
                    <a:pt x="12" y="43"/>
                    <a:pt x="12" y="41"/>
                    <a:pt x="11" y="40"/>
                  </a:cubicBezTo>
                  <a:cubicBezTo>
                    <a:pt x="50" y="1"/>
                    <a:pt x="50" y="1"/>
                    <a:pt x="50" y="1"/>
                  </a:cubicBezTo>
                  <a:cubicBezTo>
                    <a:pt x="219" y="1"/>
                    <a:pt x="219" y="1"/>
                    <a:pt x="219" y="1"/>
                  </a:cubicBezTo>
                  <a:cubicBezTo>
                    <a:pt x="219" y="0"/>
                    <a:pt x="219" y="0"/>
                    <a:pt x="219" y="0"/>
                  </a:cubicBezTo>
                  <a:cubicBezTo>
                    <a:pt x="49" y="0"/>
                    <a:pt x="49" y="0"/>
                    <a:pt x="49" y="0"/>
                  </a:cubicBezTo>
                  <a:cubicBezTo>
                    <a:pt x="10" y="39"/>
                    <a:pt x="10" y="39"/>
                    <a:pt x="10" y="39"/>
                  </a:cubicBezTo>
                  <a:cubicBezTo>
                    <a:pt x="9" y="38"/>
                    <a:pt x="8" y="38"/>
                    <a:pt x="6" y="38"/>
                  </a:cubicBezTo>
                  <a:cubicBezTo>
                    <a:pt x="3" y="38"/>
                    <a:pt x="0" y="40"/>
                    <a:pt x="0" y="44"/>
                  </a:cubicBezTo>
                  <a:cubicBezTo>
                    <a:pt x="0" y="48"/>
                    <a:pt x="3" y="50"/>
                    <a:pt x="6" y="50"/>
                  </a:cubicBezTo>
                  <a:close/>
                </a:path>
              </a:pathLst>
            </a:custGeom>
            <a:solidFill>
              <a:schemeClr val="bg1">
                <a:lumMod val="65000"/>
              </a:schemeClr>
            </a:solidFill>
            <a:ln w="9525">
              <a:solidFill>
                <a:schemeClr val="bg1">
                  <a:lumMod val="65000"/>
                </a:schemeClr>
              </a:solid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8" name="Freeform: Shape 153"/>
            <p:cNvSpPr>
              <a:spLocks/>
            </p:cNvSpPr>
            <p:nvPr/>
          </p:nvSpPr>
          <p:spPr bwMode="auto">
            <a:xfrm flipH="1" flipV="1">
              <a:off x="3843753" y="3293977"/>
              <a:ext cx="801464" cy="183943"/>
            </a:xfrm>
            <a:custGeom>
              <a:avLst/>
              <a:gdLst/>
              <a:ahLst/>
              <a:cxnLst>
                <a:cxn ang="0">
                  <a:pos x="6" y="50"/>
                </a:cxn>
                <a:cxn ang="0">
                  <a:pos x="12" y="44"/>
                </a:cxn>
                <a:cxn ang="0">
                  <a:pos x="11" y="40"/>
                </a:cxn>
                <a:cxn ang="0">
                  <a:pos x="50" y="1"/>
                </a:cxn>
                <a:cxn ang="0">
                  <a:pos x="219" y="1"/>
                </a:cxn>
                <a:cxn ang="0">
                  <a:pos x="219" y="0"/>
                </a:cxn>
                <a:cxn ang="0">
                  <a:pos x="49" y="0"/>
                </a:cxn>
                <a:cxn ang="0">
                  <a:pos x="10" y="39"/>
                </a:cxn>
                <a:cxn ang="0">
                  <a:pos x="6" y="38"/>
                </a:cxn>
                <a:cxn ang="0">
                  <a:pos x="0" y="44"/>
                </a:cxn>
                <a:cxn ang="0">
                  <a:pos x="6" y="50"/>
                </a:cxn>
              </a:cxnLst>
              <a:rect l="0" t="0" r="r" b="b"/>
              <a:pathLst>
                <a:path w="219" h="50">
                  <a:moveTo>
                    <a:pt x="6" y="50"/>
                  </a:moveTo>
                  <a:cubicBezTo>
                    <a:pt x="10" y="50"/>
                    <a:pt x="12" y="48"/>
                    <a:pt x="12" y="44"/>
                  </a:cubicBezTo>
                  <a:cubicBezTo>
                    <a:pt x="12" y="43"/>
                    <a:pt x="12" y="41"/>
                    <a:pt x="11" y="40"/>
                  </a:cubicBezTo>
                  <a:cubicBezTo>
                    <a:pt x="50" y="1"/>
                    <a:pt x="50" y="1"/>
                    <a:pt x="50" y="1"/>
                  </a:cubicBezTo>
                  <a:cubicBezTo>
                    <a:pt x="219" y="1"/>
                    <a:pt x="219" y="1"/>
                    <a:pt x="219" y="1"/>
                  </a:cubicBezTo>
                  <a:cubicBezTo>
                    <a:pt x="219" y="0"/>
                    <a:pt x="219" y="0"/>
                    <a:pt x="219" y="0"/>
                  </a:cubicBezTo>
                  <a:cubicBezTo>
                    <a:pt x="49" y="0"/>
                    <a:pt x="49" y="0"/>
                    <a:pt x="49" y="0"/>
                  </a:cubicBezTo>
                  <a:cubicBezTo>
                    <a:pt x="10" y="39"/>
                    <a:pt x="10" y="39"/>
                    <a:pt x="10" y="39"/>
                  </a:cubicBezTo>
                  <a:cubicBezTo>
                    <a:pt x="9" y="38"/>
                    <a:pt x="8" y="38"/>
                    <a:pt x="6" y="38"/>
                  </a:cubicBezTo>
                  <a:cubicBezTo>
                    <a:pt x="3" y="38"/>
                    <a:pt x="0" y="40"/>
                    <a:pt x="0" y="44"/>
                  </a:cubicBezTo>
                  <a:cubicBezTo>
                    <a:pt x="0" y="48"/>
                    <a:pt x="3" y="50"/>
                    <a:pt x="6" y="50"/>
                  </a:cubicBezTo>
                  <a:close/>
                </a:path>
              </a:pathLst>
            </a:custGeom>
            <a:solidFill>
              <a:schemeClr val="bg1">
                <a:lumMod val="65000"/>
              </a:schemeClr>
            </a:solidFill>
            <a:ln w="9525">
              <a:solidFill>
                <a:schemeClr val="bg1">
                  <a:lumMod val="65000"/>
                </a:schemeClr>
              </a:solid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grpSp>
        <p:nvGrpSpPr>
          <p:cNvPr id="9" name="Group 67"/>
          <p:cNvGrpSpPr/>
          <p:nvPr/>
        </p:nvGrpSpPr>
        <p:grpSpPr>
          <a:xfrm>
            <a:off x="930563" y="3293979"/>
            <a:ext cx="2913191" cy="866137"/>
            <a:chOff x="1415480" y="1669738"/>
            <a:chExt cx="2913191" cy="866137"/>
          </a:xfrm>
        </p:grpSpPr>
        <p:sp>
          <p:nvSpPr>
            <p:cNvPr id="19" name="TextBox 68"/>
            <p:cNvSpPr txBox="1">
              <a:spLocks/>
            </p:cNvSpPr>
            <p:nvPr/>
          </p:nvSpPr>
          <p:spPr bwMode="auto">
            <a:xfrm>
              <a:off x="1415480" y="1669738"/>
              <a:ext cx="2913191" cy="309958"/>
            </a:xfrm>
            <a:prstGeom prst="rect">
              <a:avLst/>
            </a:prstGeom>
            <a:noFill/>
            <a:extLst/>
          </p:spPr>
          <p:txBody>
            <a:bodyPr wrap="none" lIns="0" tIns="0" rIns="288000" bIns="0" anchor="ctr" anchorCtr="0">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a:ln>
                    <a:noFill/>
                  </a:ln>
                  <a:solidFill>
                    <a:srgbClr val="1A262F"/>
                  </a:solidFill>
                  <a:effectLst/>
                  <a:uLnTx/>
                  <a:uFillTx/>
                  <a:latin typeface="+mn-ea"/>
                  <a:cs typeface="+mn-cs"/>
                </a:rPr>
                <a:t>标题文本预设</a:t>
              </a:r>
            </a:p>
          </p:txBody>
        </p:sp>
        <p:sp>
          <p:nvSpPr>
            <p:cNvPr id="20" name="TextBox 69"/>
            <p:cNvSpPr txBox="1">
              <a:spLocks/>
            </p:cNvSpPr>
            <p:nvPr/>
          </p:nvSpPr>
          <p:spPr bwMode="auto">
            <a:xfrm>
              <a:off x="1415480" y="1979696"/>
              <a:ext cx="2913191" cy="556179"/>
            </a:xfrm>
            <a:prstGeom prst="rect">
              <a:avLst/>
            </a:prstGeom>
            <a:noFill/>
            <a:extLst/>
          </p:spPr>
          <p:txBody>
            <a:bodyPr wrap="square" lIns="0" tIns="0" rIns="288000" bIns="0" anchor="t" anchorCtr="0">
              <a:norm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t>此部分内容作为文字排版占位显示 </a:t>
              </a:r>
              <a:b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br>
              <a: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t>（建议使用主题字体）</a:t>
              </a:r>
            </a:p>
          </p:txBody>
        </p:sp>
      </p:grpSp>
      <p:grpSp>
        <p:nvGrpSpPr>
          <p:cNvPr id="10" name="Group 70"/>
          <p:cNvGrpSpPr/>
          <p:nvPr/>
        </p:nvGrpSpPr>
        <p:grpSpPr>
          <a:xfrm>
            <a:off x="8265617" y="3288676"/>
            <a:ext cx="2829060" cy="866137"/>
            <a:chOff x="8601584" y="1451933"/>
            <a:chExt cx="2196245" cy="866137"/>
          </a:xfrm>
        </p:grpSpPr>
        <p:sp>
          <p:nvSpPr>
            <p:cNvPr id="17" name="TextBox 71"/>
            <p:cNvSpPr txBox="1">
              <a:spLocks/>
            </p:cNvSpPr>
            <p:nvPr/>
          </p:nvSpPr>
          <p:spPr bwMode="auto">
            <a:xfrm>
              <a:off x="8601584" y="1451933"/>
              <a:ext cx="2196244" cy="309958"/>
            </a:xfrm>
            <a:prstGeom prst="rect">
              <a:avLst/>
            </a:prstGeom>
            <a:noFill/>
            <a:extLst/>
          </p:spPr>
          <p:txBody>
            <a:bodyPr wrap="none" lIns="288000" tIns="0" rIns="0" bIns="0" anchor="ctr" anchorCtr="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a:ln>
                    <a:noFill/>
                  </a:ln>
                  <a:solidFill>
                    <a:srgbClr val="CE4C4B"/>
                  </a:solidFill>
                  <a:effectLst/>
                  <a:uLnTx/>
                  <a:uFillTx/>
                  <a:latin typeface="+mn-ea"/>
                  <a:cs typeface="+mn-cs"/>
                </a:rPr>
                <a:t>标题文本预设</a:t>
              </a:r>
            </a:p>
          </p:txBody>
        </p:sp>
        <p:sp>
          <p:nvSpPr>
            <p:cNvPr id="18" name="TextBox 72"/>
            <p:cNvSpPr txBox="1">
              <a:spLocks/>
            </p:cNvSpPr>
            <p:nvPr/>
          </p:nvSpPr>
          <p:spPr bwMode="auto">
            <a:xfrm>
              <a:off x="8601585" y="1761891"/>
              <a:ext cx="2196244" cy="556179"/>
            </a:xfrm>
            <a:prstGeom prst="rect">
              <a:avLst/>
            </a:prstGeom>
            <a:noFill/>
            <a:extLst/>
          </p:spPr>
          <p:txBody>
            <a:bodyPr wrap="square" lIns="288000" tIns="0" rIns="0" bIns="0">
              <a:norm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t>此部分内容作为文字排版占位显示 </a:t>
              </a:r>
              <a:b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br>
              <a: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t>（建议使用主题字体）</a:t>
              </a:r>
            </a:p>
          </p:txBody>
        </p:sp>
      </p:grpSp>
      <p:grpSp>
        <p:nvGrpSpPr>
          <p:cNvPr id="11" name="Group 73"/>
          <p:cNvGrpSpPr/>
          <p:nvPr/>
        </p:nvGrpSpPr>
        <p:grpSpPr>
          <a:xfrm>
            <a:off x="7215787" y="1783187"/>
            <a:ext cx="2829060" cy="866137"/>
            <a:chOff x="8601584" y="1451933"/>
            <a:chExt cx="2196245" cy="866137"/>
          </a:xfrm>
        </p:grpSpPr>
        <p:sp>
          <p:nvSpPr>
            <p:cNvPr id="15" name="TextBox 74"/>
            <p:cNvSpPr txBox="1">
              <a:spLocks/>
            </p:cNvSpPr>
            <p:nvPr/>
          </p:nvSpPr>
          <p:spPr bwMode="auto">
            <a:xfrm>
              <a:off x="8601584" y="1451933"/>
              <a:ext cx="2196244" cy="309958"/>
            </a:xfrm>
            <a:prstGeom prst="rect">
              <a:avLst/>
            </a:prstGeom>
            <a:noFill/>
            <a:extLst/>
          </p:spPr>
          <p:txBody>
            <a:bodyPr wrap="none" lIns="288000" tIns="0" rIns="0" bIns="0" anchor="ctr" anchorCtr="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1A262F"/>
                  </a:solidFill>
                  <a:effectLst/>
                  <a:uLnTx/>
                  <a:uFillTx/>
                  <a:latin typeface="+mn-ea"/>
                  <a:cs typeface="+mn-cs"/>
                </a:rPr>
                <a:t>标题文本预设</a:t>
              </a:r>
            </a:p>
          </p:txBody>
        </p:sp>
        <p:sp>
          <p:nvSpPr>
            <p:cNvPr id="16" name="TextBox 75"/>
            <p:cNvSpPr txBox="1">
              <a:spLocks/>
            </p:cNvSpPr>
            <p:nvPr/>
          </p:nvSpPr>
          <p:spPr bwMode="auto">
            <a:xfrm>
              <a:off x="8601585" y="1761891"/>
              <a:ext cx="2196244" cy="556179"/>
            </a:xfrm>
            <a:prstGeom prst="rect">
              <a:avLst/>
            </a:prstGeom>
            <a:noFill/>
            <a:extLst/>
          </p:spPr>
          <p:txBody>
            <a:bodyPr wrap="square" lIns="288000" tIns="0" rIns="0" bIns="0">
              <a:norm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t>此部分内容作为文字排版占位显示 </a:t>
              </a:r>
              <a:b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br>
              <a: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t>（建议使用主题字体）</a:t>
              </a:r>
            </a:p>
          </p:txBody>
        </p:sp>
      </p:grpSp>
      <p:grpSp>
        <p:nvGrpSpPr>
          <p:cNvPr id="12" name="Group 76"/>
          <p:cNvGrpSpPr/>
          <p:nvPr/>
        </p:nvGrpSpPr>
        <p:grpSpPr>
          <a:xfrm>
            <a:off x="1561223" y="1505096"/>
            <a:ext cx="2913191" cy="866137"/>
            <a:chOff x="1415480" y="1669738"/>
            <a:chExt cx="2913191" cy="866137"/>
          </a:xfrm>
        </p:grpSpPr>
        <p:sp>
          <p:nvSpPr>
            <p:cNvPr id="13" name="TextBox 77"/>
            <p:cNvSpPr txBox="1">
              <a:spLocks/>
            </p:cNvSpPr>
            <p:nvPr/>
          </p:nvSpPr>
          <p:spPr bwMode="auto">
            <a:xfrm>
              <a:off x="1415480" y="1669738"/>
              <a:ext cx="2913191" cy="309958"/>
            </a:xfrm>
            <a:prstGeom prst="rect">
              <a:avLst/>
            </a:prstGeom>
            <a:noFill/>
            <a:extLst/>
          </p:spPr>
          <p:txBody>
            <a:bodyPr wrap="none" lIns="0" tIns="0" rIns="288000" bIns="0" anchor="ctr" anchorCtr="0">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CE4C4B"/>
                  </a:solidFill>
                  <a:effectLst/>
                  <a:uLnTx/>
                  <a:uFillTx/>
                  <a:latin typeface="+mn-ea"/>
                  <a:cs typeface="+mn-cs"/>
                </a:rPr>
                <a:t>标题文本预设</a:t>
              </a:r>
            </a:p>
          </p:txBody>
        </p:sp>
        <p:sp>
          <p:nvSpPr>
            <p:cNvPr id="14" name="TextBox 78"/>
            <p:cNvSpPr txBox="1">
              <a:spLocks/>
            </p:cNvSpPr>
            <p:nvPr/>
          </p:nvSpPr>
          <p:spPr bwMode="auto">
            <a:xfrm>
              <a:off x="1415480" y="1979696"/>
              <a:ext cx="2913191" cy="556179"/>
            </a:xfrm>
            <a:prstGeom prst="rect">
              <a:avLst/>
            </a:prstGeom>
            <a:noFill/>
            <a:extLst/>
          </p:spPr>
          <p:txBody>
            <a:bodyPr wrap="square" lIns="0" tIns="0" rIns="288000" bIns="0" anchor="t" anchorCtr="0">
              <a:norm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t>此部分内容作为文字排版占位显示 </a:t>
              </a:r>
              <a:b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br>
              <a: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t>（建议使用主题字体）</a:t>
              </a:r>
            </a:p>
          </p:txBody>
        </p:sp>
      </p:grpSp>
      <p:cxnSp>
        <p:nvCxnSpPr>
          <p:cNvPr id="62" name="直接连接符 61"/>
          <p:cNvCxnSpPr>
            <a:cxnSpLocks/>
          </p:cNvCxnSpPr>
          <p:nvPr/>
        </p:nvCxnSpPr>
        <p:spPr>
          <a:xfrm>
            <a:off x="3028950" y="585235"/>
            <a:ext cx="9163050" cy="0"/>
          </a:xfrm>
          <a:prstGeom prst="line">
            <a:avLst/>
          </a:prstGeom>
          <a:ln w="38100">
            <a:solidFill>
              <a:srgbClr val="CE4C4B"/>
            </a:solidFill>
          </a:ln>
        </p:spPr>
        <p:style>
          <a:lnRef idx="1">
            <a:schemeClr val="accent1"/>
          </a:lnRef>
          <a:fillRef idx="0">
            <a:schemeClr val="accent1"/>
          </a:fillRef>
          <a:effectRef idx="0">
            <a:schemeClr val="accent1"/>
          </a:effectRef>
          <a:fontRef idx="minor">
            <a:schemeClr val="tx1"/>
          </a:fontRef>
        </p:style>
      </p:cxnSp>
      <p:grpSp>
        <p:nvGrpSpPr>
          <p:cNvPr id="63" name="组合 62"/>
          <p:cNvGrpSpPr/>
          <p:nvPr/>
        </p:nvGrpSpPr>
        <p:grpSpPr>
          <a:xfrm>
            <a:off x="276225" y="232530"/>
            <a:ext cx="2646878" cy="629704"/>
            <a:chOff x="457200" y="184826"/>
            <a:chExt cx="2646878" cy="629704"/>
          </a:xfrm>
        </p:grpSpPr>
        <p:sp>
          <p:nvSpPr>
            <p:cNvPr id="64" name="文本框 63"/>
            <p:cNvSpPr txBox="1"/>
            <p:nvPr/>
          </p:nvSpPr>
          <p:spPr>
            <a:xfrm>
              <a:off x="457200" y="184826"/>
              <a:ext cx="2646878" cy="461665"/>
            </a:xfrm>
            <a:prstGeom prst="rect">
              <a:avLst/>
            </a:prstGeom>
            <a:noFill/>
          </p:spPr>
          <p:txBody>
            <a:bodyPr wrap="none" rtlCol="0">
              <a:spAutoFit/>
            </a:bodyPr>
            <a:lstStyle/>
            <a:p>
              <a:r>
                <a:rPr lang="zh-CN" altLang="en-US" sz="2400" b="1" dirty="0">
                  <a:solidFill>
                    <a:srgbClr val="CE4C4B"/>
                  </a:solidFill>
                </a:rPr>
                <a:t>标题文字添加此处</a:t>
              </a:r>
            </a:p>
          </p:txBody>
        </p:sp>
        <p:sp>
          <p:nvSpPr>
            <p:cNvPr id="65" name="文本框 64"/>
            <p:cNvSpPr txBox="1"/>
            <p:nvPr/>
          </p:nvSpPr>
          <p:spPr>
            <a:xfrm>
              <a:off x="466928" y="537531"/>
              <a:ext cx="2588672" cy="276999"/>
            </a:xfrm>
            <a:prstGeom prst="rect">
              <a:avLst/>
            </a:prstGeom>
            <a:noFill/>
          </p:spPr>
          <p:txBody>
            <a:bodyPr wrap="square" rtlCol="0">
              <a:spAutoFit/>
            </a:bodyPr>
            <a:lstStyle/>
            <a:p>
              <a:pPr algn="dist"/>
              <a:r>
                <a:rPr lang="en-US" altLang="zh-CN" sz="1200" dirty="0">
                  <a:solidFill>
                    <a:schemeClr val="tx1">
                      <a:lumMod val="50000"/>
                      <a:lumOff val="50000"/>
                    </a:schemeClr>
                  </a:solidFill>
                </a:rPr>
                <a:t>BIAO TI WEN ZI TIAN JIA CI CHU</a:t>
              </a:r>
              <a:endParaRPr lang="zh-CN" altLang="en-US" sz="1200" dirty="0">
                <a:solidFill>
                  <a:schemeClr val="tx1">
                    <a:lumMod val="50000"/>
                    <a:lumOff val="50000"/>
                  </a:schemeClr>
                </a:solidFill>
              </a:endParaRPr>
            </a:p>
          </p:txBody>
        </p:sp>
      </p:grpSp>
      <p:sp>
        <p:nvSpPr>
          <p:cNvPr id="66" name="矩形 65"/>
          <p:cNvSpPr/>
          <p:nvPr/>
        </p:nvSpPr>
        <p:spPr>
          <a:xfrm>
            <a:off x="0" y="234761"/>
            <a:ext cx="238125" cy="598897"/>
          </a:xfrm>
          <a:prstGeom prst="rect">
            <a:avLst/>
          </a:prstGeom>
          <a:solidFill>
            <a:srgbClr val="1A26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31023810"/>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51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51000">
                                          <p:cBhvr additive="base">
                                            <p:cTn id="7" dur="1000" fill="hold"/>
                                            <p:tgtEl>
                                              <p:spTgt spid="2"/>
                                            </p:tgtEl>
                                            <p:attrNameLst>
                                              <p:attrName>ppt_x</p:attrName>
                                            </p:attrNameLst>
                                          </p:cBhvr>
                                          <p:tavLst>
                                            <p:tav tm="0">
                                              <p:val>
                                                <p:strVal val="#ppt_x"/>
                                              </p:val>
                                            </p:tav>
                                            <p:tav tm="100000">
                                              <p:val>
                                                <p:strVal val="#ppt_x"/>
                                              </p:val>
                                            </p:tav>
                                          </p:tavLst>
                                        </p:anim>
                                        <p:anim calcmode="lin" valueType="num" p14:bounceEnd="51000">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8"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0-#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2" presetClass="entr" presetSubtype="8"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0-#ppt_w/2"/>
                                              </p:val>
                                            </p:tav>
                                            <p:tav tm="100000">
                                              <p:val>
                                                <p:strVal val="#ppt_x"/>
                                              </p:val>
                                            </p:tav>
                                          </p:tavLst>
                                        </p:anim>
                                        <p:anim calcmode="lin" valueType="num">
                                          <p:cBhvr additive="base">
                                            <p:cTn id="18" dur="500" fill="hold"/>
                                            <p:tgtEl>
                                              <p:spTgt spid="12"/>
                                            </p:tgtEl>
                                            <p:attrNameLst>
                                              <p:attrName>ppt_y</p:attrName>
                                            </p:attrNameLst>
                                          </p:cBhvr>
                                          <p:tavLst>
                                            <p:tav tm="0">
                                              <p:val>
                                                <p:strVal val="#ppt_y"/>
                                              </p:val>
                                            </p:tav>
                                            <p:tav tm="100000">
                                              <p:val>
                                                <p:strVal val="#ppt_y"/>
                                              </p:val>
                                            </p:tav>
                                          </p:tavLst>
                                        </p:anim>
                                      </p:childTnLst>
                                    </p:cTn>
                                  </p:par>
                                </p:childTnLst>
                              </p:cTn>
                            </p:par>
                            <p:par>
                              <p:cTn id="19" fill="hold">
                                <p:stCondLst>
                                  <p:cond delay="2000"/>
                                </p:stCondLst>
                                <p:childTnLst>
                                  <p:par>
                                    <p:cTn id="20" presetID="2" presetClass="entr" presetSubtype="2"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1+#ppt_w/2"/>
                                              </p:val>
                                            </p:tav>
                                            <p:tav tm="100000">
                                              <p:val>
                                                <p:strVal val="#ppt_x"/>
                                              </p:val>
                                            </p:tav>
                                          </p:tavLst>
                                        </p:anim>
                                        <p:anim calcmode="lin" valueType="num">
                                          <p:cBhvr additive="base">
                                            <p:cTn id="23" dur="500" fill="hold"/>
                                            <p:tgtEl>
                                              <p:spTgt spid="11"/>
                                            </p:tgtEl>
                                            <p:attrNameLst>
                                              <p:attrName>ppt_y</p:attrName>
                                            </p:attrNameLst>
                                          </p:cBhvr>
                                          <p:tavLst>
                                            <p:tav tm="0">
                                              <p:val>
                                                <p:strVal val="#ppt_y"/>
                                              </p:val>
                                            </p:tav>
                                            <p:tav tm="100000">
                                              <p:val>
                                                <p:strVal val="#ppt_y"/>
                                              </p:val>
                                            </p:tav>
                                          </p:tavLst>
                                        </p:anim>
                                      </p:childTnLst>
                                    </p:cTn>
                                  </p:par>
                                </p:childTnLst>
                              </p:cTn>
                            </p:par>
                            <p:par>
                              <p:cTn id="24" fill="hold">
                                <p:stCondLst>
                                  <p:cond delay="2500"/>
                                </p:stCondLst>
                                <p:childTnLst>
                                  <p:par>
                                    <p:cTn id="25" presetID="2" presetClass="entr" presetSubtype="2"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1+#ppt_w/2"/>
                                              </p:val>
                                            </p:tav>
                                            <p:tav tm="100000">
                                              <p:val>
                                                <p:strVal val="#ppt_x"/>
                                              </p:val>
                                            </p:tav>
                                          </p:tavLst>
                                        </p:anim>
                                        <p:anim calcmode="lin" valueType="num">
                                          <p:cBhvr additive="base">
                                            <p:cTn id="2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ppt_x"/>
                                              </p:val>
                                            </p:tav>
                                            <p:tav tm="100000">
                                              <p:val>
                                                <p:strVal val="#ppt_x"/>
                                              </p:val>
                                            </p:tav>
                                          </p:tavLst>
                                        </p:anim>
                                        <p:anim calcmode="lin" valueType="num">
                                          <p:cBhvr additive="base">
                                            <p:cTn id="8" dur="10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1000"/>
                                </p:stCondLst>
                                <p:childTnLst>
                                  <p:par>
                                    <p:cTn id="10" presetID="2" presetClass="entr" presetSubtype="8"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0-#ppt_w/2"/>
                                              </p:val>
                                            </p:tav>
                                            <p:tav tm="100000">
                                              <p:val>
                                                <p:strVal val="#ppt_x"/>
                                              </p:val>
                                            </p:tav>
                                          </p:tavLst>
                                        </p:anim>
                                        <p:anim calcmode="lin" valueType="num">
                                          <p:cBhvr additive="base">
                                            <p:cTn id="13" dur="500" fill="hold"/>
                                            <p:tgtEl>
                                              <p:spTgt spid="9"/>
                                            </p:tgtEl>
                                            <p:attrNameLst>
                                              <p:attrName>ppt_y</p:attrName>
                                            </p:attrNameLst>
                                          </p:cBhvr>
                                          <p:tavLst>
                                            <p:tav tm="0">
                                              <p:val>
                                                <p:strVal val="#ppt_y"/>
                                              </p:val>
                                            </p:tav>
                                            <p:tav tm="100000">
                                              <p:val>
                                                <p:strVal val="#ppt_y"/>
                                              </p:val>
                                            </p:tav>
                                          </p:tavLst>
                                        </p:anim>
                                      </p:childTnLst>
                                    </p:cTn>
                                  </p:par>
                                </p:childTnLst>
                              </p:cTn>
                            </p:par>
                            <p:par>
                              <p:cTn id="14" fill="hold">
                                <p:stCondLst>
                                  <p:cond delay="1500"/>
                                </p:stCondLst>
                                <p:childTnLst>
                                  <p:par>
                                    <p:cTn id="15" presetID="2" presetClass="entr" presetSubtype="8"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0-#ppt_w/2"/>
                                              </p:val>
                                            </p:tav>
                                            <p:tav tm="100000">
                                              <p:val>
                                                <p:strVal val="#ppt_x"/>
                                              </p:val>
                                            </p:tav>
                                          </p:tavLst>
                                        </p:anim>
                                        <p:anim calcmode="lin" valueType="num">
                                          <p:cBhvr additive="base">
                                            <p:cTn id="18" dur="500" fill="hold"/>
                                            <p:tgtEl>
                                              <p:spTgt spid="12"/>
                                            </p:tgtEl>
                                            <p:attrNameLst>
                                              <p:attrName>ppt_y</p:attrName>
                                            </p:attrNameLst>
                                          </p:cBhvr>
                                          <p:tavLst>
                                            <p:tav tm="0">
                                              <p:val>
                                                <p:strVal val="#ppt_y"/>
                                              </p:val>
                                            </p:tav>
                                            <p:tav tm="100000">
                                              <p:val>
                                                <p:strVal val="#ppt_y"/>
                                              </p:val>
                                            </p:tav>
                                          </p:tavLst>
                                        </p:anim>
                                      </p:childTnLst>
                                    </p:cTn>
                                  </p:par>
                                </p:childTnLst>
                              </p:cTn>
                            </p:par>
                            <p:par>
                              <p:cTn id="19" fill="hold">
                                <p:stCondLst>
                                  <p:cond delay="2000"/>
                                </p:stCondLst>
                                <p:childTnLst>
                                  <p:par>
                                    <p:cTn id="20" presetID="2" presetClass="entr" presetSubtype="2"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1+#ppt_w/2"/>
                                              </p:val>
                                            </p:tav>
                                            <p:tav tm="100000">
                                              <p:val>
                                                <p:strVal val="#ppt_x"/>
                                              </p:val>
                                            </p:tav>
                                          </p:tavLst>
                                        </p:anim>
                                        <p:anim calcmode="lin" valueType="num">
                                          <p:cBhvr additive="base">
                                            <p:cTn id="23" dur="500" fill="hold"/>
                                            <p:tgtEl>
                                              <p:spTgt spid="11"/>
                                            </p:tgtEl>
                                            <p:attrNameLst>
                                              <p:attrName>ppt_y</p:attrName>
                                            </p:attrNameLst>
                                          </p:cBhvr>
                                          <p:tavLst>
                                            <p:tav tm="0">
                                              <p:val>
                                                <p:strVal val="#ppt_y"/>
                                              </p:val>
                                            </p:tav>
                                            <p:tav tm="100000">
                                              <p:val>
                                                <p:strVal val="#ppt_y"/>
                                              </p:val>
                                            </p:tav>
                                          </p:tavLst>
                                        </p:anim>
                                      </p:childTnLst>
                                    </p:cTn>
                                  </p:par>
                                </p:childTnLst>
                              </p:cTn>
                            </p:par>
                            <p:par>
                              <p:cTn id="24" fill="hold">
                                <p:stCondLst>
                                  <p:cond delay="2500"/>
                                </p:stCondLst>
                                <p:childTnLst>
                                  <p:par>
                                    <p:cTn id="25" presetID="2" presetClass="entr" presetSubtype="2"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1+#ppt_w/2"/>
                                              </p:val>
                                            </p:tav>
                                            <p:tav tm="100000">
                                              <p:val>
                                                <p:strVal val="#ppt_x"/>
                                              </p:val>
                                            </p:tav>
                                          </p:tavLst>
                                        </p:anim>
                                        <p:anim calcmode="lin" valueType="num">
                                          <p:cBhvr additive="base">
                                            <p:cTn id="28" dur="5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A_PicturePlaceholder 3"/>
          <p:cNvPicPr>
            <a:picLocks noGrp="1" noChangeAspect="1"/>
          </p:cNvPicPr>
          <p:nvPr>
            <p:ph type="pic" sz="quarter" idx="10"/>
            <p:custDataLst>
              <p:tags r:id="rId1"/>
            </p:custDataLst>
          </p:nvPr>
        </p:nvPicPr>
        <p:blipFill>
          <a:blip r:embed="rId14" cstate="screen">
            <a:extLst>
              <a:ext uri="{28A0092B-C50C-407E-A947-70E740481C1C}">
                <a14:useLocalDpi xmlns:a14="http://schemas.microsoft.com/office/drawing/2010/main"/>
              </a:ext>
            </a:extLst>
          </a:blip>
          <a:srcRect/>
          <a:stretch>
            <a:fillRect/>
          </a:stretch>
        </p:blipFill>
        <p:spPr/>
      </p:pic>
      <p:grpSp>
        <p:nvGrpSpPr>
          <p:cNvPr id="5" name="PA_组合 4"/>
          <p:cNvGrpSpPr/>
          <p:nvPr>
            <p:custDataLst>
              <p:tags r:id="rId2"/>
            </p:custDataLst>
          </p:nvPr>
        </p:nvGrpSpPr>
        <p:grpSpPr>
          <a:xfrm>
            <a:off x="972986" y="5162829"/>
            <a:ext cx="2989415" cy="589503"/>
            <a:chOff x="972986" y="5162829"/>
            <a:chExt cx="2989415" cy="589503"/>
          </a:xfrm>
        </p:grpSpPr>
        <p:sp>
          <p:nvSpPr>
            <p:cNvPr id="6" name="PA_文本框 5"/>
            <p:cNvSpPr txBox="1"/>
            <p:nvPr>
              <p:custDataLst>
                <p:tags r:id="rId4"/>
              </p:custDataLst>
            </p:nvPr>
          </p:nvSpPr>
          <p:spPr>
            <a:xfrm>
              <a:off x="972986" y="5162829"/>
              <a:ext cx="691215" cy="215444"/>
            </a:xfrm>
            <a:prstGeom prst="rect">
              <a:avLst/>
            </a:prstGeom>
            <a:noFill/>
          </p:spPr>
          <p:txBody>
            <a:bodyPr wrap="none" rtlCol="0">
              <a:spAutoFit/>
            </a:bodyPr>
            <a:lstStyle/>
            <a:p>
              <a:r>
                <a:rPr lang="en-US" sz="800" dirty="0">
                  <a:solidFill>
                    <a:schemeClr val="tx1">
                      <a:lumMod val="65000"/>
                      <a:lumOff val="35000"/>
                    </a:schemeClr>
                  </a:solidFill>
                  <a:latin typeface="Roboto Light" charset="0"/>
                  <a:ea typeface="Roboto Light" charset="0"/>
                  <a:cs typeface="Roboto Light" charset="0"/>
                </a:rPr>
                <a:t>Photoshop</a:t>
              </a:r>
            </a:p>
          </p:txBody>
        </p:sp>
        <p:sp>
          <p:nvSpPr>
            <p:cNvPr id="7" name="PA_文本框 6"/>
            <p:cNvSpPr txBox="1"/>
            <p:nvPr>
              <p:custDataLst>
                <p:tags r:id="rId5"/>
              </p:custDataLst>
            </p:nvPr>
          </p:nvSpPr>
          <p:spPr>
            <a:xfrm>
              <a:off x="3590183" y="5162829"/>
              <a:ext cx="372218" cy="215444"/>
            </a:xfrm>
            <a:prstGeom prst="rect">
              <a:avLst/>
            </a:prstGeom>
            <a:noFill/>
          </p:spPr>
          <p:txBody>
            <a:bodyPr wrap="none" rtlCol="0">
              <a:spAutoFit/>
            </a:bodyPr>
            <a:lstStyle/>
            <a:p>
              <a:r>
                <a:rPr lang="en-US" sz="800">
                  <a:solidFill>
                    <a:schemeClr val="tx1">
                      <a:lumMod val="65000"/>
                      <a:lumOff val="35000"/>
                    </a:schemeClr>
                  </a:solidFill>
                  <a:latin typeface="Roboto Light" charset="0"/>
                  <a:ea typeface="Roboto Light" charset="0"/>
                  <a:cs typeface="Roboto Light" charset="0"/>
                </a:rPr>
                <a:t>85%</a:t>
              </a:r>
              <a:endParaRPr lang="en-US" sz="800" dirty="0">
                <a:solidFill>
                  <a:schemeClr val="tx1">
                    <a:lumMod val="65000"/>
                    <a:lumOff val="35000"/>
                  </a:schemeClr>
                </a:solidFill>
                <a:latin typeface="Roboto Light" charset="0"/>
                <a:ea typeface="Roboto Light" charset="0"/>
                <a:cs typeface="Roboto Light" charset="0"/>
              </a:endParaRPr>
            </a:p>
          </p:txBody>
        </p:sp>
        <p:sp>
          <p:nvSpPr>
            <p:cNvPr id="8" name="PA_文本框 7"/>
            <p:cNvSpPr txBox="1"/>
            <p:nvPr>
              <p:custDataLst>
                <p:tags r:id="rId6"/>
              </p:custDataLst>
            </p:nvPr>
          </p:nvSpPr>
          <p:spPr>
            <a:xfrm>
              <a:off x="972986" y="5481910"/>
              <a:ext cx="614271" cy="215444"/>
            </a:xfrm>
            <a:prstGeom prst="rect">
              <a:avLst/>
            </a:prstGeom>
            <a:noFill/>
          </p:spPr>
          <p:txBody>
            <a:bodyPr wrap="none" rtlCol="0">
              <a:spAutoFit/>
            </a:bodyPr>
            <a:lstStyle/>
            <a:p>
              <a:r>
                <a:rPr lang="en-US" sz="800" dirty="0">
                  <a:solidFill>
                    <a:schemeClr val="tx1">
                      <a:lumMod val="65000"/>
                      <a:lumOff val="35000"/>
                    </a:schemeClr>
                  </a:solidFill>
                  <a:latin typeface="Roboto Light" charset="0"/>
                  <a:ea typeface="Roboto Light" charset="0"/>
                  <a:cs typeface="Roboto Light" charset="0"/>
                </a:rPr>
                <a:t>Illustrator</a:t>
              </a:r>
            </a:p>
          </p:txBody>
        </p:sp>
        <p:sp>
          <p:nvSpPr>
            <p:cNvPr id="9" name="PA_圆角矩形 8"/>
            <p:cNvSpPr/>
            <p:nvPr>
              <p:custDataLst>
                <p:tags r:id="rId7"/>
              </p:custDataLst>
            </p:nvPr>
          </p:nvSpPr>
          <p:spPr>
            <a:xfrm>
              <a:off x="972986" y="5385620"/>
              <a:ext cx="2965953" cy="47630"/>
            </a:xfrm>
            <a:prstGeom prst="roundRect">
              <a:avLst>
                <a:gd name="adj" fmla="val 5000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_圆角矩形 9"/>
            <p:cNvSpPr/>
            <p:nvPr>
              <p:custDataLst>
                <p:tags r:id="rId8"/>
              </p:custDataLst>
            </p:nvPr>
          </p:nvSpPr>
          <p:spPr>
            <a:xfrm>
              <a:off x="972986" y="5385620"/>
              <a:ext cx="2389430" cy="47631"/>
            </a:xfrm>
            <a:prstGeom prst="roundRect">
              <a:avLst>
                <a:gd name="adj" fmla="val 50000"/>
              </a:avLst>
            </a:prstGeom>
            <a:solidFill>
              <a:srgbClr val="CE4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_圆角矩形 10"/>
            <p:cNvSpPr/>
            <p:nvPr>
              <p:custDataLst>
                <p:tags r:id="rId9"/>
              </p:custDataLst>
            </p:nvPr>
          </p:nvSpPr>
          <p:spPr>
            <a:xfrm>
              <a:off x="972986" y="5704701"/>
              <a:ext cx="2965953" cy="47630"/>
            </a:xfrm>
            <a:prstGeom prst="roundRect">
              <a:avLst>
                <a:gd name="adj" fmla="val 50000"/>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PA_圆角矩形 11"/>
            <p:cNvSpPr/>
            <p:nvPr>
              <p:custDataLst>
                <p:tags r:id="rId10"/>
              </p:custDataLst>
            </p:nvPr>
          </p:nvSpPr>
          <p:spPr>
            <a:xfrm>
              <a:off x="972986" y="5704701"/>
              <a:ext cx="2027189" cy="47631"/>
            </a:xfrm>
            <a:prstGeom prst="roundRect">
              <a:avLst>
                <a:gd name="adj" fmla="val 50000"/>
              </a:avLst>
            </a:prstGeom>
            <a:solidFill>
              <a:srgbClr val="CE4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A_文本框 12"/>
            <p:cNvSpPr txBox="1"/>
            <p:nvPr>
              <p:custDataLst>
                <p:tags r:id="rId11"/>
              </p:custDataLst>
            </p:nvPr>
          </p:nvSpPr>
          <p:spPr>
            <a:xfrm>
              <a:off x="3590183" y="5481910"/>
              <a:ext cx="372218" cy="215444"/>
            </a:xfrm>
            <a:prstGeom prst="rect">
              <a:avLst/>
            </a:prstGeom>
            <a:noFill/>
          </p:spPr>
          <p:txBody>
            <a:bodyPr wrap="none" rtlCol="0">
              <a:spAutoFit/>
            </a:bodyPr>
            <a:lstStyle/>
            <a:p>
              <a:r>
                <a:rPr lang="en-US" sz="800" dirty="0">
                  <a:solidFill>
                    <a:schemeClr val="tx1">
                      <a:lumMod val="65000"/>
                      <a:lumOff val="35000"/>
                    </a:schemeClr>
                  </a:solidFill>
                  <a:latin typeface="Roboto Light" charset="0"/>
                  <a:ea typeface="Roboto Light" charset="0"/>
                  <a:cs typeface="Roboto Light" charset="0"/>
                </a:rPr>
                <a:t>70%</a:t>
              </a:r>
            </a:p>
          </p:txBody>
        </p:sp>
      </p:grpSp>
      <p:sp>
        <p:nvSpPr>
          <p:cNvPr id="16" name="PA_矩形 15"/>
          <p:cNvSpPr/>
          <p:nvPr>
            <p:custDataLst>
              <p:tags r:id="rId3"/>
            </p:custDataLst>
          </p:nvPr>
        </p:nvSpPr>
        <p:spPr>
          <a:xfrm>
            <a:off x="958497" y="2578407"/>
            <a:ext cx="784230" cy="127219"/>
          </a:xfrm>
          <a:prstGeom prst="rect">
            <a:avLst/>
          </a:prstGeom>
          <a:noFill/>
          <a:ln w="38100" cap="flat" cmpd="sng" algn="ctr">
            <a:solidFill>
              <a:srgbClr val="CE4C4B"/>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 name="组合 1"/>
          <p:cNvGrpSpPr/>
          <p:nvPr/>
        </p:nvGrpSpPr>
        <p:grpSpPr>
          <a:xfrm>
            <a:off x="853218" y="873127"/>
            <a:ext cx="4098161" cy="1209067"/>
            <a:chOff x="853218" y="873127"/>
            <a:chExt cx="4098161" cy="1209067"/>
          </a:xfrm>
        </p:grpSpPr>
        <p:sp>
          <p:nvSpPr>
            <p:cNvPr id="20" name="矩形 19"/>
            <p:cNvSpPr/>
            <p:nvPr/>
          </p:nvSpPr>
          <p:spPr>
            <a:xfrm>
              <a:off x="853218" y="1546663"/>
              <a:ext cx="4098161" cy="535531"/>
            </a:xfrm>
            <a:prstGeom prst="rect">
              <a:avLst/>
            </a:prstGeom>
          </p:spPr>
          <p:txBody>
            <a:bodyPr wrap="square">
              <a:spAutoFit/>
            </a:bodyPr>
            <a:lstStyle/>
            <a:p>
              <a:pP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1" name="矩形 20"/>
            <p:cNvSpPr/>
            <p:nvPr/>
          </p:nvSpPr>
          <p:spPr>
            <a:xfrm>
              <a:off x="853218" y="873127"/>
              <a:ext cx="3245530" cy="683264"/>
            </a:xfrm>
            <a:prstGeom prst="rect">
              <a:avLst/>
            </a:prstGeom>
          </p:spPr>
          <p:txBody>
            <a:bodyPr wrap="square">
              <a:spAutoFit/>
            </a:bodyPr>
            <a:lstStyle/>
            <a:p>
              <a:pPr>
                <a:lnSpc>
                  <a:spcPct val="120000"/>
                </a:lnSpc>
              </a:pPr>
              <a:r>
                <a:rPr lang="zh-CN" altLang="en-US" sz="3200" b="1" dirty="0">
                  <a:solidFill>
                    <a:schemeClr val="tx1">
                      <a:lumMod val="65000"/>
                      <a:lumOff val="35000"/>
                    </a:schemeClr>
                  </a:solidFill>
                </a:rPr>
                <a:t>标题文字添加</a:t>
              </a:r>
            </a:p>
          </p:txBody>
        </p:sp>
      </p:grpSp>
      <p:sp>
        <p:nvSpPr>
          <p:cNvPr id="22" name="矩形 21"/>
          <p:cNvSpPr/>
          <p:nvPr/>
        </p:nvSpPr>
        <p:spPr>
          <a:xfrm>
            <a:off x="853219" y="3032458"/>
            <a:ext cx="4701276" cy="1384995"/>
          </a:xfrm>
          <a:prstGeom prst="rect">
            <a:avLst/>
          </a:prstGeom>
        </p:spPr>
        <p:txBody>
          <a:bodyPr wrap="square">
            <a:spAutoFit/>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不仅可以创建演示文稿，还可以在互联网上召开面对面会议、远程会议或在网上给观众展示演示文稿</a:t>
            </a:r>
          </a:p>
        </p:txBody>
      </p:sp>
    </p:spTree>
    <p:extLst>
      <p:ext uri="{BB962C8B-B14F-4D97-AF65-F5344CB8AC3E}">
        <p14:creationId xmlns:p14="http://schemas.microsoft.com/office/powerpoint/2010/main" val="729311212"/>
      </p:ext>
    </p:extLst>
  </p:cSld>
  <p:clrMapOvr>
    <a:masterClrMapping/>
  </p:clrMapOvr>
  <p:transition spd="slow" advTm="4000">
    <p:push dir="u"/>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14:presetBounceEnd="51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51000">
                                          <p:cBhvr additive="base">
                                            <p:cTn id="7" dur="1000" fill="hold"/>
                                            <p:tgtEl>
                                              <p:spTgt spid="4"/>
                                            </p:tgtEl>
                                            <p:attrNameLst>
                                              <p:attrName>ppt_x</p:attrName>
                                            </p:attrNameLst>
                                          </p:cBhvr>
                                          <p:tavLst>
                                            <p:tav tm="0">
                                              <p:val>
                                                <p:strVal val="1+#ppt_w/2"/>
                                              </p:val>
                                            </p:tav>
                                            <p:tav tm="100000">
                                              <p:val>
                                                <p:strVal val="#ppt_x"/>
                                              </p:val>
                                            </p:tav>
                                          </p:tavLst>
                                        </p:anim>
                                        <p:anim calcmode="lin" valueType="num" p14:bounceEnd="51000">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4" fill="hold" nodeType="afterEffect" p14:presetBounceEnd="51000">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14:bounceEnd="51000">
                                          <p:cBhvr additive="base">
                                            <p:cTn id="12" dur="1000" fill="hold"/>
                                            <p:tgtEl>
                                              <p:spTgt spid="2"/>
                                            </p:tgtEl>
                                            <p:attrNameLst>
                                              <p:attrName>ppt_x</p:attrName>
                                            </p:attrNameLst>
                                          </p:cBhvr>
                                          <p:tavLst>
                                            <p:tav tm="0">
                                              <p:val>
                                                <p:strVal val="#ppt_x"/>
                                              </p:val>
                                            </p:tav>
                                            <p:tav tm="100000">
                                              <p:val>
                                                <p:strVal val="#ppt_x"/>
                                              </p:val>
                                            </p:tav>
                                          </p:tavLst>
                                        </p:anim>
                                        <p:anim calcmode="lin" valueType="num" p14:bounceEnd="51000">
                                          <p:cBhvr additive="base">
                                            <p:cTn id="13" dur="1000" fill="hold"/>
                                            <p:tgtEl>
                                              <p:spTgt spid="2"/>
                                            </p:tgtEl>
                                            <p:attrNameLst>
                                              <p:attrName>ppt_y</p:attrName>
                                            </p:attrNameLst>
                                          </p:cBhvr>
                                          <p:tavLst>
                                            <p:tav tm="0">
                                              <p:val>
                                                <p:strVal val="1+#ppt_h/2"/>
                                              </p:val>
                                            </p:tav>
                                            <p:tav tm="100000">
                                              <p:val>
                                                <p:strVal val="#ppt_y"/>
                                              </p:val>
                                            </p:tav>
                                          </p:tavLst>
                                        </p:anim>
                                      </p:childTnLst>
                                    </p:cTn>
                                  </p:par>
                                </p:childTnLst>
                              </p:cTn>
                            </p:par>
                            <p:par>
                              <p:cTn id="14" fill="hold">
                                <p:stCondLst>
                                  <p:cond delay="2000"/>
                                </p:stCondLst>
                                <p:childTnLst>
                                  <p:par>
                                    <p:cTn id="15" presetID="2" presetClass="entr" presetSubtype="8" fill="hold" grpId="0" nodeType="afterEffect" p14:presetBounceEnd="51000">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14:bounceEnd="51000">
                                          <p:cBhvr additive="base">
                                            <p:cTn id="17" dur="1000" fill="hold"/>
                                            <p:tgtEl>
                                              <p:spTgt spid="22"/>
                                            </p:tgtEl>
                                            <p:attrNameLst>
                                              <p:attrName>ppt_x</p:attrName>
                                            </p:attrNameLst>
                                          </p:cBhvr>
                                          <p:tavLst>
                                            <p:tav tm="0">
                                              <p:val>
                                                <p:strVal val="0-#ppt_w/2"/>
                                              </p:val>
                                            </p:tav>
                                            <p:tav tm="100000">
                                              <p:val>
                                                <p:strVal val="#ppt_x"/>
                                              </p:val>
                                            </p:tav>
                                          </p:tavLst>
                                        </p:anim>
                                        <p:anim calcmode="lin" valueType="num" p14:bounceEnd="51000">
                                          <p:cBhvr additive="base">
                                            <p:cTn id="18" dur="1000" fill="hold"/>
                                            <p:tgtEl>
                                              <p:spTgt spid="22"/>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4" fill="hold" nodeType="afterEffect" p14:presetBounceEnd="51000">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14:bounceEnd="51000">
                                          <p:cBhvr additive="base">
                                            <p:cTn id="22" dur="1000" fill="hold"/>
                                            <p:tgtEl>
                                              <p:spTgt spid="5"/>
                                            </p:tgtEl>
                                            <p:attrNameLst>
                                              <p:attrName>ppt_x</p:attrName>
                                            </p:attrNameLst>
                                          </p:cBhvr>
                                          <p:tavLst>
                                            <p:tav tm="0">
                                              <p:val>
                                                <p:strVal val="#ppt_x"/>
                                              </p:val>
                                            </p:tav>
                                            <p:tav tm="100000">
                                              <p:val>
                                                <p:strVal val="#ppt_x"/>
                                              </p:val>
                                            </p:tav>
                                          </p:tavLst>
                                        </p:anim>
                                        <p:anim calcmode="lin" valueType="num" p14:bounceEnd="51000">
                                          <p:cBhvr additive="base">
                                            <p:cTn id="23" dur="1000" fill="hold"/>
                                            <p:tgtEl>
                                              <p:spTgt spid="5"/>
                                            </p:tgtEl>
                                            <p:attrNameLst>
                                              <p:attrName>ppt_y</p:attrName>
                                            </p:attrNameLst>
                                          </p:cBhvr>
                                          <p:tavLst>
                                            <p:tav tm="0">
                                              <p:val>
                                                <p:strVal val="1+#ppt_h/2"/>
                                              </p:val>
                                            </p:tav>
                                            <p:tav tm="100000">
                                              <p:val>
                                                <p:strVal val="#ppt_y"/>
                                              </p:val>
                                            </p:tav>
                                          </p:tavLst>
                                        </p:anim>
                                      </p:childTnLst>
                                    </p:cTn>
                                  </p:par>
                                </p:childTnLst>
                              </p:cTn>
                            </p:par>
                            <p:par>
                              <p:cTn id="24" fill="hold">
                                <p:stCondLst>
                                  <p:cond delay="4000"/>
                                </p:stCondLst>
                                <p:childTnLst>
                                  <p:par>
                                    <p:cTn id="25" presetID="10" presetClass="entr" presetSubtype="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1000" fill="hold"/>
                                            <p:tgtEl>
                                              <p:spTgt spid="4"/>
                                            </p:tgtEl>
                                            <p:attrNameLst>
                                              <p:attrName>ppt_x</p:attrName>
                                            </p:attrNameLst>
                                          </p:cBhvr>
                                          <p:tavLst>
                                            <p:tav tm="0">
                                              <p:val>
                                                <p:strVal val="1+#ppt_w/2"/>
                                              </p:val>
                                            </p:tav>
                                            <p:tav tm="100000">
                                              <p:val>
                                                <p:strVal val="#ppt_x"/>
                                              </p:val>
                                            </p:tav>
                                          </p:tavLst>
                                        </p:anim>
                                        <p:anim calcmode="lin" valueType="num">
                                          <p:cBhvr additive="base">
                                            <p:cTn id="8" dur="10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1000"/>
                                </p:stCondLst>
                                <p:childTnLst>
                                  <p:par>
                                    <p:cTn id="10" presetID="2" presetClass="entr" presetSubtype="4"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1000" fill="hold"/>
                                            <p:tgtEl>
                                              <p:spTgt spid="2"/>
                                            </p:tgtEl>
                                            <p:attrNameLst>
                                              <p:attrName>ppt_x</p:attrName>
                                            </p:attrNameLst>
                                          </p:cBhvr>
                                          <p:tavLst>
                                            <p:tav tm="0">
                                              <p:val>
                                                <p:strVal val="#ppt_x"/>
                                              </p:val>
                                            </p:tav>
                                            <p:tav tm="100000">
                                              <p:val>
                                                <p:strVal val="#ppt_x"/>
                                              </p:val>
                                            </p:tav>
                                          </p:tavLst>
                                        </p:anim>
                                        <p:anim calcmode="lin" valueType="num">
                                          <p:cBhvr additive="base">
                                            <p:cTn id="13" dur="1000" fill="hold"/>
                                            <p:tgtEl>
                                              <p:spTgt spid="2"/>
                                            </p:tgtEl>
                                            <p:attrNameLst>
                                              <p:attrName>ppt_y</p:attrName>
                                            </p:attrNameLst>
                                          </p:cBhvr>
                                          <p:tavLst>
                                            <p:tav tm="0">
                                              <p:val>
                                                <p:strVal val="1+#ppt_h/2"/>
                                              </p:val>
                                            </p:tav>
                                            <p:tav tm="100000">
                                              <p:val>
                                                <p:strVal val="#ppt_y"/>
                                              </p:val>
                                            </p:tav>
                                          </p:tavLst>
                                        </p:anim>
                                      </p:childTnLst>
                                    </p:cTn>
                                  </p:par>
                                </p:childTnLst>
                              </p:cTn>
                            </p:par>
                            <p:par>
                              <p:cTn id="14" fill="hold">
                                <p:stCondLst>
                                  <p:cond delay="2000"/>
                                </p:stCondLst>
                                <p:childTnLst>
                                  <p:par>
                                    <p:cTn id="15" presetID="2" presetClass="entr" presetSubtype="8"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1000" fill="hold"/>
                                            <p:tgtEl>
                                              <p:spTgt spid="22"/>
                                            </p:tgtEl>
                                            <p:attrNameLst>
                                              <p:attrName>ppt_x</p:attrName>
                                            </p:attrNameLst>
                                          </p:cBhvr>
                                          <p:tavLst>
                                            <p:tav tm="0">
                                              <p:val>
                                                <p:strVal val="0-#ppt_w/2"/>
                                              </p:val>
                                            </p:tav>
                                            <p:tav tm="100000">
                                              <p:val>
                                                <p:strVal val="#ppt_x"/>
                                              </p:val>
                                            </p:tav>
                                          </p:tavLst>
                                        </p:anim>
                                        <p:anim calcmode="lin" valueType="num">
                                          <p:cBhvr additive="base">
                                            <p:cTn id="18" dur="1000" fill="hold"/>
                                            <p:tgtEl>
                                              <p:spTgt spid="22"/>
                                            </p:tgtEl>
                                            <p:attrNameLst>
                                              <p:attrName>ppt_y</p:attrName>
                                            </p:attrNameLst>
                                          </p:cBhvr>
                                          <p:tavLst>
                                            <p:tav tm="0">
                                              <p:val>
                                                <p:strVal val="#ppt_y"/>
                                              </p:val>
                                            </p:tav>
                                            <p:tav tm="100000">
                                              <p:val>
                                                <p:strVal val="#ppt_y"/>
                                              </p:val>
                                            </p:tav>
                                          </p:tavLst>
                                        </p:anim>
                                      </p:childTnLst>
                                    </p:cTn>
                                  </p:par>
                                </p:childTnLst>
                              </p:cTn>
                            </p:par>
                            <p:par>
                              <p:cTn id="19" fill="hold">
                                <p:stCondLst>
                                  <p:cond delay="3000"/>
                                </p:stCondLst>
                                <p:childTnLst>
                                  <p:par>
                                    <p:cTn id="20" presetID="2" presetClass="entr" presetSubtype="4" fill="hold"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1000" fill="hold"/>
                                            <p:tgtEl>
                                              <p:spTgt spid="5"/>
                                            </p:tgtEl>
                                            <p:attrNameLst>
                                              <p:attrName>ppt_x</p:attrName>
                                            </p:attrNameLst>
                                          </p:cBhvr>
                                          <p:tavLst>
                                            <p:tav tm="0">
                                              <p:val>
                                                <p:strVal val="#ppt_x"/>
                                              </p:val>
                                            </p:tav>
                                            <p:tav tm="100000">
                                              <p:val>
                                                <p:strVal val="#ppt_x"/>
                                              </p:val>
                                            </p:tav>
                                          </p:tavLst>
                                        </p:anim>
                                        <p:anim calcmode="lin" valueType="num">
                                          <p:cBhvr additive="base">
                                            <p:cTn id="23" dur="1000" fill="hold"/>
                                            <p:tgtEl>
                                              <p:spTgt spid="5"/>
                                            </p:tgtEl>
                                            <p:attrNameLst>
                                              <p:attrName>ppt_y</p:attrName>
                                            </p:attrNameLst>
                                          </p:cBhvr>
                                          <p:tavLst>
                                            <p:tav tm="0">
                                              <p:val>
                                                <p:strVal val="1+#ppt_h/2"/>
                                              </p:val>
                                            </p:tav>
                                            <p:tav tm="100000">
                                              <p:val>
                                                <p:strVal val="#ppt_y"/>
                                              </p:val>
                                            </p:tav>
                                          </p:tavLst>
                                        </p:anim>
                                      </p:childTnLst>
                                    </p:cTn>
                                  </p:par>
                                </p:childTnLst>
                              </p:cTn>
                            </p:par>
                            <p:par>
                              <p:cTn id="24" fill="hold">
                                <p:stCondLst>
                                  <p:cond delay="4000"/>
                                </p:stCondLst>
                                <p:childTnLst>
                                  <p:par>
                                    <p:cTn id="25" presetID="10" presetClass="entr" presetSubtype="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fade">
                                          <p:cBhvr>
                                            <p:cTn id="2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22" grpId="0"/>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组合 51"/>
          <p:cNvGrpSpPr/>
          <p:nvPr/>
        </p:nvGrpSpPr>
        <p:grpSpPr>
          <a:xfrm>
            <a:off x="892930" y="3398893"/>
            <a:ext cx="1260000" cy="626904"/>
            <a:chOff x="892930" y="3398893"/>
            <a:chExt cx="1260000" cy="626904"/>
          </a:xfrm>
        </p:grpSpPr>
        <p:sp>
          <p:nvSpPr>
            <p:cNvPr id="7" name="TextBox 11"/>
            <p:cNvSpPr txBox="1">
              <a:spLocks noChangeAspect="1"/>
            </p:cNvSpPr>
            <p:nvPr/>
          </p:nvSpPr>
          <p:spPr>
            <a:xfrm>
              <a:off x="892930" y="3398893"/>
              <a:ext cx="1260000" cy="276999"/>
            </a:xfrm>
            <a:prstGeom prst="rect">
              <a:avLst/>
            </a:prstGeom>
          </p:spPr>
          <p:txBody>
            <a:bodyPr vert="horz" wrap="none" lIns="91440" tIns="45720" rIns="91440" bIns="45720">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i="0" u="none" strike="noStrike" kern="1200" cap="none" spc="0" normalizeH="0" baseline="0" noProof="0">
                  <a:ln>
                    <a:noFill/>
                  </a:ln>
                  <a:solidFill>
                    <a:srgbClr val="212930"/>
                  </a:solidFill>
                  <a:effectLst/>
                  <a:uLnTx/>
                  <a:uFillTx/>
                  <a:latin typeface="+mn-ea"/>
                  <a:cs typeface="+mn-cs"/>
                </a:rPr>
                <a:t>标题文本预设</a:t>
              </a:r>
            </a:p>
          </p:txBody>
        </p:sp>
        <p:grpSp>
          <p:nvGrpSpPr>
            <p:cNvPr id="8" name="Group 12"/>
            <p:cNvGrpSpPr>
              <a:grpSpLocks noChangeAspect="1"/>
            </p:cNvGrpSpPr>
            <p:nvPr/>
          </p:nvGrpSpPr>
          <p:grpSpPr>
            <a:xfrm>
              <a:off x="1067908" y="3691191"/>
              <a:ext cx="910044" cy="334606"/>
              <a:chOff x="821415" y="5132620"/>
              <a:chExt cx="3298056" cy="334606"/>
            </a:xfrm>
            <a:solidFill>
              <a:srgbClr val="CE4C4B"/>
            </a:solidFill>
          </p:grpSpPr>
          <p:cxnSp>
            <p:nvCxnSpPr>
              <p:cNvPr id="47" name="Straight Connector 13"/>
              <p:cNvCxnSpPr/>
              <p:nvPr/>
            </p:nvCxnSpPr>
            <p:spPr>
              <a:xfrm>
                <a:off x="821415" y="5132620"/>
                <a:ext cx="1080000" cy="0"/>
              </a:xfrm>
              <a:prstGeom prst="line">
                <a:avLst/>
              </a:prstGeom>
              <a:grpFill/>
              <a:ln w="76200">
                <a:solidFill>
                  <a:srgbClr val="CE4C4B"/>
                </a:solidFill>
              </a:ln>
            </p:spPr>
            <p:style>
              <a:lnRef idx="1">
                <a:schemeClr val="accent1"/>
              </a:lnRef>
              <a:fillRef idx="0">
                <a:schemeClr val="accent1"/>
              </a:fillRef>
              <a:effectRef idx="0">
                <a:schemeClr val="accent1"/>
              </a:effectRef>
              <a:fontRef idx="minor">
                <a:schemeClr val="tx1"/>
              </a:fontRef>
            </p:style>
          </p:cxnSp>
          <p:cxnSp>
            <p:nvCxnSpPr>
              <p:cNvPr id="48" name="Straight Connector 14"/>
              <p:cNvCxnSpPr/>
              <p:nvPr/>
            </p:nvCxnSpPr>
            <p:spPr>
              <a:xfrm>
                <a:off x="3039471" y="5132620"/>
                <a:ext cx="1080000" cy="0"/>
              </a:xfrm>
              <a:prstGeom prst="line">
                <a:avLst/>
              </a:prstGeom>
              <a:grpFill/>
              <a:ln w="76200">
                <a:solidFill>
                  <a:srgbClr val="CE4C4B"/>
                </a:solidFill>
              </a:ln>
            </p:spPr>
            <p:style>
              <a:lnRef idx="1">
                <a:schemeClr val="accent1"/>
              </a:lnRef>
              <a:fillRef idx="0">
                <a:schemeClr val="accent1"/>
              </a:fillRef>
              <a:effectRef idx="0">
                <a:schemeClr val="accent1"/>
              </a:effectRef>
              <a:fontRef idx="minor">
                <a:schemeClr val="tx1"/>
              </a:fontRef>
            </p:style>
          </p:cxnSp>
          <p:grpSp>
            <p:nvGrpSpPr>
              <p:cNvPr id="49" name="Group 15"/>
              <p:cNvGrpSpPr/>
              <p:nvPr/>
            </p:nvGrpSpPr>
            <p:grpSpPr>
              <a:xfrm>
                <a:off x="1930443" y="5132620"/>
                <a:ext cx="1080000" cy="334606"/>
                <a:chOff x="1930443" y="5132620"/>
                <a:chExt cx="1080000" cy="334606"/>
              </a:xfrm>
              <a:grpFill/>
            </p:grpSpPr>
            <p:cxnSp>
              <p:nvCxnSpPr>
                <p:cNvPr id="50" name="Straight Connector 16"/>
                <p:cNvCxnSpPr/>
                <p:nvPr/>
              </p:nvCxnSpPr>
              <p:spPr>
                <a:xfrm>
                  <a:off x="1930443" y="5132620"/>
                  <a:ext cx="1080000" cy="0"/>
                </a:xfrm>
                <a:prstGeom prst="line">
                  <a:avLst/>
                </a:prstGeom>
                <a:grpFill/>
                <a:ln w="76200">
                  <a:solidFill>
                    <a:srgbClr val="CE4C4B"/>
                  </a:solidFill>
                </a:ln>
              </p:spPr>
              <p:style>
                <a:lnRef idx="1">
                  <a:schemeClr val="accent1"/>
                </a:lnRef>
                <a:fillRef idx="0">
                  <a:schemeClr val="accent1"/>
                </a:fillRef>
                <a:effectRef idx="0">
                  <a:schemeClr val="accent1"/>
                </a:effectRef>
                <a:fontRef idx="minor">
                  <a:schemeClr val="tx1"/>
                </a:fontRef>
              </p:style>
            </p:cxnSp>
            <p:sp>
              <p:nvSpPr>
                <p:cNvPr id="51" name="Flowchart: Merge 17"/>
                <p:cNvSpPr>
                  <a:spLocks noChangeAspect="1"/>
                </p:cNvSpPr>
                <p:nvPr/>
              </p:nvSpPr>
              <p:spPr>
                <a:xfrm>
                  <a:off x="2266868" y="5206291"/>
                  <a:ext cx="486154" cy="260935"/>
                </a:xfrm>
                <a:prstGeom prst="flowChartMerg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j-ea"/>
                    <a:ea typeface="+mj-ea"/>
                    <a:cs typeface="+mn-cs"/>
                  </a:endParaRPr>
                </a:p>
              </p:txBody>
            </p:sp>
          </p:grpSp>
        </p:grpSp>
      </p:grpSp>
      <p:grpSp>
        <p:nvGrpSpPr>
          <p:cNvPr id="19" name="组合 18"/>
          <p:cNvGrpSpPr/>
          <p:nvPr/>
        </p:nvGrpSpPr>
        <p:grpSpPr>
          <a:xfrm>
            <a:off x="878866" y="5474744"/>
            <a:ext cx="1260000" cy="626907"/>
            <a:chOff x="878866" y="5474744"/>
            <a:chExt cx="1260000" cy="626907"/>
          </a:xfrm>
        </p:grpSpPr>
        <p:sp>
          <p:nvSpPr>
            <p:cNvPr id="9" name="TextBox 19"/>
            <p:cNvSpPr txBox="1">
              <a:spLocks noChangeAspect="1"/>
            </p:cNvSpPr>
            <p:nvPr/>
          </p:nvSpPr>
          <p:spPr>
            <a:xfrm>
              <a:off x="878866" y="5474744"/>
              <a:ext cx="1260000" cy="276999"/>
            </a:xfrm>
            <a:prstGeom prst="rect">
              <a:avLst/>
            </a:prstGeom>
          </p:spPr>
          <p:txBody>
            <a:bodyPr vert="horz" wrap="none" lIns="91440" tIns="45720" rIns="91440" bIns="45720">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i="0" u="none" strike="noStrike" kern="1200" cap="none" spc="0" normalizeH="0" baseline="0" noProof="0">
                  <a:ln>
                    <a:noFill/>
                  </a:ln>
                  <a:solidFill>
                    <a:srgbClr val="3D4242"/>
                  </a:solidFill>
                  <a:effectLst/>
                  <a:uLnTx/>
                  <a:uFillTx/>
                  <a:latin typeface="+mn-ea"/>
                  <a:cs typeface="+mn-cs"/>
                </a:rPr>
                <a:t>标题文本预设</a:t>
              </a:r>
            </a:p>
          </p:txBody>
        </p:sp>
        <p:grpSp>
          <p:nvGrpSpPr>
            <p:cNvPr id="10" name="Group 20"/>
            <p:cNvGrpSpPr>
              <a:grpSpLocks noChangeAspect="1"/>
            </p:cNvGrpSpPr>
            <p:nvPr/>
          </p:nvGrpSpPr>
          <p:grpSpPr>
            <a:xfrm>
              <a:off x="1053844" y="5767045"/>
              <a:ext cx="910044" cy="334606"/>
              <a:chOff x="821415" y="5132620"/>
              <a:chExt cx="3298056" cy="334606"/>
            </a:xfrm>
          </p:grpSpPr>
          <p:cxnSp>
            <p:nvCxnSpPr>
              <p:cNvPr id="42" name="Straight Connector 21"/>
              <p:cNvCxnSpPr/>
              <p:nvPr/>
            </p:nvCxnSpPr>
            <p:spPr>
              <a:xfrm>
                <a:off x="821415" y="5132620"/>
                <a:ext cx="1080000" cy="0"/>
              </a:xfrm>
              <a:prstGeom prst="line">
                <a:avLst/>
              </a:prstGeom>
              <a:ln w="76200">
                <a:solidFill>
                  <a:srgbClr val="1A262F"/>
                </a:solidFill>
              </a:ln>
            </p:spPr>
            <p:style>
              <a:lnRef idx="1">
                <a:schemeClr val="accent1"/>
              </a:lnRef>
              <a:fillRef idx="0">
                <a:schemeClr val="accent1"/>
              </a:fillRef>
              <a:effectRef idx="0">
                <a:schemeClr val="accent1"/>
              </a:effectRef>
              <a:fontRef idx="minor">
                <a:schemeClr val="tx1"/>
              </a:fontRef>
            </p:style>
          </p:cxnSp>
          <p:cxnSp>
            <p:nvCxnSpPr>
              <p:cNvPr id="43" name="Straight Connector 22"/>
              <p:cNvCxnSpPr/>
              <p:nvPr/>
            </p:nvCxnSpPr>
            <p:spPr>
              <a:xfrm>
                <a:off x="3039471" y="5132620"/>
                <a:ext cx="1080000" cy="0"/>
              </a:xfrm>
              <a:prstGeom prst="line">
                <a:avLst/>
              </a:prstGeom>
              <a:ln w="76200">
                <a:solidFill>
                  <a:srgbClr val="1A262F"/>
                </a:solidFill>
              </a:ln>
            </p:spPr>
            <p:style>
              <a:lnRef idx="1">
                <a:schemeClr val="accent1"/>
              </a:lnRef>
              <a:fillRef idx="0">
                <a:schemeClr val="accent1"/>
              </a:fillRef>
              <a:effectRef idx="0">
                <a:schemeClr val="accent1"/>
              </a:effectRef>
              <a:fontRef idx="minor">
                <a:schemeClr val="tx1"/>
              </a:fontRef>
            </p:style>
          </p:cxnSp>
          <p:grpSp>
            <p:nvGrpSpPr>
              <p:cNvPr id="44" name="Group 23"/>
              <p:cNvGrpSpPr/>
              <p:nvPr/>
            </p:nvGrpSpPr>
            <p:grpSpPr>
              <a:xfrm>
                <a:off x="1930443" y="5132620"/>
                <a:ext cx="1080000" cy="334606"/>
                <a:chOff x="1930443" y="5132620"/>
                <a:chExt cx="1080000" cy="334606"/>
              </a:xfrm>
            </p:grpSpPr>
            <p:cxnSp>
              <p:nvCxnSpPr>
                <p:cNvPr id="45" name="Straight Connector 24"/>
                <p:cNvCxnSpPr/>
                <p:nvPr/>
              </p:nvCxnSpPr>
              <p:spPr>
                <a:xfrm>
                  <a:off x="1930443" y="5132620"/>
                  <a:ext cx="1080000" cy="0"/>
                </a:xfrm>
                <a:prstGeom prst="line">
                  <a:avLst/>
                </a:prstGeom>
                <a:ln w="76200">
                  <a:solidFill>
                    <a:srgbClr val="1A262F"/>
                  </a:solidFill>
                </a:ln>
              </p:spPr>
              <p:style>
                <a:lnRef idx="1">
                  <a:schemeClr val="accent1"/>
                </a:lnRef>
                <a:fillRef idx="0">
                  <a:schemeClr val="accent1"/>
                </a:fillRef>
                <a:effectRef idx="0">
                  <a:schemeClr val="accent1"/>
                </a:effectRef>
                <a:fontRef idx="minor">
                  <a:schemeClr val="tx1"/>
                </a:fontRef>
              </p:style>
            </p:cxnSp>
            <p:sp>
              <p:nvSpPr>
                <p:cNvPr id="46" name="Flowchart: Merge 25"/>
                <p:cNvSpPr>
                  <a:spLocks noChangeAspect="1"/>
                </p:cNvSpPr>
                <p:nvPr/>
              </p:nvSpPr>
              <p:spPr>
                <a:xfrm>
                  <a:off x="2266868" y="5206291"/>
                  <a:ext cx="486154" cy="260935"/>
                </a:xfrm>
                <a:prstGeom prst="flowChartMerge">
                  <a:avLst/>
                </a:prstGeom>
                <a:solidFill>
                  <a:srgbClr val="1A262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j-ea"/>
                    <a:ea typeface="+mj-ea"/>
                    <a:cs typeface="+mn-cs"/>
                  </a:endParaRPr>
                </a:p>
              </p:txBody>
            </p:sp>
          </p:grpSp>
        </p:grpSp>
      </p:grpSp>
      <p:grpSp>
        <p:nvGrpSpPr>
          <p:cNvPr id="3" name="组合 2"/>
          <p:cNvGrpSpPr/>
          <p:nvPr/>
        </p:nvGrpSpPr>
        <p:grpSpPr>
          <a:xfrm>
            <a:off x="10053132" y="3398891"/>
            <a:ext cx="1260000" cy="626906"/>
            <a:chOff x="10053132" y="3398891"/>
            <a:chExt cx="1260000" cy="626906"/>
          </a:xfrm>
        </p:grpSpPr>
        <p:sp>
          <p:nvSpPr>
            <p:cNvPr id="12" name="TextBox 32"/>
            <p:cNvSpPr txBox="1">
              <a:spLocks noChangeAspect="1"/>
            </p:cNvSpPr>
            <p:nvPr/>
          </p:nvSpPr>
          <p:spPr>
            <a:xfrm>
              <a:off x="10053132" y="3398891"/>
              <a:ext cx="1260000" cy="276999"/>
            </a:xfrm>
            <a:prstGeom prst="rect">
              <a:avLst/>
            </a:prstGeom>
          </p:spPr>
          <p:txBody>
            <a:bodyPr vert="horz" wrap="none" lIns="91440" tIns="45720" rIns="91440" bIns="45720">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i="0" u="none" strike="noStrike" kern="1200" cap="none" spc="0" normalizeH="0" baseline="0" noProof="0" dirty="0">
                  <a:ln>
                    <a:noFill/>
                  </a:ln>
                  <a:solidFill>
                    <a:srgbClr val="6A757F"/>
                  </a:solidFill>
                  <a:effectLst/>
                  <a:uLnTx/>
                  <a:uFillTx/>
                  <a:latin typeface="+mn-ea"/>
                  <a:cs typeface="+mn-cs"/>
                </a:rPr>
                <a:t>标题文本预设</a:t>
              </a:r>
            </a:p>
          </p:txBody>
        </p:sp>
        <p:grpSp>
          <p:nvGrpSpPr>
            <p:cNvPr id="13" name="Group 33"/>
            <p:cNvGrpSpPr>
              <a:grpSpLocks noChangeAspect="1"/>
            </p:cNvGrpSpPr>
            <p:nvPr/>
          </p:nvGrpSpPr>
          <p:grpSpPr>
            <a:xfrm>
              <a:off x="10228112" y="3691191"/>
              <a:ext cx="910044" cy="334606"/>
              <a:chOff x="821415" y="5132620"/>
              <a:chExt cx="3298056" cy="334606"/>
            </a:xfrm>
          </p:grpSpPr>
          <p:cxnSp>
            <p:nvCxnSpPr>
              <p:cNvPr id="37" name="Straight Connector 34"/>
              <p:cNvCxnSpPr/>
              <p:nvPr/>
            </p:nvCxnSpPr>
            <p:spPr>
              <a:xfrm>
                <a:off x="821415" y="5132620"/>
                <a:ext cx="1080000" cy="0"/>
              </a:xfrm>
              <a:prstGeom prst="line">
                <a:avLst/>
              </a:prstGeom>
              <a:ln w="76200">
                <a:solidFill>
                  <a:srgbClr val="1A262F"/>
                </a:solidFill>
              </a:ln>
            </p:spPr>
            <p:style>
              <a:lnRef idx="1">
                <a:schemeClr val="accent1"/>
              </a:lnRef>
              <a:fillRef idx="0">
                <a:schemeClr val="accent1"/>
              </a:fillRef>
              <a:effectRef idx="0">
                <a:schemeClr val="accent1"/>
              </a:effectRef>
              <a:fontRef idx="minor">
                <a:schemeClr val="tx1"/>
              </a:fontRef>
            </p:style>
          </p:cxnSp>
          <p:cxnSp>
            <p:nvCxnSpPr>
              <p:cNvPr id="38" name="Straight Connector 35"/>
              <p:cNvCxnSpPr/>
              <p:nvPr/>
            </p:nvCxnSpPr>
            <p:spPr>
              <a:xfrm>
                <a:off x="3039471" y="5132620"/>
                <a:ext cx="1080000" cy="0"/>
              </a:xfrm>
              <a:prstGeom prst="line">
                <a:avLst/>
              </a:prstGeom>
              <a:ln w="76200">
                <a:solidFill>
                  <a:srgbClr val="1A262F"/>
                </a:solidFill>
              </a:ln>
            </p:spPr>
            <p:style>
              <a:lnRef idx="1">
                <a:schemeClr val="accent1"/>
              </a:lnRef>
              <a:fillRef idx="0">
                <a:schemeClr val="accent1"/>
              </a:fillRef>
              <a:effectRef idx="0">
                <a:schemeClr val="accent1"/>
              </a:effectRef>
              <a:fontRef idx="minor">
                <a:schemeClr val="tx1"/>
              </a:fontRef>
            </p:style>
          </p:cxnSp>
          <p:grpSp>
            <p:nvGrpSpPr>
              <p:cNvPr id="39" name="Group 36"/>
              <p:cNvGrpSpPr/>
              <p:nvPr/>
            </p:nvGrpSpPr>
            <p:grpSpPr>
              <a:xfrm>
                <a:off x="1930443" y="5132620"/>
                <a:ext cx="1080000" cy="334606"/>
                <a:chOff x="1930443" y="5132620"/>
                <a:chExt cx="1080000" cy="334606"/>
              </a:xfrm>
            </p:grpSpPr>
            <p:cxnSp>
              <p:nvCxnSpPr>
                <p:cNvPr id="40" name="Straight Connector 37"/>
                <p:cNvCxnSpPr/>
                <p:nvPr/>
              </p:nvCxnSpPr>
              <p:spPr>
                <a:xfrm>
                  <a:off x="1930443" y="5132620"/>
                  <a:ext cx="1080000" cy="0"/>
                </a:xfrm>
                <a:prstGeom prst="line">
                  <a:avLst/>
                </a:prstGeom>
                <a:ln w="76200">
                  <a:solidFill>
                    <a:srgbClr val="1A262F"/>
                  </a:solidFill>
                </a:ln>
              </p:spPr>
              <p:style>
                <a:lnRef idx="1">
                  <a:schemeClr val="accent1"/>
                </a:lnRef>
                <a:fillRef idx="0">
                  <a:schemeClr val="accent1"/>
                </a:fillRef>
                <a:effectRef idx="0">
                  <a:schemeClr val="accent1"/>
                </a:effectRef>
                <a:fontRef idx="minor">
                  <a:schemeClr val="tx1"/>
                </a:fontRef>
              </p:style>
            </p:cxnSp>
            <p:sp>
              <p:nvSpPr>
                <p:cNvPr id="41" name="Flowchart: Merge 38"/>
                <p:cNvSpPr>
                  <a:spLocks noChangeAspect="1"/>
                </p:cNvSpPr>
                <p:nvPr/>
              </p:nvSpPr>
              <p:spPr>
                <a:xfrm>
                  <a:off x="2266868" y="5206291"/>
                  <a:ext cx="486154" cy="260935"/>
                </a:xfrm>
                <a:prstGeom prst="flowChartMerge">
                  <a:avLst/>
                </a:prstGeom>
                <a:solidFill>
                  <a:srgbClr val="1A262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j-ea"/>
                    <a:ea typeface="+mj-ea"/>
                    <a:cs typeface="+mn-cs"/>
                  </a:endParaRPr>
                </a:p>
              </p:txBody>
            </p:sp>
          </p:grpSp>
        </p:grpSp>
      </p:grpSp>
      <p:grpSp>
        <p:nvGrpSpPr>
          <p:cNvPr id="17" name="组合 16"/>
          <p:cNvGrpSpPr/>
          <p:nvPr/>
        </p:nvGrpSpPr>
        <p:grpSpPr>
          <a:xfrm>
            <a:off x="10053134" y="5474744"/>
            <a:ext cx="1260000" cy="626907"/>
            <a:chOff x="10053134" y="5474744"/>
            <a:chExt cx="1260000" cy="626907"/>
          </a:xfrm>
        </p:grpSpPr>
        <p:sp>
          <p:nvSpPr>
            <p:cNvPr id="14" name="TextBox 40"/>
            <p:cNvSpPr txBox="1">
              <a:spLocks noChangeAspect="1"/>
            </p:cNvSpPr>
            <p:nvPr/>
          </p:nvSpPr>
          <p:spPr>
            <a:xfrm>
              <a:off x="10053134" y="5474744"/>
              <a:ext cx="1260000" cy="276999"/>
            </a:xfrm>
            <a:prstGeom prst="rect">
              <a:avLst/>
            </a:prstGeom>
          </p:spPr>
          <p:txBody>
            <a:bodyPr vert="horz" wrap="none" lIns="91440" tIns="45720" rIns="91440" bIns="45720">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i="0" u="none" strike="noStrike" kern="1200" cap="none" spc="0" normalizeH="0" baseline="0" noProof="0">
                  <a:ln>
                    <a:noFill/>
                  </a:ln>
                  <a:solidFill>
                    <a:srgbClr val="414B56"/>
                  </a:solidFill>
                  <a:effectLst/>
                  <a:uLnTx/>
                  <a:uFillTx/>
                  <a:latin typeface="+mn-ea"/>
                  <a:cs typeface="+mn-cs"/>
                </a:rPr>
                <a:t>标题文本预设</a:t>
              </a:r>
            </a:p>
          </p:txBody>
        </p:sp>
        <p:grpSp>
          <p:nvGrpSpPr>
            <p:cNvPr id="15" name="Group 41"/>
            <p:cNvGrpSpPr>
              <a:grpSpLocks noChangeAspect="1"/>
            </p:cNvGrpSpPr>
            <p:nvPr/>
          </p:nvGrpSpPr>
          <p:grpSpPr>
            <a:xfrm>
              <a:off x="10228112" y="5767045"/>
              <a:ext cx="910044" cy="334606"/>
              <a:chOff x="821415" y="5132620"/>
              <a:chExt cx="3298056" cy="334606"/>
            </a:xfrm>
          </p:grpSpPr>
          <p:cxnSp>
            <p:nvCxnSpPr>
              <p:cNvPr id="32" name="Straight Connector 42"/>
              <p:cNvCxnSpPr/>
              <p:nvPr/>
            </p:nvCxnSpPr>
            <p:spPr>
              <a:xfrm>
                <a:off x="821415" y="5132620"/>
                <a:ext cx="1080000" cy="0"/>
              </a:xfrm>
              <a:prstGeom prst="line">
                <a:avLst/>
              </a:prstGeom>
              <a:ln w="76200">
                <a:solidFill>
                  <a:srgbClr val="CE4C4B"/>
                </a:solidFill>
              </a:ln>
            </p:spPr>
            <p:style>
              <a:lnRef idx="1">
                <a:schemeClr val="accent1"/>
              </a:lnRef>
              <a:fillRef idx="0">
                <a:schemeClr val="accent1"/>
              </a:fillRef>
              <a:effectRef idx="0">
                <a:schemeClr val="accent1"/>
              </a:effectRef>
              <a:fontRef idx="minor">
                <a:schemeClr val="tx1"/>
              </a:fontRef>
            </p:style>
          </p:cxnSp>
          <p:cxnSp>
            <p:nvCxnSpPr>
              <p:cNvPr id="33" name="Straight Connector 43"/>
              <p:cNvCxnSpPr/>
              <p:nvPr/>
            </p:nvCxnSpPr>
            <p:spPr>
              <a:xfrm>
                <a:off x="3039471" y="5132620"/>
                <a:ext cx="1080000" cy="0"/>
              </a:xfrm>
              <a:prstGeom prst="line">
                <a:avLst/>
              </a:prstGeom>
              <a:ln w="76200">
                <a:solidFill>
                  <a:srgbClr val="CE4C4B"/>
                </a:solidFill>
              </a:ln>
            </p:spPr>
            <p:style>
              <a:lnRef idx="1">
                <a:schemeClr val="accent1"/>
              </a:lnRef>
              <a:fillRef idx="0">
                <a:schemeClr val="accent1"/>
              </a:fillRef>
              <a:effectRef idx="0">
                <a:schemeClr val="accent1"/>
              </a:effectRef>
              <a:fontRef idx="minor">
                <a:schemeClr val="tx1"/>
              </a:fontRef>
            </p:style>
          </p:cxnSp>
          <p:grpSp>
            <p:nvGrpSpPr>
              <p:cNvPr id="34" name="Group 44"/>
              <p:cNvGrpSpPr/>
              <p:nvPr/>
            </p:nvGrpSpPr>
            <p:grpSpPr>
              <a:xfrm>
                <a:off x="1930443" y="5132620"/>
                <a:ext cx="1080000" cy="334606"/>
                <a:chOff x="1930443" y="5132620"/>
                <a:chExt cx="1080000" cy="334606"/>
              </a:xfrm>
            </p:grpSpPr>
            <p:cxnSp>
              <p:nvCxnSpPr>
                <p:cNvPr id="35" name="Straight Connector 45"/>
                <p:cNvCxnSpPr/>
                <p:nvPr/>
              </p:nvCxnSpPr>
              <p:spPr>
                <a:xfrm>
                  <a:off x="1930443" y="5132620"/>
                  <a:ext cx="1080000" cy="0"/>
                </a:xfrm>
                <a:prstGeom prst="line">
                  <a:avLst/>
                </a:prstGeom>
                <a:ln w="76200">
                  <a:solidFill>
                    <a:srgbClr val="CE4C4B"/>
                  </a:solidFill>
                </a:ln>
              </p:spPr>
              <p:style>
                <a:lnRef idx="1">
                  <a:schemeClr val="accent1"/>
                </a:lnRef>
                <a:fillRef idx="0">
                  <a:schemeClr val="accent1"/>
                </a:fillRef>
                <a:effectRef idx="0">
                  <a:schemeClr val="accent1"/>
                </a:effectRef>
                <a:fontRef idx="minor">
                  <a:schemeClr val="tx1"/>
                </a:fontRef>
              </p:style>
            </p:cxnSp>
            <p:sp>
              <p:nvSpPr>
                <p:cNvPr id="36" name="Flowchart: Merge 46"/>
                <p:cNvSpPr>
                  <a:spLocks noChangeAspect="1"/>
                </p:cNvSpPr>
                <p:nvPr/>
              </p:nvSpPr>
              <p:spPr>
                <a:xfrm>
                  <a:off x="2266868" y="5206291"/>
                  <a:ext cx="486154" cy="260935"/>
                </a:xfrm>
                <a:prstGeom prst="flowChartMerge">
                  <a:avLst/>
                </a:prstGeom>
                <a:solidFill>
                  <a:srgbClr val="CE4C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j-ea"/>
                    <a:ea typeface="+mj-ea"/>
                    <a:cs typeface="+mn-cs"/>
                  </a:endParaRPr>
                </a:p>
              </p:txBody>
            </p:sp>
          </p:grpSp>
        </p:grpSp>
      </p:grpSp>
      <p:grpSp>
        <p:nvGrpSpPr>
          <p:cNvPr id="2" name="组合 1"/>
          <p:cNvGrpSpPr/>
          <p:nvPr/>
        </p:nvGrpSpPr>
        <p:grpSpPr>
          <a:xfrm>
            <a:off x="2247425" y="1888111"/>
            <a:ext cx="7691374" cy="3897119"/>
            <a:chOff x="2247425" y="1888111"/>
            <a:chExt cx="7691374" cy="3897119"/>
          </a:xfrm>
        </p:grpSpPr>
        <p:sp>
          <p:nvSpPr>
            <p:cNvPr id="4" name="Freeform: Shape 55"/>
            <p:cNvSpPr/>
            <p:nvPr/>
          </p:nvSpPr>
          <p:spPr>
            <a:xfrm rot="10800000" flipV="1">
              <a:off x="5726182" y="1888111"/>
              <a:ext cx="4212617" cy="1842368"/>
            </a:xfrm>
            <a:custGeom>
              <a:avLst/>
              <a:gdLst>
                <a:gd name="connsiteX0" fmla="*/ 3905550 w 4212617"/>
                <a:gd name="connsiteY0" fmla="*/ 1842368 h 1842368"/>
                <a:gd name="connsiteX1" fmla="*/ 594193 w 4212617"/>
                <a:gd name="connsiteY1" fmla="*/ 1842368 h 1842368"/>
                <a:gd name="connsiteX2" fmla="*/ 287126 w 4212617"/>
                <a:gd name="connsiteY2" fmla="*/ 1535301 h 1842368"/>
                <a:gd name="connsiteX3" fmla="*/ 287126 w 4212617"/>
                <a:gd name="connsiteY3" fmla="*/ 1037915 h 1842368"/>
                <a:gd name="connsiteX4" fmla="*/ 0 w 4212617"/>
                <a:gd name="connsiteY4" fmla="*/ 921184 h 1842368"/>
                <a:gd name="connsiteX5" fmla="*/ 287126 w 4212617"/>
                <a:gd name="connsiteY5" fmla="*/ 804454 h 1842368"/>
                <a:gd name="connsiteX6" fmla="*/ 287126 w 4212617"/>
                <a:gd name="connsiteY6" fmla="*/ 307067 h 1842368"/>
                <a:gd name="connsiteX7" fmla="*/ 594193 w 4212617"/>
                <a:gd name="connsiteY7" fmla="*/ 0 h 1842368"/>
                <a:gd name="connsiteX8" fmla="*/ 3905550 w 4212617"/>
                <a:gd name="connsiteY8" fmla="*/ 0 h 1842368"/>
                <a:gd name="connsiteX9" fmla="*/ 4212617 w 4212617"/>
                <a:gd name="connsiteY9" fmla="*/ 307067 h 1842368"/>
                <a:gd name="connsiteX10" fmla="*/ 4212617 w 4212617"/>
                <a:gd name="connsiteY10" fmla="*/ 1535301 h 1842368"/>
                <a:gd name="connsiteX11" fmla="*/ 3905550 w 4212617"/>
                <a:gd name="connsiteY11" fmla="*/ 1842368 h 1842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12617" h="1842368">
                  <a:moveTo>
                    <a:pt x="3905550" y="1842368"/>
                  </a:moveTo>
                  <a:lnTo>
                    <a:pt x="594193" y="1842368"/>
                  </a:lnTo>
                  <a:cubicBezTo>
                    <a:pt x="424605" y="1842368"/>
                    <a:pt x="287126" y="1704889"/>
                    <a:pt x="287126" y="1535301"/>
                  </a:cubicBezTo>
                  <a:lnTo>
                    <a:pt x="287126" y="1037915"/>
                  </a:lnTo>
                  <a:lnTo>
                    <a:pt x="0" y="921184"/>
                  </a:lnTo>
                  <a:lnTo>
                    <a:pt x="287126" y="804454"/>
                  </a:lnTo>
                  <a:lnTo>
                    <a:pt x="287126" y="307067"/>
                  </a:lnTo>
                  <a:cubicBezTo>
                    <a:pt x="287126" y="137479"/>
                    <a:pt x="424605" y="0"/>
                    <a:pt x="594193" y="0"/>
                  </a:cubicBezTo>
                  <a:lnTo>
                    <a:pt x="3905550" y="0"/>
                  </a:lnTo>
                  <a:cubicBezTo>
                    <a:pt x="4075138" y="0"/>
                    <a:pt x="4212617" y="137479"/>
                    <a:pt x="4212617" y="307067"/>
                  </a:cubicBezTo>
                  <a:lnTo>
                    <a:pt x="4212617" y="1535301"/>
                  </a:lnTo>
                  <a:cubicBezTo>
                    <a:pt x="4212617" y="1704889"/>
                    <a:pt x="4075138" y="1842368"/>
                    <a:pt x="3905550" y="1842368"/>
                  </a:cubicBezTo>
                  <a:close/>
                </a:path>
              </a:pathLst>
            </a:custGeom>
            <a:solidFill>
              <a:srgbClr val="1A262F"/>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mj-ea"/>
                <a:ea typeface="+mj-ea"/>
                <a:cs typeface="+mn-cs"/>
              </a:endParaRPr>
            </a:p>
          </p:txBody>
        </p:sp>
        <p:sp>
          <p:nvSpPr>
            <p:cNvPr id="5" name="Freeform: Shape 54"/>
            <p:cNvSpPr/>
            <p:nvPr/>
          </p:nvSpPr>
          <p:spPr>
            <a:xfrm rot="10800000" flipV="1">
              <a:off x="2247425" y="1888111"/>
              <a:ext cx="4265771" cy="1842368"/>
            </a:xfrm>
            <a:custGeom>
              <a:avLst/>
              <a:gdLst>
                <a:gd name="connsiteX0" fmla="*/ 3704185 w 4265771"/>
                <a:gd name="connsiteY0" fmla="*/ 1842368 h 1842368"/>
                <a:gd name="connsiteX1" fmla="*/ 307067 w 4265771"/>
                <a:gd name="connsiteY1" fmla="*/ 1842368 h 1842368"/>
                <a:gd name="connsiteX2" fmla="*/ 0 w 4265771"/>
                <a:gd name="connsiteY2" fmla="*/ 1535301 h 1842368"/>
                <a:gd name="connsiteX3" fmla="*/ 0 w 4265771"/>
                <a:gd name="connsiteY3" fmla="*/ 307067 h 1842368"/>
                <a:gd name="connsiteX4" fmla="*/ 307067 w 4265771"/>
                <a:gd name="connsiteY4" fmla="*/ 0 h 1842368"/>
                <a:gd name="connsiteX5" fmla="*/ 3704185 w 4265771"/>
                <a:gd name="connsiteY5" fmla="*/ 0 h 1842368"/>
                <a:gd name="connsiteX6" fmla="*/ 4011252 w 4265771"/>
                <a:gd name="connsiteY6" fmla="*/ 307067 h 1842368"/>
                <a:gd name="connsiteX7" fmla="*/ 4011252 w 4265771"/>
                <a:gd name="connsiteY7" fmla="*/ 819923 h 1842368"/>
                <a:gd name="connsiteX8" fmla="*/ 4265771 w 4265771"/>
                <a:gd name="connsiteY8" fmla="*/ 921185 h 1842368"/>
                <a:gd name="connsiteX9" fmla="*/ 4011252 w 4265771"/>
                <a:gd name="connsiteY9" fmla="*/ 1022447 h 1842368"/>
                <a:gd name="connsiteX10" fmla="*/ 4011252 w 4265771"/>
                <a:gd name="connsiteY10" fmla="*/ 1535301 h 1842368"/>
                <a:gd name="connsiteX11" fmla="*/ 3704185 w 4265771"/>
                <a:gd name="connsiteY11" fmla="*/ 1842368 h 1842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65771" h="1842368">
                  <a:moveTo>
                    <a:pt x="3704185" y="1842368"/>
                  </a:moveTo>
                  <a:lnTo>
                    <a:pt x="307067" y="1842368"/>
                  </a:lnTo>
                  <a:cubicBezTo>
                    <a:pt x="137479" y="1842368"/>
                    <a:pt x="0" y="1704889"/>
                    <a:pt x="0" y="1535301"/>
                  </a:cubicBezTo>
                  <a:lnTo>
                    <a:pt x="0" y="307067"/>
                  </a:lnTo>
                  <a:cubicBezTo>
                    <a:pt x="0" y="137479"/>
                    <a:pt x="137479" y="0"/>
                    <a:pt x="307067" y="0"/>
                  </a:cubicBezTo>
                  <a:lnTo>
                    <a:pt x="3704185" y="0"/>
                  </a:lnTo>
                  <a:cubicBezTo>
                    <a:pt x="3873773" y="0"/>
                    <a:pt x="4011252" y="137479"/>
                    <a:pt x="4011252" y="307067"/>
                  </a:cubicBezTo>
                  <a:lnTo>
                    <a:pt x="4011252" y="819923"/>
                  </a:lnTo>
                  <a:lnTo>
                    <a:pt x="4265771" y="921185"/>
                  </a:lnTo>
                  <a:lnTo>
                    <a:pt x="4011252" y="1022447"/>
                  </a:lnTo>
                  <a:lnTo>
                    <a:pt x="4011252" y="1535301"/>
                  </a:lnTo>
                  <a:cubicBezTo>
                    <a:pt x="4011252" y="1704889"/>
                    <a:pt x="3873773" y="1842368"/>
                    <a:pt x="3704185" y="1842368"/>
                  </a:cubicBezTo>
                  <a:close/>
                </a:path>
              </a:pathLst>
            </a:custGeom>
            <a:solidFill>
              <a:srgbClr val="CE4C4B"/>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mj-ea"/>
                <a:ea typeface="+mj-ea"/>
                <a:cs typeface="+mn-cs"/>
              </a:endParaRPr>
            </a:p>
          </p:txBody>
        </p:sp>
        <p:sp>
          <p:nvSpPr>
            <p:cNvPr id="6" name="Freeform: Shape 56"/>
            <p:cNvSpPr/>
            <p:nvPr/>
          </p:nvSpPr>
          <p:spPr>
            <a:xfrm rot="10800000" flipV="1">
              <a:off x="2247425" y="3942862"/>
              <a:ext cx="4258816" cy="1842368"/>
            </a:xfrm>
            <a:custGeom>
              <a:avLst/>
              <a:gdLst>
                <a:gd name="connsiteX0" fmla="*/ 3697645 w 4258816"/>
                <a:gd name="connsiteY0" fmla="*/ 1842368 h 1842368"/>
                <a:gd name="connsiteX1" fmla="*/ 307067 w 4258816"/>
                <a:gd name="connsiteY1" fmla="*/ 1842368 h 1842368"/>
                <a:gd name="connsiteX2" fmla="*/ 0 w 4258816"/>
                <a:gd name="connsiteY2" fmla="*/ 1535301 h 1842368"/>
                <a:gd name="connsiteX3" fmla="*/ 0 w 4258816"/>
                <a:gd name="connsiteY3" fmla="*/ 307067 h 1842368"/>
                <a:gd name="connsiteX4" fmla="*/ 307067 w 4258816"/>
                <a:gd name="connsiteY4" fmla="*/ 0 h 1842368"/>
                <a:gd name="connsiteX5" fmla="*/ 3697645 w 4258816"/>
                <a:gd name="connsiteY5" fmla="*/ 0 h 1842368"/>
                <a:gd name="connsiteX6" fmla="*/ 4004712 w 4258816"/>
                <a:gd name="connsiteY6" fmla="*/ 307067 h 1842368"/>
                <a:gd name="connsiteX7" fmla="*/ 4004712 w 4258816"/>
                <a:gd name="connsiteY7" fmla="*/ 819923 h 1842368"/>
                <a:gd name="connsiteX8" fmla="*/ 4258816 w 4258816"/>
                <a:gd name="connsiteY8" fmla="*/ 921185 h 1842368"/>
                <a:gd name="connsiteX9" fmla="*/ 4004712 w 4258816"/>
                <a:gd name="connsiteY9" fmla="*/ 1022447 h 1842368"/>
                <a:gd name="connsiteX10" fmla="*/ 4004712 w 4258816"/>
                <a:gd name="connsiteY10" fmla="*/ 1535301 h 1842368"/>
                <a:gd name="connsiteX11" fmla="*/ 3697645 w 4258816"/>
                <a:gd name="connsiteY11" fmla="*/ 1842368 h 1842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58816" h="1842368">
                  <a:moveTo>
                    <a:pt x="3697645" y="1842368"/>
                  </a:moveTo>
                  <a:lnTo>
                    <a:pt x="307067" y="1842368"/>
                  </a:lnTo>
                  <a:cubicBezTo>
                    <a:pt x="137479" y="1842368"/>
                    <a:pt x="0" y="1704889"/>
                    <a:pt x="0" y="1535301"/>
                  </a:cubicBezTo>
                  <a:lnTo>
                    <a:pt x="0" y="307067"/>
                  </a:lnTo>
                  <a:cubicBezTo>
                    <a:pt x="0" y="137479"/>
                    <a:pt x="137479" y="0"/>
                    <a:pt x="307067" y="0"/>
                  </a:cubicBezTo>
                  <a:lnTo>
                    <a:pt x="3697645" y="0"/>
                  </a:lnTo>
                  <a:cubicBezTo>
                    <a:pt x="3867233" y="0"/>
                    <a:pt x="4004712" y="137479"/>
                    <a:pt x="4004712" y="307067"/>
                  </a:cubicBezTo>
                  <a:lnTo>
                    <a:pt x="4004712" y="819923"/>
                  </a:lnTo>
                  <a:lnTo>
                    <a:pt x="4258816" y="921185"/>
                  </a:lnTo>
                  <a:lnTo>
                    <a:pt x="4004712" y="1022447"/>
                  </a:lnTo>
                  <a:lnTo>
                    <a:pt x="4004712" y="1535301"/>
                  </a:lnTo>
                  <a:cubicBezTo>
                    <a:pt x="4004712" y="1704889"/>
                    <a:pt x="3867233" y="1842368"/>
                    <a:pt x="3697645" y="1842368"/>
                  </a:cubicBezTo>
                  <a:close/>
                </a:path>
              </a:pathLst>
            </a:custGeom>
            <a:solidFill>
              <a:srgbClr val="1A262F"/>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mj-ea"/>
                <a:ea typeface="+mj-ea"/>
                <a:cs typeface="+mn-cs"/>
              </a:endParaRPr>
            </a:p>
          </p:txBody>
        </p:sp>
        <p:sp>
          <p:nvSpPr>
            <p:cNvPr id="11" name="Freeform: Shape 57"/>
            <p:cNvSpPr/>
            <p:nvPr/>
          </p:nvSpPr>
          <p:spPr>
            <a:xfrm rot="10800000" flipV="1">
              <a:off x="5726182" y="3942862"/>
              <a:ext cx="4212613" cy="1842368"/>
            </a:xfrm>
            <a:custGeom>
              <a:avLst/>
              <a:gdLst>
                <a:gd name="connsiteX0" fmla="*/ 3905546 w 4212613"/>
                <a:gd name="connsiteY0" fmla="*/ 1842368 h 1842368"/>
                <a:gd name="connsiteX1" fmla="*/ 594189 w 4212613"/>
                <a:gd name="connsiteY1" fmla="*/ 1842368 h 1842368"/>
                <a:gd name="connsiteX2" fmla="*/ 287122 w 4212613"/>
                <a:gd name="connsiteY2" fmla="*/ 1535301 h 1842368"/>
                <a:gd name="connsiteX3" fmla="*/ 287122 w 4212613"/>
                <a:gd name="connsiteY3" fmla="*/ 1037913 h 1842368"/>
                <a:gd name="connsiteX4" fmla="*/ 0 w 4212613"/>
                <a:gd name="connsiteY4" fmla="*/ 921184 h 1842368"/>
                <a:gd name="connsiteX5" fmla="*/ 287122 w 4212613"/>
                <a:gd name="connsiteY5" fmla="*/ 804455 h 1842368"/>
                <a:gd name="connsiteX6" fmla="*/ 287122 w 4212613"/>
                <a:gd name="connsiteY6" fmla="*/ 307067 h 1842368"/>
                <a:gd name="connsiteX7" fmla="*/ 594189 w 4212613"/>
                <a:gd name="connsiteY7" fmla="*/ 0 h 1842368"/>
                <a:gd name="connsiteX8" fmla="*/ 3905546 w 4212613"/>
                <a:gd name="connsiteY8" fmla="*/ 0 h 1842368"/>
                <a:gd name="connsiteX9" fmla="*/ 4212613 w 4212613"/>
                <a:gd name="connsiteY9" fmla="*/ 307067 h 1842368"/>
                <a:gd name="connsiteX10" fmla="*/ 4212613 w 4212613"/>
                <a:gd name="connsiteY10" fmla="*/ 1535301 h 1842368"/>
                <a:gd name="connsiteX11" fmla="*/ 3905546 w 4212613"/>
                <a:gd name="connsiteY11" fmla="*/ 1842368 h 18423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212613" h="1842368">
                  <a:moveTo>
                    <a:pt x="3905546" y="1842368"/>
                  </a:moveTo>
                  <a:lnTo>
                    <a:pt x="594189" y="1842368"/>
                  </a:lnTo>
                  <a:cubicBezTo>
                    <a:pt x="424601" y="1842368"/>
                    <a:pt x="287122" y="1704889"/>
                    <a:pt x="287122" y="1535301"/>
                  </a:cubicBezTo>
                  <a:lnTo>
                    <a:pt x="287122" y="1037913"/>
                  </a:lnTo>
                  <a:lnTo>
                    <a:pt x="0" y="921184"/>
                  </a:lnTo>
                  <a:lnTo>
                    <a:pt x="287122" y="804455"/>
                  </a:lnTo>
                  <a:lnTo>
                    <a:pt x="287122" y="307067"/>
                  </a:lnTo>
                  <a:cubicBezTo>
                    <a:pt x="287122" y="137479"/>
                    <a:pt x="424601" y="0"/>
                    <a:pt x="594189" y="0"/>
                  </a:cubicBezTo>
                  <a:lnTo>
                    <a:pt x="3905546" y="0"/>
                  </a:lnTo>
                  <a:cubicBezTo>
                    <a:pt x="4075134" y="0"/>
                    <a:pt x="4212613" y="137479"/>
                    <a:pt x="4212613" y="307067"/>
                  </a:cubicBezTo>
                  <a:lnTo>
                    <a:pt x="4212613" y="1535301"/>
                  </a:lnTo>
                  <a:cubicBezTo>
                    <a:pt x="4212613" y="1704889"/>
                    <a:pt x="4075134" y="1842368"/>
                    <a:pt x="3905546" y="1842368"/>
                  </a:cubicBezTo>
                  <a:close/>
                </a:path>
              </a:pathLst>
            </a:custGeom>
            <a:solidFill>
              <a:srgbClr val="CE4C4B"/>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mj-ea"/>
                <a:ea typeface="+mj-ea"/>
                <a:cs typeface="+mn-cs"/>
              </a:endParaRPr>
            </a:p>
          </p:txBody>
        </p:sp>
        <p:grpSp>
          <p:nvGrpSpPr>
            <p:cNvPr id="20" name="Group 6"/>
            <p:cNvGrpSpPr/>
            <p:nvPr/>
          </p:nvGrpSpPr>
          <p:grpSpPr>
            <a:xfrm>
              <a:off x="2876228" y="2016126"/>
              <a:ext cx="3235695" cy="1586338"/>
              <a:chOff x="5710259" y="1076155"/>
              <a:chExt cx="3235695" cy="1586338"/>
            </a:xfrm>
          </p:grpSpPr>
          <p:sp>
            <p:nvSpPr>
              <p:cNvPr id="30" name="TextBox 39"/>
              <p:cNvSpPr txBox="1"/>
              <p:nvPr/>
            </p:nvSpPr>
            <p:spPr>
              <a:xfrm>
                <a:off x="5710259" y="1076155"/>
                <a:ext cx="3235695" cy="659980"/>
              </a:xfrm>
              <a:prstGeom prst="rect">
                <a:avLst/>
              </a:prstGeom>
              <a:noFill/>
            </p:spPr>
            <p:txBody>
              <a:bodyPr wrap="none" rtlCol="0" anchor="b" anchorCtr="1">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FFFFFF"/>
                    </a:solidFill>
                    <a:effectLst/>
                    <a:uLnTx/>
                    <a:uFillTx/>
                    <a:latin typeface="+mj-ea"/>
                    <a:ea typeface="+mj-ea"/>
                    <a:cs typeface="+mn-cs"/>
                  </a:rPr>
                  <a:t>标题文本预设</a:t>
                </a:r>
              </a:p>
            </p:txBody>
          </p:sp>
          <p:sp>
            <p:nvSpPr>
              <p:cNvPr id="31" name="Rectangle 47"/>
              <p:cNvSpPr/>
              <p:nvPr/>
            </p:nvSpPr>
            <p:spPr>
              <a:xfrm>
                <a:off x="5710259" y="1746955"/>
                <a:ext cx="3235695" cy="915538"/>
              </a:xfrm>
              <a:prstGeom prst="rect">
                <a:avLst/>
              </a:prstGeom>
            </p:spPr>
            <p:txBody>
              <a:bodyPr wrap="square" anchor="t" anchorCtr="1">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FFFFFF"/>
                    </a:solidFill>
                    <a:effectLst/>
                    <a:uLnTx/>
                    <a:uFillTx/>
                    <a:latin typeface="+mj-ea"/>
                    <a:ea typeface="+mj-ea"/>
                    <a:cs typeface="+mn-cs"/>
                  </a:rPr>
                  <a:t>此部分内容作为文字排版占位显示</a:t>
                </a:r>
                <a:br>
                  <a:rPr kumimoji="0" lang="zh-CN" altLang="en-US" sz="1100" b="0" i="0" u="none" strike="noStrike" kern="1200" cap="none" spc="0" normalizeH="0" baseline="0" noProof="0" dirty="0">
                    <a:ln>
                      <a:noFill/>
                    </a:ln>
                    <a:solidFill>
                      <a:srgbClr val="FFFFFF"/>
                    </a:solidFill>
                    <a:effectLst/>
                    <a:uLnTx/>
                    <a:uFillTx/>
                    <a:latin typeface="+mj-ea"/>
                    <a:ea typeface="+mj-ea"/>
                    <a:cs typeface="+mn-cs"/>
                  </a:rPr>
                </a:br>
                <a:r>
                  <a:rPr kumimoji="0" lang="zh-CN" altLang="en-US" sz="1100" b="0" i="0" u="none" strike="noStrike" kern="1200" cap="none" spc="0" normalizeH="0" baseline="0" noProof="0" dirty="0">
                    <a:ln>
                      <a:noFill/>
                    </a:ln>
                    <a:solidFill>
                      <a:srgbClr val="FFFFFF"/>
                    </a:solidFill>
                    <a:effectLst/>
                    <a:uLnTx/>
                    <a:uFillTx/>
                    <a:latin typeface="+mj-ea"/>
                    <a:ea typeface="+mj-ea"/>
                    <a:cs typeface="+mn-cs"/>
                  </a:rPr>
                  <a:t>（建议使用主题字体）</a:t>
                </a:r>
              </a:p>
            </p:txBody>
          </p:sp>
        </p:grpSp>
        <p:grpSp>
          <p:nvGrpSpPr>
            <p:cNvPr id="21" name="Group 6"/>
            <p:cNvGrpSpPr/>
            <p:nvPr/>
          </p:nvGrpSpPr>
          <p:grpSpPr>
            <a:xfrm>
              <a:off x="6214640" y="2016126"/>
              <a:ext cx="3235695" cy="1586338"/>
              <a:chOff x="5710259" y="1076155"/>
              <a:chExt cx="3235695" cy="1586338"/>
            </a:xfrm>
          </p:grpSpPr>
          <p:sp>
            <p:nvSpPr>
              <p:cNvPr id="28" name="TextBox 39"/>
              <p:cNvSpPr txBox="1"/>
              <p:nvPr/>
            </p:nvSpPr>
            <p:spPr>
              <a:xfrm>
                <a:off x="5710259" y="1076155"/>
                <a:ext cx="3235695" cy="659980"/>
              </a:xfrm>
              <a:prstGeom prst="rect">
                <a:avLst/>
              </a:prstGeom>
              <a:noFill/>
            </p:spPr>
            <p:txBody>
              <a:bodyPr wrap="none" rtlCol="0" anchor="b" anchorCtr="1">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FFFFFF"/>
                    </a:solidFill>
                    <a:effectLst/>
                    <a:uLnTx/>
                    <a:uFillTx/>
                    <a:latin typeface="+mj-ea"/>
                    <a:ea typeface="+mj-ea"/>
                    <a:cs typeface="+mn-cs"/>
                  </a:rPr>
                  <a:t>标题文本预设</a:t>
                </a:r>
              </a:p>
            </p:txBody>
          </p:sp>
          <p:sp>
            <p:nvSpPr>
              <p:cNvPr id="29" name="Rectangle 47"/>
              <p:cNvSpPr/>
              <p:nvPr/>
            </p:nvSpPr>
            <p:spPr>
              <a:xfrm>
                <a:off x="5710259" y="1746955"/>
                <a:ext cx="3235695" cy="915538"/>
              </a:xfrm>
              <a:prstGeom prst="rect">
                <a:avLst/>
              </a:prstGeom>
            </p:spPr>
            <p:txBody>
              <a:bodyPr wrap="square" anchor="t" anchorCtr="1">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FFFFFF"/>
                    </a:solidFill>
                    <a:effectLst/>
                    <a:uLnTx/>
                    <a:uFillTx/>
                    <a:latin typeface="+mj-ea"/>
                    <a:ea typeface="+mj-ea"/>
                    <a:cs typeface="+mn-cs"/>
                  </a:rPr>
                  <a:t>此部分内容作为文字排版占位显示</a:t>
                </a:r>
                <a:br>
                  <a:rPr kumimoji="0" lang="zh-CN" altLang="en-US" sz="1100" b="0" i="0" u="none" strike="noStrike" kern="1200" cap="none" spc="0" normalizeH="0" baseline="0" noProof="0" dirty="0">
                    <a:ln>
                      <a:noFill/>
                    </a:ln>
                    <a:solidFill>
                      <a:srgbClr val="FFFFFF"/>
                    </a:solidFill>
                    <a:effectLst/>
                    <a:uLnTx/>
                    <a:uFillTx/>
                    <a:latin typeface="+mj-ea"/>
                    <a:ea typeface="+mj-ea"/>
                    <a:cs typeface="+mn-cs"/>
                  </a:rPr>
                </a:br>
                <a:r>
                  <a:rPr kumimoji="0" lang="zh-CN" altLang="en-US" sz="1100" b="0" i="0" u="none" strike="noStrike" kern="1200" cap="none" spc="0" normalizeH="0" baseline="0" noProof="0" dirty="0">
                    <a:ln>
                      <a:noFill/>
                    </a:ln>
                    <a:solidFill>
                      <a:srgbClr val="FFFFFF"/>
                    </a:solidFill>
                    <a:effectLst/>
                    <a:uLnTx/>
                    <a:uFillTx/>
                    <a:latin typeface="+mj-ea"/>
                    <a:ea typeface="+mj-ea"/>
                    <a:cs typeface="+mn-cs"/>
                  </a:rPr>
                  <a:t>（建议使用主题字体）</a:t>
                </a:r>
              </a:p>
            </p:txBody>
          </p:sp>
        </p:grpSp>
        <p:grpSp>
          <p:nvGrpSpPr>
            <p:cNvPr id="22" name="Group 6"/>
            <p:cNvGrpSpPr/>
            <p:nvPr/>
          </p:nvGrpSpPr>
          <p:grpSpPr>
            <a:xfrm>
              <a:off x="2876228" y="4067655"/>
              <a:ext cx="3235695" cy="1586338"/>
              <a:chOff x="5710259" y="1076155"/>
              <a:chExt cx="3235695" cy="1586338"/>
            </a:xfrm>
          </p:grpSpPr>
          <p:sp>
            <p:nvSpPr>
              <p:cNvPr id="26" name="TextBox 39"/>
              <p:cNvSpPr txBox="1"/>
              <p:nvPr/>
            </p:nvSpPr>
            <p:spPr>
              <a:xfrm>
                <a:off x="5710259" y="1076155"/>
                <a:ext cx="3235695" cy="659980"/>
              </a:xfrm>
              <a:prstGeom prst="rect">
                <a:avLst/>
              </a:prstGeom>
              <a:noFill/>
            </p:spPr>
            <p:txBody>
              <a:bodyPr wrap="none" rtlCol="0" anchor="b" anchorCtr="1">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FFFFFF"/>
                    </a:solidFill>
                    <a:effectLst/>
                    <a:uLnTx/>
                    <a:uFillTx/>
                    <a:latin typeface="+mj-ea"/>
                    <a:ea typeface="+mj-ea"/>
                    <a:cs typeface="+mn-cs"/>
                  </a:rPr>
                  <a:t>标题文本预设</a:t>
                </a:r>
              </a:p>
            </p:txBody>
          </p:sp>
          <p:sp>
            <p:nvSpPr>
              <p:cNvPr id="27" name="Rectangle 47"/>
              <p:cNvSpPr/>
              <p:nvPr/>
            </p:nvSpPr>
            <p:spPr>
              <a:xfrm>
                <a:off x="5710259" y="1746955"/>
                <a:ext cx="3235695" cy="915538"/>
              </a:xfrm>
              <a:prstGeom prst="rect">
                <a:avLst/>
              </a:prstGeom>
            </p:spPr>
            <p:txBody>
              <a:bodyPr wrap="square" anchor="t" anchorCtr="1">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FFFFFF"/>
                    </a:solidFill>
                    <a:effectLst/>
                    <a:uLnTx/>
                    <a:uFillTx/>
                    <a:latin typeface="+mj-ea"/>
                    <a:ea typeface="+mj-ea"/>
                    <a:cs typeface="+mn-cs"/>
                  </a:rPr>
                  <a:t>此部分内容作为文字排版占位显示</a:t>
                </a:r>
                <a:br>
                  <a:rPr kumimoji="0" lang="zh-CN" altLang="en-US" sz="1100" b="0" i="0" u="none" strike="noStrike" kern="1200" cap="none" spc="0" normalizeH="0" baseline="0" noProof="0" dirty="0">
                    <a:ln>
                      <a:noFill/>
                    </a:ln>
                    <a:solidFill>
                      <a:srgbClr val="FFFFFF"/>
                    </a:solidFill>
                    <a:effectLst/>
                    <a:uLnTx/>
                    <a:uFillTx/>
                    <a:latin typeface="+mj-ea"/>
                    <a:ea typeface="+mj-ea"/>
                    <a:cs typeface="+mn-cs"/>
                  </a:rPr>
                </a:br>
                <a:r>
                  <a:rPr kumimoji="0" lang="zh-CN" altLang="en-US" sz="1100" b="0" i="0" u="none" strike="noStrike" kern="1200" cap="none" spc="0" normalizeH="0" baseline="0" noProof="0" dirty="0">
                    <a:ln>
                      <a:noFill/>
                    </a:ln>
                    <a:solidFill>
                      <a:srgbClr val="FFFFFF"/>
                    </a:solidFill>
                    <a:effectLst/>
                    <a:uLnTx/>
                    <a:uFillTx/>
                    <a:latin typeface="+mj-ea"/>
                    <a:ea typeface="+mj-ea"/>
                    <a:cs typeface="+mn-cs"/>
                  </a:rPr>
                  <a:t>（建议使用主题字体）</a:t>
                </a:r>
              </a:p>
            </p:txBody>
          </p:sp>
        </p:grpSp>
        <p:grpSp>
          <p:nvGrpSpPr>
            <p:cNvPr id="23" name="Group 6"/>
            <p:cNvGrpSpPr/>
            <p:nvPr/>
          </p:nvGrpSpPr>
          <p:grpSpPr>
            <a:xfrm>
              <a:off x="6214640" y="4067655"/>
              <a:ext cx="3235695" cy="1586338"/>
              <a:chOff x="5710259" y="1076155"/>
              <a:chExt cx="3235695" cy="1586338"/>
            </a:xfrm>
          </p:grpSpPr>
          <p:sp>
            <p:nvSpPr>
              <p:cNvPr id="24" name="TextBox 39"/>
              <p:cNvSpPr txBox="1"/>
              <p:nvPr/>
            </p:nvSpPr>
            <p:spPr>
              <a:xfrm>
                <a:off x="5710259" y="1076155"/>
                <a:ext cx="3235695" cy="659980"/>
              </a:xfrm>
              <a:prstGeom prst="rect">
                <a:avLst/>
              </a:prstGeom>
              <a:noFill/>
            </p:spPr>
            <p:txBody>
              <a:bodyPr wrap="none" rtlCol="0" anchor="b" anchorCtr="1">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FFFFFF"/>
                    </a:solidFill>
                    <a:effectLst/>
                    <a:uLnTx/>
                    <a:uFillTx/>
                    <a:latin typeface="+mj-ea"/>
                    <a:ea typeface="+mj-ea"/>
                    <a:cs typeface="+mn-cs"/>
                  </a:rPr>
                  <a:t>标题文本预设</a:t>
                </a:r>
              </a:p>
            </p:txBody>
          </p:sp>
          <p:sp>
            <p:nvSpPr>
              <p:cNvPr id="25" name="Rectangle 47"/>
              <p:cNvSpPr/>
              <p:nvPr/>
            </p:nvSpPr>
            <p:spPr>
              <a:xfrm>
                <a:off x="5710259" y="1746955"/>
                <a:ext cx="3235695" cy="915538"/>
              </a:xfrm>
              <a:prstGeom prst="rect">
                <a:avLst/>
              </a:prstGeom>
            </p:spPr>
            <p:txBody>
              <a:bodyPr wrap="square" anchor="t" anchorCtr="1">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FFFFFF"/>
                    </a:solidFill>
                    <a:effectLst/>
                    <a:uLnTx/>
                    <a:uFillTx/>
                    <a:latin typeface="+mj-ea"/>
                    <a:ea typeface="+mj-ea"/>
                    <a:cs typeface="+mn-cs"/>
                  </a:rPr>
                  <a:t>此部分内容作为文字排版占位显示</a:t>
                </a:r>
                <a:br>
                  <a:rPr kumimoji="0" lang="zh-CN" altLang="en-US" sz="1100" b="0" i="0" u="none" strike="noStrike" kern="1200" cap="none" spc="0" normalizeH="0" baseline="0" noProof="0" dirty="0">
                    <a:ln>
                      <a:noFill/>
                    </a:ln>
                    <a:solidFill>
                      <a:srgbClr val="FFFFFF"/>
                    </a:solidFill>
                    <a:effectLst/>
                    <a:uLnTx/>
                    <a:uFillTx/>
                    <a:latin typeface="+mj-ea"/>
                    <a:ea typeface="+mj-ea"/>
                    <a:cs typeface="+mn-cs"/>
                  </a:rPr>
                </a:br>
                <a:r>
                  <a:rPr kumimoji="0" lang="zh-CN" altLang="en-US" sz="1100" b="0" i="0" u="none" strike="noStrike" kern="1200" cap="none" spc="0" normalizeH="0" baseline="0" noProof="0" dirty="0">
                    <a:ln>
                      <a:noFill/>
                    </a:ln>
                    <a:solidFill>
                      <a:srgbClr val="FFFFFF"/>
                    </a:solidFill>
                    <a:effectLst/>
                    <a:uLnTx/>
                    <a:uFillTx/>
                    <a:latin typeface="+mj-ea"/>
                    <a:ea typeface="+mj-ea"/>
                    <a:cs typeface="+mn-cs"/>
                  </a:rPr>
                  <a:t>（建议使用主题字体）</a:t>
                </a:r>
              </a:p>
            </p:txBody>
          </p:sp>
        </p:grpSp>
      </p:grpSp>
      <p:pic>
        <p:nvPicPr>
          <p:cNvPr id="16" name="图片占位符 1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62" name="图片占位符 61"/>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18" name="图片占位符 17"/>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60" name="图片占位符 59"/>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cxnSp>
        <p:nvCxnSpPr>
          <p:cNvPr id="55" name="直接连接符 54"/>
          <p:cNvCxnSpPr>
            <a:cxnSpLocks/>
          </p:cNvCxnSpPr>
          <p:nvPr/>
        </p:nvCxnSpPr>
        <p:spPr>
          <a:xfrm>
            <a:off x="3028950" y="585235"/>
            <a:ext cx="9163050" cy="0"/>
          </a:xfrm>
          <a:prstGeom prst="line">
            <a:avLst/>
          </a:prstGeom>
          <a:ln w="38100">
            <a:solidFill>
              <a:srgbClr val="CE4C4B"/>
            </a:solidFill>
          </a:ln>
        </p:spPr>
        <p:style>
          <a:lnRef idx="1">
            <a:schemeClr val="accent1"/>
          </a:lnRef>
          <a:fillRef idx="0">
            <a:schemeClr val="accent1"/>
          </a:fillRef>
          <a:effectRef idx="0">
            <a:schemeClr val="accent1"/>
          </a:effectRef>
          <a:fontRef idx="minor">
            <a:schemeClr val="tx1"/>
          </a:fontRef>
        </p:style>
      </p:cxnSp>
      <p:grpSp>
        <p:nvGrpSpPr>
          <p:cNvPr id="56" name="组合 55"/>
          <p:cNvGrpSpPr/>
          <p:nvPr/>
        </p:nvGrpSpPr>
        <p:grpSpPr>
          <a:xfrm>
            <a:off x="276225" y="232530"/>
            <a:ext cx="2646878" cy="629704"/>
            <a:chOff x="457200" y="184826"/>
            <a:chExt cx="2646878" cy="629704"/>
          </a:xfrm>
        </p:grpSpPr>
        <p:sp>
          <p:nvSpPr>
            <p:cNvPr id="57" name="文本框 56"/>
            <p:cNvSpPr txBox="1"/>
            <p:nvPr/>
          </p:nvSpPr>
          <p:spPr>
            <a:xfrm>
              <a:off x="457200" y="184826"/>
              <a:ext cx="2646878" cy="461665"/>
            </a:xfrm>
            <a:prstGeom prst="rect">
              <a:avLst/>
            </a:prstGeom>
            <a:noFill/>
          </p:spPr>
          <p:txBody>
            <a:bodyPr wrap="none" rtlCol="0">
              <a:spAutoFit/>
            </a:bodyPr>
            <a:lstStyle/>
            <a:p>
              <a:r>
                <a:rPr lang="zh-CN" altLang="en-US" sz="2400" b="1" dirty="0">
                  <a:solidFill>
                    <a:srgbClr val="CE4C4B"/>
                  </a:solidFill>
                </a:rPr>
                <a:t>标题文字添加此处</a:t>
              </a:r>
            </a:p>
          </p:txBody>
        </p:sp>
        <p:sp>
          <p:nvSpPr>
            <p:cNvPr id="58" name="文本框 57"/>
            <p:cNvSpPr txBox="1"/>
            <p:nvPr/>
          </p:nvSpPr>
          <p:spPr>
            <a:xfrm>
              <a:off x="466928" y="537531"/>
              <a:ext cx="2588672" cy="276999"/>
            </a:xfrm>
            <a:prstGeom prst="rect">
              <a:avLst/>
            </a:prstGeom>
            <a:noFill/>
          </p:spPr>
          <p:txBody>
            <a:bodyPr wrap="square" rtlCol="0">
              <a:spAutoFit/>
            </a:bodyPr>
            <a:lstStyle/>
            <a:p>
              <a:pPr algn="dist"/>
              <a:r>
                <a:rPr lang="en-US" altLang="zh-CN" sz="1200" dirty="0">
                  <a:solidFill>
                    <a:schemeClr val="tx1">
                      <a:lumMod val="50000"/>
                      <a:lumOff val="50000"/>
                    </a:schemeClr>
                  </a:solidFill>
                </a:rPr>
                <a:t>BIAO TI WEN ZI TIAN JIA CI CHU</a:t>
              </a:r>
              <a:endParaRPr lang="zh-CN" altLang="en-US" sz="1200" dirty="0">
                <a:solidFill>
                  <a:schemeClr val="tx1">
                    <a:lumMod val="50000"/>
                    <a:lumOff val="50000"/>
                  </a:schemeClr>
                </a:solidFill>
              </a:endParaRPr>
            </a:p>
          </p:txBody>
        </p:sp>
      </p:grpSp>
      <p:sp>
        <p:nvSpPr>
          <p:cNvPr id="59" name="矩形 58"/>
          <p:cNvSpPr/>
          <p:nvPr/>
        </p:nvSpPr>
        <p:spPr>
          <a:xfrm>
            <a:off x="0" y="234761"/>
            <a:ext cx="238125" cy="598897"/>
          </a:xfrm>
          <a:prstGeom prst="rect">
            <a:avLst/>
          </a:prstGeom>
          <a:solidFill>
            <a:srgbClr val="1A26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12987783"/>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52"/>
                                        </p:tgtEl>
                                        <p:attrNameLst>
                                          <p:attrName>style.visibility</p:attrName>
                                        </p:attrNameLst>
                                      </p:cBhvr>
                                      <p:to>
                                        <p:strVal val="visible"/>
                                      </p:to>
                                    </p:set>
                                    <p:animEffect transition="in" filter="fade">
                                      <p:cBhvr>
                                        <p:cTn id="13" dur="500"/>
                                        <p:tgtEl>
                                          <p:spTgt spid="52"/>
                                        </p:tgtEl>
                                      </p:cBhvr>
                                    </p:animEffect>
                                  </p:childTnLst>
                                </p:cTn>
                              </p:par>
                              <p:par>
                                <p:cTn id="14" presetID="10" presetClass="entr" presetSubtype="0" fill="hold"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par>
                                <p:cTn id="17" presetID="10" presetClass="entr" presetSubtype="0"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par>
                                <p:cTn id="20" presetID="10" presetClass="entr" presetSubtype="0" fill="hold" nodeType="withEffect">
                                  <p:stCondLst>
                                    <p:cond delay="0"/>
                                  </p:stCondLst>
                                  <p:childTnLst>
                                    <p:set>
                                      <p:cBhvr>
                                        <p:cTn id="21" dur="1" fill="hold">
                                          <p:stCondLst>
                                            <p:cond delay="0"/>
                                          </p:stCondLst>
                                        </p:cTn>
                                        <p:tgtEl>
                                          <p:spTgt spid="62"/>
                                        </p:tgtEl>
                                        <p:attrNameLst>
                                          <p:attrName>style.visibility</p:attrName>
                                        </p:attrNameLst>
                                      </p:cBhvr>
                                      <p:to>
                                        <p:strVal val="visible"/>
                                      </p:to>
                                    </p:set>
                                    <p:animEffect transition="in" filter="fade">
                                      <p:cBhvr>
                                        <p:cTn id="22" dur="500"/>
                                        <p:tgtEl>
                                          <p:spTgt spid="62"/>
                                        </p:tgtEl>
                                      </p:cBhvr>
                                    </p:animEffect>
                                  </p:childTnLst>
                                </p:cTn>
                              </p:par>
                            </p:childTnLst>
                          </p:cTn>
                        </p:par>
                        <p:par>
                          <p:cTn id="23" fill="hold">
                            <p:stCondLst>
                              <p:cond delay="1000"/>
                            </p:stCondLst>
                            <p:childTnLst>
                              <p:par>
                                <p:cTn id="24" presetID="10" presetClass="entr" presetSubtype="0" fill="hold" nodeType="afterEffect">
                                  <p:stCondLst>
                                    <p:cond delay="0"/>
                                  </p:stCondLst>
                                  <p:childTnLst>
                                    <p:set>
                                      <p:cBhvr>
                                        <p:cTn id="25" dur="1" fill="hold">
                                          <p:stCondLst>
                                            <p:cond delay="0"/>
                                          </p:stCondLst>
                                        </p:cTn>
                                        <p:tgtEl>
                                          <p:spTgt spid="3"/>
                                        </p:tgtEl>
                                        <p:attrNameLst>
                                          <p:attrName>style.visibility</p:attrName>
                                        </p:attrNameLst>
                                      </p:cBhvr>
                                      <p:to>
                                        <p:strVal val="visible"/>
                                      </p:to>
                                    </p:set>
                                    <p:animEffect transition="in" filter="fade">
                                      <p:cBhvr>
                                        <p:cTn id="26" dur="500"/>
                                        <p:tgtEl>
                                          <p:spTgt spid="3"/>
                                        </p:tgtEl>
                                      </p:cBhvr>
                                    </p:animEffect>
                                  </p:childTnLst>
                                </p:cTn>
                              </p:par>
                              <p:par>
                                <p:cTn id="27" presetID="10" presetClass="entr" presetSubtype="0" fill="hold" nodeType="withEffect">
                                  <p:stCondLst>
                                    <p:cond delay="0"/>
                                  </p:stCondLst>
                                  <p:childTnLst>
                                    <p:set>
                                      <p:cBhvr>
                                        <p:cTn id="28" dur="1" fill="hold">
                                          <p:stCondLst>
                                            <p:cond delay="0"/>
                                          </p:stCondLst>
                                        </p:cTn>
                                        <p:tgtEl>
                                          <p:spTgt spid="17"/>
                                        </p:tgtEl>
                                        <p:attrNameLst>
                                          <p:attrName>style.visibility</p:attrName>
                                        </p:attrNameLst>
                                      </p:cBhvr>
                                      <p:to>
                                        <p:strVal val="visible"/>
                                      </p:to>
                                    </p:set>
                                    <p:animEffect transition="in" filter="fade">
                                      <p:cBhvr>
                                        <p:cTn id="29" dur="500"/>
                                        <p:tgtEl>
                                          <p:spTgt spid="17"/>
                                        </p:tgtEl>
                                      </p:cBhvr>
                                    </p:animEffect>
                                  </p:childTnLst>
                                </p:cTn>
                              </p:par>
                              <p:par>
                                <p:cTn id="30" presetID="10" presetClass="entr" presetSubtype="0" fill="hold"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childTnLst>
                                </p:cTn>
                              </p:par>
                              <p:par>
                                <p:cTn id="33" presetID="10" presetClass="entr" presetSubtype="0" fill="hold" nodeType="withEffect">
                                  <p:stCondLst>
                                    <p:cond delay="0"/>
                                  </p:stCondLst>
                                  <p:childTnLst>
                                    <p:set>
                                      <p:cBhvr>
                                        <p:cTn id="34" dur="1" fill="hold">
                                          <p:stCondLst>
                                            <p:cond delay="0"/>
                                          </p:stCondLst>
                                        </p:cTn>
                                        <p:tgtEl>
                                          <p:spTgt spid="60"/>
                                        </p:tgtEl>
                                        <p:attrNameLst>
                                          <p:attrName>style.visibility</p:attrName>
                                        </p:attrNameLst>
                                      </p:cBhvr>
                                      <p:to>
                                        <p:strVal val="visible"/>
                                      </p:to>
                                    </p:set>
                                    <p:animEffect transition="in" filter="fade">
                                      <p:cBhvr>
                                        <p:cTn id="35"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d56e519e-253f-4664-9d23-648a15e3359c"/>
          <p:cNvGrpSpPr>
            <a:grpSpLocks noChangeAspect="1"/>
          </p:cNvGrpSpPr>
          <p:nvPr/>
        </p:nvGrpSpPr>
        <p:grpSpPr>
          <a:xfrm>
            <a:off x="719140" y="1760610"/>
            <a:ext cx="10753725" cy="3584907"/>
            <a:chOff x="719140" y="1732035"/>
            <a:chExt cx="10753726" cy="3584907"/>
          </a:xfrm>
        </p:grpSpPr>
        <p:grpSp>
          <p:nvGrpSpPr>
            <p:cNvPr id="4" name="组合 3"/>
            <p:cNvGrpSpPr/>
            <p:nvPr/>
          </p:nvGrpSpPr>
          <p:grpSpPr>
            <a:xfrm>
              <a:off x="1040370" y="1732035"/>
              <a:ext cx="10140287" cy="2486624"/>
              <a:chOff x="1040368" y="1732031"/>
              <a:chExt cx="10140286" cy="2486624"/>
            </a:xfrm>
          </p:grpSpPr>
          <p:cxnSp>
            <p:nvCxnSpPr>
              <p:cNvPr id="24" name="直接连接符 23"/>
              <p:cNvCxnSpPr/>
              <p:nvPr/>
            </p:nvCxnSpPr>
            <p:spPr>
              <a:xfrm>
                <a:off x="1040368" y="4146655"/>
                <a:ext cx="10140286" cy="0"/>
              </a:xfrm>
              <a:prstGeom prst="line">
                <a:avLst/>
              </a:prstGeom>
              <a:ln w="25400">
                <a:solidFill>
                  <a:schemeClr val="bg2"/>
                </a:solidFill>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1695258" y="4074655"/>
                <a:ext cx="144000" cy="144000"/>
              </a:xfrm>
              <a:prstGeom prst="ellipse">
                <a:avLst/>
              </a:prstGeom>
              <a:solidFill>
                <a:srgbClr val="1A262F"/>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26" name="椭圆 25"/>
              <p:cNvSpPr/>
              <p:nvPr/>
            </p:nvSpPr>
            <p:spPr>
              <a:xfrm>
                <a:off x="3141136" y="4074655"/>
                <a:ext cx="144000" cy="144000"/>
              </a:xfrm>
              <a:prstGeom prst="ellipse">
                <a:avLst/>
              </a:prstGeom>
              <a:solidFill>
                <a:srgbClr val="1A262F"/>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27" name="椭圆 26"/>
              <p:cNvSpPr/>
              <p:nvPr/>
            </p:nvSpPr>
            <p:spPr>
              <a:xfrm>
                <a:off x="6025743" y="4074655"/>
                <a:ext cx="144000" cy="144000"/>
              </a:xfrm>
              <a:prstGeom prst="ellipse">
                <a:avLst/>
              </a:prstGeom>
              <a:solidFill>
                <a:srgbClr val="1A262F"/>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28" name="椭圆 27"/>
              <p:cNvSpPr/>
              <p:nvPr/>
            </p:nvSpPr>
            <p:spPr>
              <a:xfrm>
                <a:off x="8907355" y="4074655"/>
                <a:ext cx="144000" cy="144000"/>
              </a:xfrm>
              <a:prstGeom prst="ellipse">
                <a:avLst/>
              </a:prstGeom>
              <a:solidFill>
                <a:srgbClr val="1A262F"/>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29" name="椭圆 28"/>
              <p:cNvSpPr/>
              <p:nvPr/>
            </p:nvSpPr>
            <p:spPr>
              <a:xfrm>
                <a:off x="10345141" y="4074655"/>
                <a:ext cx="144000" cy="144000"/>
              </a:xfrm>
              <a:prstGeom prst="ellipse">
                <a:avLst/>
              </a:prstGeom>
              <a:solidFill>
                <a:srgbClr val="1A262F"/>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grpSp>
            <p:nvGrpSpPr>
              <p:cNvPr id="37" name="组合 36"/>
              <p:cNvGrpSpPr/>
              <p:nvPr/>
            </p:nvGrpSpPr>
            <p:grpSpPr>
              <a:xfrm>
                <a:off x="1258980" y="3149179"/>
                <a:ext cx="1024398" cy="791691"/>
                <a:chOff x="5472111" y="2949568"/>
                <a:chExt cx="1250959" cy="966782"/>
              </a:xfrm>
              <a:solidFill>
                <a:schemeClr val="accent1"/>
              </a:solidFill>
            </p:grpSpPr>
            <p:sp>
              <p:nvSpPr>
                <p:cNvPr id="180" name="任意多边形: 形状 179"/>
                <p:cNvSpPr>
                  <a:spLocks/>
                </p:cNvSpPr>
                <p:nvPr/>
              </p:nvSpPr>
              <p:spPr bwMode="auto">
                <a:xfrm>
                  <a:off x="5472111" y="3017826"/>
                  <a:ext cx="1250949" cy="257173"/>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81" name="任意多边形: 形状 180"/>
                <p:cNvSpPr>
                  <a:spLocks/>
                </p:cNvSpPr>
                <p:nvPr/>
              </p:nvSpPr>
              <p:spPr bwMode="auto">
                <a:xfrm>
                  <a:off x="5472112" y="3294050"/>
                  <a:ext cx="1250950" cy="258762"/>
                </a:xfrm>
                <a:custGeom>
                  <a:avLst/>
                  <a:gdLst>
                    <a:gd name="T0" fmla="*/ 0 w 788"/>
                    <a:gd name="T1" fmla="*/ 0 h 163"/>
                    <a:gd name="T2" fmla="*/ 114 w 788"/>
                    <a:gd name="T3" fmla="*/ 132 h 163"/>
                    <a:gd name="T4" fmla="*/ 788 w 788"/>
                    <a:gd name="T5" fmla="*/ 132 h 163"/>
                    <a:gd name="T6" fmla="*/ 788 w 788"/>
                    <a:gd name="T7" fmla="*/ 163 h 163"/>
                    <a:gd name="T8" fmla="*/ 100 w 788"/>
                    <a:gd name="T9" fmla="*/ 163 h 163"/>
                    <a:gd name="T10" fmla="*/ 0 w 788"/>
                    <a:gd name="T11" fmla="*/ 46 h 163"/>
                    <a:gd name="T12" fmla="*/ 0 w 788"/>
                    <a:gd name="T13" fmla="*/ 0 h 163"/>
                    <a:gd name="T14" fmla="*/ 0 w 788"/>
                    <a:gd name="T15" fmla="*/ 0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3">
                      <a:moveTo>
                        <a:pt x="0" y="0"/>
                      </a:moveTo>
                      <a:lnTo>
                        <a:pt x="114" y="132"/>
                      </a:lnTo>
                      <a:lnTo>
                        <a:pt x="788" y="132"/>
                      </a:lnTo>
                      <a:lnTo>
                        <a:pt x="788" y="163"/>
                      </a:lnTo>
                      <a:lnTo>
                        <a:pt x="100" y="163"/>
                      </a:lnTo>
                      <a:lnTo>
                        <a:pt x="0" y="46"/>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82" name="任意多边形: 形状 181"/>
                <p:cNvSpPr>
                  <a:spLocks/>
                </p:cNvSpPr>
                <p:nvPr/>
              </p:nvSpPr>
              <p:spPr bwMode="auto">
                <a:xfrm>
                  <a:off x="5472113" y="3198800"/>
                  <a:ext cx="1250950" cy="261937"/>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6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6"/>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83" name="任意多边形: 形状 182"/>
                <p:cNvSpPr>
                  <a:spLocks/>
                </p:cNvSpPr>
                <p:nvPr/>
              </p:nvSpPr>
              <p:spPr bwMode="auto">
                <a:xfrm>
                  <a:off x="5472114" y="3108313"/>
                  <a:ext cx="1250950" cy="258762"/>
                </a:xfrm>
                <a:custGeom>
                  <a:avLst/>
                  <a:gdLst>
                    <a:gd name="T0" fmla="*/ 0 w 788"/>
                    <a:gd name="T1" fmla="*/ 0 h 163"/>
                    <a:gd name="T2" fmla="*/ 114 w 788"/>
                    <a:gd name="T3" fmla="*/ 132 h 163"/>
                    <a:gd name="T4" fmla="*/ 788 w 788"/>
                    <a:gd name="T5" fmla="*/ 132 h 163"/>
                    <a:gd name="T6" fmla="*/ 788 w 788"/>
                    <a:gd name="T7" fmla="*/ 163 h 163"/>
                    <a:gd name="T8" fmla="*/ 100 w 788"/>
                    <a:gd name="T9" fmla="*/ 163 h 163"/>
                    <a:gd name="T10" fmla="*/ 0 w 788"/>
                    <a:gd name="T11" fmla="*/ 45 h 163"/>
                    <a:gd name="T12" fmla="*/ 0 w 788"/>
                    <a:gd name="T13" fmla="*/ 0 h 163"/>
                    <a:gd name="T14" fmla="*/ 0 w 788"/>
                    <a:gd name="T15" fmla="*/ 0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3">
                      <a:moveTo>
                        <a:pt x="0" y="0"/>
                      </a:moveTo>
                      <a:lnTo>
                        <a:pt x="114" y="132"/>
                      </a:lnTo>
                      <a:lnTo>
                        <a:pt x="788" y="132"/>
                      </a:lnTo>
                      <a:lnTo>
                        <a:pt x="788" y="163"/>
                      </a:lnTo>
                      <a:lnTo>
                        <a:pt x="100" y="163"/>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84" name="任意多边形: 形状 183"/>
                <p:cNvSpPr>
                  <a:spLocks/>
                </p:cNvSpPr>
                <p:nvPr/>
              </p:nvSpPr>
              <p:spPr bwMode="auto">
                <a:xfrm>
                  <a:off x="5472115" y="3381363"/>
                  <a:ext cx="1250950" cy="258762"/>
                </a:xfrm>
                <a:custGeom>
                  <a:avLst/>
                  <a:gdLst>
                    <a:gd name="T0" fmla="*/ 0 w 788"/>
                    <a:gd name="T1" fmla="*/ 0 h 163"/>
                    <a:gd name="T2" fmla="*/ 114 w 788"/>
                    <a:gd name="T3" fmla="*/ 132 h 163"/>
                    <a:gd name="T4" fmla="*/ 788 w 788"/>
                    <a:gd name="T5" fmla="*/ 132 h 163"/>
                    <a:gd name="T6" fmla="*/ 788 w 788"/>
                    <a:gd name="T7" fmla="*/ 163 h 163"/>
                    <a:gd name="T8" fmla="*/ 100 w 788"/>
                    <a:gd name="T9" fmla="*/ 163 h 163"/>
                    <a:gd name="T10" fmla="*/ 0 w 788"/>
                    <a:gd name="T11" fmla="*/ 46 h 163"/>
                    <a:gd name="T12" fmla="*/ 0 w 788"/>
                    <a:gd name="T13" fmla="*/ 0 h 163"/>
                    <a:gd name="T14" fmla="*/ 0 w 788"/>
                    <a:gd name="T15" fmla="*/ 0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3">
                      <a:moveTo>
                        <a:pt x="0" y="0"/>
                      </a:moveTo>
                      <a:lnTo>
                        <a:pt x="114" y="132"/>
                      </a:lnTo>
                      <a:lnTo>
                        <a:pt x="788" y="132"/>
                      </a:lnTo>
                      <a:lnTo>
                        <a:pt x="788" y="163"/>
                      </a:lnTo>
                      <a:lnTo>
                        <a:pt x="100" y="163"/>
                      </a:lnTo>
                      <a:lnTo>
                        <a:pt x="0" y="46"/>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85" name="任意多边形: 形状 184"/>
                <p:cNvSpPr>
                  <a:spLocks/>
                </p:cNvSpPr>
                <p:nvPr/>
              </p:nvSpPr>
              <p:spPr bwMode="auto">
                <a:xfrm>
                  <a:off x="5472116" y="3659176"/>
                  <a:ext cx="1250951" cy="257174"/>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86" name="任意多边形: 形状 185"/>
                <p:cNvSpPr>
                  <a:spLocks/>
                </p:cNvSpPr>
                <p:nvPr/>
              </p:nvSpPr>
              <p:spPr bwMode="auto">
                <a:xfrm>
                  <a:off x="5472117" y="3563925"/>
                  <a:ext cx="1250951" cy="261937"/>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5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87" name="任意多边形: 形状 186"/>
                <p:cNvSpPr>
                  <a:spLocks/>
                </p:cNvSpPr>
                <p:nvPr/>
              </p:nvSpPr>
              <p:spPr bwMode="auto">
                <a:xfrm>
                  <a:off x="5472118" y="3473437"/>
                  <a:ext cx="1250951" cy="257173"/>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88" name="任意多边形: 形状 187"/>
                <p:cNvSpPr>
                  <a:spLocks/>
                </p:cNvSpPr>
                <p:nvPr/>
              </p:nvSpPr>
              <p:spPr bwMode="auto">
                <a:xfrm>
                  <a:off x="5472119" y="2949568"/>
                  <a:ext cx="1250951" cy="242887"/>
                </a:xfrm>
                <a:custGeom>
                  <a:avLst/>
                  <a:gdLst>
                    <a:gd name="T0" fmla="*/ 295 w 331"/>
                    <a:gd name="T1" fmla="*/ 32 h 64"/>
                    <a:gd name="T2" fmla="*/ 261 w 331"/>
                    <a:gd name="T3" fmla="*/ 1 h 64"/>
                    <a:gd name="T4" fmla="*/ 130 w 331"/>
                    <a:gd name="T5" fmla="*/ 1 h 64"/>
                    <a:gd name="T6" fmla="*/ 0 w 331"/>
                    <a:gd name="T7" fmla="*/ 0 h 64"/>
                    <a:gd name="T8" fmla="*/ 0 w 331"/>
                    <a:gd name="T9" fmla="*/ 4 h 64"/>
                    <a:gd name="T10" fmla="*/ 25 w 331"/>
                    <a:gd name="T11" fmla="*/ 32 h 64"/>
                    <a:gd name="T12" fmla="*/ 54 w 331"/>
                    <a:gd name="T13" fmla="*/ 64 h 64"/>
                    <a:gd name="T14" fmla="*/ 193 w 331"/>
                    <a:gd name="T15" fmla="*/ 64 h 64"/>
                    <a:gd name="T16" fmla="*/ 331 w 331"/>
                    <a:gd name="T17" fmla="*/ 64 h 64"/>
                    <a:gd name="T18" fmla="*/ 295 w 331"/>
                    <a:gd name="T19" fmla="*/ 32 h 64"/>
                    <a:gd name="T20" fmla="*/ 187 w 331"/>
                    <a:gd name="T21" fmla="*/ 58 h 64"/>
                    <a:gd name="T22" fmla="*/ 63 w 331"/>
                    <a:gd name="T23" fmla="*/ 58 h 64"/>
                    <a:gd name="T24" fmla="*/ 40 w 331"/>
                    <a:gd name="T25" fmla="*/ 32 h 64"/>
                    <a:gd name="T26" fmla="*/ 17 w 331"/>
                    <a:gd name="T27" fmla="*/ 6 h 64"/>
                    <a:gd name="T28" fmla="*/ 136 w 331"/>
                    <a:gd name="T29" fmla="*/ 7 h 64"/>
                    <a:gd name="T30" fmla="*/ 254 w 331"/>
                    <a:gd name="T31" fmla="*/ 7 h 64"/>
                    <a:gd name="T32" fmla="*/ 281 w 331"/>
                    <a:gd name="T33" fmla="*/ 32 h 64"/>
                    <a:gd name="T34" fmla="*/ 309 w 331"/>
                    <a:gd name="T35" fmla="*/ 58 h 64"/>
                    <a:gd name="T36" fmla="*/ 187 w 331"/>
                    <a:gd name="T37" fmla="*/ 5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64">
                      <a:moveTo>
                        <a:pt x="295" y="32"/>
                      </a:moveTo>
                      <a:cubicBezTo>
                        <a:pt x="284" y="22"/>
                        <a:pt x="272" y="11"/>
                        <a:pt x="261" y="1"/>
                      </a:cubicBezTo>
                      <a:cubicBezTo>
                        <a:pt x="218" y="1"/>
                        <a:pt x="174" y="1"/>
                        <a:pt x="130" y="1"/>
                      </a:cubicBezTo>
                      <a:cubicBezTo>
                        <a:pt x="0" y="0"/>
                        <a:pt x="0" y="0"/>
                        <a:pt x="0" y="0"/>
                      </a:cubicBezTo>
                      <a:cubicBezTo>
                        <a:pt x="0" y="4"/>
                        <a:pt x="0" y="4"/>
                        <a:pt x="0" y="4"/>
                      </a:cubicBezTo>
                      <a:cubicBezTo>
                        <a:pt x="8" y="13"/>
                        <a:pt x="16" y="22"/>
                        <a:pt x="25" y="32"/>
                      </a:cubicBezTo>
                      <a:cubicBezTo>
                        <a:pt x="34" y="42"/>
                        <a:pt x="44" y="53"/>
                        <a:pt x="54" y="64"/>
                      </a:cubicBezTo>
                      <a:cubicBezTo>
                        <a:pt x="101" y="64"/>
                        <a:pt x="147" y="64"/>
                        <a:pt x="193" y="64"/>
                      </a:cubicBezTo>
                      <a:cubicBezTo>
                        <a:pt x="240" y="64"/>
                        <a:pt x="286" y="64"/>
                        <a:pt x="331" y="64"/>
                      </a:cubicBezTo>
                      <a:cubicBezTo>
                        <a:pt x="319" y="53"/>
                        <a:pt x="307" y="43"/>
                        <a:pt x="295" y="32"/>
                      </a:cubicBezTo>
                      <a:close/>
                      <a:moveTo>
                        <a:pt x="187" y="58"/>
                      </a:moveTo>
                      <a:cubicBezTo>
                        <a:pt x="146" y="58"/>
                        <a:pt x="105" y="58"/>
                        <a:pt x="63" y="58"/>
                      </a:cubicBezTo>
                      <a:cubicBezTo>
                        <a:pt x="55" y="49"/>
                        <a:pt x="47" y="40"/>
                        <a:pt x="40" y="32"/>
                      </a:cubicBezTo>
                      <a:cubicBezTo>
                        <a:pt x="32" y="23"/>
                        <a:pt x="24" y="15"/>
                        <a:pt x="17" y="6"/>
                      </a:cubicBezTo>
                      <a:cubicBezTo>
                        <a:pt x="57" y="6"/>
                        <a:pt x="96" y="7"/>
                        <a:pt x="136" y="7"/>
                      </a:cubicBezTo>
                      <a:cubicBezTo>
                        <a:pt x="175" y="7"/>
                        <a:pt x="214" y="7"/>
                        <a:pt x="254" y="7"/>
                      </a:cubicBezTo>
                      <a:cubicBezTo>
                        <a:pt x="263" y="15"/>
                        <a:pt x="272" y="24"/>
                        <a:pt x="281" y="32"/>
                      </a:cubicBezTo>
                      <a:cubicBezTo>
                        <a:pt x="290" y="40"/>
                        <a:pt x="300" y="49"/>
                        <a:pt x="309" y="58"/>
                      </a:cubicBezTo>
                      <a:cubicBezTo>
                        <a:pt x="269" y="58"/>
                        <a:pt x="228" y="58"/>
                        <a:pt x="187"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89" name="任意多边形: 形状 188"/>
                <p:cNvSpPr>
                  <a:spLocks/>
                </p:cNvSpPr>
                <p:nvPr/>
              </p:nvSpPr>
              <p:spPr bwMode="auto">
                <a:xfrm>
                  <a:off x="5603884" y="2994026"/>
                  <a:ext cx="495300" cy="152399"/>
                </a:xfrm>
                <a:custGeom>
                  <a:avLst/>
                  <a:gdLst>
                    <a:gd name="T0" fmla="*/ 108 w 131"/>
                    <a:gd name="T1" fmla="*/ 35 h 40"/>
                    <a:gd name="T2" fmla="*/ 79 w 131"/>
                    <a:gd name="T3" fmla="*/ 20 h 40"/>
                    <a:gd name="T4" fmla="*/ 79 w 131"/>
                    <a:gd name="T5" fmla="*/ 5 h 40"/>
                    <a:gd name="T6" fmla="*/ 89 w 131"/>
                    <a:gd name="T7" fmla="*/ 1 h 40"/>
                    <a:gd name="T8" fmla="*/ 13 w 131"/>
                    <a:gd name="T9" fmla="*/ 0 h 40"/>
                    <a:gd name="T10" fmla="*/ 0 w 131"/>
                    <a:gd name="T11" fmla="*/ 6 h 40"/>
                    <a:gd name="T12" fmla="*/ 25 w 131"/>
                    <a:gd name="T13" fmla="*/ 33 h 40"/>
                    <a:gd name="T14" fmla="*/ 49 w 131"/>
                    <a:gd name="T15" fmla="*/ 40 h 40"/>
                    <a:gd name="T16" fmla="*/ 131 w 131"/>
                    <a:gd name="T17" fmla="*/ 40 h 40"/>
                    <a:gd name="T18" fmla="*/ 108 w 131"/>
                    <a:gd name="T19" fmla="*/ 3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1" h="40">
                      <a:moveTo>
                        <a:pt x="108" y="35"/>
                      </a:moveTo>
                      <a:cubicBezTo>
                        <a:pt x="95" y="31"/>
                        <a:pt x="85" y="25"/>
                        <a:pt x="79" y="20"/>
                      </a:cubicBezTo>
                      <a:cubicBezTo>
                        <a:pt x="74" y="14"/>
                        <a:pt x="74" y="9"/>
                        <a:pt x="79" y="5"/>
                      </a:cubicBezTo>
                      <a:cubicBezTo>
                        <a:pt x="81" y="3"/>
                        <a:pt x="85" y="2"/>
                        <a:pt x="89" y="1"/>
                      </a:cubicBezTo>
                      <a:cubicBezTo>
                        <a:pt x="13" y="0"/>
                        <a:pt x="13" y="0"/>
                        <a:pt x="13" y="0"/>
                      </a:cubicBezTo>
                      <a:cubicBezTo>
                        <a:pt x="14" y="3"/>
                        <a:pt x="9" y="6"/>
                        <a:pt x="0" y="6"/>
                      </a:cubicBezTo>
                      <a:cubicBezTo>
                        <a:pt x="7" y="13"/>
                        <a:pt x="18" y="25"/>
                        <a:pt x="25" y="33"/>
                      </a:cubicBezTo>
                      <a:cubicBezTo>
                        <a:pt x="35" y="34"/>
                        <a:pt x="45" y="36"/>
                        <a:pt x="49" y="40"/>
                      </a:cubicBezTo>
                      <a:cubicBezTo>
                        <a:pt x="131" y="40"/>
                        <a:pt x="131" y="40"/>
                        <a:pt x="131" y="40"/>
                      </a:cubicBezTo>
                      <a:cubicBezTo>
                        <a:pt x="123" y="39"/>
                        <a:pt x="115" y="37"/>
                        <a:pt x="108"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90" name="任意多边形: 形状 189"/>
                <p:cNvSpPr>
                  <a:spLocks/>
                </p:cNvSpPr>
                <p:nvPr/>
              </p:nvSpPr>
              <p:spPr bwMode="auto">
                <a:xfrm>
                  <a:off x="6557973" y="3119437"/>
                  <a:ext cx="0" cy="4763"/>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0"/>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91" name="任意多边形: 形状 190"/>
                <p:cNvSpPr>
                  <a:spLocks/>
                </p:cNvSpPr>
                <p:nvPr/>
              </p:nvSpPr>
              <p:spPr bwMode="auto">
                <a:xfrm>
                  <a:off x="6073786" y="2998782"/>
                  <a:ext cx="484189" cy="147638"/>
                </a:xfrm>
                <a:custGeom>
                  <a:avLst/>
                  <a:gdLst>
                    <a:gd name="T0" fmla="*/ 72 w 128"/>
                    <a:gd name="T1" fmla="*/ 0 h 39"/>
                    <a:gd name="T2" fmla="*/ 0 w 128"/>
                    <a:gd name="T3" fmla="*/ 0 h 39"/>
                    <a:gd name="T4" fmla="*/ 20 w 128"/>
                    <a:gd name="T5" fmla="*/ 4 h 39"/>
                    <a:gd name="T6" fmla="*/ 48 w 128"/>
                    <a:gd name="T7" fmla="*/ 19 h 39"/>
                    <a:gd name="T8" fmla="*/ 50 w 128"/>
                    <a:gd name="T9" fmla="*/ 34 h 39"/>
                    <a:gd name="T10" fmla="*/ 37 w 128"/>
                    <a:gd name="T11" fmla="*/ 39 h 39"/>
                    <a:gd name="T12" fmla="*/ 114 w 128"/>
                    <a:gd name="T13" fmla="*/ 39 h 39"/>
                    <a:gd name="T14" fmla="*/ 128 w 128"/>
                    <a:gd name="T15" fmla="*/ 32 h 39"/>
                    <a:gd name="T16" fmla="*/ 98 w 128"/>
                    <a:gd name="T17" fmla="*/ 6 h 39"/>
                    <a:gd name="T18" fmla="*/ 72 w 128"/>
                    <a:gd name="T19"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8" h="39">
                      <a:moveTo>
                        <a:pt x="72" y="0"/>
                      </a:moveTo>
                      <a:cubicBezTo>
                        <a:pt x="0" y="0"/>
                        <a:pt x="0" y="0"/>
                        <a:pt x="0" y="0"/>
                      </a:cubicBezTo>
                      <a:cubicBezTo>
                        <a:pt x="7" y="1"/>
                        <a:pt x="13" y="2"/>
                        <a:pt x="20" y="4"/>
                      </a:cubicBezTo>
                      <a:cubicBezTo>
                        <a:pt x="32" y="8"/>
                        <a:pt x="42" y="13"/>
                        <a:pt x="48" y="19"/>
                      </a:cubicBezTo>
                      <a:cubicBezTo>
                        <a:pt x="54" y="25"/>
                        <a:pt x="54" y="30"/>
                        <a:pt x="50" y="34"/>
                      </a:cubicBezTo>
                      <a:cubicBezTo>
                        <a:pt x="47" y="36"/>
                        <a:pt x="43" y="38"/>
                        <a:pt x="37" y="39"/>
                      </a:cubicBezTo>
                      <a:cubicBezTo>
                        <a:pt x="114" y="39"/>
                        <a:pt x="114" y="39"/>
                        <a:pt x="114" y="39"/>
                      </a:cubicBezTo>
                      <a:cubicBezTo>
                        <a:pt x="112" y="35"/>
                        <a:pt x="117" y="32"/>
                        <a:pt x="128" y="32"/>
                      </a:cubicBezTo>
                      <a:cubicBezTo>
                        <a:pt x="126" y="31"/>
                        <a:pt x="108" y="15"/>
                        <a:pt x="98" y="6"/>
                      </a:cubicBezTo>
                      <a:cubicBezTo>
                        <a:pt x="89" y="6"/>
                        <a:pt x="78" y="3"/>
                        <a:pt x="7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92" name="任意多边形: 形状 191"/>
                <p:cNvSpPr>
                  <a:spLocks/>
                </p:cNvSpPr>
                <p:nvPr/>
              </p:nvSpPr>
              <p:spPr bwMode="auto">
                <a:xfrm>
                  <a:off x="5956301" y="3009901"/>
                  <a:ext cx="260351" cy="120650"/>
                </a:xfrm>
                <a:custGeom>
                  <a:avLst/>
                  <a:gdLst>
                    <a:gd name="T0" fmla="*/ 46 w 69"/>
                    <a:gd name="T1" fmla="*/ 13 h 32"/>
                    <a:gd name="T2" fmla="*/ 32 w 69"/>
                    <a:gd name="T3" fmla="*/ 11 h 32"/>
                    <a:gd name="T4" fmla="*/ 26 w 69"/>
                    <a:gd name="T5" fmla="*/ 6 h 32"/>
                    <a:gd name="T6" fmla="*/ 34 w 69"/>
                    <a:gd name="T7" fmla="*/ 9 h 32"/>
                    <a:gd name="T8" fmla="*/ 48 w 69"/>
                    <a:gd name="T9" fmla="*/ 8 h 32"/>
                    <a:gd name="T10" fmla="*/ 22 w 69"/>
                    <a:gd name="T11" fmla="*/ 2 h 32"/>
                    <a:gd name="T12" fmla="*/ 20 w 69"/>
                    <a:gd name="T13" fmla="*/ 0 h 32"/>
                    <a:gd name="T14" fmla="*/ 14 w 69"/>
                    <a:gd name="T15" fmla="*/ 0 h 32"/>
                    <a:gd name="T16" fmla="*/ 16 w 69"/>
                    <a:gd name="T17" fmla="*/ 2 h 32"/>
                    <a:gd name="T18" fmla="*/ 4 w 69"/>
                    <a:gd name="T19" fmla="*/ 4 h 32"/>
                    <a:gd name="T20" fmla="*/ 19 w 69"/>
                    <a:gd name="T21" fmla="*/ 15 h 32"/>
                    <a:gd name="T22" fmla="*/ 32 w 69"/>
                    <a:gd name="T23" fmla="*/ 17 h 32"/>
                    <a:gd name="T24" fmla="*/ 38 w 69"/>
                    <a:gd name="T25" fmla="*/ 24 h 32"/>
                    <a:gd name="T26" fmla="*/ 28 w 69"/>
                    <a:gd name="T27" fmla="*/ 20 h 32"/>
                    <a:gd name="T28" fmla="*/ 13 w 69"/>
                    <a:gd name="T29" fmla="*/ 20 h 32"/>
                    <a:gd name="T30" fmla="*/ 43 w 69"/>
                    <a:gd name="T31" fmla="*/ 28 h 32"/>
                    <a:gd name="T32" fmla="*/ 46 w 69"/>
                    <a:gd name="T33" fmla="*/ 32 h 32"/>
                    <a:gd name="T34" fmla="*/ 52 w 69"/>
                    <a:gd name="T35" fmla="*/ 32 h 32"/>
                    <a:gd name="T36" fmla="*/ 49 w 69"/>
                    <a:gd name="T37" fmla="*/ 28 h 32"/>
                    <a:gd name="T38" fmla="*/ 56 w 69"/>
                    <a:gd name="T39" fmla="*/ 28 h 32"/>
                    <a:gd name="T40" fmla="*/ 46 w 69"/>
                    <a:gd name="T41" fmla="*/ 13 h 32"/>
                    <a:gd name="T42" fmla="*/ 21 w 69"/>
                    <a:gd name="T43" fmla="*/ 6 h 32"/>
                    <a:gd name="T44" fmla="*/ 25 w 69"/>
                    <a:gd name="T45" fmla="*/ 11 h 32"/>
                    <a:gd name="T46" fmla="*/ 21 w 69"/>
                    <a:gd name="T47" fmla="*/ 6 h 32"/>
                    <a:gd name="T48" fmla="*/ 44 w 69"/>
                    <a:gd name="T49" fmla="*/ 24 h 32"/>
                    <a:gd name="T50" fmla="*/ 38 w 69"/>
                    <a:gd name="T51" fmla="*/ 18 h 32"/>
                    <a:gd name="T52" fmla="*/ 44 w 69"/>
                    <a:gd name="T53" fmla="*/ 2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 h="32">
                      <a:moveTo>
                        <a:pt x="46" y="13"/>
                      </a:moveTo>
                      <a:cubicBezTo>
                        <a:pt x="42" y="13"/>
                        <a:pt x="38" y="12"/>
                        <a:pt x="32" y="11"/>
                      </a:cubicBezTo>
                      <a:cubicBezTo>
                        <a:pt x="30" y="10"/>
                        <a:pt x="28" y="8"/>
                        <a:pt x="26" y="6"/>
                      </a:cubicBezTo>
                      <a:cubicBezTo>
                        <a:pt x="30" y="7"/>
                        <a:pt x="31" y="8"/>
                        <a:pt x="34" y="9"/>
                      </a:cubicBezTo>
                      <a:cubicBezTo>
                        <a:pt x="39" y="9"/>
                        <a:pt x="43" y="8"/>
                        <a:pt x="48" y="8"/>
                      </a:cubicBezTo>
                      <a:cubicBezTo>
                        <a:pt x="41" y="4"/>
                        <a:pt x="32" y="2"/>
                        <a:pt x="22" y="2"/>
                      </a:cubicBezTo>
                      <a:cubicBezTo>
                        <a:pt x="21" y="1"/>
                        <a:pt x="21" y="1"/>
                        <a:pt x="20" y="0"/>
                      </a:cubicBezTo>
                      <a:cubicBezTo>
                        <a:pt x="18" y="0"/>
                        <a:pt x="16" y="0"/>
                        <a:pt x="14" y="0"/>
                      </a:cubicBezTo>
                      <a:cubicBezTo>
                        <a:pt x="15" y="1"/>
                        <a:pt x="16" y="1"/>
                        <a:pt x="16" y="2"/>
                      </a:cubicBezTo>
                      <a:cubicBezTo>
                        <a:pt x="10" y="2"/>
                        <a:pt x="6" y="3"/>
                        <a:pt x="4" y="4"/>
                      </a:cubicBezTo>
                      <a:cubicBezTo>
                        <a:pt x="0" y="7"/>
                        <a:pt x="7" y="13"/>
                        <a:pt x="19" y="15"/>
                      </a:cubicBezTo>
                      <a:cubicBezTo>
                        <a:pt x="21" y="16"/>
                        <a:pt x="26" y="17"/>
                        <a:pt x="32" y="17"/>
                      </a:cubicBezTo>
                      <a:cubicBezTo>
                        <a:pt x="34" y="19"/>
                        <a:pt x="36" y="21"/>
                        <a:pt x="38" y="24"/>
                      </a:cubicBezTo>
                      <a:cubicBezTo>
                        <a:pt x="33" y="23"/>
                        <a:pt x="31" y="22"/>
                        <a:pt x="28" y="20"/>
                      </a:cubicBezTo>
                      <a:cubicBezTo>
                        <a:pt x="23" y="20"/>
                        <a:pt x="18" y="20"/>
                        <a:pt x="13" y="20"/>
                      </a:cubicBezTo>
                      <a:cubicBezTo>
                        <a:pt x="21" y="26"/>
                        <a:pt x="31" y="28"/>
                        <a:pt x="43" y="28"/>
                      </a:cubicBezTo>
                      <a:cubicBezTo>
                        <a:pt x="44" y="30"/>
                        <a:pt x="45" y="31"/>
                        <a:pt x="46" y="32"/>
                      </a:cubicBezTo>
                      <a:cubicBezTo>
                        <a:pt x="48" y="32"/>
                        <a:pt x="50" y="32"/>
                        <a:pt x="52" y="32"/>
                      </a:cubicBezTo>
                      <a:cubicBezTo>
                        <a:pt x="51" y="31"/>
                        <a:pt x="50" y="30"/>
                        <a:pt x="49" y="28"/>
                      </a:cubicBezTo>
                      <a:cubicBezTo>
                        <a:pt x="52" y="28"/>
                        <a:pt x="54" y="28"/>
                        <a:pt x="56" y="28"/>
                      </a:cubicBezTo>
                      <a:cubicBezTo>
                        <a:pt x="69" y="26"/>
                        <a:pt x="64" y="17"/>
                        <a:pt x="46" y="13"/>
                      </a:cubicBezTo>
                      <a:close/>
                      <a:moveTo>
                        <a:pt x="21" y="6"/>
                      </a:moveTo>
                      <a:cubicBezTo>
                        <a:pt x="22" y="8"/>
                        <a:pt x="24" y="9"/>
                        <a:pt x="25" y="11"/>
                      </a:cubicBezTo>
                      <a:cubicBezTo>
                        <a:pt x="18" y="10"/>
                        <a:pt x="15" y="7"/>
                        <a:pt x="21" y="6"/>
                      </a:cubicBezTo>
                      <a:close/>
                      <a:moveTo>
                        <a:pt x="44" y="24"/>
                      </a:moveTo>
                      <a:cubicBezTo>
                        <a:pt x="42" y="22"/>
                        <a:pt x="40" y="20"/>
                        <a:pt x="38" y="18"/>
                      </a:cubicBezTo>
                      <a:cubicBezTo>
                        <a:pt x="49" y="19"/>
                        <a:pt x="52" y="23"/>
                        <a:pt x="44"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grpSp>
            <p:nvGrpSpPr>
              <p:cNvPr id="38" name="组合 37"/>
              <p:cNvGrpSpPr/>
              <p:nvPr/>
            </p:nvGrpSpPr>
            <p:grpSpPr>
              <a:xfrm>
                <a:off x="2772938" y="2925144"/>
                <a:ext cx="1024389" cy="1016687"/>
                <a:chOff x="2783448" y="2925144"/>
                <a:chExt cx="1024389" cy="1016687"/>
              </a:xfrm>
              <a:solidFill>
                <a:schemeClr val="accent1"/>
              </a:solidFill>
            </p:grpSpPr>
            <p:sp>
              <p:nvSpPr>
                <p:cNvPr id="163" name="任意多边形: 形状 162"/>
                <p:cNvSpPr>
                  <a:spLocks/>
                </p:cNvSpPr>
                <p:nvPr/>
              </p:nvSpPr>
              <p:spPr bwMode="auto">
                <a:xfrm>
                  <a:off x="2783448" y="2981040"/>
                  <a:ext cx="1024388"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64" name="任意多边形: 形状 163"/>
                <p:cNvSpPr>
                  <a:spLocks/>
                </p:cNvSpPr>
                <p:nvPr/>
              </p:nvSpPr>
              <p:spPr bwMode="auto">
                <a:xfrm>
                  <a:off x="2783448" y="3207237"/>
                  <a:ext cx="1024389" cy="211898"/>
                </a:xfrm>
                <a:custGeom>
                  <a:avLst/>
                  <a:gdLst>
                    <a:gd name="T0" fmla="*/ 0 w 788"/>
                    <a:gd name="T1" fmla="*/ 0 h 163"/>
                    <a:gd name="T2" fmla="*/ 114 w 788"/>
                    <a:gd name="T3" fmla="*/ 132 h 163"/>
                    <a:gd name="T4" fmla="*/ 788 w 788"/>
                    <a:gd name="T5" fmla="*/ 132 h 163"/>
                    <a:gd name="T6" fmla="*/ 788 w 788"/>
                    <a:gd name="T7" fmla="*/ 163 h 163"/>
                    <a:gd name="T8" fmla="*/ 100 w 788"/>
                    <a:gd name="T9" fmla="*/ 163 h 163"/>
                    <a:gd name="T10" fmla="*/ 0 w 788"/>
                    <a:gd name="T11" fmla="*/ 46 h 163"/>
                    <a:gd name="T12" fmla="*/ 0 w 788"/>
                    <a:gd name="T13" fmla="*/ 0 h 163"/>
                    <a:gd name="T14" fmla="*/ 0 w 788"/>
                    <a:gd name="T15" fmla="*/ 0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3">
                      <a:moveTo>
                        <a:pt x="0" y="0"/>
                      </a:moveTo>
                      <a:lnTo>
                        <a:pt x="114" y="132"/>
                      </a:lnTo>
                      <a:lnTo>
                        <a:pt x="788" y="132"/>
                      </a:lnTo>
                      <a:lnTo>
                        <a:pt x="788" y="163"/>
                      </a:lnTo>
                      <a:lnTo>
                        <a:pt x="100" y="163"/>
                      </a:lnTo>
                      <a:lnTo>
                        <a:pt x="0" y="46"/>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65" name="任意多边形: 形状 164"/>
                <p:cNvSpPr>
                  <a:spLocks/>
                </p:cNvSpPr>
                <p:nvPr/>
              </p:nvSpPr>
              <p:spPr bwMode="auto">
                <a:xfrm>
                  <a:off x="2783448" y="3129238"/>
                  <a:ext cx="1024389" cy="214498"/>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6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6"/>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66" name="任意多边形: 形状 165"/>
                <p:cNvSpPr>
                  <a:spLocks/>
                </p:cNvSpPr>
                <p:nvPr/>
              </p:nvSpPr>
              <p:spPr bwMode="auto">
                <a:xfrm>
                  <a:off x="2783448" y="3055139"/>
                  <a:ext cx="1024389" cy="211898"/>
                </a:xfrm>
                <a:custGeom>
                  <a:avLst/>
                  <a:gdLst>
                    <a:gd name="T0" fmla="*/ 0 w 788"/>
                    <a:gd name="T1" fmla="*/ 0 h 163"/>
                    <a:gd name="T2" fmla="*/ 114 w 788"/>
                    <a:gd name="T3" fmla="*/ 132 h 163"/>
                    <a:gd name="T4" fmla="*/ 788 w 788"/>
                    <a:gd name="T5" fmla="*/ 132 h 163"/>
                    <a:gd name="T6" fmla="*/ 788 w 788"/>
                    <a:gd name="T7" fmla="*/ 163 h 163"/>
                    <a:gd name="T8" fmla="*/ 100 w 788"/>
                    <a:gd name="T9" fmla="*/ 163 h 163"/>
                    <a:gd name="T10" fmla="*/ 0 w 788"/>
                    <a:gd name="T11" fmla="*/ 45 h 163"/>
                    <a:gd name="T12" fmla="*/ 0 w 788"/>
                    <a:gd name="T13" fmla="*/ 0 h 163"/>
                    <a:gd name="T14" fmla="*/ 0 w 788"/>
                    <a:gd name="T15" fmla="*/ 0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3">
                      <a:moveTo>
                        <a:pt x="0" y="0"/>
                      </a:moveTo>
                      <a:lnTo>
                        <a:pt x="114" y="132"/>
                      </a:lnTo>
                      <a:lnTo>
                        <a:pt x="788" y="132"/>
                      </a:lnTo>
                      <a:lnTo>
                        <a:pt x="788" y="163"/>
                      </a:lnTo>
                      <a:lnTo>
                        <a:pt x="100" y="163"/>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67" name="任意多边形: 形状 166"/>
                <p:cNvSpPr>
                  <a:spLocks/>
                </p:cNvSpPr>
                <p:nvPr/>
              </p:nvSpPr>
              <p:spPr bwMode="auto">
                <a:xfrm>
                  <a:off x="2783448" y="3278737"/>
                  <a:ext cx="1024389" cy="211898"/>
                </a:xfrm>
                <a:custGeom>
                  <a:avLst/>
                  <a:gdLst>
                    <a:gd name="T0" fmla="*/ 0 w 788"/>
                    <a:gd name="T1" fmla="*/ 0 h 163"/>
                    <a:gd name="T2" fmla="*/ 114 w 788"/>
                    <a:gd name="T3" fmla="*/ 132 h 163"/>
                    <a:gd name="T4" fmla="*/ 788 w 788"/>
                    <a:gd name="T5" fmla="*/ 132 h 163"/>
                    <a:gd name="T6" fmla="*/ 788 w 788"/>
                    <a:gd name="T7" fmla="*/ 163 h 163"/>
                    <a:gd name="T8" fmla="*/ 100 w 788"/>
                    <a:gd name="T9" fmla="*/ 163 h 163"/>
                    <a:gd name="T10" fmla="*/ 0 w 788"/>
                    <a:gd name="T11" fmla="*/ 46 h 163"/>
                    <a:gd name="T12" fmla="*/ 0 w 788"/>
                    <a:gd name="T13" fmla="*/ 0 h 163"/>
                    <a:gd name="T14" fmla="*/ 0 w 788"/>
                    <a:gd name="T15" fmla="*/ 0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3">
                      <a:moveTo>
                        <a:pt x="0" y="0"/>
                      </a:moveTo>
                      <a:lnTo>
                        <a:pt x="114" y="132"/>
                      </a:lnTo>
                      <a:lnTo>
                        <a:pt x="788" y="132"/>
                      </a:lnTo>
                      <a:lnTo>
                        <a:pt x="788" y="163"/>
                      </a:lnTo>
                      <a:lnTo>
                        <a:pt x="100" y="163"/>
                      </a:lnTo>
                      <a:lnTo>
                        <a:pt x="0" y="46"/>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68" name="任意多边形: 形状 167"/>
                <p:cNvSpPr>
                  <a:spLocks/>
                </p:cNvSpPr>
                <p:nvPr/>
              </p:nvSpPr>
              <p:spPr bwMode="auto">
                <a:xfrm>
                  <a:off x="2783448" y="3506236"/>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69" name="任意多边形: 形状 168"/>
                <p:cNvSpPr>
                  <a:spLocks/>
                </p:cNvSpPr>
                <p:nvPr/>
              </p:nvSpPr>
              <p:spPr bwMode="auto">
                <a:xfrm>
                  <a:off x="2783448" y="3428235"/>
                  <a:ext cx="1024389" cy="214498"/>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5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70" name="任意多边形: 形状 169"/>
                <p:cNvSpPr>
                  <a:spLocks/>
                </p:cNvSpPr>
                <p:nvPr/>
              </p:nvSpPr>
              <p:spPr bwMode="auto">
                <a:xfrm>
                  <a:off x="2783448" y="3354136"/>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nvGrpSpPr>
                <p:cNvPr id="171" name="组合 170"/>
                <p:cNvGrpSpPr/>
                <p:nvPr/>
              </p:nvGrpSpPr>
              <p:grpSpPr>
                <a:xfrm>
                  <a:off x="2783448" y="2925144"/>
                  <a:ext cx="1024389" cy="198898"/>
                  <a:chOff x="2783455" y="2748474"/>
                  <a:chExt cx="1024389" cy="198898"/>
                </a:xfrm>
                <a:grpFill/>
              </p:grpSpPr>
              <p:sp>
                <p:nvSpPr>
                  <p:cNvPr id="175" name="任意多边形: 形状 174"/>
                  <p:cNvSpPr>
                    <a:spLocks/>
                  </p:cNvSpPr>
                  <p:nvPr/>
                </p:nvSpPr>
                <p:spPr bwMode="auto">
                  <a:xfrm>
                    <a:off x="2783455" y="2748474"/>
                    <a:ext cx="1024389" cy="198898"/>
                  </a:xfrm>
                  <a:custGeom>
                    <a:avLst/>
                    <a:gdLst>
                      <a:gd name="T0" fmla="*/ 295 w 331"/>
                      <a:gd name="T1" fmla="*/ 32 h 64"/>
                      <a:gd name="T2" fmla="*/ 261 w 331"/>
                      <a:gd name="T3" fmla="*/ 1 h 64"/>
                      <a:gd name="T4" fmla="*/ 130 w 331"/>
                      <a:gd name="T5" fmla="*/ 1 h 64"/>
                      <a:gd name="T6" fmla="*/ 0 w 331"/>
                      <a:gd name="T7" fmla="*/ 0 h 64"/>
                      <a:gd name="T8" fmla="*/ 0 w 331"/>
                      <a:gd name="T9" fmla="*/ 4 h 64"/>
                      <a:gd name="T10" fmla="*/ 25 w 331"/>
                      <a:gd name="T11" fmla="*/ 32 h 64"/>
                      <a:gd name="T12" fmla="*/ 54 w 331"/>
                      <a:gd name="T13" fmla="*/ 64 h 64"/>
                      <a:gd name="T14" fmla="*/ 193 w 331"/>
                      <a:gd name="T15" fmla="*/ 64 h 64"/>
                      <a:gd name="T16" fmla="*/ 331 w 331"/>
                      <a:gd name="T17" fmla="*/ 64 h 64"/>
                      <a:gd name="T18" fmla="*/ 295 w 331"/>
                      <a:gd name="T19" fmla="*/ 32 h 64"/>
                      <a:gd name="T20" fmla="*/ 187 w 331"/>
                      <a:gd name="T21" fmla="*/ 58 h 64"/>
                      <a:gd name="T22" fmla="*/ 63 w 331"/>
                      <a:gd name="T23" fmla="*/ 58 h 64"/>
                      <a:gd name="T24" fmla="*/ 40 w 331"/>
                      <a:gd name="T25" fmla="*/ 32 h 64"/>
                      <a:gd name="T26" fmla="*/ 17 w 331"/>
                      <a:gd name="T27" fmla="*/ 6 h 64"/>
                      <a:gd name="T28" fmla="*/ 136 w 331"/>
                      <a:gd name="T29" fmla="*/ 7 h 64"/>
                      <a:gd name="T30" fmla="*/ 254 w 331"/>
                      <a:gd name="T31" fmla="*/ 7 h 64"/>
                      <a:gd name="T32" fmla="*/ 281 w 331"/>
                      <a:gd name="T33" fmla="*/ 32 h 64"/>
                      <a:gd name="T34" fmla="*/ 309 w 331"/>
                      <a:gd name="T35" fmla="*/ 58 h 64"/>
                      <a:gd name="T36" fmla="*/ 187 w 331"/>
                      <a:gd name="T37" fmla="*/ 5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64">
                        <a:moveTo>
                          <a:pt x="295" y="32"/>
                        </a:moveTo>
                        <a:cubicBezTo>
                          <a:pt x="284" y="22"/>
                          <a:pt x="272" y="11"/>
                          <a:pt x="261" y="1"/>
                        </a:cubicBezTo>
                        <a:cubicBezTo>
                          <a:pt x="218" y="1"/>
                          <a:pt x="174" y="1"/>
                          <a:pt x="130" y="1"/>
                        </a:cubicBezTo>
                        <a:cubicBezTo>
                          <a:pt x="0" y="0"/>
                          <a:pt x="0" y="0"/>
                          <a:pt x="0" y="0"/>
                        </a:cubicBezTo>
                        <a:cubicBezTo>
                          <a:pt x="0" y="4"/>
                          <a:pt x="0" y="4"/>
                          <a:pt x="0" y="4"/>
                        </a:cubicBezTo>
                        <a:cubicBezTo>
                          <a:pt x="8" y="13"/>
                          <a:pt x="16" y="22"/>
                          <a:pt x="25" y="32"/>
                        </a:cubicBezTo>
                        <a:cubicBezTo>
                          <a:pt x="34" y="42"/>
                          <a:pt x="44" y="53"/>
                          <a:pt x="54" y="64"/>
                        </a:cubicBezTo>
                        <a:cubicBezTo>
                          <a:pt x="101" y="64"/>
                          <a:pt x="147" y="64"/>
                          <a:pt x="193" y="64"/>
                        </a:cubicBezTo>
                        <a:cubicBezTo>
                          <a:pt x="240" y="64"/>
                          <a:pt x="286" y="64"/>
                          <a:pt x="331" y="64"/>
                        </a:cubicBezTo>
                        <a:cubicBezTo>
                          <a:pt x="319" y="53"/>
                          <a:pt x="307" y="43"/>
                          <a:pt x="295" y="32"/>
                        </a:cubicBezTo>
                        <a:close/>
                        <a:moveTo>
                          <a:pt x="187" y="58"/>
                        </a:moveTo>
                        <a:cubicBezTo>
                          <a:pt x="146" y="58"/>
                          <a:pt x="105" y="58"/>
                          <a:pt x="63" y="58"/>
                        </a:cubicBezTo>
                        <a:cubicBezTo>
                          <a:pt x="55" y="49"/>
                          <a:pt x="47" y="40"/>
                          <a:pt x="40" y="32"/>
                        </a:cubicBezTo>
                        <a:cubicBezTo>
                          <a:pt x="32" y="23"/>
                          <a:pt x="24" y="15"/>
                          <a:pt x="17" y="6"/>
                        </a:cubicBezTo>
                        <a:cubicBezTo>
                          <a:pt x="57" y="6"/>
                          <a:pt x="96" y="7"/>
                          <a:pt x="136" y="7"/>
                        </a:cubicBezTo>
                        <a:cubicBezTo>
                          <a:pt x="175" y="7"/>
                          <a:pt x="214" y="7"/>
                          <a:pt x="254" y="7"/>
                        </a:cubicBezTo>
                        <a:cubicBezTo>
                          <a:pt x="263" y="15"/>
                          <a:pt x="272" y="24"/>
                          <a:pt x="281" y="32"/>
                        </a:cubicBezTo>
                        <a:cubicBezTo>
                          <a:pt x="290" y="40"/>
                          <a:pt x="300" y="49"/>
                          <a:pt x="309" y="58"/>
                        </a:cubicBezTo>
                        <a:cubicBezTo>
                          <a:pt x="269" y="58"/>
                          <a:pt x="228" y="58"/>
                          <a:pt x="187"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76" name="任意多边形: 形状 175"/>
                  <p:cNvSpPr>
                    <a:spLocks/>
                  </p:cNvSpPr>
                  <p:nvPr/>
                </p:nvSpPr>
                <p:spPr bwMode="auto">
                  <a:xfrm>
                    <a:off x="2891355" y="2784880"/>
                    <a:ext cx="405595" cy="124798"/>
                  </a:xfrm>
                  <a:custGeom>
                    <a:avLst/>
                    <a:gdLst>
                      <a:gd name="T0" fmla="*/ 108 w 131"/>
                      <a:gd name="T1" fmla="*/ 35 h 40"/>
                      <a:gd name="T2" fmla="*/ 79 w 131"/>
                      <a:gd name="T3" fmla="*/ 20 h 40"/>
                      <a:gd name="T4" fmla="*/ 79 w 131"/>
                      <a:gd name="T5" fmla="*/ 5 h 40"/>
                      <a:gd name="T6" fmla="*/ 89 w 131"/>
                      <a:gd name="T7" fmla="*/ 1 h 40"/>
                      <a:gd name="T8" fmla="*/ 13 w 131"/>
                      <a:gd name="T9" fmla="*/ 0 h 40"/>
                      <a:gd name="T10" fmla="*/ 0 w 131"/>
                      <a:gd name="T11" fmla="*/ 6 h 40"/>
                      <a:gd name="T12" fmla="*/ 25 w 131"/>
                      <a:gd name="T13" fmla="*/ 33 h 40"/>
                      <a:gd name="T14" fmla="*/ 49 w 131"/>
                      <a:gd name="T15" fmla="*/ 40 h 40"/>
                      <a:gd name="T16" fmla="*/ 131 w 131"/>
                      <a:gd name="T17" fmla="*/ 40 h 40"/>
                      <a:gd name="T18" fmla="*/ 108 w 131"/>
                      <a:gd name="T19" fmla="*/ 3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1" h="40">
                        <a:moveTo>
                          <a:pt x="108" y="35"/>
                        </a:moveTo>
                        <a:cubicBezTo>
                          <a:pt x="95" y="31"/>
                          <a:pt x="85" y="25"/>
                          <a:pt x="79" y="20"/>
                        </a:cubicBezTo>
                        <a:cubicBezTo>
                          <a:pt x="74" y="14"/>
                          <a:pt x="74" y="9"/>
                          <a:pt x="79" y="5"/>
                        </a:cubicBezTo>
                        <a:cubicBezTo>
                          <a:pt x="81" y="3"/>
                          <a:pt x="85" y="2"/>
                          <a:pt x="89" y="1"/>
                        </a:cubicBezTo>
                        <a:cubicBezTo>
                          <a:pt x="13" y="0"/>
                          <a:pt x="13" y="0"/>
                          <a:pt x="13" y="0"/>
                        </a:cubicBezTo>
                        <a:cubicBezTo>
                          <a:pt x="14" y="3"/>
                          <a:pt x="9" y="6"/>
                          <a:pt x="0" y="6"/>
                        </a:cubicBezTo>
                        <a:cubicBezTo>
                          <a:pt x="7" y="13"/>
                          <a:pt x="18" y="25"/>
                          <a:pt x="25" y="33"/>
                        </a:cubicBezTo>
                        <a:cubicBezTo>
                          <a:pt x="35" y="34"/>
                          <a:pt x="45" y="36"/>
                          <a:pt x="49" y="40"/>
                        </a:cubicBezTo>
                        <a:cubicBezTo>
                          <a:pt x="131" y="40"/>
                          <a:pt x="131" y="40"/>
                          <a:pt x="131" y="40"/>
                        </a:cubicBezTo>
                        <a:cubicBezTo>
                          <a:pt x="123" y="39"/>
                          <a:pt x="115" y="37"/>
                          <a:pt x="108"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77" name="任意多边形: 形状 176"/>
                  <p:cNvSpPr>
                    <a:spLocks/>
                  </p:cNvSpPr>
                  <p:nvPr/>
                </p:nvSpPr>
                <p:spPr bwMode="auto">
                  <a:xfrm>
                    <a:off x="3672648" y="2887578"/>
                    <a:ext cx="0" cy="3900"/>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0"/>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78" name="任意多边形: 形状 177"/>
                  <p:cNvSpPr>
                    <a:spLocks/>
                  </p:cNvSpPr>
                  <p:nvPr/>
                </p:nvSpPr>
                <p:spPr bwMode="auto">
                  <a:xfrm>
                    <a:off x="3276153" y="2788775"/>
                    <a:ext cx="396497" cy="120899"/>
                  </a:xfrm>
                  <a:custGeom>
                    <a:avLst/>
                    <a:gdLst>
                      <a:gd name="T0" fmla="*/ 72 w 128"/>
                      <a:gd name="T1" fmla="*/ 0 h 39"/>
                      <a:gd name="T2" fmla="*/ 0 w 128"/>
                      <a:gd name="T3" fmla="*/ 0 h 39"/>
                      <a:gd name="T4" fmla="*/ 20 w 128"/>
                      <a:gd name="T5" fmla="*/ 4 h 39"/>
                      <a:gd name="T6" fmla="*/ 48 w 128"/>
                      <a:gd name="T7" fmla="*/ 19 h 39"/>
                      <a:gd name="T8" fmla="*/ 50 w 128"/>
                      <a:gd name="T9" fmla="*/ 34 h 39"/>
                      <a:gd name="T10" fmla="*/ 37 w 128"/>
                      <a:gd name="T11" fmla="*/ 39 h 39"/>
                      <a:gd name="T12" fmla="*/ 114 w 128"/>
                      <a:gd name="T13" fmla="*/ 39 h 39"/>
                      <a:gd name="T14" fmla="*/ 128 w 128"/>
                      <a:gd name="T15" fmla="*/ 32 h 39"/>
                      <a:gd name="T16" fmla="*/ 98 w 128"/>
                      <a:gd name="T17" fmla="*/ 6 h 39"/>
                      <a:gd name="T18" fmla="*/ 72 w 128"/>
                      <a:gd name="T19"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8" h="39">
                        <a:moveTo>
                          <a:pt x="72" y="0"/>
                        </a:moveTo>
                        <a:cubicBezTo>
                          <a:pt x="0" y="0"/>
                          <a:pt x="0" y="0"/>
                          <a:pt x="0" y="0"/>
                        </a:cubicBezTo>
                        <a:cubicBezTo>
                          <a:pt x="7" y="1"/>
                          <a:pt x="13" y="2"/>
                          <a:pt x="20" y="4"/>
                        </a:cubicBezTo>
                        <a:cubicBezTo>
                          <a:pt x="32" y="8"/>
                          <a:pt x="42" y="13"/>
                          <a:pt x="48" y="19"/>
                        </a:cubicBezTo>
                        <a:cubicBezTo>
                          <a:pt x="54" y="25"/>
                          <a:pt x="54" y="30"/>
                          <a:pt x="50" y="34"/>
                        </a:cubicBezTo>
                        <a:cubicBezTo>
                          <a:pt x="47" y="36"/>
                          <a:pt x="43" y="38"/>
                          <a:pt x="37" y="39"/>
                        </a:cubicBezTo>
                        <a:cubicBezTo>
                          <a:pt x="114" y="39"/>
                          <a:pt x="114" y="39"/>
                          <a:pt x="114" y="39"/>
                        </a:cubicBezTo>
                        <a:cubicBezTo>
                          <a:pt x="112" y="35"/>
                          <a:pt x="117" y="32"/>
                          <a:pt x="128" y="32"/>
                        </a:cubicBezTo>
                        <a:cubicBezTo>
                          <a:pt x="126" y="31"/>
                          <a:pt x="108" y="15"/>
                          <a:pt x="98" y="6"/>
                        </a:cubicBezTo>
                        <a:cubicBezTo>
                          <a:pt x="89" y="6"/>
                          <a:pt x="78" y="3"/>
                          <a:pt x="7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79" name="任意多边形: 形状 178"/>
                  <p:cNvSpPr>
                    <a:spLocks/>
                  </p:cNvSpPr>
                  <p:nvPr/>
                </p:nvSpPr>
                <p:spPr bwMode="auto">
                  <a:xfrm>
                    <a:off x="3179946" y="2797880"/>
                    <a:ext cx="213198" cy="98799"/>
                  </a:xfrm>
                  <a:custGeom>
                    <a:avLst/>
                    <a:gdLst>
                      <a:gd name="T0" fmla="*/ 46 w 69"/>
                      <a:gd name="T1" fmla="*/ 13 h 32"/>
                      <a:gd name="T2" fmla="*/ 32 w 69"/>
                      <a:gd name="T3" fmla="*/ 11 h 32"/>
                      <a:gd name="T4" fmla="*/ 26 w 69"/>
                      <a:gd name="T5" fmla="*/ 6 h 32"/>
                      <a:gd name="T6" fmla="*/ 34 w 69"/>
                      <a:gd name="T7" fmla="*/ 9 h 32"/>
                      <a:gd name="T8" fmla="*/ 48 w 69"/>
                      <a:gd name="T9" fmla="*/ 8 h 32"/>
                      <a:gd name="T10" fmla="*/ 22 w 69"/>
                      <a:gd name="T11" fmla="*/ 2 h 32"/>
                      <a:gd name="T12" fmla="*/ 20 w 69"/>
                      <a:gd name="T13" fmla="*/ 0 h 32"/>
                      <a:gd name="T14" fmla="*/ 14 w 69"/>
                      <a:gd name="T15" fmla="*/ 0 h 32"/>
                      <a:gd name="T16" fmla="*/ 16 w 69"/>
                      <a:gd name="T17" fmla="*/ 2 h 32"/>
                      <a:gd name="T18" fmla="*/ 4 w 69"/>
                      <a:gd name="T19" fmla="*/ 4 h 32"/>
                      <a:gd name="T20" fmla="*/ 19 w 69"/>
                      <a:gd name="T21" fmla="*/ 15 h 32"/>
                      <a:gd name="T22" fmla="*/ 32 w 69"/>
                      <a:gd name="T23" fmla="*/ 17 h 32"/>
                      <a:gd name="T24" fmla="*/ 38 w 69"/>
                      <a:gd name="T25" fmla="*/ 24 h 32"/>
                      <a:gd name="T26" fmla="*/ 28 w 69"/>
                      <a:gd name="T27" fmla="*/ 20 h 32"/>
                      <a:gd name="T28" fmla="*/ 13 w 69"/>
                      <a:gd name="T29" fmla="*/ 20 h 32"/>
                      <a:gd name="T30" fmla="*/ 43 w 69"/>
                      <a:gd name="T31" fmla="*/ 28 h 32"/>
                      <a:gd name="T32" fmla="*/ 46 w 69"/>
                      <a:gd name="T33" fmla="*/ 32 h 32"/>
                      <a:gd name="T34" fmla="*/ 52 w 69"/>
                      <a:gd name="T35" fmla="*/ 32 h 32"/>
                      <a:gd name="T36" fmla="*/ 49 w 69"/>
                      <a:gd name="T37" fmla="*/ 28 h 32"/>
                      <a:gd name="T38" fmla="*/ 56 w 69"/>
                      <a:gd name="T39" fmla="*/ 28 h 32"/>
                      <a:gd name="T40" fmla="*/ 46 w 69"/>
                      <a:gd name="T41" fmla="*/ 13 h 32"/>
                      <a:gd name="T42" fmla="*/ 21 w 69"/>
                      <a:gd name="T43" fmla="*/ 6 h 32"/>
                      <a:gd name="T44" fmla="*/ 25 w 69"/>
                      <a:gd name="T45" fmla="*/ 11 h 32"/>
                      <a:gd name="T46" fmla="*/ 21 w 69"/>
                      <a:gd name="T47" fmla="*/ 6 h 32"/>
                      <a:gd name="T48" fmla="*/ 44 w 69"/>
                      <a:gd name="T49" fmla="*/ 24 h 32"/>
                      <a:gd name="T50" fmla="*/ 38 w 69"/>
                      <a:gd name="T51" fmla="*/ 18 h 32"/>
                      <a:gd name="T52" fmla="*/ 44 w 69"/>
                      <a:gd name="T53" fmla="*/ 2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 h="32">
                        <a:moveTo>
                          <a:pt x="46" y="13"/>
                        </a:moveTo>
                        <a:cubicBezTo>
                          <a:pt x="42" y="13"/>
                          <a:pt x="38" y="12"/>
                          <a:pt x="32" y="11"/>
                        </a:cubicBezTo>
                        <a:cubicBezTo>
                          <a:pt x="30" y="10"/>
                          <a:pt x="28" y="8"/>
                          <a:pt x="26" y="6"/>
                        </a:cubicBezTo>
                        <a:cubicBezTo>
                          <a:pt x="30" y="7"/>
                          <a:pt x="31" y="8"/>
                          <a:pt x="34" y="9"/>
                        </a:cubicBezTo>
                        <a:cubicBezTo>
                          <a:pt x="39" y="9"/>
                          <a:pt x="43" y="8"/>
                          <a:pt x="48" y="8"/>
                        </a:cubicBezTo>
                        <a:cubicBezTo>
                          <a:pt x="41" y="4"/>
                          <a:pt x="32" y="2"/>
                          <a:pt x="22" y="2"/>
                        </a:cubicBezTo>
                        <a:cubicBezTo>
                          <a:pt x="21" y="1"/>
                          <a:pt x="21" y="1"/>
                          <a:pt x="20" y="0"/>
                        </a:cubicBezTo>
                        <a:cubicBezTo>
                          <a:pt x="18" y="0"/>
                          <a:pt x="16" y="0"/>
                          <a:pt x="14" y="0"/>
                        </a:cubicBezTo>
                        <a:cubicBezTo>
                          <a:pt x="15" y="1"/>
                          <a:pt x="16" y="1"/>
                          <a:pt x="16" y="2"/>
                        </a:cubicBezTo>
                        <a:cubicBezTo>
                          <a:pt x="10" y="2"/>
                          <a:pt x="6" y="3"/>
                          <a:pt x="4" y="4"/>
                        </a:cubicBezTo>
                        <a:cubicBezTo>
                          <a:pt x="0" y="7"/>
                          <a:pt x="7" y="13"/>
                          <a:pt x="19" y="15"/>
                        </a:cubicBezTo>
                        <a:cubicBezTo>
                          <a:pt x="21" y="16"/>
                          <a:pt x="26" y="17"/>
                          <a:pt x="32" y="17"/>
                        </a:cubicBezTo>
                        <a:cubicBezTo>
                          <a:pt x="34" y="19"/>
                          <a:pt x="36" y="21"/>
                          <a:pt x="38" y="24"/>
                        </a:cubicBezTo>
                        <a:cubicBezTo>
                          <a:pt x="33" y="23"/>
                          <a:pt x="31" y="22"/>
                          <a:pt x="28" y="20"/>
                        </a:cubicBezTo>
                        <a:cubicBezTo>
                          <a:pt x="23" y="20"/>
                          <a:pt x="18" y="20"/>
                          <a:pt x="13" y="20"/>
                        </a:cubicBezTo>
                        <a:cubicBezTo>
                          <a:pt x="21" y="26"/>
                          <a:pt x="31" y="28"/>
                          <a:pt x="43" y="28"/>
                        </a:cubicBezTo>
                        <a:cubicBezTo>
                          <a:pt x="44" y="30"/>
                          <a:pt x="45" y="31"/>
                          <a:pt x="46" y="32"/>
                        </a:cubicBezTo>
                        <a:cubicBezTo>
                          <a:pt x="48" y="32"/>
                          <a:pt x="50" y="32"/>
                          <a:pt x="52" y="32"/>
                        </a:cubicBezTo>
                        <a:cubicBezTo>
                          <a:pt x="51" y="31"/>
                          <a:pt x="50" y="30"/>
                          <a:pt x="49" y="28"/>
                        </a:cubicBezTo>
                        <a:cubicBezTo>
                          <a:pt x="52" y="28"/>
                          <a:pt x="54" y="28"/>
                          <a:pt x="56" y="28"/>
                        </a:cubicBezTo>
                        <a:cubicBezTo>
                          <a:pt x="69" y="26"/>
                          <a:pt x="64" y="17"/>
                          <a:pt x="46" y="13"/>
                        </a:cubicBezTo>
                        <a:close/>
                        <a:moveTo>
                          <a:pt x="21" y="6"/>
                        </a:moveTo>
                        <a:cubicBezTo>
                          <a:pt x="22" y="8"/>
                          <a:pt x="24" y="9"/>
                          <a:pt x="25" y="11"/>
                        </a:cubicBezTo>
                        <a:cubicBezTo>
                          <a:pt x="18" y="10"/>
                          <a:pt x="15" y="7"/>
                          <a:pt x="21" y="6"/>
                        </a:cubicBezTo>
                        <a:close/>
                        <a:moveTo>
                          <a:pt x="44" y="24"/>
                        </a:moveTo>
                        <a:cubicBezTo>
                          <a:pt x="42" y="22"/>
                          <a:pt x="40" y="20"/>
                          <a:pt x="38" y="18"/>
                        </a:cubicBezTo>
                        <a:cubicBezTo>
                          <a:pt x="49" y="19"/>
                          <a:pt x="52" y="23"/>
                          <a:pt x="44"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sp>
              <p:nvSpPr>
                <p:cNvPr id="172" name="任意多边形: 形状 171"/>
                <p:cNvSpPr>
                  <a:spLocks/>
                </p:cNvSpPr>
                <p:nvPr/>
              </p:nvSpPr>
              <p:spPr bwMode="auto">
                <a:xfrm>
                  <a:off x="2783448" y="3731234"/>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73" name="任意多边形: 形状 172"/>
                <p:cNvSpPr>
                  <a:spLocks/>
                </p:cNvSpPr>
                <p:nvPr/>
              </p:nvSpPr>
              <p:spPr bwMode="auto">
                <a:xfrm>
                  <a:off x="2783448" y="3653233"/>
                  <a:ext cx="1024389" cy="214498"/>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5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74" name="任意多边形: 形状 173"/>
                <p:cNvSpPr>
                  <a:spLocks/>
                </p:cNvSpPr>
                <p:nvPr/>
              </p:nvSpPr>
              <p:spPr bwMode="auto">
                <a:xfrm>
                  <a:off x="2783448" y="3579134"/>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sp>
            <p:nvSpPr>
              <p:cNvPr id="39" name="椭圆 38"/>
              <p:cNvSpPr/>
              <p:nvPr/>
            </p:nvSpPr>
            <p:spPr>
              <a:xfrm>
                <a:off x="4579865" y="4074655"/>
                <a:ext cx="144000" cy="144000"/>
              </a:xfrm>
              <a:prstGeom prst="ellipse">
                <a:avLst/>
              </a:prstGeom>
              <a:solidFill>
                <a:srgbClr val="1A262F"/>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grpSp>
            <p:nvGrpSpPr>
              <p:cNvPr id="40" name="组合 39"/>
              <p:cNvGrpSpPr/>
              <p:nvPr/>
            </p:nvGrpSpPr>
            <p:grpSpPr>
              <a:xfrm>
                <a:off x="4186470" y="2464040"/>
                <a:ext cx="1024389" cy="1473664"/>
                <a:chOff x="4196980" y="2464040"/>
                <a:chExt cx="1024389" cy="1473664"/>
              </a:xfrm>
              <a:solidFill>
                <a:schemeClr val="accent1"/>
              </a:solidFill>
            </p:grpSpPr>
            <p:sp>
              <p:nvSpPr>
                <p:cNvPr id="140" name="任意多边形: 形状 139"/>
                <p:cNvSpPr>
                  <a:spLocks/>
                </p:cNvSpPr>
                <p:nvPr/>
              </p:nvSpPr>
              <p:spPr bwMode="auto">
                <a:xfrm>
                  <a:off x="4196980" y="2519936"/>
                  <a:ext cx="1024388"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41" name="任意多边形: 形状 140"/>
                <p:cNvSpPr>
                  <a:spLocks/>
                </p:cNvSpPr>
                <p:nvPr/>
              </p:nvSpPr>
              <p:spPr bwMode="auto">
                <a:xfrm>
                  <a:off x="4196980" y="2746133"/>
                  <a:ext cx="1024389" cy="211898"/>
                </a:xfrm>
                <a:custGeom>
                  <a:avLst/>
                  <a:gdLst>
                    <a:gd name="T0" fmla="*/ 0 w 788"/>
                    <a:gd name="T1" fmla="*/ 0 h 163"/>
                    <a:gd name="T2" fmla="*/ 114 w 788"/>
                    <a:gd name="T3" fmla="*/ 132 h 163"/>
                    <a:gd name="T4" fmla="*/ 788 w 788"/>
                    <a:gd name="T5" fmla="*/ 132 h 163"/>
                    <a:gd name="T6" fmla="*/ 788 w 788"/>
                    <a:gd name="T7" fmla="*/ 163 h 163"/>
                    <a:gd name="T8" fmla="*/ 100 w 788"/>
                    <a:gd name="T9" fmla="*/ 163 h 163"/>
                    <a:gd name="T10" fmla="*/ 0 w 788"/>
                    <a:gd name="T11" fmla="*/ 46 h 163"/>
                    <a:gd name="T12" fmla="*/ 0 w 788"/>
                    <a:gd name="T13" fmla="*/ 0 h 163"/>
                    <a:gd name="T14" fmla="*/ 0 w 788"/>
                    <a:gd name="T15" fmla="*/ 0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3">
                      <a:moveTo>
                        <a:pt x="0" y="0"/>
                      </a:moveTo>
                      <a:lnTo>
                        <a:pt x="114" y="132"/>
                      </a:lnTo>
                      <a:lnTo>
                        <a:pt x="788" y="132"/>
                      </a:lnTo>
                      <a:lnTo>
                        <a:pt x="788" y="163"/>
                      </a:lnTo>
                      <a:lnTo>
                        <a:pt x="100" y="163"/>
                      </a:lnTo>
                      <a:lnTo>
                        <a:pt x="0" y="46"/>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42" name="任意多边形: 形状 141"/>
                <p:cNvSpPr>
                  <a:spLocks/>
                </p:cNvSpPr>
                <p:nvPr/>
              </p:nvSpPr>
              <p:spPr bwMode="auto">
                <a:xfrm>
                  <a:off x="4196980" y="2668134"/>
                  <a:ext cx="1024389" cy="214498"/>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6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6"/>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43" name="任意多边形: 形状 142"/>
                <p:cNvSpPr>
                  <a:spLocks/>
                </p:cNvSpPr>
                <p:nvPr/>
              </p:nvSpPr>
              <p:spPr bwMode="auto">
                <a:xfrm>
                  <a:off x="4196980" y="2594035"/>
                  <a:ext cx="1024389" cy="211898"/>
                </a:xfrm>
                <a:custGeom>
                  <a:avLst/>
                  <a:gdLst>
                    <a:gd name="T0" fmla="*/ 0 w 788"/>
                    <a:gd name="T1" fmla="*/ 0 h 163"/>
                    <a:gd name="T2" fmla="*/ 114 w 788"/>
                    <a:gd name="T3" fmla="*/ 132 h 163"/>
                    <a:gd name="T4" fmla="*/ 788 w 788"/>
                    <a:gd name="T5" fmla="*/ 132 h 163"/>
                    <a:gd name="T6" fmla="*/ 788 w 788"/>
                    <a:gd name="T7" fmla="*/ 163 h 163"/>
                    <a:gd name="T8" fmla="*/ 100 w 788"/>
                    <a:gd name="T9" fmla="*/ 163 h 163"/>
                    <a:gd name="T10" fmla="*/ 0 w 788"/>
                    <a:gd name="T11" fmla="*/ 45 h 163"/>
                    <a:gd name="T12" fmla="*/ 0 w 788"/>
                    <a:gd name="T13" fmla="*/ 0 h 163"/>
                    <a:gd name="T14" fmla="*/ 0 w 788"/>
                    <a:gd name="T15" fmla="*/ 0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3">
                      <a:moveTo>
                        <a:pt x="0" y="0"/>
                      </a:moveTo>
                      <a:lnTo>
                        <a:pt x="114" y="132"/>
                      </a:lnTo>
                      <a:lnTo>
                        <a:pt x="788" y="132"/>
                      </a:lnTo>
                      <a:lnTo>
                        <a:pt x="788" y="163"/>
                      </a:lnTo>
                      <a:lnTo>
                        <a:pt x="100" y="163"/>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44" name="任意多边形: 形状 143"/>
                <p:cNvSpPr>
                  <a:spLocks/>
                </p:cNvSpPr>
                <p:nvPr/>
              </p:nvSpPr>
              <p:spPr bwMode="auto">
                <a:xfrm>
                  <a:off x="4196980" y="2817633"/>
                  <a:ext cx="1024389" cy="211898"/>
                </a:xfrm>
                <a:custGeom>
                  <a:avLst/>
                  <a:gdLst>
                    <a:gd name="T0" fmla="*/ 0 w 788"/>
                    <a:gd name="T1" fmla="*/ 0 h 163"/>
                    <a:gd name="T2" fmla="*/ 114 w 788"/>
                    <a:gd name="T3" fmla="*/ 132 h 163"/>
                    <a:gd name="T4" fmla="*/ 788 w 788"/>
                    <a:gd name="T5" fmla="*/ 132 h 163"/>
                    <a:gd name="T6" fmla="*/ 788 w 788"/>
                    <a:gd name="T7" fmla="*/ 163 h 163"/>
                    <a:gd name="T8" fmla="*/ 100 w 788"/>
                    <a:gd name="T9" fmla="*/ 163 h 163"/>
                    <a:gd name="T10" fmla="*/ 0 w 788"/>
                    <a:gd name="T11" fmla="*/ 46 h 163"/>
                    <a:gd name="T12" fmla="*/ 0 w 788"/>
                    <a:gd name="T13" fmla="*/ 0 h 163"/>
                    <a:gd name="T14" fmla="*/ 0 w 788"/>
                    <a:gd name="T15" fmla="*/ 0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3">
                      <a:moveTo>
                        <a:pt x="0" y="0"/>
                      </a:moveTo>
                      <a:lnTo>
                        <a:pt x="114" y="132"/>
                      </a:lnTo>
                      <a:lnTo>
                        <a:pt x="788" y="132"/>
                      </a:lnTo>
                      <a:lnTo>
                        <a:pt x="788" y="163"/>
                      </a:lnTo>
                      <a:lnTo>
                        <a:pt x="100" y="163"/>
                      </a:lnTo>
                      <a:lnTo>
                        <a:pt x="0" y="46"/>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45" name="任意多边形: 形状 144"/>
                <p:cNvSpPr>
                  <a:spLocks/>
                </p:cNvSpPr>
                <p:nvPr/>
              </p:nvSpPr>
              <p:spPr bwMode="auto">
                <a:xfrm>
                  <a:off x="4196980" y="3045132"/>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46" name="任意多边形: 形状 145"/>
                <p:cNvSpPr>
                  <a:spLocks/>
                </p:cNvSpPr>
                <p:nvPr/>
              </p:nvSpPr>
              <p:spPr bwMode="auto">
                <a:xfrm>
                  <a:off x="4196980" y="2967131"/>
                  <a:ext cx="1024389" cy="214498"/>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5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47" name="任意多边形: 形状 146"/>
                <p:cNvSpPr>
                  <a:spLocks/>
                </p:cNvSpPr>
                <p:nvPr/>
              </p:nvSpPr>
              <p:spPr bwMode="auto">
                <a:xfrm>
                  <a:off x="4196980" y="2893032"/>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nvGrpSpPr>
                <p:cNvPr id="148" name="组合 147"/>
                <p:cNvGrpSpPr/>
                <p:nvPr/>
              </p:nvGrpSpPr>
              <p:grpSpPr>
                <a:xfrm>
                  <a:off x="4196980" y="2464040"/>
                  <a:ext cx="1024389" cy="198898"/>
                  <a:chOff x="2783455" y="2748474"/>
                  <a:chExt cx="1024389" cy="198898"/>
                </a:xfrm>
                <a:grpFill/>
              </p:grpSpPr>
              <p:sp>
                <p:nvSpPr>
                  <p:cNvPr id="158" name="任意多边形: 形状 157"/>
                  <p:cNvSpPr>
                    <a:spLocks/>
                  </p:cNvSpPr>
                  <p:nvPr/>
                </p:nvSpPr>
                <p:spPr bwMode="auto">
                  <a:xfrm>
                    <a:off x="2783455" y="2748474"/>
                    <a:ext cx="1024389" cy="198898"/>
                  </a:xfrm>
                  <a:custGeom>
                    <a:avLst/>
                    <a:gdLst>
                      <a:gd name="T0" fmla="*/ 295 w 331"/>
                      <a:gd name="T1" fmla="*/ 32 h 64"/>
                      <a:gd name="T2" fmla="*/ 261 w 331"/>
                      <a:gd name="T3" fmla="*/ 1 h 64"/>
                      <a:gd name="T4" fmla="*/ 130 w 331"/>
                      <a:gd name="T5" fmla="*/ 1 h 64"/>
                      <a:gd name="T6" fmla="*/ 0 w 331"/>
                      <a:gd name="T7" fmla="*/ 0 h 64"/>
                      <a:gd name="T8" fmla="*/ 0 w 331"/>
                      <a:gd name="T9" fmla="*/ 4 h 64"/>
                      <a:gd name="T10" fmla="*/ 25 w 331"/>
                      <a:gd name="T11" fmla="*/ 32 h 64"/>
                      <a:gd name="T12" fmla="*/ 54 w 331"/>
                      <a:gd name="T13" fmla="*/ 64 h 64"/>
                      <a:gd name="T14" fmla="*/ 193 w 331"/>
                      <a:gd name="T15" fmla="*/ 64 h 64"/>
                      <a:gd name="T16" fmla="*/ 331 w 331"/>
                      <a:gd name="T17" fmla="*/ 64 h 64"/>
                      <a:gd name="T18" fmla="*/ 295 w 331"/>
                      <a:gd name="T19" fmla="*/ 32 h 64"/>
                      <a:gd name="T20" fmla="*/ 187 w 331"/>
                      <a:gd name="T21" fmla="*/ 58 h 64"/>
                      <a:gd name="T22" fmla="*/ 63 w 331"/>
                      <a:gd name="T23" fmla="*/ 58 h 64"/>
                      <a:gd name="T24" fmla="*/ 40 w 331"/>
                      <a:gd name="T25" fmla="*/ 32 h 64"/>
                      <a:gd name="T26" fmla="*/ 17 w 331"/>
                      <a:gd name="T27" fmla="*/ 6 h 64"/>
                      <a:gd name="T28" fmla="*/ 136 w 331"/>
                      <a:gd name="T29" fmla="*/ 7 h 64"/>
                      <a:gd name="T30" fmla="*/ 254 w 331"/>
                      <a:gd name="T31" fmla="*/ 7 h 64"/>
                      <a:gd name="T32" fmla="*/ 281 w 331"/>
                      <a:gd name="T33" fmla="*/ 32 h 64"/>
                      <a:gd name="T34" fmla="*/ 309 w 331"/>
                      <a:gd name="T35" fmla="*/ 58 h 64"/>
                      <a:gd name="T36" fmla="*/ 187 w 331"/>
                      <a:gd name="T37" fmla="*/ 5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64">
                        <a:moveTo>
                          <a:pt x="295" y="32"/>
                        </a:moveTo>
                        <a:cubicBezTo>
                          <a:pt x="284" y="22"/>
                          <a:pt x="272" y="11"/>
                          <a:pt x="261" y="1"/>
                        </a:cubicBezTo>
                        <a:cubicBezTo>
                          <a:pt x="218" y="1"/>
                          <a:pt x="174" y="1"/>
                          <a:pt x="130" y="1"/>
                        </a:cubicBezTo>
                        <a:cubicBezTo>
                          <a:pt x="0" y="0"/>
                          <a:pt x="0" y="0"/>
                          <a:pt x="0" y="0"/>
                        </a:cubicBezTo>
                        <a:cubicBezTo>
                          <a:pt x="0" y="4"/>
                          <a:pt x="0" y="4"/>
                          <a:pt x="0" y="4"/>
                        </a:cubicBezTo>
                        <a:cubicBezTo>
                          <a:pt x="8" y="13"/>
                          <a:pt x="16" y="22"/>
                          <a:pt x="25" y="32"/>
                        </a:cubicBezTo>
                        <a:cubicBezTo>
                          <a:pt x="34" y="42"/>
                          <a:pt x="44" y="53"/>
                          <a:pt x="54" y="64"/>
                        </a:cubicBezTo>
                        <a:cubicBezTo>
                          <a:pt x="101" y="64"/>
                          <a:pt x="147" y="64"/>
                          <a:pt x="193" y="64"/>
                        </a:cubicBezTo>
                        <a:cubicBezTo>
                          <a:pt x="240" y="64"/>
                          <a:pt x="286" y="64"/>
                          <a:pt x="331" y="64"/>
                        </a:cubicBezTo>
                        <a:cubicBezTo>
                          <a:pt x="319" y="53"/>
                          <a:pt x="307" y="43"/>
                          <a:pt x="295" y="32"/>
                        </a:cubicBezTo>
                        <a:close/>
                        <a:moveTo>
                          <a:pt x="187" y="58"/>
                        </a:moveTo>
                        <a:cubicBezTo>
                          <a:pt x="146" y="58"/>
                          <a:pt x="105" y="58"/>
                          <a:pt x="63" y="58"/>
                        </a:cubicBezTo>
                        <a:cubicBezTo>
                          <a:pt x="55" y="49"/>
                          <a:pt x="47" y="40"/>
                          <a:pt x="40" y="32"/>
                        </a:cubicBezTo>
                        <a:cubicBezTo>
                          <a:pt x="32" y="23"/>
                          <a:pt x="24" y="15"/>
                          <a:pt x="17" y="6"/>
                        </a:cubicBezTo>
                        <a:cubicBezTo>
                          <a:pt x="57" y="6"/>
                          <a:pt x="96" y="7"/>
                          <a:pt x="136" y="7"/>
                        </a:cubicBezTo>
                        <a:cubicBezTo>
                          <a:pt x="175" y="7"/>
                          <a:pt x="214" y="7"/>
                          <a:pt x="254" y="7"/>
                        </a:cubicBezTo>
                        <a:cubicBezTo>
                          <a:pt x="263" y="15"/>
                          <a:pt x="272" y="24"/>
                          <a:pt x="281" y="32"/>
                        </a:cubicBezTo>
                        <a:cubicBezTo>
                          <a:pt x="290" y="40"/>
                          <a:pt x="300" y="49"/>
                          <a:pt x="309" y="58"/>
                        </a:cubicBezTo>
                        <a:cubicBezTo>
                          <a:pt x="269" y="58"/>
                          <a:pt x="228" y="58"/>
                          <a:pt x="187"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59" name="任意多边形: 形状 158"/>
                  <p:cNvSpPr>
                    <a:spLocks/>
                  </p:cNvSpPr>
                  <p:nvPr/>
                </p:nvSpPr>
                <p:spPr bwMode="auto">
                  <a:xfrm>
                    <a:off x="2891355" y="2784880"/>
                    <a:ext cx="405595" cy="124798"/>
                  </a:xfrm>
                  <a:custGeom>
                    <a:avLst/>
                    <a:gdLst>
                      <a:gd name="T0" fmla="*/ 108 w 131"/>
                      <a:gd name="T1" fmla="*/ 35 h 40"/>
                      <a:gd name="T2" fmla="*/ 79 w 131"/>
                      <a:gd name="T3" fmla="*/ 20 h 40"/>
                      <a:gd name="T4" fmla="*/ 79 w 131"/>
                      <a:gd name="T5" fmla="*/ 5 h 40"/>
                      <a:gd name="T6" fmla="*/ 89 w 131"/>
                      <a:gd name="T7" fmla="*/ 1 h 40"/>
                      <a:gd name="T8" fmla="*/ 13 w 131"/>
                      <a:gd name="T9" fmla="*/ 0 h 40"/>
                      <a:gd name="T10" fmla="*/ 0 w 131"/>
                      <a:gd name="T11" fmla="*/ 6 h 40"/>
                      <a:gd name="T12" fmla="*/ 25 w 131"/>
                      <a:gd name="T13" fmla="*/ 33 h 40"/>
                      <a:gd name="T14" fmla="*/ 49 w 131"/>
                      <a:gd name="T15" fmla="*/ 40 h 40"/>
                      <a:gd name="T16" fmla="*/ 131 w 131"/>
                      <a:gd name="T17" fmla="*/ 40 h 40"/>
                      <a:gd name="T18" fmla="*/ 108 w 131"/>
                      <a:gd name="T19" fmla="*/ 3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1" h="40">
                        <a:moveTo>
                          <a:pt x="108" y="35"/>
                        </a:moveTo>
                        <a:cubicBezTo>
                          <a:pt x="95" y="31"/>
                          <a:pt x="85" y="25"/>
                          <a:pt x="79" y="20"/>
                        </a:cubicBezTo>
                        <a:cubicBezTo>
                          <a:pt x="74" y="14"/>
                          <a:pt x="74" y="9"/>
                          <a:pt x="79" y="5"/>
                        </a:cubicBezTo>
                        <a:cubicBezTo>
                          <a:pt x="81" y="3"/>
                          <a:pt x="85" y="2"/>
                          <a:pt x="89" y="1"/>
                        </a:cubicBezTo>
                        <a:cubicBezTo>
                          <a:pt x="13" y="0"/>
                          <a:pt x="13" y="0"/>
                          <a:pt x="13" y="0"/>
                        </a:cubicBezTo>
                        <a:cubicBezTo>
                          <a:pt x="14" y="3"/>
                          <a:pt x="9" y="6"/>
                          <a:pt x="0" y="6"/>
                        </a:cubicBezTo>
                        <a:cubicBezTo>
                          <a:pt x="7" y="13"/>
                          <a:pt x="18" y="25"/>
                          <a:pt x="25" y="33"/>
                        </a:cubicBezTo>
                        <a:cubicBezTo>
                          <a:pt x="35" y="34"/>
                          <a:pt x="45" y="36"/>
                          <a:pt x="49" y="40"/>
                        </a:cubicBezTo>
                        <a:cubicBezTo>
                          <a:pt x="131" y="40"/>
                          <a:pt x="131" y="40"/>
                          <a:pt x="131" y="40"/>
                        </a:cubicBezTo>
                        <a:cubicBezTo>
                          <a:pt x="123" y="39"/>
                          <a:pt x="115" y="37"/>
                          <a:pt x="108"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60" name="任意多边形: 形状 159"/>
                  <p:cNvSpPr>
                    <a:spLocks/>
                  </p:cNvSpPr>
                  <p:nvPr/>
                </p:nvSpPr>
                <p:spPr bwMode="auto">
                  <a:xfrm>
                    <a:off x="3672648" y="2887578"/>
                    <a:ext cx="0" cy="3900"/>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0"/>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61" name="任意多边形: 形状 160"/>
                  <p:cNvSpPr>
                    <a:spLocks/>
                  </p:cNvSpPr>
                  <p:nvPr/>
                </p:nvSpPr>
                <p:spPr bwMode="auto">
                  <a:xfrm>
                    <a:off x="3276153" y="2788775"/>
                    <a:ext cx="396497" cy="120899"/>
                  </a:xfrm>
                  <a:custGeom>
                    <a:avLst/>
                    <a:gdLst>
                      <a:gd name="T0" fmla="*/ 72 w 128"/>
                      <a:gd name="T1" fmla="*/ 0 h 39"/>
                      <a:gd name="T2" fmla="*/ 0 w 128"/>
                      <a:gd name="T3" fmla="*/ 0 h 39"/>
                      <a:gd name="T4" fmla="*/ 20 w 128"/>
                      <a:gd name="T5" fmla="*/ 4 h 39"/>
                      <a:gd name="T6" fmla="*/ 48 w 128"/>
                      <a:gd name="T7" fmla="*/ 19 h 39"/>
                      <a:gd name="T8" fmla="*/ 50 w 128"/>
                      <a:gd name="T9" fmla="*/ 34 h 39"/>
                      <a:gd name="T10" fmla="*/ 37 w 128"/>
                      <a:gd name="T11" fmla="*/ 39 h 39"/>
                      <a:gd name="T12" fmla="*/ 114 w 128"/>
                      <a:gd name="T13" fmla="*/ 39 h 39"/>
                      <a:gd name="T14" fmla="*/ 128 w 128"/>
                      <a:gd name="T15" fmla="*/ 32 h 39"/>
                      <a:gd name="T16" fmla="*/ 98 w 128"/>
                      <a:gd name="T17" fmla="*/ 6 h 39"/>
                      <a:gd name="T18" fmla="*/ 72 w 128"/>
                      <a:gd name="T19"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8" h="39">
                        <a:moveTo>
                          <a:pt x="72" y="0"/>
                        </a:moveTo>
                        <a:cubicBezTo>
                          <a:pt x="0" y="0"/>
                          <a:pt x="0" y="0"/>
                          <a:pt x="0" y="0"/>
                        </a:cubicBezTo>
                        <a:cubicBezTo>
                          <a:pt x="7" y="1"/>
                          <a:pt x="13" y="2"/>
                          <a:pt x="20" y="4"/>
                        </a:cubicBezTo>
                        <a:cubicBezTo>
                          <a:pt x="32" y="8"/>
                          <a:pt x="42" y="13"/>
                          <a:pt x="48" y="19"/>
                        </a:cubicBezTo>
                        <a:cubicBezTo>
                          <a:pt x="54" y="25"/>
                          <a:pt x="54" y="30"/>
                          <a:pt x="50" y="34"/>
                        </a:cubicBezTo>
                        <a:cubicBezTo>
                          <a:pt x="47" y="36"/>
                          <a:pt x="43" y="38"/>
                          <a:pt x="37" y="39"/>
                        </a:cubicBezTo>
                        <a:cubicBezTo>
                          <a:pt x="114" y="39"/>
                          <a:pt x="114" y="39"/>
                          <a:pt x="114" y="39"/>
                        </a:cubicBezTo>
                        <a:cubicBezTo>
                          <a:pt x="112" y="35"/>
                          <a:pt x="117" y="32"/>
                          <a:pt x="128" y="32"/>
                        </a:cubicBezTo>
                        <a:cubicBezTo>
                          <a:pt x="126" y="31"/>
                          <a:pt x="108" y="15"/>
                          <a:pt x="98" y="6"/>
                        </a:cubicBezTo>
                        <a:cubicBezTo>
                          <a:pt x="89" y="6"/>
                          <a:pt x="78" y="3"/>
                          <a:pt x="7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62" name="任意多边形: 形状 161"/>
                  <p:cNvSpPr>
                    <a:spLocks/>
                  </p:cNvSpPr>
                  <p:nvPr/>
                </p:nvSpPr>
                <p:spPr bwMode="auto">
                  <a:xfrm>
                    <a:off x="3179946" y="2797880"/>
                    <a:ext cx="213198" cy="98799"/>
                  </a:xfrm>
                  <a:custGeom>
                    <a:avLst/>
                    <a:gdLst>
                      <a:gd name="T0" fmla="*/ 46 w 69"/>
                      <a:gd name="T1" fmla="*/ 13 h 32"/>
                      <a:gd name="T2" fmla="*/ 32 w 69"/>
                      <a:gd name="T3" fmla="*/ 11 h 32"/>
                      <a:gd name="T4" fmla="*/ 26 w 69"/>
                      <a:gd name="T5" fmla="*/ 6 h 32"/>
                      <a:gd name="T6" fmla="*/ 34 w 69"/>
                      <a:gd name="T7" fmla="*/ 9 h 32"/>
                      <a:gd name="T8" fmla="*/ 48 w 69"/>
                      <a:gd name="T9" fmla="*/ 8 h 32"/>
                      <a:gd name="T10" fmla="*/ 22 w 69"/>
                      <a:gd name="T11" fmla="*/ 2 h 32"/>
                      <a:gd name="T12" fmla="*/ 20 w 69"/>
                      <a:gd name="T13" fmla="*/ 0 h 32"/>
                      <a:gd name="T14" fmla="*/ 14 w 69"/>
                      <a:gd name="T15" fmla="*/ 0 h 32"/>
                      <a:gd name="T16" fmla="*/ 16 w 69"/>
                      <a:gd name="T17" fmla="*/ 2 h 32"/>
                      <a:gd name="T18" fmla="*/ 4 w 69"/>
                      <a:gd name="T19" fmla="*/ 4 h 32"/>
                      <a:gd name="T20" fmla="*/ 19 w 69"/>
                      <a:gd name="T21" fmla="*/ 15 h 32"/>
                      <a:gd name="T22" fmla="*/ 32 w 69"/>
                      <a:gd name="T23" fmla="*/ 17 h 32"/>
                      <a:gd name="T24" fmla="*/ 38 w 69"/>
                      <a:gd name="T25" fmla="*/ 24 h 32"/>
                      <a:gd name="T26" fmla="*/ 28 w 69"/>
                      <a:gd name="T27" fmla="*/ 20 h 32"/>
                      <a:gd name="T28" fmla="*/ 13 w 69"/>
                      <a:gd name="T29" fmla="*/ 20 h 32"/>
                      <a:gd name="T30" fmla="*/ 43 w 69"/>
                      <a:gd name="T31" fmla="*/ 28 h 32"/>
                      <a:gd name="T32" fmla="*/ 46 w 69"/>
                      <a:gd name="T33" fmla="*/ 32 h 32"/>
                      <a:gd name="T34" fmla="*/ 52 w 69"/>
                      <a:gd name="T35" fmla="*/ 32 h 32"/>
                      <a:gd name="T36" fmla="*/ 49 w 69"/>
                      <a:gd name="T37" fmla="*/ 28 h 32"/>
                      <a:gd name="T38" fmla="*/ 56 w 69"/>
                      <a:gd name="T39" fmla="*/ 28 h 32"/>
                      <a:gd name="T40" fmla="*/ 46 w 69"/>
                      <a:gd name="T41" fmla="*/ 13 h 32"/>
                      <a:gd name="T42" fmla="*/ 21 w 69"/>
                      <a:gd name="T43" fmla="*/ 6 h 32"/>
                      <a:gd name="T44" fmla="*/ 25 w 69"/>
                      <a:gd name="T45" fmla="*/ 11 h 32"/>
                      <a:gd name="T46" fmla="*/ 21 w 69"/>
                      <a:gd name="T47" fmla="*/ 6 h 32"/>
                      <a:gd name="T48" fmla="*/ 44 w 69"/>
                      <a:gd name="T49" fmla="*/ 24 h 32"/>
                      <a:gd name="T50" fmla="*/ 38 w 69"/>
                      <a:gd name="T51" fmla="*/ 18 h 32"/>
                      <a:gd name="T52" fmla="*/ 44 w 69"/>
                      <a:gd name="T53" fmla="*/ 2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 h="32">
                        <a:moveTo>
                          <a:pt x="46" y="13"/>
                        </a:moveTo>
                        <a:cubicBezTo>
                          <a:pt x="42" y="13"/>
                          <a:pt x="38" y="12"/>
                          <a:pt x="32" y="11"/>
                        </a:cubicBezTo>
                        <a:cubicBezTo>
                          <a:pt x="30" y="10"/>
                          <a:pt x="28" y="8"/>
                          <a:pt x="26" y="6"/>
                        </a:cubicBezTo>
                        <a:cubicBezTo>
                          <a:pt x="30" y="7"/>
                          <a:pt x="31" y="8"/>
                          <a:pt x="34" y="9"/>
                        </a:cubicBezTo>
                        <a:cubicBezTo>
                          <a:pt x="39" y="9"/>
                          <a:pt x="43" y="8"/>
                          <a:pt x="48" y="8"/>
                        </a:cubicBezTo>
                        <a:cubicBezTo>
                          <a:pt x="41" y="4"/>
                          <a:pt x="32" y="2"/>
                          <a:pt x="22" y="2"/>
                        </a:cubicBezTo>
                        <a:cubicBezTo>
                          <a:pt x="21" y="1"/>
                          <a:pt x="21" y="1"/>
                          <a:pt x="20" y="0"/>
                        </a:cubicBezTo>
                        <a:cubicBezTo>
                          <a:pt x="18" y="0"/>
                          <a:pt x="16" y="0"/>
                          <a:pt x="14" y="0"/>
                        </a:cubicBezTo>
                        <a:cubicBezTo>
                          <a:pt x="15" y="1"/>
                          <a:pt x="16" y="1"/>
                          <a:pt x="16" y="2"/>
                        </a:cubicBezTo>
                        <a:cubicBezTo>
                          <a:pt x="10" y="2"/>
                          <a:pt x="6" y="3"/>
                          <a:pt x="4" y="4"/>
                        </a:cubicBezTo>
                        <a:cubicBezTo>
                          <a:pt x="0" y="7"/>
                          <a:pt x="7" y="13"/>
                          <a:pt x="19" y="15"/>
                        </a:cubicBezTo>
                        <a:cubicBezTo>
                          <a:pt x="21" y="16"/>
                          <a:pt x="26" y="17"/>
                          <a:pt x="32" y="17"/>
                        </a:cubicBezTo>
                        <a:cubicBezTo>
                          <a:pt x="34" y="19"/>
                          <a:pt x="36" y="21"/>
                          <a:pt x="38" y="24"/>
                        </a:cubicBezTo>
                        <a:cubicBezTo>
                          <a:pt x="33" y="23"/>
                          <a:pt x="31" y="22"/>
                          <a:pt x="28" y="20"/>
                        </a:cubicBezTo>
                        <a:cubicBezTo>
                          <a:pt x="23" y="20"/>
                          <a:pt x="18" y="20"/>
                          <a:pt x="13" y="20"/>
                        </a:cubicBezTo>
                        <a:cubicBezTo>
                          <a:pt x="21" y="26"/>
                          <a:pt x="31" y="28"/>
                          <a:pt x="43" y="28"/>
                        </a:cubicBezTo>
                        <a:cubicBezTo>
                          <a:pt x="44" y="30"/>
                          <a:pt x="45" y="31"/>
                          <a:pt x="46" y="32"/>
                        </a:cubicBezTo>
                        <a:cubicBezTo>
                          <a:pt x="48" y="32"/>
                          <a:pt x="50" y="32"/>
                          <a:pt x="52" y="32"/>
                        </a:cubicBezTo>
                        <a:cubicBezTo>
                          <a:pt x="51" y="31"/>
                          <a:pt x="50" y="30"/>
                          <a:pt x="49" y="28"/>
                        </a:cubicBezTo>
                        <a:cubicBezTo>
                          <a:pt x="52" y="28"/>
                          <a:pt x="54" y="28"/>
                          <a:pt x="56" y="28"/>
                        </a:cubicBezTo>
                        <a:cubicBezTo>
                          <a:pt x="69" y="26"/>
                          <a:pt x="64" y="17"/>
                          <a:pt x="46" y="13"/>
                        </a:cubicBezTo>
                        <a:close/>
                        <a:moveTo>
                          <a:pt x="21" y="6"/>
                        </a:moveTo>
                        <a:cubicBezTo>
                          <a:pt x="22" y="8"/>
                          <a:pt x="24" y="9"/>
                          <a:pt x="25" y="11"/>
                        </a:cubicBezTo>
                        <a:cubicBezTo>
                          <a:pt x="18" y="10"/>
                          <a:pt x="15" y="7"/>
                          <a:pt x="21" y="6"/>
                        </a:cubicBezTo>
                        <a:close/>
                        <a:moveTo>
                          <a:pt x="44" y="24"/>
                        </a:moveTo>
                        <a:cubicBezTo>
                          <a:pt x="42" y="22"/>
                          <a:pt x="40" y="20"/>
                          <a:pt x="38" y="18"/>
                        </a:cubicBezTo>
                        <a:cubicBezTo>
                          <a:pt x="49" y="19"/>
                          <a:pt x="52" y="23"/>
                          <a:pt x="44"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sp>
              <p:nvSpPr>
                <p:cNvPr id="149" name="任意多边形: 形状 148"/>
                <p:cNvSpPr>
                  <a:spLocks/>
                </p:cNvSpPr>
                <p:nvPr/>
              </p:nvSpPr>
              <p:spPr bwMode="auto">
                <a:xfrm>
                  <a:off x="4196980" y="3270130"/>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50" name="任意多边形: 形状 149"/>
                <p:cNvSpPr>
                  <a:spLocks/>
                </p:cNvSpPr>
                <p:nvPr/>
              </p:nvSpPr>
              <p:spPr bwMode="auto">
                <a:xfrm>
                  <a:off x="4196980" y="3192129"/>
                  <a:ext cx="1024389" cy="214498"/>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5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51" name="任意多边形: 形状 150"/>
                <p:cNvSpPr>
                  <a:spLocks/>
                </p:cNvSpPr>
                <p:nvPr/>
              </p:nvSpPr>
              <p:spPr bwMode="auto">
                <a:xfrm>
                  <a:off x="4196980" y="3118030"/>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52" name="任意多边形: 形状 151"/>
                <p:cNvSpPr>
                  <a:spLocks/>
                </p:cNvSpPr>
                <p:nvPr/>
              </p:nvSpPr>
              <p:spPr bwMode="auto">
                <a:xfrm>
                  <a:off x="4196980" y="3502109"/>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53" name="任意多边形: 形状 152"/>
                <p:cNvSpPr>
                  <a:spLocks/>
                </p:cNvSpPr>
                <p:nvPr/>
              </p:nvSpPr>
              <p:spPr bwMode="auto">
                <a:xfrm>
                  <a:off x="4196980" y="3424108"/>
                  <a:ext cx="1024389" cy="214498"/>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5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54" name="任意多边形: 形状 153"/>
                <p:cNvSpPr>
                  <a:spLocks/>
                </p:cNvSpPr>
                <p:nvPr/>
              </p:nvSpPr>
              <p:spPr bwMode="auto">
                <a:xfrm>
                  <a:off x="4196980" y="3350009"/>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55" name="任意多边形: 形状 154"/>
                <p:cNvSpPr>
                  <a:spLocks/>
                </p:cNvSpPr>
                <p:nvPr/>
              </p:nvSpPr>
              <p:spPr bwMode="auto">
                <a:xfrm>
                  <a:off x="4196980" y="3727107"/>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56" name="任意多边形: 形状 155"/>
                <p:cNvSpPr>
                  <a:spLocks/>
                </p:cNvSpPr>
                <p:nvPr/>
              </p:nvSpPr>
              <p:spPr bwMode="auto">
                <a:xfrm>
                  <a:off x="4196980" y="3649106"/>
                  <a:ext cx="1024389" cy="214498"/>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5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57" name="任意多边形: 形状 156"/>
                <p:cNvSpPr>
                  <a:spLocks/>
                </p:cNvSpPr>
                <p:nvPr/>
              </p:nvSpPr>
              <p:spPr bwMode="auto">
                <a:xfrm>
                  <a:off x="4196980" y="3575007"/>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grpSp>
            <p:nvGrpSpPr>
              <p:cNvPr id="41" name="组合 40"/>
              <p:cNvGrpSpPr/>
              <p:nvPr/>
            </p:nvGrpSpPr>
            <p:grpSpPr>
              <a:xfrm>
                <a:off x="5583551" y="2620505"/>
                <a:ext cx="1024389" cy="1321564"/>
                <a:chOff x="5486672" y="2438699"/>
                <a:chExt cx="1024389" cy="1321564"/>
              </a:xfrm>
              <a:solidFill>
                <a:schemeClr val="accent1"/>
              </a:solidFill>
            </p:grpSpPr>
            <p:sp>
              <p:nvSpPr>
                <p:cNvPr id="119" name="任意多边形: 形状 118"/>
                <p:cNvSpPr>
                  <a:spLocks/>
                </p:cNvSpPr>
                <p:nvPr/>
              </p:nvSpPr>
              <p:spPr bwMode="auto">
                <a:xfrm>
                  <a:off x="5486672" y="2494595"/>
                  <a:ext cx="1024388"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20" name="任意多边形: 形状 119"/>
                <p:cNvSpPr>
                  <a:spLocks/>
                </p:cNvSpPr>
                <p:nvPr/>
              </p:nvSpPr>
              <p:spPr bwMode="auto">
                <a:xfrm>
                  <a:off x="5486672" y="2720792"/>
                  <a:ext cx="1024389" cy="211898"/>
                </a:xfrm>
                <a:custGeom>
                  <a:avLst/>
                  <a:gdLst>
                    <a:gd name="T0" fmla="*/ 0 w 788"/>
                    <a:gd name="T1" fmla="*/ 0 h 163"/>
                    <a:gd name="T2" fmla="*/ 114 w 788"/>
                    <a:gd name="T3" fmla="*/ 132 h 163"/>
                    <a:gd name="T4" fmla="*/ 788 w 788"/>
                    <a:gd name="T5" fmla="*/ 132 h 163"/>
                    <a:gd name="T6" fmla="*/ 788 w 788"/>
                    <a:gd name="T7" fmla="*/ 163 h 163"/>
                    <a:gd name="T8" fmla="*/ 100 w 788"/>
                    <a:gd name="T9" fmla="*/ 163 h 163"/>
                    <a:gd name="T10" fmla="*/ 0 w 788"/>
                    <a:gd name="T11" fmla="*/ 46 h 163"/>
                    <a:gd name="T12" fmla="*/ 0 w 788"/>
                    <a:gd name="T13" fmla="*/ 0 h 163"/>
                    <a:gd name="T14" fmla="*/ 0 w 788"/>
                    <a:gd name="T15" fmla="*/ 0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3">
                      <a:moveTo>
                        <a:pt x="0" y="0"/>
                      </a:moveTo>
                      <a:lnTo>
                        <a:pt x="114" y="132"/>
                      </a:lnTo>
                      <a:lnTo>
                        <a:pt x="788" y="132"/>
                      </a:lnTo>
                      <a:lnTo>
                        <a:pt x="788" y="163"/>
                      </a:lnTo>
                      <a:lnTo>
                        <a:pt x="100" y="163"/>
                      </a:lnTo>
                      <a:lnTo>
                        <a:pt x="0" y="46"/>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21" name="任意多边形: 形状 120"/>
                <p:cNvSpPr>
                  <a:spLocks/>
                </p:cNvSpPr>
                <p:nvPr/>
              </p:nvSpPr>
              <p:spPr bwMode="auto">
                <a:xfrm>
                  <a:off x="5486672" y="2642793"/>
                  <a:ext cx="1024389" cy="214498"/>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6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6"/>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22" name="任意多边形: 形状 121"/>
                <p:cNvSpPr>
                  <a:spLocks/>
                </p:cNvSpPr>
                <p:nvPr/>
              </p:nvSpPr>
              <p:spPr bwMode="auto">
                <a:xfrm>
                  <a:off x="5486672" y="2568694"/>
                  <a:ext cx="1024389" cy="211898"/>
                </a:xfrm>
                <a:custGeom>
                  <a:avLst/>
                  <a:gdLst>
                    <a:gd name="T0" fmla="*/ 0 w 788"/>
                    <a:gd name="T1" fmla="*/ 0 h 163"/>
                    <a:gd name="T2" fmla="*/ 114 w 788"/>
                    <a:gd name="T3" fmla="*/ 132 h 163"/>
                    <a:gd name="T4" fmla="*/ 788 w 788"/>
                    <a:gd name="T5" fmla="*/ 132 h 163"/>
                    <a:gd name="T6" fmla="*/ 788 w 788"/>
                    <a:gd name="T7" fmla="*/ 163 h 163"/>
                    <a:gd name="T8" fmla="*/ 100 w 788"/>
                    <a:gd name="T9" fmla="*/ 163 h 163"/>
                    <a:gd name="T10" fmla="*/ 0 w 788"/>
                    <a:gd name="T11" fmla="*/ 45 h 163"/>
                    <a:gd name="T12" fmla="*/ 0 w 788"/>
                    <a:gd name="T13" fmla="*/ 0 h 163"/>
                    <a:gd name="T14" fmla="*/ 0 w 788"/>
                    <a:gd name="T15" fmla="*/ 0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3">
                      <a:moveTo>
                        <a:pt x="0" y="0"/>
                      </a:moveTo>
                      <a:lnTo>
                        <a:pt x="114" y="132"/>
                      </a:lnTo>
                      <a:lnTo>
                        <a:pt x="788" y="132"/>
                      </a:lnTo>
                      <a:lnTo>
                        <a:pt x="788" y="163"/>
                      </a:lnTo>
                      <a:lnTo>
                        <a:pt x="100" y="163"/>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23" name="任意多边形: 形状 122"/>
                <p:cNvSpPr>
                  <a:spLocks/>
                </p:cNvSpPr>
                <p:nvPr/>
              </p:nvSpPr>
              <p:spPr bwMode="auto">
                <a:xfrm>
                  <a:off x="5486672" y="2792292"/>
                  <a:ext cx="1024389" cy="211898"/>
                </a:xfrm>
                <a:custGeom>
                  <a:avLst/>
                  <a:gdLst>
                    <a:gd name="T0" fmla="*/ 0 w 788"/>
                    <a:gd name="T1" fmla="*/ 0 h 163"/>
                    <a:gd name="T2" fmla="*/ 114 w 788"/>
                    <a:gd name="T3" fmla="*/ 132 h 163"/>
                    <a:gd name="T4" fmla="*/ 788 w 788"/>
                    <a:gd name="T5" fmla="*/ 132 h 163"/>
                    <a:gd name="T6" fmla="*/ 788 w 788"/>
                    <a:gd name="T7" fmla="*/ 163 h 163"/>
                    <a:gd name="T8" fmla="*/ 100 w 788"/>
                    <a:gd name="T9" fmla="*/ 163 h 163"/>
                    <a:gd name="T10" fmla="*/ 0 w 788"/>
                    <a:gd name="T11" fmla="*/ 46 h 163"/>
                    <a:gd name="T12" fmla="*/ 0 w 788"/>
                    <a:gd name="T13" fmla="*/ 0 h 163"/>
                    <a:gd name="T14" fmla="*/ 0 w 788"/>
                    <a:gd name="T15" fmla="*/ 0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3">
                      <a:moveTo>
                        <a:pt x="0" y="0"/>
                      </a:moveTo>
                      <a:lnTo>
                        <a:pt x="114" y="132"/>
                      </a:lnTo>
                      <a:lnTo>
                        <a:pt x="788" y="132"/>
                      </a:lnTo>
                      <a:lnTo>
                        <a:pt x="788" y="163"/>
                      </a:lnTo>
                      <a:lnTo>
                        <a:pt x="100" y="163"/>
                      </a:lnTo>
                      <a:lnTo>
                        <a:pt x="0" y="46"/>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24" name="任意多边形: 形状 123"/>
                <p:cNvSpPr>
                  <a:spLocks/>
                </p:cNvSpPr>
                <p:nvPr/>
              </p:nvSpPr>
              <p:spPr bwMode="auto">
                <a:xfrm>
                  <a:off x="5486672" y="3019791"/>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25" name="任意多边形: 形状 124"/>
                <p:cNvSpPr>
                  <a:spLocks/>
                </p:cNvSpPr>
                <p:nvPr/>
              </p:nvSpPr>
              <p:spPr bwMode="auto">
                <a:xfrm>
                  <a:off x="5486672" y="2941790"/>
                  <a:ext cx="1024389" cy="214498"/>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5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26" name="任意多边形: 形状 125"/>
                <p:cNvSpPr>
                  <a:spLocks/>
                </p:cNvSpPr>
                <p:nvPr/>
              </p:nvSpPr>
              <p:spPr bwMode="auto">
                <a:xfrm>
                  <a:off x="5486672" y="2867691"/>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nvGrpSpPr>
                <p:cNvPr id="127" name="组合 126"/>
                <p:cNvGrpSpPr/>
                <p:nvPr/>
              </p:nvGrpSpPr>
              <p:grpSpPr>
                <a:xfrm>
                  <a:off x="5486672" y="2438699"/>
                  <a:ext cx="1024389" cy="198898"/>
                  <a:chOff x="2783455" y="2748474"/>
                  <a:chExt cx="1024389" cy="198898"/>
                </a:xfrm>
                <a:grpFill/>
              </p:grpSpPr>
              <p:sp>
                <p:nvSpPr>
                  <p:cNvPr id="135" name="任意多边形: 形状 134"/>
                  <p:cNvSpPr>
                    <a:spLocks/>
                  </p:cNvSpPr>
                  <p:nvPr/>
                </p:nvSpPr>
                <p:spPr bwMode="auto">
                  <a:xfrm>
                    <a:off x="2783455" y="2748474"/>
                    <a:ext cx="1024389" cy="198898"/>
                  </a:xfrm>
                  <a:custGeom>
                    <a:avLst/>
                    <a:gdLst>
                      <a:gd name="T0" fmla="*/ 295 w 331"/>
                      <a:gd name="T1" fmla="*/ 32 h 64"/>
                      <a:gd name="T2" fmla="*/ 261 w 331"/>
                      <a:gd name="T3" fmla="*/ 1 h 64"/>
                      <a:gd name="T4" fmla="*/ 130 w 331"/>
                      <a:gd name="T5" fmla="*/ 1 h 64"/>
                      <a:gd name="T6" fmla="*/ 0 w 331"/>
                      <a:gd name="T7" fmla="*/ 0 h 64"/>
                      <a:gd name="T8" fmla="*/ 0 w 331"/>
                      <a:gd name="T9" fmla="*/ 4 h 64"/>
                      <a:gd name="T10" fmla="*/ 25 w 331"/>
                      <a:gd name="T11" fmla="*/ 32 h 64"/>
                      <a:gd name="T12" fmla="*/ 54 w 331"/>
                      <a:gd name="T13" fmla="*/ 64 h 64"/>
                      <a:gd name="T14" fmla="*/ 193 w 331"/>
                      <a:gd name="T15" fmla="*/ 64 h 64"/>
                      <a:gd name="T16" fmla="*/ 331 w 331"/>
                      <a:gd name="T17" fmla="*/ 64 h 64"/>
                      <a:gd name="T18" fmla="*/ 295 w 331"/>
                      <a:gd name="T19" fmla="*/ 32 h 64"/>
                      <a:gd name="T20" fmla="*/ 187 w 331"/>
                      <a:gd name="T21" fmla="*/ 58 h 64"/>
                      <a:gd name="T22" fmla="*/ 63 w 331"/>
                      <a:gd name="T23" fmla="*/ 58 h 64"/>
                      <a:gd name="T24" fmla="*/ 40 w 331"/>
                      <a:gd name="T25" fmla="*/ 32 h 64"/>
                      <a:gd name="T26" fmla="*/ 17 w 331"/>
                      <a:gd name="T27" fmla="*/ 6 h 64"/>
                      <a:gd name="T28" fmla="*/ 136 w 331"/>
                      <a:gd name="T29" fmla="*/ 7 h 64"/>
                      <a:gd name="T30" fmla="*/ 254 w 331"/>
                      <a:gd name="T31" fmla="*/ 7 h 64"/>
                      <a:gd name="T32" fmla="*/ 281 w 331"/>
                      <a:gd name="T33" fmla="*/ 32 h 64"/>
                      <a:gd name="T34" fmla="*/ 309 w 331"/>
                      <a:gd name="T35" fmla="*/ 58 h 64"/>
                      <a:gd name="T36" fmla="*/ 187 w 331"/>
                      <a:gd name="T37" fmla="*/ 5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64">
                        <a:moveTo>
                          <a:pt x="295" y="32"/>
                        </a:moveTo>
                        <a:cubicBezTo>
                          <a:pt x="284" y="22"/>
                          <a:pt x="272" y="11"/>
                          <a:pt x="261" y="1"/>
                        </a:cubicBezTo>
                        <a:cubicBezTo>
                          <a:pt x="218" y="1"/>
                          <a:pt x="174" y="1"/>
                          <a:pt x="130" y="1"/>
                        </a:cubicBezTo>
                        <a:cubicBezTo>
                          <a:pt x="0" y="0"/>
                          <a:pt x="0" y="0"/>
                          <a:pt x="0" y="0"/>
                        </a:cubicBezTo>
                        <a:cubicBezTo>
                          <a:pt x="0" y="4"/>
                          <a:pt x="0" y="4"/>
                          <a:pt x="0" y="4"/>
                        </a:cubicBezTo>
                        <a:cubicBezTo>
                          <a:pt x="8" y="13"/>
                          <a:pt x="16" y="22"/>
                          <a:pt x="25" y="32"/>
                        </a:cubicBezTo>
                        <a:cubicBezTo>
                          <a:pt x="34" y="42"/>
                          <a:pt x="44" y="53"/>
                          <a:pt x="54" y="64"/>
                        </a:cubicBezTo>
                        <a:cubicBezTo>
                          <a:pt x="101" y="64"/>
                          <a:pt x="147" y="64"/>
                          <a:pt x="193" y="64"/>
                        </a:cubicBezTo>
                        <a:cubicBezTo>
                          <a:pt x="240" y="64"/>
                          <a:pt x="286" y="64"/>
                          <a:pt x="331" y="64"/>
                        </a:cubicBezTo>
                        <a:cubicBezTo>
                          <a:pt x="319" y="53"/>
                          <a:pt x="307" y="43"/>
                          <a:pt x="295" y="32"/>
                        </a:cubicBezTo>
                        <a:close/>
                        <a:moveTo>
                          <a:pt x="187" y="58"/>
                        </a:moveTo>
                        <a:cubicBezTo>
                          <a:pt x="146" y="58"/>
                          <a:pt x="105" y="58"/>
                          <a:pt x="63" y="58"/>
                        </a:cubicBezTo>
                        <a:cubicBezTo>
                          <a:pt x="55" y="49"/>
                          <a:pt x="47" y="40"/>
                          <a:pt x="40" y="32"/>
                        </a:cubicBezTo>
                        <a:cubicBezTo>
                          <a:pt x="32" y="23"/>
                          <a:pt x="24" y="15"/>
                          <a:pt x="17" y="6"/>
                        </a:cubicBezTo>
                        <a:cubicBezTo>
                          <a:pt x="57" y="6"/>
                          <a:pt x="96" y="7"/>
                          <a:pt x="136" y="7"/>
                        </a:cubicBezTo>
                        <a:cubicBezTo>
                          <a:pt x="175" y="7"/>
                          <a:pt x="214" y="7"/>
                          <a:pt x="254" y="7"/>
                        </a:cubicBezTo>
                        <a:cubicBezTo>
                          <a:pt x="263" y="15"/>
                          <a:pt x="272" y="24"/>
                          <a:pt x="281" y="32"/>
                        </a:cubicBezTo>
                        <a:cubicBezTo>
                          <a:pt x="290" y="40"/>
                          <a:pt x="300" y="49"/>
                          <a:pt x="309" y="58"/>
                        </a:cubicBezTo>
                        <a:cubicBezTo>
                          <a:pt x="269" y="58"/>
                          <a:pt x="228" y="58"/>
                          <a:pt x="187"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36" name="任意多边形: 形状 135"/>
                  <p:cNvSpPr>
                    <a:spLocks/>
                  </p:cNvSpPr>
                  <p:nvPr/>
                </p:nvSpPr>
                <p:spPr bwMode="auto">
                  <a:xfrm>
                    <a:off x="2891355" y="2784880"/>
                    <a:ext cx="405595" cy="124798"/>
                  </a:xfrm>
                  <a:custGeom>
                    <a:avLst/>
                    <a:gdLst>
                      <a:gd name="T0" fmla="*/ 108 w 131"/>
                      <a:gd name="T1" fmla="*/ 35 h 40"/>
                      <a:gd name="T2" fmla="*/ 79 w 131"/>
                      <a:gd name="T3" fmla="*/ 20 h 40"/>
                      <a:gd name="T4" fmla="*/ 79 w 131"/>
                      <a:gd name="T5" fmla="*/ 5 h 40"/>
                      <a:gd name="T6" fmla="*/ 89 w 131"/>
                      <a:gd name="T7" fmla="*/ 1 h 40"/>
                      <a:gd name="T8" fmla="*/ 13 w 131"/>
                      <a:gd name="T9" fmla="*/ 0 h 40"/>
                      <a:gd name="T10" fmla="*/ 0 w 131"/>
                      <a:gd name="T11" fmla="*/ 6 h 40"/>
                      <a:gd name="T12" fmla="*/ 25 w 131"/>
                      <a:gd name="T13" fmla="*/ 33 h 40"/>
                      <a:gd name="T14" fmla="*/ 49 w 131"/>
                      <a:gd name="T15" fmla="*/ 40 h 40"/>
                      <a:gd name="T16" fmla="*/ 131 w 131"/>
                      <a:gd name="T17" fmla="*/ 40 h 40"/>
                      <a:gd name="T18" fmla="*/ 108 w 131"/>
                      <a:gd name="T19" fmla="*/ 3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1" h="40">
                        <a:moveTo>
                          <a:pt x="108" y="35"/>
                        </a:moveTo>
                        <a:cubicBezTo>
                          <a:pt x="95" y="31"/>
                          <a:pt x="85" y="25"/>
                          <a:pt x="79" y="20"/>
                        </a:cubicBezTo>
                        <a:cubicBezTo>
                          <a:pt x="74" y="14"/>
                          <a:pt x="74" y="9"/>
                          <a:pt x="79" y="5"/>
                        </a:cubicBezTo>
                        <a:cubicBezTo>
                          <a:pt x="81" y="3"/>
                          <a:pt x="85" y="2"/>
                          <a:pt x="89" y="1"/>
                        </a:cubicBezTo>
                        <a:cubicBezTo>
                          <a:pt x="13" y="0"/>
                          <a:pt x="13" y="0"/>
                          <a:pt x="13" y="0"/>
                        </a:cubicBezTo>
                        <a:cubicBezTo>
                          <a:pt x="14" y="3"/>
                          <a:pt x="9" y="6"/>
                          <a:pt x="0" y="6"/>
                        </a:cubicBezTo>
                        <a:cubicBezTo>
                          <a:pt x="7" y="13"/>
                          <a:pt x="18" y="25"/>
                          <a:pt x="25" y="33"/>
                        </a:cubicBezTo>
                        <a:cubicBezTo>
                          <a:pt x="35" y="34"/>
                          <a:pt x="45" y="36"/>
                          <a:pt x="49" y="40"/>
                        </a:cubicBezTo>
                        <a:cubicBezTo>
                          <a:pt x="131" y="40"/>
                          <a:pt x="131" y="40"/>
                          <a:pt x="131" y="40"/>
                        </a:cubicBezTo>
                        <a:cubicBezTo>
                          <a:pt x="123" y="39"/>
                          <a:pt x="115" y="37"/>
                          <a:pt x="108"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37" name="任意多边形: 形状 136"/>
                  <p:cNvSpPr>
                    <a:spLocks/>
                  </p:cNvSpPr>
                  <p:nvPr/>
                </p:nvSpPr>
                <p:spPr bwMode="auto">
                  <a:xfrm>
                    <a:off x="3672648" y="2887578"/>
                    <a:ext cx="0" cy="3900"/>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0"/>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38" name="任意多边形: 形状 137"/>
                  <p:cNvSpPr>
                    <a:spLocks/>
                  </p:cNvSpPr>
                  <p:nvPr/>
                </p:nvSpPr>
                <p:spPr bwMode="auto">
                  <a:xfrm>
                    <a:off x="3276153" y="2788775"/>
                    <a:ext cx="396497" cy="120899"/>
                  </a:xfrm>
                  <a:custGeom>
                    <a:avLst/>
                    <a:gdLst>
                      <a:gd name="T0" fmla="*/ 72 w 128"/>
                      <a:gd name="T1" fmla="*/ 0 h 39"/>
                      <a:gd name="T2" fmla="*/ 0 w 128"/>
                      <a:gd name="T3" fmla="*/ 0 h 39"/>
                      <a:gd name="T4" fmla="*/ 20 w 128"/>
                      <a:gd name="T5" fmla="*/ 4 h 39"/>
                      <a:gd name="T6" fmla="*/ 48 w 128"/>
                      <a:gd name="T7" fmla="*/ 19 h 39"/>
                      <a:gd name="T8" fmla="*/ 50 w 128"/>
                      <a:gd name="T9" fmla="*/ 34 h 39"/>
                      <a:gd name="T10" fmla="*/ 37 w 128"/>
                      <a:gd name="T11" fmla="*/ 39 h 39"/>
                      <a:gd name="T12" fmla="*/ 114 w 128"/>
                      <a:gd name="T13" fmla="*/ 39 h 39"/>
                      <a:gd name="T14" fmla="*/ 128 w 128"/>
                      <a:gd name="T15" fmla="*/ 32 h 39"/>
                      <a:gd name="T16" fmla="*/ 98 w 128"/>
                      <a:gd name="T17" fmla="*/ 6 h 39"/>
                      <a:gd name="T18" fmla="*/ 72 w 128"/>
                      <a:gd name="T19"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8" h="39">
                        <a:moveTo>
                          <a:pt x="72" y="0"/>
                        </a:moveTo>
                        <a:cubicBezTo>
                          <a:pt x="0" y="0"/>
                          <a:pt x="0" y="0"/>
                          <a:pt x="0" y="0"/>
                        </a:cubicBezTo>
                        <a:cubicBezTo>
                          <a:pt x="7" y="1"/>
                          <a:pt x="13" y="2"/>
                          <a:pt x="20" y="4"/>
                        </a:cubicBezTo>
                        <a:cubicBezTo>
                          <a:pt x="32" y="8"/>
                          <a:pt x="42" y="13"/>
                          <a:pt x="48" y="19"/>
                        </a:cubicBezTo>
                        <a:cubicBezTo>
                          <a:pt x="54" y="25"/>
                          <a:pt x="54" y="30"/>
                          <a:pt x="50" y="34"/>
                        </a:cubicBezTo>
                        <a:cubicBezTo>
                          <a:pt x="47" y="36"/>
                          <a:pt x="43" y="38"/>
                          <a:pt x="37" y="39"/>
                        </a:cubicBezTo>
                        <a:cubicBezTo>
                          <a:pt x="114" y="39"/>
                          <a:pt x="114" y="39"/>
                          <a:pt x="114" y="39"/>
                        </a:cubicBezTo>
                        <a:cubicBezTo>
                          <a:pt x="112" y="35"/>
                          <a:pt x="117" y="32"/>
                          <a:pt x="128" y="32"/>
                        </a:cubicBezTo>
                        <a:cubicBezTo>
                          <a:pt x="126" y="31"/>
                          <a:pt x="108" y="15"/>
                          <a:pt x="98" y="6"/>
                        </a:cubicBezTo>
                        <a:cubicBezTo>
                          <a:pt x="89" y="6"/>
                          <a:pt x="78" y="3"/>
                          <a:pt x="7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39" name="任意多边形: 形状 138"/>
                  <p:cNvSpPr>
                    <a:spLocks/>
                  </p:cNvSpPr>
                  <p:nvPr/>
                </p:nvSpPr>
                <p:spPr bwMode="auto">
                  <a:xfrm>
                    <a:off x="3179946" y="2797880"/>
                    <a:ext cx="213198" cy="98799"/>
                  </a:xfrm>
                  <a:custGeom>
                    <a:avLst/>
                    <a:gdLst>
                      <a:gd name="T0" fmla="*/ 46 w 69"/>
                      <a:gd name="T1" fmla="*/ 13 h 32"/>
                      <a:gd name="T2" fmla="*/ 32 w 69"/>
                      <a:gd name="T3" fmla="*/ 11 h 32"/>
                      <a:gd name="T4" fmla="*/ 26 w 69"/>
                      <a:gd name="T5" fmla="*/ 6 h 32"/>
                      <a:gd name="T6" fmla="*/ 34 w 69"/>
                      <a:gd name="T7" fmla="*/ 9 h 32"/>
                      <a:gd name="T8" fmla="*/ 48 w 69"/>
                      <a:gd name="T9" fmla="*/ 8 h 32"/>
                      <a:gd name="T10" fmla="*/ 22 w 69"/>
                      <a:gd name="T11" fmla="*/ 2 h 32"/>
                      <a:gd name="T12" fmla="*/ 20 w 69"/>
                      <a:gd name="T13" fmla="*/ 0 h 32"/>
                      <a:gd name="T14" fmla="*/ 14 w 69"/>
                      <a:gd name="T15" fmla="*/ 0 h 32"/>
                      <a:gd name="T16" fmla="*/ 16 w 69"/>
                      <a:gd name="T17" fmla="*/ 2 h 32"/>
                      <a:gd name="T18" fmla="*/ 4 w 69"/>
                      <a:gd name="T19" fmla="*/ 4 h 32"/>
                      <a:gd name="T20" fmla="*/ 19 w 69"/>
                      <a:gd name="T21" fmla="*/ 15 h 32"/>
                      <a:gd name="T22" fmla="*/ 32 w 69"/>
                      <a:gd name="T23" fmla="*/ 17 h 32"/>
                      <a:gd name="T24" fmla="*/ 38 w 69"/>
                      <a:gd name="T25" fmla="*/ 24 h 32"/>
                      <a:gd name="T26" fmla="*/ 28 w 69"/>
                      <a:gd name="T27" fmla="*/ 20 h 32"/>
                      <a:gd name="T28" fmla="*/ 13 w 69"/>
                      <a:gd name="T29" fmla="*/ 20 h 32"/>
                      <a:gd name="T30" fmla="*/ 43 w 69"/>
                      <a:gd name="T31" fmla="*/ 28 h 32"/>
                      <a:gd name="T32" fmla="*/ 46 w 69"/>
                      <a:gd name="T33" fmla="*/ 32 h 32"/>
                      <a:gd name="T34" fmla="*/ 52 w 69"/>
                      <a:gd name="T35" fmla="*/ 32 h 32"/>
                      <a:gd name="T36" fmla="*/ 49 w 69"/>
                      <a:gd name="T37" fmla="*/ 28 h 32"/>
                      <a:gd name="T38" fmla="*/ 56 w 69"/>
                      <a:gd name="T39" fmla="*/ 28 h 32"/>
                      <a:gd name="T40" fmla="*/ 46 w 69"/>
                      <a:gd name="T41" fmla="*/ 13 h 32"/>
                      <a:gd name="T42" fmla="*/ 21 w 69"/>
                      <a:gd name="T43" fmla="*/ 6 h 32"/>
                      <a:gd name="T44" fmla="*/ 25 w 69"/>
                      <a:gd name="T45" fmla="*/ 11 h 32"/>
                      <a:gd name="T46" fmla="*/ 21 w 69"/>
                      <a:gd name="T47" fmla="*/ 6 h 32"/>
                      <a:gd name="T48" fmla="*/ 44 w 69"/>
                      <a:gd name="T49" fmla="*/ 24 h 32"/>
                      <a:gd name="T50" fmla="*/ 38 w 69"/>
                      <a:gd name="T51" fmla="*/ 18 h 32"/>
                      <a:gd name="T52" fmla="*/ 44 w 69"/>
                      <a:gd name="T53" fmla="*/ 2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 h="32">
                        <a:moveTo>
                          <a:pt x="46" y="13"/>
                        </a:moveTo>
                        <a:cubicBezTo>
                          <a:pt x="42" y="13"/>
                          <a:pt x="38" y="12"/>
                          <a:pt x="32" y="11"/>
                        </a:cubicBezTo>
                        <a:cubicBezTo>
                          <a:pt x="30" y="10"/>
                          <a:pt x="28" y="8"/>
                          <a:pt x="26" y="6"/>
                        </a:cubicBezTo>
                        <a:cubicBezTo>
                          <a:pt x="30" y="7"/>
                          <a:pt x="31" y="8"/>
                          <a:pt x="34" y="9"/>
                        </a:cubicBezTo>
                        <a:cubicBezTo>
                          <a:pt x="39" y="9"/>
                          <a:pt x="43" y="8"/>
                          <a:pt x="48" y="8"/>
                        </a:cubicBezTo>
                        <a:cubicBezTo>
                          <a:pt x="41" y="4"/>
                          <a:pt x="32" y="2"/>
                          <a:pt x="22" y="2"/>
                        </a:cubicBezTo>
                        <a:cubicBezTo>
                          <a:pt x="21" y="1"/>
                          <a:pt x="21" y="1"/>
                          <a:pt x="20" y="0"/>
                        </a:cubicBezTo>
                        <a:cubicBezTo>
                          <a:pt x="18" y="0"/>
                          <a:pt x="16" y="0"/>
                          <a:pt x="14" y="0"/>
                        </a:cubicBezTo>
                        <a:cubicBezTo>
                          <a:pt x="15" y="1"/>
                          <a:pt x="16" y="1"/>
                          <a:pt x="16" y="2"/>
                        </a:cubicBezTo>
                        <a:cubicBezTo>
                          <a:pt x="10" y="2"/>
                          <a:pt x="6" y="3"/>
                          <a:pt x="4" y="4"/>
                        </a:cubicBezTo>
                        <a:cubicBezTo>
                          <a:pt x="0" y="7"/>
                          <a:pt x="7" y="13"/>
                          <a:pt x="19" y="15"/>
                        </a:cubicBezTo>
                        <a:cubicBezTo>
                          <a:pt x="21" y="16"/>
                          <a:pt x="26" y="17"/>
                          <a:pt x="32" y="17"/>
                        </a:cubicBezTo>
                        <a:cubicBezTo>
                          <a:pt x="34" y="19"/>
                          <a:pt x="36" y="21"/>
                          <a:pt x="38" y="24"/>
                        </a:cubicBezTo>
                        <a:cubicBezTo>
                          <a:pt x="33" y="23"/>
                          <a:pt x="31" y="22"/>
                          <a:pt x="28" y="20"/>
                        </a:cubicBezTo>
                        <a:cubicBezTo>
                          <a:pt x="23" y="20"/>
                          <a:pt x="18" y="20"/>
                          <a:pt x="13" y="20"/>
                        </a:cubicBezTo>
                        <a:cubicBezTo>
                          <a:pt x="21" y="26"/>
                          <a:pt x="31" y="28"/>
                          <a:pt x="43" y="28"/>
                        </a:cubicBezTo>
                        <a:cubicBezTo>
                          <a:pt x="44" y="30"/>
                          <a:pt x="45" y="31"/>
                          <a:pt x="46" y="32"/>
                        </a:cubicBezTo>
                        <a:cubicBezTo>
                          <a:pt x="48" y="32"/>
                          <a:pt x="50" y="32"/>
                          <a:pt x="52" y="32"/>
                        </a:cubicBezTo>
                        <a:cubicBezTo>
                          <a:pt x="51" y="31"/>
                          <a:pt x="50" y="30"/>
                          <a:pt x="49" y="28"/>
                        </a:cubicBezTo>
                        <a:cubicBezTo>
                          <a:pt x="52" y="28"/>
                          <a:pt x="54" y="28"/>
                          <a:pt x="56" y="28"/>
                        </a:cubicBezTo>
                        <a:cubicBezTo>
                          <a:pt x="69" y="26"/>
                          <a:pt x="64" y="17"/>
                          <a:pt x="46" y="13"/>
                        </a:cubicBezTo>
                        <a:close/>
                        <a:moveTo>
                          <a:pt x="21" y="6"/>
                        </a:moveTo>
                        <a:cubicBezTo>
                          <a:pt x="22" y="8"/>
                          <a:pt x="24" y="9"/>
                          <a:pt x="25" y="11"/>
                        </a:cubicBezTo>
                        <a:cubicBezTo>
                          <a:pt x="18" y="10"/>
                          <a:pt x="15" y="7"/>
                          <a:pt x="21" y="6"/>
                        </a:cubicBezTo>
                        <a:close/>
                        <a:moveTo>
                          <a:pt x="44" y="24"/>
                        </a:moveTo>
                        <a:cubicBezTo>
                          <a:pt x="42" y="22"/>
                          <a:pt x="40" y="20"/>
                          <a:pt x="38" y="18"/>
                        </a:cubicBezTo>
                        <a:cubicBezTo>
                          <a:pt x="49" y="19"/>
                          <a:pt x="52" y="23"/>
                          <a:pt x="44"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sp>
              <p:nvSpPr>
                <p:cNvPr id="128" name="任意多边形: 形状 127"/>
                <p:cNvSpPr>
                  <a:spLocks/>
                </p:cNvSpPr>
                <p:nvPr/>
              </p:nvSpPr>
              <p:spPr bwMode="auto">
                <a:xfrm>
                  <a:off x="5486672" y="3244789"/>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29" name="任意多边形: 形状 128"/>
                <p:cNvSpPr>
                  <a:spLocks/>
                </p:cNvSpPr>
                <p:nvPr/>
              </p:nvSpPr>
              <p:spPr bwMode="auto">
                <a:xfrm>
                  <a:off x="5486672" y="3166788"/>
                  <a:ext cx="1024389" cy="214498"/>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5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30" name="任意多边形: 形状 129"/>
                <p:cNvSpPr>
                  <a:spLocks/>
                </p:cNvSpPr>
                <p:nvPr/>
              </p:nvSpPr>
              <p:spPr bwMode="auto">
                <a:xfrm>
                  <a:off x="5486672" y="3092689"/>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31" name="任意多边形: 形状 130"/>
                <p:cNvSpPr>
                  <a:spLocks/>
                </p:cNvSpPr>
                <p:nvPr/>
              </p:nvSpPr>
              <p:spPr bwMode="auto">
                <a:xfrm>
                  <a:off x="5486672" y="3476768"/>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32" name="任意多边形: 形状 131"/>
                <p:cNvSpPr>
                  <a:spLocks/>
                </p:cNvSpPr>
                <p:nvPr/>
              </p:nvSpPr>
              <p:spPr bwMode="auto">
                <a:xfrm>
                  <a:off x="5486672" y="3398767"/>
                  <a:ext cx="1024389" cy="214498"/>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5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33" name="任意多边形: 形状 132"/>
                <p:cNvSpPr>
                  <a:spLocks/>
                </p:cNvSpPr>
                <p:nvPr/>
              </p:nvSpPr>
              <p:spPr bwMode="auto">
                <a:xfrm>
                  <a:off x="5486672" y="3324668"/>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34" name="任意多边形: 形状 133"/>
                <p:cNvSpPr>
                  <a:spLocks/>
                </p:cNvSpPr>
                <p:nvPr/>
              </p:nvSpPr>
              <p:spPr bwMode="auto">
                <a:xfrm>
                  <a:off x="5486672" y="3549666"/>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sp>
            <p:nvSpPr>
              <p:cNvPr id="42" name="椭圆 41"/>
              <p:cNvSpPr/>
              <p:nvPr/>
            </p:nvSpPr>
            <p:spPr>
              <a:xfrm>
                <a:off x="7468626" y="4074655"/>
                <a:ext cx="144000" cy="144000"/>
              </a:xfrm>
              <a:prstGeom prst="ellipse">
                <a:avLst/>
              </a:prstGeom>
              <a:solidFill>
                <a:srgbClr val="1A262F"/>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grpSp>
            <p:nvGrpSpPr>
              <p:cNvPr id="43" name="组合 42"/>
              <p:cNvGrpSpPr/>
              <p:nvPr/>
            </p:nvGrpSpPr>
            <p:grpSpPr>
              <a:xfrm>
                <a:off x="7079105" y="2918609"/>
                <a:ext cx="1024389" cy="1016687"/>
                <a:chOff x="7089615" y="2918609"/>
                <a:chExt cx="1024389" cy="1016687"/>
              </a:xfrm>
              <a:solidFill>
                <a:schemeClr val="accent1"/>
              </a:solidFill>
            </p:grpSpPr>
            <p:sp>
              <p:nvSpPr>
                <p:cNvPr id="102" name="任意多边形: 形状 101"/>
                <p:cNvSpPr>
                  <a:spLocks/>
                </p:cNvSpPr>
                <p:nvPr/>
              </p:nvSpPr>
              <p:spPr bwMode="auto">
                <a:xfrm>
                  <a:off x="7089615" y="2974505"/>
                  <a:ext cx="1024388"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03" name="任意多边形: 形状 102"/>
                <p:cNvSpPr>
                  <a:spLocks/>
                </p:cNvSpPr>
                <p:nvPr/>
              </p:nvSpPr>
              <p:spPr bwMode="auto">
                <a:xfrm>
                  <a:off x="7089615" y="3200702"/>
                  <a:ext cx="1024389" cy="211898"/>
                </a:xfrm>
                <a:custGeom>
                  <a:avLst/>
                  <a:gdLst>
                    <a:gd name="T0" fmla="*/ 0 w 788"/>
                    <a:gd name="T1" fmla="*/ 0 h 163"/>
                    <a:gd name="T2" fmla="*/ 114 w 788"/>
                    <a:gd name="T3" fmla="*/ 132 h 163"/>
                    <a:gd name="T4" fmla="*/ 788 w 788"/>
                    <a:gd name="T5" fmla="*/ 132 h 163"/>
                    <a:gd name="T6" fmla="*/ 788 w 788"/>
                    <a:gd name="T7" fmla="*/ 163 h 163"/>
                    <a:gd name="T8" fmla="*/ 100 w 788"/>
                    <a:gd name="T9" fmla="*/ 163 h 163"/>
                    <a:gd name="T10" fmla="*/ 0 w 788"/>
                    <a:gd name="T11" fmla="*/ 46 h 163"/>
                    <a:gd name="T12" fmla="*/ 0 w 788"/>
                    <a:gd name="T13" fmla="*/ 0 h 163"/>
                    <a:gd name="T14" fmla="*/ 0 w 788"/>
                    <a:gd name="T15" fmla="*/ 0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3">
                      <a:moveTo>
                        <a:pt x="0" y="0"/>
                      </a:moveTo>
                      <a:lnTo>
                        <a:pt x="114" y="132"/>
                      </a:lnTo>
                      <a:lnTo>
                        <a:pt x="788" y="132"/>
                      </a:lnTo>
                      <a:lnTo>
                        <a:pt x="788" y="163"/>
                      </a:lnTo>
                      <a:lnTo>
                        <a:pt x="100" y="163"/>
                      </a:lnTo>
                      <a:lnTo>
                        <a:pt x="0" y="46"/>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04" name="任意多边形: 形状 103"/>
                <p:cNvSpPr>
                  <a:spLocks/>
                </p:cNvSpPr>
                <p:nvPr/>
              </p:nvSpPr>
              <p:spPr bwMode="auto">
                <a:xfrm>
                  <a:off x="7089615" y="3122703"/>
                  <a:ext cx="1024389" cy="214498"/>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6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6"/>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05" name="任意多边形: 形状 104"/>
                <p:cNvSpPr>
                  <a:spLocks/>
                </p:cNvSpPr>
                <p:nvPr/>
              </p:nvSpPr>
              <p:spPr bwMode="auto">
                <a:xfrm>
                  <a:off x="7089615" y="3048604"/>
                  <a:ext cx="1024389" cy="211898"/>
                </a:xfrm>
                <a:custGeom>
                  <a:avLst/>
                  <a:gdLst>
                    <a:gd name="T0" fmla="*/ 0 w 788"/>
                    <a:gd name="T1" fmla="*/ 0 h 163"/>
                    <a:gd name="T2" fmla="*/ 114 w 788"/>
                    <a:gd name="T3" fmla="*/ 132 h 163"/>
                    <a:gd name="T4" fmla="*/ 788 w 788"/>
                    <a:gd name="T5" fmla="*/ 132 h 163"/>
                    <a:gd name="T6" fmla="*/ 788 w 788"/>
                    <a:gd name="T7" fmla="*/ 163 h 163"/>
                    <a:gd name="T8" fmla="*/ 100 w 788"/>
                    <a:gd name="T9" fmla="*/ 163 h 163"/>
                    <a:gd name="T10" fmla="*/ 0 w 788"/>
                    <a:gd name="T11" fmla="*/ 45 h 163"/>
                    <a:gd name="T12" fmla="*/ 0 w 788"/>
                    <a:gd name="T13" fmla="*/ 0 h 163"/>
                    <a:gd name="T14" fmla="*/ 0 w 788"/>
                    <a:gd name="T15" fmla="*/ 0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3">
                      <a:moveTo>
                        <a:pt x="0" y="0"/>
                      </a:moveTo>
                      <a:lnTo>
                        <a:pt x="114" y="132"/>
                      </a:lnTo>
                      <a:lnTo>
                        <a:pt x="788" y="132"/>
                      </a:lnTo>
                      <a:lnTo>
                        <a:pt x="788" y="163"/>
                      </a:lnTo>
                      <a:lnTo>
                        <a:pt x="100" y="163"/>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06" name="任意多边形: 形状 105"/>
                <p:cNvSpPr>
                  <a:spLocks/>
                </p:cNvSpPr>
                <p:nvPr/>
              </p:nvSpPr>
              <p:spPr bwMode="auto">
                <a:xfrm>
                  <a:off x="7089615" y="3272202"/>
                  <a:ext cx="1024389" cy="211898"/>
                </a:xfrm>
                <a:custGeom>
                  <a:avLst/>
                  <a:gdLst>
                    <a:gd name="T0" fmla="*/ 0 w 788"/>
                    <a:gd name="T1" fmla="*/ 0 h 163"/>
                    <a:gd name="T2" fmla="*/ 114 w 788"/>
                    <a:gd name="T3" fmla="*/ 132 h 163"/>
                    <a:gd name="T4" fmla="*/ 788 w 788"/>
                    <a:gd name="T5" fmla="*/ 132 h 163"/>
                    <a:gd name="T6" fmla="*/ 788 w 788"/>
                    <a:gd name="T7" fmla="*/ 163 h 163"/>
                    <a:gd name="T8" fmla="*/ 100 w 788"/>
                    <a:gd name="T9" fmla="*/ 163 h 163"/>
                    <a:gd name="T10" fmla="*/ 0 w 788"/>
                    <a:gd name="T11" fmla="*/ 46 h 163"/>
                    <a:gd name="T12" fmla="*/ 0 w 788"/>
                    <a:gd name="T13" fmla="*/ 0 h 163"/>
                    <a:gd name="T14" fmla="*/ 0 w 788"/>
                    <a:gd name="T15" fmla="*/ 0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3">
                      <a:moveTo>
                        <a:pt x="0" y="0"/>
                      </a:moveTo>
                      <a:lnTo>
                        <a:pt x="114" y="132"/>
                      </a:lnTo>
                      <a:lnTo>
                        <a:pt x="788" y="132"/>
                      </a:lnTo>
                      <a:lnTo>
                        <a:pt x="788" y="163"/>
                      </a:lnTo>
                      <a:lnTo>
                        <a:pt x="100" y="163"/>
                      </a:lnTo>
                      <a:lnTo>
                        <a:pt x="0" y="46"/>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07" name="任意多边形: 形状 106"/>
                <p:cNvSpPr>
                  <a:spLocks/>
                </p:cNvSpPr>
                <p:nvPr/>
              </p:nvSpPr>
              <p:spPr bwMode="auto">
                <a:xfrm>
                  <a:off x="7089615" y="3499701"/>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08" name="任意多边形: 形状 107"/>
                <p:cNvSpPr>
                  <a:spLocks/>
                </p:cNvSpPr>
                <p:nvPr/>
              </p:nvSpPr>
              <p:spPr bwMode="auto">
                <a:xfrm>
                  <a:off x="7089615" y="3421700"/>
                  <a:ext cx="1024389" cy="214498"/>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5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09" name="任意多边形: 形状 108"/>
                <p:cNvSpPr>
                  <a:spLocks/>
                </p:cNvSpPr>
                <p:nvPr/>
              </p:nvSpPr>
              <p:spPr bwMode="auto">
                <a:xfrm>
                  <a:off x="7089615" y="3347601"/>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nvGrpSpPr>
                <p:cNvPr id="110" name="组合 109"/>
                <p:cNvGrpSpPr/>
                <p:nvPr/>
              </p:nvGrpSpPr>
              <p:grpSpPr>
                <a:xfrm>
                  <a:off x="7089615" y="2918609"/>
                  <a:ext cx="1024389" cy="198898"/>
                  <a:chOff x="2783455" y="2748474"/>
                  <a:chExt cx="1024389" cy="198898"/>
                </a:xfrm>
                <a:grpFill/>
              </p:grpSpPr>
              <p:sp>
                <p:nvSpPr>
                  <p:cNvPr id="114" name="任意多边形: 形状 113"/>
                  <p:cNvSpPr>
                    <a:spLocks/>
                  </p:cNvSpPr>
                  <p:nvPr/>
                </p:nvSpPr>
                <p:spPr bwMode="auto">
                  <a:xfrm>
                    <a:off x="2783455" y="2748474"/>
                    <a:ext cx="1024389" cy="198898"/>
                  </a:xfrm>
                  <a:custGeom>
                    <a:avLst/>
                    <a:gdLst>
                      <a:gd name="T0" fmla="*/ 295 w 331"/>
                      <a:gd name="T1" fmla="*/ 32 h 64"/>
                      <a:gd name="T2" fmla="*/ 261 w 331"/>
                      <a:gd name="T3" fmla="*/ 1 h 64"/>
                      <a:gd name="T4" fmla="*/ 130 w 331"/>
                      <a:gd name="T5" fmla="*/ 1 h 64"/>
                      <a:gd name="T6" fmla="*/ 0 w 331"/>
                      <a:gd name="T7" fmla="*/ 0 h 64"/>
                      <a:gd name="T8" fmla="*/ 0 w 331"/>
                      <a:gd name="T9" fmla="*/ 4 h 64"/>
                      <a:gd name="T10" fmla="*/ 25 w 331"/>
                      <a:gd name="T11" fmla="*/ 32 h 64"/>
                      <a:gd name="T12" fmla="*/ 54 w 331"/>
                      <a:gd name="T13" fmla="*/ 64 h 64"/>
                      <a:gd name="T14" fmla="*/ 193 w 331"/>
                      <a:gd name="T15" fmla="*/ 64 h 64"/>
                      <a:gd name="T16" fmla="*/ 331 w 331"/>
                      <a:gd name="T17" fmla="*/ 64 h 64"/>
                      <a:gd name="T18" fmla="*/ 295 w 331"/>
                      <a:gd name="T19" fmla="*/ 32 h 64"/>
                      <a:gd name="T20" fmla="*/ 187 w 331"/>
                      <a:gd name="T21" fmla="*/ 58 h 64"/>
                      <a:gd name="T22" fmla="*/ 63 w 331"/>
                      <a:gd name="T23" fmla="*/ 58 h 64"/>
                      <a:gd name="T24" fmla="*/ 40 w 331"/>
                      <a:gd name="T25" fmla="*/ 32 h 64"/>
                      <a:gd name="T26" fmla="*/ 17 w 331"/>
                      <a:gd name="T27" fmla="*/ 6 h 64"/>
                      <a:gd name="T28" fmla="*/ 136 w 331"/>
                      <a:gd name="T29" fmla="*/ 7 h 64"/>
                      <a:gd name="T30" fmla="*/ 254 w 331"/>
                      <a:gd name="T31" fmla="*/ 7 h 64"/>
                      <a:gd name="T32" fmla="*/ 281 w 331"/>
                      <a:gd name="T33" fmla="*/ 32 h 64"/>
                      <a:gd name="T34" fmla="*/ 309 w 331"/>
                      <a:gd name="T35" fmla="*/ 58 h 64"/>
                      <a:gd name="T36" fmla="*/ 187 w 331"/>
                      <a:gd name="T37" fmla="*/ 5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64">
                        <a:moveTo>
                          <a:pt x="295" y="32"/>
                        </a:moveTo>
                        <a:cubicBezTo>
                          <a:pt x="284" y="22"/>
                          <a:pt x="272" y="11"/>
                          <a:pt x="261" y="1"/>
                        </a:cubicBezTo>
                        <a:cubicBezTo>
                          <a:pt x="218" y="1"/>
                          <a:pt x="174" y="1"/>
                          <a:pt x="130" y="1"/>
                        </a:cubicBezTo>
                        <a:cubicBezTo>
                          <a:pt x="0" y="0"/>
                          <a:pt x="0" y="0"/>
                          <a:pt x="0" y="0"/>
                        </a:cubicBezTo>
                        <a:cubicBezTo>
                          <a:pt x="0" y="4"/>
                          <a:pt x="0" y="4"/>
                          <a:pt x="0" y="4"/>
                        </a:cubicBezTo>
                        <a:cubicBezTo>
                          <a:pt x="8" y="13"/>
                          <a:pt x="16" y="22"/>
                          <a:pt x="25" y="32"/>
                        </a:cubicBezTo>
                        <a:cubicBezTo>
                          <a:pt x="34" y="42"/>
                          <a:pt x="44" y="53"/>
                          <a:pt x="54" y="64"/>
                        </a:cubicBezTo>
                        <a:cubicBezTo>
                          <a:pt x="101" y="64"/>
                          <a:pt x="147" y="64"/>
                          <a:pt x="193" y="64"/>
                        </a:cubicBezTo>
                        <a:cubicBezTo>
                          <a:pt x="240" y="64"/>
                          <a:pt x="286" y="64"/>
                          <a:pt x="331" y="64"/>
                        </a:cubicBezTo>
                        <a:cubicBezTo>
                          <a:pt x="319" y="53"/>
                          <a:pt x="307" y="43"/>
                          <a:pt x="295" y="32"/>
                        </a:cubicBezTo>
                        <a:close/>
                        <a:moveTo>
                          <a:pt x="187" y="58"/>
                        </a:moveTo>
                        <a:cubicBezTo>
                          <a:pt x="146" y="58"/>
                          <a:pt x="105" y="58"/>
                          <a:pt x="63" y="58"/>
                        </a:cubicBezTo>
                        <a:cubicBezTo>
                          <a:pt x="55" y="49"/>
                          <a:pt x="47" y="40"/>
                          <a:pt x="40" y="32"/>
                        </a:cubicBezTo>
                        <a:cubicBezTo>
                          <a:pt x="32" y="23"/>
                          <a:pt x="24" y="15"/>
                          <a:pt x="17" y="6"/>
                        </a:cubicBezTo>
                        <a:cubicBezTo>
                          <a:pt x="57" y="6"/>
                          <a:pt x="96" y="7"/>
                          <a:pt x="136" y="7"/>
                        </a:cubicBezTo>
                        <a:cubicBezTo>
                          <a:pt x="175" y="7"/>
                          <a:pt x="214" y="7"/>
                          <a:pt x="254" y="7"/>
                        </a:cubicBezTo>
                        <a:cubicBezTo>
                          <a:pt x="263" y="15"/>
                          <a:pt x="272" y="24"/>
                          <a:pt x="281" y="32"/>
                        </a:cubicBezTo>
                        <a:cubicBezTo>
                          <a:pt x="290" y="40"/>
                          <a:pt x="300" y="49"/>
                          <a:pt x="309" y="58"/>
                        </a:cubicBezTo>
                        <a:cubicBezTo>
                          <a:pt x="269" y="58"/>
                          <a:pt x="228" y="58"/>
                          <a:pt x="187"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15" name="任意多边形: 形状 114"/>
                  <p:cNvSpPr>
                    <a:spLocks/>
                  </p:cNvSpPr>
                  <p:nvPr/>
                </p:nvSpPr>
                <p:spPr bwMode="auto">
                  <a:xfrm>
                    <a:off x="2891355" y="2784880"/>
                    <a:ext cx="405595" cy="124798"/>
                  </a:xfrm>
                  <a:custGeom>
                    <a:avLst/>
                    <a:gdLst>
                      <a:gd name="T0" fmla="*/ 108 w 131"/>
                      <a:gd name="T1" fmla="*/ 35 h 40"/>
                      <a:gd name="T2" fmla="*/ 79 w 131"/>
                      <a:gd name="T3" fmla="*/ 20 h 40"/>
                      <a:gd name="T4" fmla="*/ 79 w 131"/>
                      <a:gd name="T5" fmla="*/ 5 h 40"/>
                      <a:gd name="T6" fmla="*/ 89 w 131"/>
                      <a:gd name="T7" fmla="*/ 1 h 40"/>
                      <a:gd name="T8" fmla="*/ 13 w 131"/>
                      <a:gd name="T9" fmla="*/ 0 h 40"/>
                      <a:gd name="T10" fmla="*/ 0 w 131"/>
                      <a:gd name="T11" fmla="*/ 6 h 40"/>
                      <a:gd name="T12" fmla="*/ 25 w 131"/>
                      <a:gd name="T13" fmla="*/ 33 h 40"/>
                      <a:gd name="T14" fmla="*/ 49 w 131"/>
                      <a:gd name="T15" fmla="*/ 40 h 40"/>
                      <a:gd name="T16" fmla="*/ 131 w 131"/>
                      <a:gd name="T17" fmla="*/ 40 h 40"/>
                      <a:gd name="T18" fmla="*/ 108 w 131"/>
                      <a:gd name="T19" fmla="*/ 3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1" h="40">
                        <a:moveTo>
                          <a:pt x="108" y="35"/>
                        </a:moveTo>
                        <a:cubicBezTo>
                          <a:pt x="95" y="31"/>
                          <a:pt x="85" y="25"/>
                          <a:pt x="79" y="20"/>
                        </a:cubicBezTo>
                        <a:cubicBezTo>
                          <a:pt x="74" y="14"/>
                          <a:pt x="74" y="9"/>
                          <a:pt x="79" y="5"/>
                        </a:cubicBezTo>
                        <a:cubicBezTo>
                          <a:pt x="81" y="3"/>
                          <a:pt x="85" y="2"/>
                          <a:pt x="89" y="1"/>
                        </a:cubicBezTo>
                        <a:cubicBezTo>
                          <a:pt x="13" y="0"/>
                          <a:pt x="13" y="0"/>
                          <a:pt x="13" y="0"/>
                        </a:cubicBezTo>
                        <a:cubicBezTo>
                          <a:pt x="14" y="3"/>
                          <a:pt x="9" y="6"/>
                          <a:pt x="0" y="6"/>
                        </a:cubicBezTo>
                        <a:cubicBezTo>
                          <a:pt x="7" y="13"/>
                          <a:pt x="18" y="25"/>
                          <a:pt x="25" y="33"/>
                        </a:cubicBezTo>
                        <a:cubicBezTo>
                          <a:pt x="35" y="34"/>
                          <a:pt x="45" y="36"/>
                          <a:pt x="49" y="40"/>
                        </a:cubicBezTo>
                        <a:cubicBezTo>
                          <a:pt x="131" y="40"/>
                          <a:pt x="131" y="40"/>
                          <a:pt x="131" y="40"/>
                        </a:cubicBezTo>
                        <a:cubicBezTo>
                          <a:pt x="123" y="39"/>
                          <a:pt x="115" y="37"/>
                          <a:pt x="108"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16" name="任意多边形: 形状 115"/>
                  <p:cNvSpPr>
                    <a:spLocks/>
                  </p:cNvSpPr>
                  <p:nvPr/>
                </p:nvSpPr>
                <p:spPr bwMode="auto">
                  <a:xfrm>
                    <a:off x="3672648" y="2887578"/>
                    <a:ext cx="0" cy="3900"/>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0"/>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17" name="任意多边形: 形状 116"/>
                  <p:cNvSpPr>
                    <a:spLocks/>
                  </p:cNvSpPr>
                  <p:nvPr/>
                </p:nvSpPr>
                <p:spPr bwMode="auto">
                  <a:xfrm>
                    <a:off x="3276153" y="2788775"/>
                    <a:ext cx="396497" cy="120899"/>
                  </a:xfrm>
                  <a:custGeom>
                    <a:avLst/>
                    <a:gdLst>
                      <a:gd name="T0" fmla="*/ 72 w 128"/>
                      <a:gd name="T1" fmla="*/ 0 h 39"/>
                      <a:gd name="T2" fmla="*/ 0 w 128"/>
                      <a:gd name="T3" fmla="*/ 0 h 39"/>
                      <a:gd name="T4" fmla="*/ 20 w 128"/>
                      <a:gd name="T5" fmla="*/ 4 h 39"/>
                      <a:gd name="T6" fmla="*/ 48 w 128"/>
                      <a:gd name="T7" fmla="*/ 19 h 39"/>
                      <a:gd name="T8" fmla="*/ 50 w 128"/>
                      <a:gd name="T9" fmla="*/ 34 h 39"/>
                      <a:gd name="T10" fmla="*/ 37 w 128"/>
                      <a:gd name="T11" fmla="*/ 39 h 39"/>
                      <a:gd name="T12" fmla="*/ 114 w 128"/>
                      <a:gd name="T13" fmla="*/ 39 h 39"/>
                      <a:gd name="T14" fmla="*/ 128 w 128"/>
                      <a:gd name="T15" fmla="*/ 32 h 39"/>
                      <a:gd name="T16" fmla="*/ 98 w 128"/>
                      <a:gd name="T17" fmla="*/ 6 h 39"/>
                      <a:gd name="T18" fmla="*/ 72 w 128"/>
                      <a:gd name="T19"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8" h="39">
                        <a:moveTo>
                          <a:pt x="72" y="0"/>
                        </a:moveTo>
                        <a:cubicBezTo>
                          <a:pt x="0" y="0"/>
                          <a:pt x="0" y="0"/>
                          <a:pt x="0" y="0"/>
                        </a:cubicBezTo>
                        <a:cubicBezTo>
                          <a:pt x="7" y="1"/>
                          <a:pt x="13" y="2"/>
                          <a:pt x="20" y="4"/>
                        </a:cubicBezTo>
                        <a:cubicBezTo>
                          <a:pt x="32" y="8"/>
                          <a:pt x="42" y="13"/>
                          <a:pt x="48" y="19"/>
                        </a:cubicBezTo>
                        <a:cubicBezTo>
                          <a:pt x="54" y="25"/>
                          <a:pt x="54" y="30"/>
                          <a:pt x="50" y="34"/>
                        </a:cubicBezTo>
                        <a:cubicBezTo>
                          <a:pt x="47" y="36"/>
                          <a:pt x="43" y="38"/>
                          <a:pt x="37" y="39"/>
                        </a:cubicBezTo>
                        <a:cubicBezTo>
                          <a:pt x="114" y="39"/>
                          <a:pt x="114" y="39"/>
                          <a:pt x="114" y="39"/>
                        </a:cubicBezTo>
                        <a:cubicBezTo>
                          <a:pt x="112" y="35"/>
                          <a:pt x="117" y="32"/>
                          <a:pt x="128" y="32"/>
                        </a:cubicBezTo>
                        <a:cubicBezTo>
                          <a:pt x="126" y="31"/>
                          <a:pt x="108" y="15"/>
                          <a:pt x="98" y="6"/>
                        </a:cubicBezTo>
                        <a:cubicBezTo>
                          <a:pt x="89" y="6"/>
                          <a:pt x="78" y="3"/>
                          <a:pt x="7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18" name="任意多边形: 形状 117"/>
                  <p:cNvSpPr>
                    <a:spLocks/>
                  </p:cNvSpPr>
                  <p:nvPr/>
                </p:nvSpPr>
                <p:spPr bwMode="auto">
                  <a:xfrm>
                    <a:off x="3179946" y="2797880"/>
                    <a:ext cx="213198" cy="98799"/>
                  </a:xfrm>
                  <a:custGeom>
                    <a:avLst/>
                    <a:gdLst>
                      <a:gd name="T0" fmla="*/ 46 w 69"/>
                      <a:gd name="T1" fmla="*/ 13 h 32"/>
                      <a:gd name="T2" fmla="*/ 32 w 69"/>
                      <a:gd name="T3" fmla="*/ 11 h 32"/>
                      <a:gd name="T4" fmla="*/ 26 w 69"/>
                      <a:gd name="T5" fmla="*/ 6 h 32"/>
                      <a:gd name="T6" fmla="*/ 34 w 69"/>
                      <a:gd name="T7" fmla="*/ 9 h 32"/>
                      <a:gd name="T8" fmla="*/ 48 w 69"/>
                      <a:gd name="T9" fmla="*/ 8 h 32"/>
                      <a:gd name="T10" fmla="*/ 22 w 69"/>
                      <a:gd name="T11" fmla="*/ 2 h 32"/>
                      <a:gd name="T12" fmla="*/ 20 w 69"/>
                      <a:gd name="T13" fmla="*/ 0 h 32"/>
                      <a:gd name="T14" fmla="*/ 14 w 69"/>
                      <a:gd name="T15" fmla="*/ 0 h 32"/>
                      <a:gd name="T16" fmla="*/ 16 w 69"/>
                      <a:gd name="T17" fmla="*/ 2 h 32"/>
                      <a:gd name="T18" fmla="*/ 4 w 69"/>
                      <a:gd name="T19" fmla="*/ 4 h 32"/>
                      <a:gd name="T20" fmla="*/ 19 w 69"/>
                      <a:gd name="T21" fmla="*/ 15 h 32"/>
                      <a:gd name="T22" fmla="*/ 32 w 69"/>
                      <a:gd name="T23" fmla="*/ 17 h 32"/>
                      <a:gd name="T24" fmla="*/ 38 w 69"/>
                      <a:gd name="T25" fmla="*/ 24 h 32"/>
                      <a:gd name="T26" fmla="*/ 28 w 69"/>
                      <a:gd name="T27" fmla="*/ 20 h 32"/>
                      <a:gd name="T28" fmla="*/ 13 w 69"/>
                      <a:gd name="T29" fmla="*/ 20 h 32"/>
                      <a:gd name="T30" fmla="*/ 43 w 69"/>
                      <a:gd name="T31" fmla="*/ 28 h 32"/>
                      <a:gd name="T32" fmla="*/ 46 w 69"/>
                      <a:gd name="T33" fmla="*/ 32 h 32"/>
                      <a:gd name="T34" fmla="*/ 52 w 69"/>
                      <a:gd name="T35" fmla="*/ 32 h 32"/>
                      <a:gd name="T36" fmla="*/ 49 w 69"/>
                      <a:gd name="T37" fmla="*/ 28 h 32"/>
                      <a:gd name="T38" fmla="*/ 56 w 69"/>
                      <a:gd name="T39" fmla="*/ 28 h 32"/>
                      <a:gd name="T40" fmla="*/ 46 w 69"/>
                      <a:gd name="T41" fmla="*/ 13 h 32"/>
                      <a:gd name="T42" fmla="*/ 21 w 69"/>
                      <a:gd name="T43" fmla="*/ 6 h 32"/>
                      <a:gd name="T44" fmla="*/ 25 w 69"/>
                      <a:gd name="T45" fmla="*/ 11 h 32"/>
                      <a:gd name="T46" fmla="*/ 21 w 69"/>
                      <a:gd name="T47" fmla="*/ 6 h 32"/>
                      <a:gd name="T48" fmla="*/ 44 w 69"/>
                      <a:gd name="T49" fmla="*/ 24 h 32"/>
                      <a:gd name="T50" fmla="*/ 38 w 69"/>
                      <a:gd name="T51" fmla="*/ 18 h 32"/>
                      <a:gd name="T52" fmla="*/ 44 w 69"/>
                      <a:gd name="T53" fmla="*/ 2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 h="32">
                        <a:moveTo>
                          <a:pt x="46" y="13"/>
                        </a:moveTo>
                        <a:cubicBezTo>
                          <a:pt x="42" y="13"/>
                          <a:pt x="38" y="12"/>
                          <a:pt x="32" y="11"/>
                        </a:cubicBezTo>
                        <a:cubicBezTo>
                          <a:pt x="30" y="10"/>
                          <a:pt x="28" y="8"/>
                          <a:pt x="26" y="6"/>
                        </a:cubicBezTo>
                        <a:cubicBezTo>
                          <a:pt x="30" y="7"/>
                          <a:pt x="31" y="8"/>
                          <a:pt x="34" y="9"/>
                        </a:cubicBezTo>
                        <a:cubicBezTo>
                          <a:pt x="39" y="9"/>
                          <a:pt x="43" y="8"/>
                          <a:pt x="48" y="8"/>
                        </a:cubicBezTo>
                        <a:cubicBezTo>
                          <a:pt x="41" y="4"/>
                          <a:pt x="32" y="2"/>
                          <a:pt x="22" y="2"/>
                        </a:cubicBezTo>
                        <a:cubicBezTo>
                          <a:pt x="21" y="1"/>
                          <a:pt x="21" y="1"/>
                          <a:pt x="20" y="0"/>
                        </a:cubicBezTo>
                        <a:cubicBezTo>
                          <a:pt x="18" y="0"/>
                          <a:pt x="16" y="0"/>
                          <a:pt x="14" y="0"/>
                        </a:cubicBezTo>
                        <a:cubicBezTo>
                          <a:pt x="15" y="1"/>
                          <a:pt x="16" y="1"/>
                          <a:pt x="16" y="2"/>
                        </a:cubicBezTo>
                        <a:cubicBezTo>
                          <a:pt x="10" y="2"/>
                          <a:pt x="6" y="3"/>
                          <a:pt x="4" y="4"/>
                        </a:cubicBezTo>
                        <a:cubicBezTo>
                          <a:pt x="0" y="7"/>
                          <a:pt x="7" y="13"/>
                          <a:pt x="19" y="15"/>
                        </a:cubicBezTo>
                        <a:cubicBezTo>
                          <a:pt x="21" y="16"/>
                          <a:pt x="26" y="17"/>
                          <a:pt x="32" y="17"/>
                        </a:cubicBezTo>
                        <a:cubicBezTo>
                          <a:pt x="34" y="19"/>
                          <a:pt x="36" y="21"/>
                          <a:pt x="38" y="24"/>
                        </a:cubicBezTo>
                        <a:cubicBezTo>
                          <a:pt x="33" y="23"/>
                          <a:pt x="31" y="22"/>
                          <a:pt x="28" y="20"/>
                        </a:cubicBezTo>
                        <a:cubicBezTo>
                          <a:pt x="23" y="20"/>
                          <a:pt x="18" y="20"/>
                          <a:pt x="13" y="20"/>
                        </a:cubicBezTo>
                        <a:cubicBezTo>
                          <a:pt x="21" y="26"/>
                          <a:pt x="31" y="28"/>
                          <a:pt x="43" y="28"/>
                        </a:cubicBezTo>
                        <a:cubicBezTo>
                          <a:pt x="44" y="30"/>
                          <a:pt x="45" y="31"/>
                          <a:pt x="46" y="32"/>
                        </a:cubicBezTo>
                        <a:cubicBezTo>
                          <a:pt x="48" y="32"/>
                          <a:pt x="50" y="32"/>
                          <a:pt x="52" y="32"/>
                        </a:cubicBezTo>
                        <a:cubicBezTo>
                          <a:pt x="51" y="31"/>
                          <a:pt x="50" y="30"/>
                          <a:pt x="49" y="28"/>
                        </a:cubicBezTo>
                        <a:cubicBezTo>
                          <a:pt x="52" y="28"/>
                          <a:pt x="54" y="28"/>
                          <a:pt x="56" y="28"/>
                        </a:cubicBezTo>
                        <a:cubicBezTo>
                          <a:pt x="69" y="26"/>
                          <a:pt x="64" y="17"/>
                          <a:pt x="46" y="13"/>
                        </a:cubicBezTo>
                        <a:close/>
                        <a:moveTo>
                          <a:pt x="21" y="6"/>
                        </a:moveTo>
                        <a:cubicBezTo>
                          <a:pt x="22" y="8"/>
                          <a:pt x="24" y="9"/>
                          <a:pt x="25" y="11"/>
                        </a:cubicBezTo>
                        <a:cubicBezTo>
                          <a:pt x="18" y="10"/>
                          <a:pt x="15" y="7"/>
                          <a:pt x="21" y="6"/>
                        </a:cubicBezTo>
                        <a:close/>
                        <a:moveTo>
                          <a:pt x="44" y="24"/>
                        </a:moveTo>
                        <a:cubicBezTo>
                          <a:pt x="42" y="22"/>
                          <a:pt x="40" y="20"/>
                          <a:pt x="38" y="18"/>
                        </a:cubicBezTo>
                        <a:cubicBezTo>
                          <a:pt x="49" y="19"/>
                          <a:pt x="52" y="23"/>
                          <a:pt x="44"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sp>
              <p:nvSpPr>
                <p:cNvPr id="111" name="任意多边形: 形状 110"/>
                <p:cNvSpPr>
                  <a:spLocks/>
                </p:cNvSpPr>
                <p:nvPr/>
              </p:nvSpPr>
              <p:spPr bwMode="auto">
                <a:xfrm>
                  <a:off x="7089615" y="3724699"/>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12" name="任意多边形: 形状 111"/>
                <p:cNvSpPr>
                  <a:spLocks/>
                </p:cNvSpPr>
                <p:nvPr/>
              </p:nvSpPr>
              <p:spPr bwMode="auto">
                <a:xfrm>
                  <a:off x="7089615" y="3646698"/>
                  <a:ext cx="1024389" cy="214498"/>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5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13" name="任意多边形: 形状 112"/>
                <p:cNvSpPr>
                  <a:spLocks/>
                </p:cNvSpPr>
                <p:nvPr/>
              </p:nvSpPr>
              <p:spPr bwMode="auto">
                <a:xfrm>
                  <a:off x="7089615" y="3572599"/>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grpSp>
            <p:nvGrpSpPr>
              <p:cNvPr id="44" name="组合 43"/>
              <p:cNvGrpSpPr/>
              <p:nvPr/>
            </p:nvGrpSpPr>
            <p:grpSpPr>
              <a:xfrm>
                <a:off x="9814412" y="2613970"/>
                <a:ext cx="1024389" cy="1321564"/>
                <a:chOff x="5486672" y="2438699"/>
                <a:chExt cx="1024389" cy="1321564"/>
              </a:xfrm>
              <a:solidFill>
                <a:schemeClr val="accent1"/>
              </a:solidFill>
            </p:grpSpPr>
            <p:sp>
              <p:nvSpPr>
                <p:cNvPr id="81" name="任意多边形: 形状 80"/>
                <p:cNvSpPr>
                  <a:spLocks/>
                </p:cNvSpPr>
                <p:nvPr/>
              </p:nvSpPr>
              <p:spPr bwMode="auto">
                <a:xfrm>
                  <a:off x="5486672" y="2494595"/>
                  <a:ext cx="1024388"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82" name="任意多边形: 形状 81"/>
                <p:cNvSpPr>
                  <a:spLocks/>
                </p:cNvSpPr>
                <p:nvPr/>
              </p:nvSpPr>
              <p:spPr bwMode="auto">
                <a:xfrm>
                  <a:off x="5486672" y="2720792"/>
                  <a:ext cx="1024389" cy="211898"/>
                </a:xfrm>
                <a:custGeom>
                  <a:avLst/>
                  <a:gdLst>
                    <a:gd name="T0" fmla="*/ 0 w 788"/>
                    <a:gd name="T1" fmla="*/ 0 h 163"/>
                    <a:gd name="T2" fmla="*/ 114 w 788"/>
                    <a:gd name="T3" fmla="*/ 132 h 163"/>
                    <a:gd name="T4" fmla="*/ 788 w 788"/>
                    <a:gd name="T5" fmla="*/ 132 h 163"/>
                    <a:gd name="T6" fmla="*/ 788 w 788"/>
                    <a:gd name="T7" fmla="*/ 163 h 163"/>
                    <a:gd name="T8" fmla="*/ 100 w 788"/>
                    <a:gd name="T9" fmla="*/ 163 h 163"/>
                    <a:gd name="T10" fmla="*/ 0 w 788"/>
                    <a:gd name="T11" fmla="*/ 46 h 163"/>
                    <a:gd name="T12" fmla="*/ 0 w 788"/>
                    <a:gd name="T13" fmla="*/ 0 h 163"/>
                    <a:gd name="T14" fmla="*/ 0 w 788"/>
                    <a:gd name="T15" fmla="*/ 0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3">
                      <a:moveTo>
                        <a:pt x="0" y="0"/>
                      </a:moveTo>
                      <a:lnTo>
                        <a:pt x="114" y="132"/>
                      </a:lnTo>
                      <a:lnTo>
                        <a:pt x="788" y="132"/>
                      </a:lnTo>
                      <a:lnTo>
                        <a:pt x="788" y="163"/>
                      </a:lnTo>
                      <a:lnTo>
                        <a:pt x="100" y="163"/>
                      </a:lnTo>
                      <a:lnTo>
                        <a:pt x="0" y="46"/>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83" name="任意多边形: 形状 82"/>
                <p:cNvSpPr>
                  <a:spLocks/>
                </p:cNvSpPr>
                <p:nvPr/>
              </p:nvSpPr>
              <p:spPr bwMode="auto">
                <a:xfrm>
                  <a:off x="5486672" y="2642793"/>
                  <a:ext cx="1024389" cy="214498"/>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6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6"/>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84" name="任意多边形: 形状 83"/>
                <p:cNvSpPr>
                  <a:spLocks/>
                </p:cNvSpPr>
                <p:nvPr/>
              </p:nvSpPr>
              <p:spPr bwMode="auto">
                <a:xfrm>
                  <a:off x="5486672" y="2568694"/>
                  <a:ext cx="1024389" cy="211898"/>
                </a:xfrm>
                <a:custGeom>
                  <a:avLst/>
                  <a:gdLst>
                    <a:gd name="T0" fmla="*/ 0 w 788"/>
                    <a:gd name="T1" fmla="*/ 0 h 163"/>
                    <a:gd name="T2" fmla="*/ 114 w 788"/>
                    <a:gd name="T3" fmla="*/ 132 h 163"/>
                    <a:gd name="T4" fmla="*/ 788 w 788"/>
                    <a:gd name="T5" fmla="*/ 132 h 163"/>
                    <a:gd name="T6" fmla="*/ 788 w 788"/>
                    <a:gd name="T7" fmla="*/ 163 h 163"/>
                    <a:gd name="T8" fmla="*/ 100 w 788"/>
                    <a:gd name="T9" fmla="*/ 163 h 163"/>
                    <a:gd name="T10" fmla="*/ 0 w 788"/>
                    <a:gd name="T11" fmla="*/ 45 h 163"/>
                    <a:gd name="T12" fmla="*/ 0 w 788"/>
                    <a:gd name="T13" fmla="*/ 0 h 163"/>
                    <a:gd name="T14" fmla="*/ 0 w 788"/>
                    <a:gd name="T15" fmla="*/ 0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3">
                      <a:moveTo>
                        <a:pt x="0" y="0"/>
                      </a:moveTo>
                      <a:lnTo>
                        <a:pt x="114" y="132"/>
                      </a:lnTo>
                      <a:lnTo>
                        <a:pt x="788" y="132"/>
                      </a:lnTo>
                      <a:lnTo>
                        <a:pt x="788" y="163"/>
                      </a:lnTo>
                      <a:lnTo>
                        <a:pt x="100" y="163"/>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85" name="任意多边形: 形状 84"/>
                <p:cNvSpPr>
                  <a:spLocks/>
                </p:cNvSpPr>
                <p:nvPr/>
              </p:nvSpPr>
              <p:spPr bwMode="auto">
                <a:xfrm>
                  <a:off x="5486672" y="2792292"/>
                  <a:ext cx="1024389" cy="211898"/>
                </a:xfrm>
                <a:custGeom>
                  <a:avLst/>
                  <a:gdLst>
                    <a:gd name="T0" fmla="*/ 0 w 788"/>
                    <a:gd name="T1" fmla="*/ 0 h 163"/>
                    <a:gd name="T2" fmla="*/ 114 w 788"/>
                    <a:gd name="T3" fmla="*/ 132 h 163"/>
                    <a:gd name="T4" fmla="*/ 788 w 788"/>
                    <a:gd name="T5" fmla="*/ 132 h 163"/>
                    <a:gd name="T6" fmla="*/ 788 w 788"/>
                    <a:gd name="T7" fmla="*/ 163 h 163"/>
                    <a:gd name="T8" fmla="*/ 100 w 788"/>
                    <a:gd name="T9" fmla="*/ 163 h 163"/>
                    <a:gd name="T10" fmla="*/ 0 w 788"/>
                    <a:gd name="T11" fmla="*/ 46 h 163"/>
                    <a:gd name="T12" fmla="*/ 0 w 788"/>
                    <a:gd name="T13" fmla="*/ 0 h 163"/>
                    <a:gd name="T14" fmla="*/ 0 w 788"/>
                    <a:gd name="T15" fmla="*/ 0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3">
                      <a:moveTo>
                        <a:pt x="0" y="0"/>
                      </a:moveTo>
                      <a:lnTo>
                        <a:pt x="114" y="132"/>
                      </a:lnTo>
                      <a:lnTo>
                        <a:pt x="788" y="132"/>
                      </a:lnTo>
                      <a:lnTo>
                        <a:pt x="788" y="163"/>
                      </a:lnTo>
                      <a:lnTo>
                        <a:pt x="100" y="163"/>
                      </a:lnTo>
                      <a:lnTo>
                        <a:pt x="0" y="46"/>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86" name="任意多边形: 形状 85"/>
                <p:cNvSpPr>
                  <a:spLocks/>
                </p:cNvSpPr>
                <p:nvPr/>
              </p:nvSpPr>
              <p:spPr bwMode="auto">
                <a:xfrm>
                  <a:off x="5486672" y="3019791"/>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87" name="任意多边形: 形状 86"/>
                <p:cNvSpPr>
                  <a:spLocks/>
                </p:cNvSpPr>
                <p:nvPr/>
              </p:nvSpPr>
              <p:spPr bwMode="auto">
                <a:xfrm>
                  <a:off x="5486672" y="2941790"/>
                  <a:ext cx="1024389" cy="214498"/>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5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88" name="任意多边形: 形状 87"/>
                <p:cNvSpPr>
                  <a:spLocks/>
                </p:cNvSpPr>
                <p:nvPr/>
              </p:nvSpPr>
              <p:spPr bwMode="auto">
                <a:xfrm>
                  <a:off x="5486672" y="2867691"/>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nvGrpSpPr>
                <p:cNvPr id="89" name="组合 88"/>
                <p:cNvGrpSpPr/>
                <p:nvPr/>
              </p:nvGrpSpPr>
              <p:grpSpPr>
                <a:xfrm>
                  <a:off x="5486672" y="2438699"/>
                  <a:ext cx="1024389" cy="198898"/>
                  <a:chOff x="2783455" y="2748474"/>
                  <a:chExt cx="1024389" cy="198898"/>
                </a:xfrm>
                <a:grpFill/>
              </p:grpSpPr>
              <p:sp>
                <p:nvSpPr>
                  <p:cNvPr id="97" name="任意多边形: 形状 96"/>
                  <p:cNvSpPr>
                    <a:spLocks/>
                  </p:cNvSpPr>
                  <p:nvPr/>
                </p:nvSpPr>
                <p:spPr bwMode="auto">
                  <a:xfrm>
                    <a:off x="2783455" y="2748474"/>
                    <a:ext cx="1024389" cy="198898"/>
                  </a:xfrm>
                  <a:custGeom>
                    <a:avLst/>
                    <a:gdLst>
                      <a:gd name="T0" fmla="*/ 295 w 331"/>
                      <a:gd name="T1" fmla="*/ 32 h 64"/>
                      <a:gd name="T2" fmla="*/ 261 w 331"/>
                      <a:gd name="T3" fmla="*/ 1 h 64"/>
                      <a:gd name="T4" fmla="*/ 130 w 331"/>
                      <a:gd name="T5" fmla="*/ 1 h 64"/>
                      <a:gd name="T6" fmla="*/ 0 w 331"/>
                      <a:gd name="T7" fmla="*/ 0 h 64"/>
                      <a:gd name="T8" fmla="*/ 0 w 331"/>
                      <a:gd name="T9" fmla="*/ 4 h 64"/>
                      <a:gd name="T10" fmla="*/ 25 w 331"/>
                      <a:gd name="T11" fmla="*/ 32 h 64"/>
                      <a:gd name="T12" fmla="*/ 54 w 331"/>
                      <a:gd name="T13" fmla="*/ 64 h 64"/>
                      <a:gd name="T14" fmla="*/ 193 w 331"/>
                      <a:gd name="T15" fmla="*/ 64 h 64"/>
                      <a:gd name="T16" fmla="*/ 331 w 331"/>
                      <a:gd name="T17" fmla="*/ 64 h 64"/>
                      <a:gd name="T18" fmla="*/ 295 w 331"/>
                      <a:gd name="T19" fmla="*/ 32 h 64"/>
                      <a:gd name="T20" fmla="*/ 187 w 331"/>
                      <a:gd name="T21" fmla="*/ 58 h 64"/>
                      <a:gd name="T22" fmla="*/ 63 w 331"/>
                      <a:gd name="T23" fmla="*/ 58 h 64"/>
                      <a:gd name="T24" fmla="*/ 40 w 331"/>
                      <a:gd name="T25" fmla="*/ 32 h 64"/>
                      <a:gd name="T26" fmla="*/ 17 w 331"/>
                      <a:gd name="T27" fmla="*/ 6 h 64"/>
                      <a:gd name="T28" fmla="*/ 136 w 331"/>
                      <a:gd name="T29" fmla="*/ 7 h 64"/>
                      <a:gd name="T30" fmla="*/ 254 w 331"/>
                      <a:gd name="T31" fmla="*/ 7 h 64"/>
                      <a:gd name="T32" fmla="*/ 281 w 331"/>
                      <a:gd name="T33" fmla="*/ 32 h 64"/>
                      <a:gd name="T34" fmla="*/ 309 w 331"/>
                      <a:gd name="T35" fmla="*/ 58 h 64"/>
                      <a:gd name="T36" fmla="*/ 187 w 331"/>
                      <a:gd name="T37" fmla="*/ 5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64">
                        <a:moveTo>
                          <a:pt x="295" y="32"/>
                        </a:moveTo>
                        <a:cubicBezTo>
                          <a:pt x="284" y="22"/>
                          <a:pt x="272" y="11"/>
                          <a:pt x="261" y="1"/>
                        </a:cubicBezTo>
                        <a:cubicBezTo>
                          <a:pt x="218" y="1"/>
                          <a:pt x="174" y="1"/>
                          <a:pt x="130" y="1"/>
                        </a:cubicBezTo>
                        <a:cubicBezTo>
                          <a:pt x="0" y="0"/>
                          <a:pt x="0" y="0"/>
                          <a:pt x="0" y="0"/>
                        </a:cubicBezTo>
                        <a:cubicBezTo>
                          <a:pt x="0" y="4"/>
                          <a:pt x="0" y="4"/>
                          <a:pt x="0" y="4"/>
                        </a:cubicBezTo>
                        <a:cubicBezTo>
                          <a:pt x="8" y="13"/>
                          <a:pt x="16" y="22"/>
                          <a:pt x="25" y="32"/>
                        </a:cubicBezTo>
                        <a:cubicBezTo>
                          <a:pt x="34" y="42"/>
                          <a:pt x="44" y="53"/>
                          <a:pt x="54" y="64"/>
                        </a:cubicBezTo>
                        <a:cubicBezTo>
                          <a:pt x="101" y="64"/>
                          <a:pt x="147" y="64"/>
                          <a:pt x="193" y="64"/>
                        </a:cubicBezTo>
                        <a:cubicBezTo>
                          <a:pt x="240" y="64"/>
                          <a:pt x="286" y="64"/>
                          <a:pt x="331" y="64"/>
                        </a:cubicBezTo>
                        <a:cubicBezTo>
                          <a:pt x="319" y="53"/>
                          <a:pt x="307" y="43"/>
                          <a:pt x="295" y="32"/>
                        </a:cubicBezTo>
                        <a:close/>
                        <a:moveTo>
                          <a:pt x="187" y="58"/>
                        </a:moveTo>
                        <a:cubicBezTo>
                          <a:pt x="146" y="58"/>
                          <a:pt x="105" y="58"/>
                          <a:pt x="63" y="58"/>
                        </a:cubicBezTo>
                        <a:cubicBezTo>
                          <a:pt x="55" y="49"/>
                          <a:pt x="47" y="40"/>
                          <a:pt x="40" y="32"/>
                        </a:cubicBezTo>
                        <a:cubicBezTo>
                          <a:pt x="32" y="23"/>
                          <a:pt x="24" y="15"/>
                          <a:pt x="17" y="6"/>
                        </a:cubicBezTo>
                        <a:cubicBezTo>
                          <a:pt x="57" y="6"/>
                          <a:pt x="96" y="7"/>
                          <a:pt x="136" y="7"/>
                        </a:cubicBezTo>
                        <a:cubicBezTo>
                          <a:pt x="175" y="7"/>
                          <a:pt x="214" y="7"/>
                          <a:pt x="254" y="7"/>
                        </a:cubicBezTo>
                        <a:cubicBezTo>
                          <a:pt x="263" y="15"/>
                          <a:pt x="272" y="24"/>
                          <a:pt x="281" y="32"/>
                        </a:cubicBezTo>
                        <a:cubicBezTo>
                          <a:pt x="290" y="40"/>
                          <a:pt x="300" y="49"/>
                          <a:pt x="309" y="58"/>
                        </a:cubicBezTo>
                        <a:cubicBezTo>
                          <a:pt x="269" y="58"/>
                          <a:pt x="228" y="58"/>
                          <a:pt x="187"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98" name="任意多边形: 形状 97"/>
                  <p:cNvSpPr>
                    <a:spLocks/>
                  </p:cNvSpPr>
                  <p:nvPr/>
                </p:nvSpPr>
                <p:spPr bwMode="auto">
                  <a:xfrm>
                    <a:off x="2891355" y="2784880"/>
                    <a:ext cx="405595" cy="124798"/>
                  </a:xfrm>
                  <a:custGeom>
                    <a:avLst/>
                    <a:gdLst>
                      <a:gd name="T0" fmla="*/ 108 w 131"/>
                      <a:gd name="T1" fmla="*/ 35 h 40"/>
                      <a:gd name="T2" fmla="*/ 79 w 131"/>
                      <a:gd name="T3" fmla="*/ 20 h 40"/>
                      <a:gd name="T4" fmla="*/ 79 w 131"/>
                      <a:gd name="T5" fmla="*/ 5 h 40"/>
                      <a:gd name="T6" fmla="*/ 89 w 131"/>
                      <a:gd name="T7" fmla="*/ 1 h 40"/>
                      <a:gd name="T8" fmla="*/ 13 w 131"/>
                      <a:gd name="T9" fmla="*/ 0 h 40"/>
                      <a:gd name="T10" fmla="*/ 0 w 131"/>
                      <a:gd name="T11" fmla="*/ 6 h 40"/>
                      <a:gd name="T12" fmla="*/ 25 w 131"/>
                      <a:gd name="T13" fmla="*/ 33 h 40"/>
                      <a:gd name="T14" fmla="*/ 49 w 131"/>
                      <a:gd name="T15" fmla="*/ 40 h 40"/>
                      <a:gd name="T16" fmla="*/ 131 w 131"/>
                      <a:gd name="T17" fmla="*/ 40 h 40"/>
                      <a:gd name="T18" fmla="*/ 108 w 131"/>
                      <a:gd name="T19" fmla="*/ 3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1" h="40">
                        <a:moveTo>
                          <a:pt x="108" y="35"/>
                        </a:moveTo>
                        <a:cubicBezTo>
                          <a:pt x="95" y="31"/>
                          <a:pt x="85" y="25"/>
                          <a:pt x="79" y="20"/>
                        </a:cubicBezTo>
                        <a:cubicBezTo>
                          <a:pt x="74" y="14"/>
                          <a:pt x="74" y="9"/>
                          <a:pt x="79" y="5"/>
                        </a:cubicBezTo>
                        <a:cubicBezTo>
                          <a:pt x="81" y="3"/>
                          <a:pt x="85" y="2"/>
                          <a:pt x="89" y="1"/>
                        </a:cubicBezTo>
                        <a:cubicBezTo>
                          <a:pt x="13" y="0"/>
                          <a:pt x="13" y="0"/>
                          <a:pt x="13" y="0"/>
                        </a:cubicBezTo>
                        <a:cubicBezTo>
                          <a:pt x="14" y="3"/>
                          <a:pt x="9" y="6"/>
                          <a:pt x="0" y="6"/>
                        </a:cubicBezTo>
                        <a:cubicBezTo>
                          <a:pt x="7" y="13"/>
                          <a:pt x="18" y="25"/>
                          <a:pt x="25" y="33"/>
                        </a:cubicBezTo>
                        <a:cubicBezTo>
                          <a:pt x="35" y="34"/>
                          <a:pt x="45" y="36"/>
                          <a:pt x="49" y="40"/>
                        </a:cubicBezTo>
                        <a:cubicBezTo>
                          <a:pt x="131" y="40"/>
                          <a:pt x="131" y="40"/>
                          <a:pt x="131" y="40"/>
                        </a:cubicBezTo>
                        <a:cubicBezTo>
                          <a:pt x="123" y="39"/>
                          <a:pt x="115" y="37"/>
                          <a:pt x="108"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99" name="任意多边形: 形状 98"/>
                  <p:cNvSpPr>
                    <a:spLocks/>
                  </p:cNvSpPr>
                  <p:nvPr/>
                </p:nvSpPr>
                <p:spPr bwMode="auto">
                  <a:xfrm>
                    <a:off x="3672648" y="2887578"/>
                    <a:ext cx="0" cy="3900"/>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0"/>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00" name="任意多边形: 形状 99"/>
                  <p:cNvSpPr>
                    <a:spLocks/>
                  </p:cNvSpPr>
                  <p:nvPr/>
                </p:nvSpPr>
                <p:spPr bwMode="auto">
                  <a:xfrm>
                    <a:off x="3276153" y="2788775"/>
                    <a:ext cx="396497" cy="120899"/>
                  </a:xfrm>
                  <a:custGeom>
                    <a:avLst/>
                    <a:gdLst>
                      <a:gd name="T0" fmla="*/ 72 w 128"/>
                      <a:gd name="T1" fmla="*/ 0 h 39"/>
                      <a:gd name="T2" fmla="*/ 0 w 128"/>
                      <a:gd name="T3" fmla="*/ 0 h 39"/>
                      <a:gd name="T4" fmla="*/ 20 w 128"/>
                      <a:gd name="T5" fmla="*/ 4 h 39"/>
                      <a:gd name="T6" fmla="*/ 48 w 128"/>
                      <a:gd name="T7" fmla="*/ 19 h 39"/>
                      <a:gd name="T8" fmla="*/ 50 w 128"/>
                      <a:gd name="T9" fmla="*/ 34 h 39"/>
                      <a:gd name="T10" fmla="*/ 37 w 128"/>
                      <a:gd name="T11" fmla="*/ 39 h 39"/>
                      <a:gd name="T12" fmla="*/ 114 w 128"/>
                      <a:gd name="T13" fmla="*/ 39 h 39"/>
                      <a:gd name="T14" fmla="*/ 128 w 128"/>
                      <a:gd name="T15" fmla="*/ 32 h 39"/>
                      <a:gd name="T16" fmla="*/ 98 w 128"/>
                      <a:gd name="T17" fmla="*/ 6 h 39"/>
                      <a:gd name="T18" fmla="*/ 72 w 128"/>
                      <a:gd name="T19"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8" h="39">
                        <a:moveTo>
                          <a:pt x="72" y="0"/>
                        </a:moveTo>
                        <a:cubicBezTo>
                          <a:pt x="0" y="0"/>
                          <a:pt x="0" y="0"/>
                          <a:pt x="0" y="0"/>
                        </a:cubicBezTo>
                        <a:cubicBezTo>
                          <a:pt x="7" y="1"/>
                          <a:pt x="13" y="2"/>
                          <a:pt x="20" y="4"/>
                        </a:cubicBezTo>
                        <a:cubicBezTo>
                          <a:pt x="32" y="8"/>
                          <a:pt x="42" y="13"/>
                          <a:pt x="48" y="19"/>
                        </a:cubicBezTo>
                        <a:cubicBezTo>
                          <a:pt x="54" y="25"/>
                          <a:pt x="54" y="30"/>
                          <a:pt x="50" y="34"/>
                        </a:cubicBezTo>
                        <a:cubicBezTo>
                          <a:pt x="47" y="36"/>
                          <a:pt x="43" y="38"/>
                          <a:pt x="37" y="39"/>
                        </a:cubicBezTo>
                        <a:cubicBezTo>
                          <a:pt x="114" y="39"/>
                          <a:pt x="114" y="39"/>
                          <a:pt x="114" y="39"/>
                        </a:cubicBezTo>
                        <a:cubicBezTo>
                          <a:pt x="112" y="35"/>
                          <a:pt x="117" y="32"/>
                          <a:pt x="128" y="32"/>
                        </a:cubicBezTo>
                        <a:cubicBezTo>
                          <a:pt x="126" y="31"/>
                          <a:pt x="108" y="15"/>
                          <a:pt x="98" y="6"/>
                        </a:cubicBezTo>
                        <a:cubicBezTo>
                          <a:pt x="89" y="6"/>
                          <a:pt x="78" y="3"/>
                          <a:pt x="7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01" name="任意多边形: 形状 100"/>
                  <p:cNvSpPr>
                    <a:spLocks/>
                  </p:cNvSpPr>
                  <p:nvPr/>
                </p:nvSpPr>
                <p:spPr bwMode="auto">
                  <a:xfrm>
                    <a:off x="3179946" y="2797880"/>
                    <a:ext cx="213198" cy="98799"/>
                  </a:xfrm>
                  <a:custGeom>
                    <a:avLst/>
                    <a:gdLst>
                      <a:gd name="T0" fmla="*/ 46 w 69"/>
                      <a:gd name="T1" fmla="*/ 13 h 32"/>
                      <a:gd name="T2" fmla="*/ 32 w 69"/>
                      <a:gd name="T3" fmla="*/ 11 h 32"/>
                      <a:gd name="T4" fmla="*/ 26 w 69"/>
                      <a:gd name="T5" fmla="*/ 6 h 32"/>
                      <a:gd name="T6" fmla="*/ 34 w 69"/>
                      <a:gd name="T7" fmla="*/ 9 h 32"/>
                      <a:gd name="T8" fmla="*/ 48 w 69"/>
                      <a:gd name="T9" fmla="*/ 8 h 32"/>
                      <a:gd name="T10" fmla="*/ 22 w 69"/>
                      <a:gd name="T11" fmla="*/ 2 h 32"/>
                      <a:gd name="T12" fmla="*/ 20 w 69"/>
                      <a:gd name="T13" fmla="*/ 0 h 32"/>
                      <a:gd name="T14" fmla="*/ 14 w 69"/>
                      <a:gd name="T15" fmla="*/ 0 h 32"/>
                      <a:gd name="T16" fmla="*/ 16 w 69"/>
                      <a:gd name="T17" fmla="*/ 2 h 32"/>
                      <a:gd name="T18" fmla="*/ 4 w 69"/>
                      <a:gd name="T19" fmla="*/ 4 h 32"/>
                      <a:gd name="T20" fmla="*/ 19 w 69"/>
                      <a:gd name="T21" fmla="*/ 15 h 32"/>
                      <a:gd name="T22" fmla="*/ 32 w 69"/>
                      <a:gd name="T23" fmla="*/ 17 h 32"/>
                      <a:gd name="T24" fmla="*/ 38 w 69"/>
                      <a:gd name="T25" fmla="*/ 24 h 32"/>
                      <a:gd name="T26" fmla="*/ 28 w 69"/>
                      <a:gd name="T27" fmla="*/ 20 h 32"/>
                      <a:gd name="T28" fmla="*/ 13 w 69"/>
                      <a:gd name="T29" fmla="*/ 20 h 32"/>
                      <a:gd name="T30" fmla="*/ 43 w 69"/>
                      <a:gd name="T31" fmla="*/ 28 h 32"/>
                      <a:gd name="T32" fmla="*/ 46 w 69"/>
                      <a:gd name="T33" fmla="*/ 32 h 32"/>
                      <a:gd name="T34" fmla="*/ 52 w 69"/>
                      <a:gd name="T35" fmla="*/ 32 h 32"/>
                      <a:gd name="T36" fmla="*/ 49 w 69"/>
                      <a:gd name="T37" fmla="*/ 28 h 32"/>
                      <a:gd name="T38" fmla="*/ 56 w 69"/>
                      <a:gd name="T39" fmla="*/ 28 h 32"/>
                      <a:gd name="T40" fmla="*/ 46 w 69"/>
                      <a:gd name="T41" fmla="*/ 13 h 32"/>
                      <a:gd name="T42" fmla="*/ 21 w 69"/>
                      <a:gd name="T43" fmla="*/ 6 h 32"/>
                      <a:gd name="T44" fmla="*/ 25 w 69"/>
                      <a:gd name="T45" fmla="*/ 11 h 32"/>
                      <a:gd name="T46" fmla="*/ 21 w 69"/>
                      <a:gd name="T47" fmla="*/ 6 h 32"/>
                      <a:gd name="T48" fmla="*/ 44 w 69"/>
                      <a:gd name="T49" fmla="*/ 24 h 32"/>
                      <a:gd name="T50" fmla="*/ 38 w 69"/>
                      <a:gd name="T51" fmla="*/ 18 h 32"/>
                      <a:gd name="T52" fmla="*/ 44 w 69"/>
                      <a:gd name="T53" fmla="*/ 2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 h="32">
                        <a:moveTo>
                          <a:pt x="46" y="13"/>
                        </a:moveTo>
                        <a:cubicBezTo>
                          <a:pt x="42" y="13"/>
                          <a:pt x="38" y="12"/>
                          <a:pt x="32" y="11"/>
                        </a:cubicBezTo>
                        <a:cubicBezTo>
                          <a:pt x="30" y="10"/>
                          <a:pt x="28" y="8"/>
                          <a:pt x="26" y="6"/>
                        </a:cubicBezTo>
                        <a:cubicBezTo>
                          <a:pt x="30" y="7"/>
                          <a:pt x="31" y="8"/>
                          <a:pt x="34" y="9"/>
                        </a:cubicBezTo>
                        <a:cubicBezTo>
                          <a:pt x="39" y="9"/>
                          <a:pt x="43" y="8"/>
                          <a:pt x="48" y="8"/>
                        </a:cubicBezTo>
                        <a:cubicBezTo>
                          <a:pt x="41" y="4"/>
                          <a:pt x="32" y="2"/>
                          <a:pt x="22" y="2"/>
                        </a:cubicBezTo>
                        <a:cubicBezTo>
                          <a:pt x="21" y="1"/>
                          <a:pt x="21" y="1"/>
                          <a:pt x="20" y="0"/>
                        </a:cubicBezTo>
                        <a:cubicBezTo>
                          <a:pt x="18" y="0"/>
                          <a:pt x="16" y="0"/>
                          <a:pt x="14" y="0"/>
                        </a:cubicBezTo>
                        <a:cubicBezTo>
                          <a:pt x="15" y="1"/>
                          <a:pt x="16" y="1"/>
                          <a:pt x="16" y="2"/>
                        </a:cubicBezTo>
                        <a:cubicBezTo>
                          <a:pt x="10" y="2"/>
                          <a:pt x="6" y="3"/>
                          <a:pt x="4" y="4"/>
                        </a:cubicBezTo>
                        <a:cubicBezTo>
                          <a:pt x="0" y="7"/>
                          <a:pt x="7" y="13"/>
                          <a:pt x="19" y="15"/>
                        </a:cubicBezTo>
                        <a:cubicBezTo>
                          <a:pt x="21" y="16"/>
                          <a:pt x="26" y="17"/>
                          <a:pt x="32" y="17"/>
                        </a:cubicBezTo>
                        <a:cubicBezTo>
                          <a:pt x="34" y="19"/>
                          <a:pt x="36" y="21"/>
                          <a:pt x="38" y="24"/>
                        </a:cubicBezTo>
                        <a:cubicBezTo>
                          <a:pt x="33" y="23"/>
                          <a:pt x="31" y="22"/>
                          <a:pt x="28" y="20"/>
                        </a:cubicBezTo>
                        <a:cubicBezTo>
                          <a:pt x="23" y="20"/>
                          <a:pt x="18" y="20"/>
                          <a:pt x="13" y="20"/>
                        </a:cubicBezTo>
                        <a:cubicBezTo>
                          <a:pt x="21" y="26"/>
                          <a:pt x="31" y="28"/>
                          <a:pt x="43" y="28"/>
                        </a:cubicBezTo>
                        <a:cubicBezTo>
                          <a:pt x="44" y="30"/>
                          <a:pt x="45" y="31"/>
                          <a:pt x="46" y="32"/>
                        </a:cubicBezTo>
                        <a:cubicBezTo>
                          <a:pt x="48" y="32"/>
                          <a:pt x="50" y="32"/>
                          <a:pt x="52" y="32"/>
                        </a:cubicBezTo>
                        <a:cubicBezTo>
                          <a:pt x="51" y="31"/>
                          <a:pt x="50" y="30"/>
                          <a:pt x="49" y="28"/>
                        </a:cubicBezTo>
                        <a:cubicBezTo>
                          <a:pt x="52" y="28"/>
                          <a:pt x="54" y="28"/>
                          <a:pt x="56" y="28"/>
                        </a:cubicBezTo>
                        <a:cubicBezTo>
                          <a:pt x="69" y="26"/>
                          <a:pt x="64" y="17"/>
                          <a:pt x="46" y="13"/>
                        </a:cubicBezTo>
                        <a:close/>
                        <a:moveTo>
                          <a:pt x="21" y="6"/>
                        </a:moveTo>
                        <a:cubicBezTo>
                          <a:pt x="22" y="8"/>
                          <a:pt x="24" y="9"/>
                          <a:pt x="25" y="11"/>
                        </a:cubicBezTo>
                        <a:cubicBezTo>
                          <a:pt x="18" y="10"/>
                          <a:pt x="15" y="7"/>
                          <a:pt x="21" y="6"/>
                        </a:cubicBezTo>
                        <a:close/>
                        <a:moveTo>
                          <a:pt x="44" y="24"/>
                        </a:moveTo>
                        <a:cubicBezTo>
                          <a:pt x="42" y="22"/>
                          <a:pt x="40" y="20"/>
                          <a:pt x="38" y="18"/>
                        </a:cubicBezTo>
                        <a:cubicBezTo>
                          <a:pt x="49" y="19"/>
                          <a:pt x="52" y="23"/>
                          <a:pt x="44"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sp>
              <p:nvSpPr>
                <p:cNvPr id="90" name="任意多边形: 形状 89"/>
                <p:cNvSpPr>
                  <a:spLocks/>
                </p:cNvSpPr>
                <p:nvPr/>
              </p:nvSpPr>
              <p:spPr bwMode="auto">
                <a:xfrm>
                  <a:off x="5486672" y="3244789"/>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91" name="任意多边形: 形状 90"/>
                <p:cNvSpPr>
                  <a:spLocks/>
                </p:cNvSpPr>
                <p:nvPr/>
              </p:nvSpPr>
              <p:spPr bwMode="auto">
                <a:xfrm>
                  <a:off x="5486672" y="3166788"/>
                  <a:ext cx="1024389" cy="214498"/>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5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92" name="任意多边形: 形状 91"/>
                <p:cNvSpPr>
                  <a:spLocks/>
                </p:cNvSpPr>
                <p:nvPr/>
              </p:nvSpPr>
              <p:spPr bwMode="auto">
                <a:xfrm>
                  <a:off x="5486672" y="3092689"/>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93" name="任意多边形: 形状 92"/>
                <p:cNvSpPr>
                  <a:spLocks/>
                </p:cNvSpPr>
                <p:nvPr/>
              </p:nvSpPr>
              <p:spPr bwMode="auto">
                <a:xfrm>
                  <a:off x="5486672" y="3476768"/>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94" name="任意多边形: 形状 93"/>
                <p:cNvSpPr>
                  <a:spLocks/>
                </p:cNvSpPr>
                <p:nvPr/>
              </p:nvSpPr>
              <p:spPr bwMode="auto">
                <a:xfrm>
                  <a:off x="5486672" y="3398767"/>
                  <a:ext cx="1024389" cy="214498"/>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5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95" name="任意多边形: 形状 94"/>
                <p:cNvSpPr>
                  <a:spLocks/>
                </p:cNvSpPr>
                <p:nvPr/>
              </p:nvSpPr>
              <p:spPr bwMode="auto">
                <a:xfrm>
                  <a:off x="5486672" y="3324668"/>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96" name="任意多边形: 形状 95"/>
                <p:cNvSpPr>
                  <a:spLocks/>
                </p:cNvSpPr>
                <p:nvPr/>
              </p:nvSpPr>
              <p:spPr bwMode="auto">
                <a:xfrm>
                  <a:off x="5486672" y="3549666"/>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grpSp>
            <p:nvGrpSpPr>
              <p:cNvPr id="45" name="组合 44"/>
              <p:cNvGrpSpPr/>
              <p:nvPr/>
            </p:nvGrpSpPr>
            <p:grpSpPr>
              <a:xfrm>
                <a:off x="8479465" y="2088772"/>
                <a:ext cx="1024389" cy="1849122"/>
                <a:chOff x="8489975" y="2088772"/>
                <a:chExt cx="1024389" cy="1849122"/>
              </a:xfrm>
              <a:solidFill>
                <a:schemeClr val="accent2"/>
              </a:solidFill>
            </p:grpSpPr>
            <p:sp>
              <p:nvSpPr>
                <p:cNvPr id="53" name="任意多边形: 形状 52"/>
                <p:cNvSpPr>
                  <a:spLocks/>
                </p:cNvSpPr>
                <p:nvPr/>
              </p:nvSpPr>
              <p:spPr bwMode="auto">
                <a:xfrm>
                  <a:off x="8489975" y="2144668"/>
                  <a:ext cx="1024388"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54" name="任意多边形: 形状 53"/>
                <p:cNvSpPr>
                  <a:spLocks/>
                </p:cNvSpPr>
                <p:nvPr/>
              </p:nvSpPr>
              <p:spPr bwMode="auto">
                <a:xfrm>
                  <a:off x="8489975" y="2370865"/>
                  <a:ext cx="1024389" cy="211898"/>
                </a:xfrm>
                <a:custGeom>
                  <a:avLst/>
                  <a:gdLst>
                    <a:gd name="T0" fmla="*/ 0 w 788"/>
                    <a:gd name="T1" fmla="*/ 0 h 163"/>
                    <a:gd name="T2" fmla="*/ 114 w 788"/>
                    <a:gd name="T3" fmla="*/ 132 h 163"/>
                    <a:gd name="T4" fmla="*/ 788 w 788"/>
                    <a:gd name="T5" fmla="*/ 132 h 163"/>
                    <a:gd name="T6" fmla="*/ 788 w 788"/>
                    <a:gd name="T7" fmla="*/ 163 h 163"/>
                    <a:gd name="T8" fmla="*/ 100 w 788"/>
                    <a:gd name="T9" fmla="*/ 163 h 163"/>
                    <a:gd name="T10" fmla="*/ 0 w 788"/>
                    <a:gd name="T11" fmla="*/ 46 h 163"/>
                    <a:gd name="T12" fmla="*/ 0 w 788"/>
                    <a:gd name="T13" fmla="*/ 0 h 163"/>
                    <a:gd name="T14" fmla="*/ 0 w 788"/>
                    <a:gd name="T15" fmla="*/ 0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3">
                      <a:moveTo>
                        <a:pt x="0" y="0"/>
                      </a:moveTo>
                      <a:lnTo>
                        <a:pt x="114" y="132"/>
                      </a:lnTo>
                      <a:lnTo>
                        <a:pt x="788" y="132"/>
                      </a:lnTo>
                      <a:lnTo>
                        <a:pt x="788" y="163"/>
                      </a:lnTo>
                      <a:lnTo>
                        <a:pt x="100" y="163"/>
                      </a:lnTo>
                      <a:lnTo>
                        <a:pt x="0" y="46"/>
                      </a:lnTo>
                      <a:lnTo>
                        <a:pt x="0" y="0"/>
                      </a:lnTo>
                      <a:lnTo>
                        <a:pt x="0" y="0"/>
                      </a:lnTo>
                      <a:close/>
                    </a:path>
                  </a:pathLst>
                </a:custGeom>
                <a:grp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55" name="任意多边形: 形状 54"/>
                <p:cNvSpPr>
                  <a:spLocks/>
                </p:cNvSpPr>
                <p:nvPr/>
              </p:nvSpPr>
              <p:spPr bwMode="auto">
                <a:xfrm>
                  <a:off x="8489975" y="2292866"/>
                  <a:ext cx="1024389" cy="214498"/>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6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6"/>
                      </a:lnTo>
                      <a:lnTo>
                        <a:pt x="0" y="0"/>
                      </a:lnTo>
                      <a:lnTo>
                        <a:pt x="0" y="0"/>
                      </a:lnTo>
                      <a:close/>
                    </a:path>
                  </a:pathLst>
                </a:custGeom>
                <a:grp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56" name="任意多边形: 形状 55"/>
                <p:cNvSpPr>
                  <a:spLocks/>
                </p:cNvSpPr>
                <p:nvPr/>
              </p:nvSpPr>
              <p:spPr bwMode="auto">
                <a:xfrm>
                  <a:off x="8489975" y="2218767"/>
                  <a:ext cx="1024389" cy="211898"/>
                </a:xfrm>
                <a:custGeom>
                  <a:avLst/>
                  <a:gdLst>
                    <a:gd name="T0" fmla="*/ 0 w 788"/>
                    <a:gd name="T1" fmla="*/ 0 h 163"/>
                    <a:gd name="T2" fmla="*/ 114 w 788"/>
                    <a:gd name="T3" fmla="*/ 132 h 163"/>
                    <a:gd name="T4" fmla="*/ 788 w 788"/>
                    <a:gd name="T5" fmla="*/ 132 h 163"/>
                    <a:gd name="T6" fmla="*/ 788 w 788"/>
                    <a:gd name="T7" fmla="*/ 163 h 163"/>
                    <a:gd name="T8" fmla="*/ 100 w 788"/>
                    <a:gd name="T9" fmla="*/ 163 h 163"/>
                    <a:gd name="T10" fmla="*/ 0 w 788"/>
                    <a:gd name="T11" fmla="*/ 45 h 163"/>
                    <a:gd name="T12" fmla="*/ 0 w 788"/>
                    <a:gd name="T13" fmla="*/ 0 h 163"/>
                    <a:gd name="T14" fmla="*/ 0 w 788"/>
                    <a:gd name="T15" fmla="*/ 0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3">
                      <a:moveTo>
                        <a:pt x="0" y="0"/>
                      </a:moveTo>
                      <a:lnTo>
                        <a:pt x="114" y="132"/>
                      </a:lnTo>
                      <a:lnTo>
                        <a:pt x="788" y="132"/>
                      </a:lnTo>
                      <a:lnTo>
                        <a:pt x="788" y="163"/>
                      </a:lnTo>
                      <a:lnTo>
                        <a:pt x="100" y="163"/>
                      </a:lnTo>
                      <a:lnTo>
                        <a:pt x="0" y="45"/>
                      </a:lnTo>
                      <a:lnTo>
                        <a:pt x="0" y="0"/>
                      </a:lnTo>
                      <a:lnTo>
                        <a:pt x="0" y="0"/>
                      </a:lnTo>
                      <a:close/>
                    </a:path>
                  </a:pathLst>
                </a:custGeom>
                <a:grp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57" name="任意多边形: 形状 56"/>
                <p:cNvSpPr>
                  <a:spLocks/>
                </p:cNvSpPr>
                <p:nvPr/>
              </p:nvSpPr>
              <p:spPr bwMode="auto">
                <a:xfrm>
                  <a:off x="8489975" y="2442365"/>
                  <a:ext cx="1024389" cy="211898"/>
                </a:xfrm>
                <a:custGeom>
                  <a:avLst/>
                  <a:gdLst>
                    <a:gd name="T0" fmla="*/ 0 w 788"/>
                    <a:gd name="T1" fmla="*/ 0 h 163"/>
                    <a:gd name="T2" fmla="*/ 114 w 788"/>
                    <a:gd name="T3" fmla="*/ 132 h 163"/>
                    <a:gd name="T4" fmla="*/ 788 w 788"/>
                    <a:gd name="T5" fmla="*/ 132 h 163"/>
                    <a:gd name="T6" fmla="*/ 788 w 788"/>
                    <a:gd name="T7" fmla="*/ 163 h 163"/>
                    <a:gd name="T8" fmla="*/ 100 w 788"/>
                    <a:gd name="T9" fmla="*/ 163 h 163"/>
                    <a:gd name="T10" fmla="*/ 0 w 788"/>
                    <a:gd name="T11" fmla="*/ 46 h 163"/>
                    <a:gd name="T12" fmla="*/ 0 w 788"/>
                    <a:gd name="T13" fmla="*/ 0 h 163"/>
                    <a:gd name="T14" fmla="*/ 0 w 788"/>
                    <a:gd name="T15" fmla="*/ 0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3">
                      <a:moveTo>
                        <a:pt x="0" y="0"/>
                      </a:moveTo>
                      <a:lnTo>
                        <a:pt x="114" y="132"/>
                      </a:lnTo>
                      <a:lnTo>
                        <a:pt x="788" y="132"/>
                      </a:lnTo>
                      <a:lnTo>
                        <a:pt x="788" y="163"/>
                      </a:lnTo>
                      <a:lnTo>
                        <a:pt x="100" y="163"/>
                      </a:lnTo>
                      <a:lnTo>
                        <a:pt x="0" y="46"/>
                      </a:lnTo>
                      <a:lnTo>
                        <a:pt x="0" y="0"/>
                      </a:lnTo>
                      <a:lnTo>
                        <a:pt x="0" y="0"/>
                      </a:lnTo>
                      <a:close/>
                    </a:path>
                  </a:pathLst>
                </a:custGeom>
                <a:grp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58" name="任意多边形: 形状 57"/>
                <p:cNvSpPr>
                  <a:spLocks/>
                </p:cNvSpPr>
                <p:nvPr/>
              </p:nvSpPr>
              <p:spPr bwMode="auto">
                <a:xfrm>
                  <a:off x="8489975" y="2669864"/>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59" name="任意多边形: 形状 58"/>
                <p:cNvSpPr>
                  <a:spLocks/>
                </p:cNvSpPr>
                <p:nvPr/>
              </p:nvSpPr>
              <p:spPr bwMode="auto">
                <a:xfrm>
                  <a:off x="8489975" y="2591863"/>
                  <a:ext cx="1024389" cy="214498"/>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5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5"/>
                      </a:lnTo>
                      <a:lnTo>
                        <a:pt x="0" y="0"/>
                      </a:lnTo>
                      <a:lnTo>
                        <a:pt x="0" y="0"/>
                      </a:lnTo>
                      <a:close/>
                    </a:path>
                  </a:pathLst>
                </a:custGeom>
                <a:grp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60" name="任意多边形: 形状 59"/>
                <p:cNvSpPr>
                  <a:spLocks/>
                </p:cNvSpPr>
                <p:nvPr/>
              </p:nvSpPr>
              <p:spPr bwMode="auto">
                <a:xfrm>
                  <a:off x="8489975" y="2517764"/>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nvGrpSpPr>
                <p:cNvPr id="61" name="组合 60"/>
                <p:cNvGrpSpPr/>
                <p:nvPr/>
              </p:nvGrpSpPr>
              <p:grpSpPr>
                <a:xfrm>
                  <a:off x="8489975" y="2088772"/>
                  <a:ext cx="1024389" cy="198898"/>
                  <a:chOff x="2783455" y="2748474"/>
                  <a:chExt cx="1024389" cy="198898"/>
                </a:xfrm>
                <a:grpFill/>
              </p:grpSpPr>
              <p:sp>
                <p:nvSpPr>
                  <p:cNvPr id="76" name="任意多边形: 形状 75"/>
                  <p:cNvSpPr>
                    <a:spLocks/>
                  </p:cNvSpPr>
                  <p:nvPr/>
                </p:nvSpPr>
                <p:spPr bwMode="auto">
                  <a:xfrm>
                    <a:off x="2783455" y="2748474"/>
                    <a:ext cx="1024389" cy="198898"/>
                  </a:xfrm>
                  <a:custGeom>
                    <a:avLst/>
                    <a:gdLst>
                      <a:gd name="T0" fmla="*/ 295 w 331"/>
                      <a:gd name="T1" fmla="*/ 32 h 64"/>
                      <a:gd name="T2" fmla="*/ 261 w 331"/>
                      <a:gd name="T3" fmla="*/ 1 h 64"/>
                      <a:gd name="T4" fmla="*/ 130 w 331"/>
                      <a:gd name="T5" fmla="*/ 1 h 64"/>
                      <a:gd name="T6" fmla="*/ 0 w 331"/>
                      <a:gd name="T7" fmla="*/ 0 h 64"/>
                      <a:gd name="T8" fmla="*/ 0 w 331"/>
                      <a:gd name="T9" fmla="*/ 4 h 64"/>
                      <a:gd name="T10" fmla="*/ 25 w 331"/>
                      <a:gd name="T11" fmla="*/ 32 h 64"/>
                      <a:gd name="T12" fmla="*/ 54 w 331"/>
                      <a:gd name="T13" fmla="*/ 64 h 64"/>
                      <a:gd name="T14" fmla="*/ 193 w 331"/>
                      <a:gd name="T15" fmla="*/ 64 h 64"/>
                      <a:gd name="T16" fmla="*/ 331 w 331"/>
                      <a:gd name="T17" fmla="*/ 64 h 64"/>
                      <a:gd name="T18" fmla="*/ 295 w 331"/>
                      <a:gd name="T19" fmla="*/ 32 h 64"/>
                      <a:gd name="T20" fmla="*/ 187 w 331"/>
                      <a:gd name="T21" fmla="*/ 58 h 64"/>
                      <a:gd name="T22" fmla="*/ 63 w 331"/>
                      <a:gd name="T23" fmla="*/ 58 h 64"/>
                      <a:gd name="T24" fmla="*/ 40 w 331"/>
                      <a:gd name="T25" fmla="*/ 32 h 64"/>
                      <a:gd name="T26" fmla="*/ 17 w 331"/>
                      <a:gd name="T27" fmla="*/ 6 h 64"/>
                      <a:gd name="T28" fmla="*/ 136 w 331"/>
                      <a:gd name="T29" fmla="*/ 7 h 64"/>
                      <a:gd name="T30" fmla="*/ 254 w 331"/>
                      <a:gd name="T31" fmla="*/ 7 h 64"/>
                      <a:gd name="T32" fmla="*/ 281 w 331"/>
                      <a:gd name="T33" fmla="*/ 32 h 64"/>
                      <a:gd name="T34" fmla="*/ 309 w 331"/>
                      <a:gd name="T35" fmla="*/ 58 h 64"/>
                      <a:gd name="T36" fmla="*/ 187 w 331"/>
                      <a:gd name="T37" fmla="*/ 58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1" h="64">
                        <a:moveTo>
                          <a:pt x="295" y="32"/>
                        </a:moveTo>
                        <a:cubicBezTo>
                          <a:pt x="284" y="22"/>
                          <a:pt x="272" y="11"/>
                          <a:pt x="261" y="1"/>
                        </a:cubicBezTo>
                        <a:cubicBezTo>
                          <a:pt x="218" y="1"/>
                          <a:pt x="174" y="1"/>
                          <a:pt x="130" y="1"/>
                        </a:cubicBezTo>
                        <a:cubicBezTo>
                          <a:pt x="0" y="0"/>
                          <a:pt x="0" y="0"/>
                          <a:pt x="0" y="0"/>
                        </a:cubicBezTo>
                        <a:cubicBezTo>
                          <a:pt x="0" y="4"/>
                          <a:pt x="0" y="4"/>
                          <a:pt x="0" y="4"/>
                        </a:cubicBezTo>
                        <a:cubicBezTo>
                          <a:pt x="8" y="13"/>
                          <a:pt x="16" y="22"/>
                          <a:pt x="25" y="32"/>
                        </a:cubicBezTo>
                        <a:cubicBezTo>
                          <a:pt x="34" y="42"/>
                          <a:pt x="44" y="53"/>
                          <a:pt x="54" y="64"/>
                        </a:cubicBezTo>
                        <a:cubicBezTo>
                          <a:pt x="101" y="64"/>
                          <a:pt x="147" y="64"/>
                          <a:pt x="193" y="64"/>
                        </a:cubicBezTo>
                        <a:cubicBezTo>
                          <a:pt x="240" y="64"/>
                          <a:pt x="286" y="64"/>
                          <a:pt x="331" y="64"/>
                        </a:cubicBezTo>
                        <a:cubicBezTo>
                          <a:pt x="319" y="53"/>
                          <a:pt x="307" y="43"/>
                          <a:pt x="295" y="32"/>
                        </a:cubicBezTo>
                        <a:close/>
                        <a:moveTo>
                          <a:pt x="187" y="58"/>
                        </a:moveTo>
                        <a:cubicBezTo>
                          <a:pt x="146" y="58"/>
                          <a:pt x="105" y="58"/>
                          <a:pt x="63" y="58"/>
                        </a:cubicBezTo>
                        <a:cubicBezTo>
                          <a:pt x="55" y="49"/>
                          <a:pt x="47" y="40"/>
                          <a:pt x="40" y="32"/>
                        </a:cubicBezTo>
                        <a:cubicBezTo>
                          <a:pt x="32" y="23"/>
                          <a:pt x="24" y="15"/>
                          <a:pt x="17" y="6"/>
                        </a:cubicBezTo>
                        <a:cubicBezTo>
                          <a:pt x="57" y="6"/>
                          <a:pt x="96" y="7"/>
                          <a:pt x="136" y="7"/>
                        </a:cubicBezTo>
                        <a:cubicBezTo>
                          <a:pt x="175" y="7"/>
                          <a:pt x="214" y="7"/>
                          <a:pt x="254" y="7"/>
                        </a:cubicBezTo>
                        <a:cubicBezTo>
                          <a:pt x="263" y="15"/>
                          <a:pt x="272" y="24"/>
                          <a:pt x="281" y="32"/>
                        </a:cubicBezTo>
                        <a:cubicBezTo>
                          <a:pt x="290" y="40"/>
                          <a:pt x="300" y="49"/>
                          <a:pt x="309" y="58"/>
                        </a:cubicBezTo>
                        <a:cubicBezTo>
                          <a:pt x="269" y="58"/>
                          <a:pt x="228" y="58"/>
                          <a:pt x="187"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77" name="任意多边形: 形状 76"/>
                  <p:cNvSpPr>
                    <a:spLocks/>
                  </p:cNvSpPr>
                  <p:nvPr/>
                </p:nvSpPr>
                <p:spPr bwMode="auto">
                  <a:xfrm>
                    <a:off x="2891355" y="2784880"/>
                    <a:ext cx="405595" cy="124798"/>
                  </a:xfrm>
                  <a:custGeom>
                    <a:avLst/>
                    <a:gdLst>
                      <a:gd name="T0" fmla="*/ 108 w 131"/>
                      <a:gd name="T1" fmla="*/ 35 h 40"/>
                      <a:gd name="T2" fmla="*/ 79 w 131"/>
                      <a:gd name="T3" fmla="*/ 20 h 40"/>
                      <a:gd name="T4" fmla="*/ 79 w 131"/>
                      <a:gd name="T5" fmla="*/ 5 h 40"/>
                      <a:gd name="T6" fmla="*/ 89 w 131"/>
                      <a:gd name="T7" fmla="*/ 1 h 40"/>
                      <a:gd name="T8" fmla="*/ 13 w 131"/>
                      <a:gd name="T9" fmla="*/ 0 h 40"/>
                      <a:gd name="T10" fmla="*/ 0 w 131"/>
                      <a:gd name="T11" fmla="*/ 6 h 40"/>
                      <a:gd name="T12" fmla="*/ 25 w 131"/>
                      <a:gd name="T13" fmla="*/ 33 h 40"/>
                      <a:gd name="T14" fmla="*/ 49 w 131"/>
                      <a:gd name="T15" fmla="*/ 40 h 40"/>
                      <a:gd name="T16" fmla="*/ 131 w 131"/>
                      <a:gd name="T17" fmla="*/ 40 h 40"/>
                      <a:gd name="T18" fmla="*/ 108 w 131"/>
                      <a:gd name="T19" fmla="*/ 3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1" h="40">
                        <a:moveTo>
                          <a:pt x="108" y="35"/>
                        </a:moveTo>
                        <a:cubicBezTo>
                          <a:pt x="95" y="31"/>
                          <a:pt x="85" y="25"/>
                          <a:pt x="79" y="20"/>
                        </a:cubicBezTo>
                        <a:cubicBezTo>
                          <a:pt x="74" y="14"/>
                          <a:pt x="74" y="9"/>
                          <a:pt x="79" y="5"/>
                        </a:cubicBezTo>
                        <a:cubicBezTo>
                          <a:pt x="81" y="3"/>
                          <a:pt x="85" y="2"/>
                          <a:pt x="89" y="1"/>
                        </a:cubicBezTo>
                        <a:cubicBezTo>
                          <a:pt x="13" y="0"/>
                          <a:pt x="13" y="0"/>
                          <a:pt x="13" y="0"/>
                        </a:cubicBezTo>
                        <a:cubicBezTo>
                          <a:pt x="14" y="3"/>
                          <a:pt x="9" y="6"/>
                          <a:pt x="0" y="6"/>
                        </a:cubicBezTo>
                        <a:cubicBezTo>
                          <a:pt x="7" y="13"/>
                          <a:pt x="18" y="25"/>
                          <a:pt x="25" y="33"/>
                        </a:cubicBezTo>
                        <a:cubicBezTo>
                          <a:pt x="35" y="34"/>
                          <a:pt x="45" y="36"/>
                          <a:pt x="49" y="40"/>
                        </a:cubicBezTo>
                        <a:cubicBezTo>
                          <a:pt x="131" y="40"/>
                          <a:pt x="131" y="40"/>
                          <a:pt x="131" y="40"/>
                        </a:cubicBezTo>
                        <a:cubicBezTo>
                          <a:pt x="123" y="39"/>
                          <a:pt x="115" y="37"/>
                          <a:pt x="108"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78" name="任意多边形: 形状 77"/>
                  <p:cNvSpPr>
                    <a:spLocks/>
                  </p:cNvSpPr>
                  <p:nvPr/>
                </p:nvSpPr>
                <p:spPr bwMode="auto">
                  <a:xfrm>
                    <a:off x="3672648" y="2887578"/>
                    <a:ext cx="0" cy="3900"/>
                  </a:xfrm>
                  <a:custGeom>
                    <a:avLst/>
                    <a:gdLst>
                      <a:gd name="T0" fmla="*/ 0 h 1"/>
                      <a:gd name="T1" fmla="*/ 0 h 1"/>
                      <a:gd name="T2" fmla="*/ 0 h 1"/>
                    </a:gdLst>
                    <a:ahLst/>
                    <a:cxnLst>
                      <a:cxn ang="0">
                        <a:pos x="0" y="T0"/>
                      </a:cxn>
                      <a:cxn ang="0">
                        <a:pos x="0" y="T1"/>
                      </a:cxn>
                      <a:cxn ang="0">
                        <a:pos x="0" y="T2"/>
                      </a:cxn>
                    </a:cxnLst>
                    <a:rect l="0" t="0" r="r" b="b"/>
                    <a:pathLst>
                      <a:path h="1">
                        <a:moveTo>
                          <a:pt x="0" y="0"/>
                        </a:moveTo>
                        <a:cubicBezTo>
                          <a:pt x="0" y="0"/>
                          <a:pt x="0" y="0"/>
                          <a:pt x="0" y="0"/>
                        </a:cubicBezTo>
                        <a:cubicBezTo>
                          <a:pt x="0" y="0"/>
                          <a:pt x="0" y="1"/>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79" name="任意多边形: 形状 78"/>
                  <p:cNvSpPr>
                    <a:spLocks/>
                  </p:cNvSpPr>
                  <p:nvPr/>
                </p:nvSpPr>
                <p:spPr bwMode="auto">
                  <a:xfrm>
                    <a:off x="3276153" y="2788775"/>
                    <a:ext cx="396497" cy="120899"/>
                  </a:xfrm>
                  <a:custGeom>
                    <a:avLst/>
                    <a:gdLst>
                      <a:gd name="T0" fmla="*/ 72 w 128"/>
                      <a:gd name="T1" fmla="*/ 0 h 39"/>
                      <a:gd name="T2" fmla="*/ 0 w 128"/>
                      <a:gd name="T3" fmla="*/ 0 h 39"/>
                      <a:gd name="T4" fmla="*/ 20 w 128"/>
                      <a:gd name="T5" fmla="*/ 4 h 39"/>
                      <a:gd name="T6" fmla="*/ 48 w 128"/>
                      <a:gd name="T7" fmla="*/ 19 h 39"/>
                      <a:gd name="T8" fmla="*/ 50 w 128"/>
                      <a:gd name="T9" fmla="*/ 34 h 39"/>
                      <a:gd name="T10" fmla="*/ 37 w 128"/>
                      <a:gd name="T11" fmla="*/ 39 h 39"/>
                      <a:gd name="T12" fmla="*/ 114 w 128"/>
                      <a:gd name="T13" fmla="*/ 39 h 39"/>
                      <a:gd name="T14" fmla="*/ 128 w 128"/>
                      <a:gd name="T15" fmla="*/ 32 h 39"/>
                      <a:gd name="T16" fmla="*/ 98 w 128"/>
                      <a:gd name="T17" fmla="*/ 6 h 39"/>
                      <a:gd name="T18" fmla="*/ 72 w 128"/>
                      <a:gd name="T19" fmla="*/ 0 h 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8" h="39">
                        <a:moveTo>
                          <a:pt x="72" y="0"/>
                        </a:moveTo>
                        <a:cubicBezTo>
                          <a:pt x="0" y="0"/>
                          <a:pt x="0" y="0"/>
                          <a:pt x="0" y="0"/>
                        </a:cubicBezTo>
                        <a:cubicBezTo>
                          <a:pt x="7" y="1"/>
                          <a:pt x="13" y="2"/>
                          <a:pt x="20" y="4"/>
                        </a:cubicBezTo>
                        <a:cubicBezTo>
                          <a:pt x="32" y="8"/>
                          <a:pt x="42" y="13"/>
                          <a:pt x="48" y="19"/>
                        </a:cubicBezTo>
                        <a:cubicBezTo>
                          <a:pt x="54" y="25"/>
                          <a:pt x="54" y="30"/>
                          <a:pt x="50" y="34"/>
                        </a:cubicBezTo>
                        <a:cubicBezTo>
                          <a:pt x="47" y="36"/>
                          <a:pt x="43" y="38"/>
                          <a:pt x="37" y="39"/>
                        </a:cubicBezTo>
                        <a:cubicBezTo>
                          <a:pt x="114" y="39"/>
                          <a:pt x="114" y="39"/>
                          <a:pt x="114" y="39"/>
                        </a:cubicBezTo>
                        <a:cubicBezTo>
                          <a:pt x="112" y="35"/>
                          <a:pt x="117" y="32"/>
                          <a:pt x="128" y="32"/>
                        </a:cubicBezTo>
                        <a:cubicBezTo>
                          <a:pt x="126" y="31"/>
                          <a:pt x="108" y="15"/>
                          <a:pt x="98" y="6"/>
                        </a:cubicBezTo>
                        <a:cubicBezTo>
                          <a:pt x="89" y="6"/>
                          <a:pt x="78" y="3"/>
                          <a:pt x="7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80" name="任意多边形: 形状 79"/>
                  <p:cNvSpPr>
                    <a:spLocks/>
                  </p:cNvSpPr>
                  <p:nvPr/>
                </p:nvSpPr>
                <p:spPr bwMode="auto">
                  <a:xfrm>
                    <a:off x="3179946" y="2797880"/>
                    <a:ext cx="213198" cy="98799"/>
                  </a:xfrm>
                  <a:custGeom>
                    <a:avLst/>
                    <a:gdLst>
                      <a:gd name="T0" fmla="*/ 46 w 69"/>
                      <a:gd name="T1" fmla="*/ 13 h 32"/>
                      <a:gd name="T2" fmla="*/ 32 w 69"/>
                      <a:gd name="T3" fmla="*/ 11 h 32"/>
                      <a:gd name="T4" fmla="*/ 26 w 69"/>
                      <a:gd name="T5" fmla="*/ 6 h 32"/>
                      <a:gd name="T6" fmla="*/ 34 w 69"/>
                      <a:gd name="T7" fmla="*/ 9 h 32"/>
                      <a:gd name="T8" fmla="*/ 48 w 69"/>
                      <a:gd name="T9" fmla="*/ 8 h 32"/>
                      <a:gd name="T10" fmla="*/ 22 w 69"/>
                      <a:gd name="T11" fmla="*/ 2 h 32"/>
                      <a:gd name="T12" fmla="*/ 20 w 69"/>
                      <a:gd name="T13" fmla="*/ 0 h 32"/>
                      <a:gd name="T14" fmla="*/ 14 w 69"/>
                      <a:gd name="T15" fmla="*/ 0 h 32"/>
                      <a:gd name="T16" fmla="*/ 16 w 69"/>
                      <a:gd name="T17" fmla="*/ 2 h 32"/>
                      <a:gd name="T18" fmla="*/ 4 w 69"/>
                      <a:gd name="T19" fmla="*/ 4 h 32"/>
                      <a:gd name="T20" fmla="*/ 19 w 69"/>
                      <a:gd name="T21" fmla="*/ 15 h 32"/>
                      <a:gd name="T22" fmla="*/ 32 w 69"/>
                      <a:gd name="T23" fmla="*/ 17 h 32"/>
                      <a:gd name="T24" fmla="*/ 38 w 69"/>
                      <a:gd name="T25" fmla="*/ 24 h 32"/>
                      <a:gd name="T26" fmla="*/ 28 w 69"/>
                      <a:gd name="T27" fmla="*/ 20 h 32"/>
                      <a:gd name="T28" fmla="*/ 13 w 69"/>
                      <a:gd name="T29" fmla="*/ 20 h 32"/>
                      <a:gd name="T30" fmla="*/ 43 w 69"/>
                      <a:gd name="T31" fmla="*/ 28 h 32"/>
                      <a:gd name="T32" fmla="*/ 46 w 69"/>
                      <a:gd name="T33" fmla="*/ 32 h 32"/>
                      <a:gd name="T34" fmla="*/ 52 w 69"/>
                      <a:gd name="T35" fmla="*/ 32 h 32"/>
                      <a:gd name="T36" fmla="*/ 49 w 69"/>
                      <a:gd name="T37" fmla="*/ 28 h 32"/>
                      <a:gd name="T38" fmla="*/ 56 w 69"/>
                      <a:gd name="T39" fmla="*/ 28 h 32"/>
                      <a:gd name="T40" fmla="*/ 46 w 69"/>
                      <a:gd name="T41" fmla="*/ 13 h 32"/>
                      <a:gd name="T42" fmla="*/ 21 w 69"/>
                      <a:gd name="T43" fmla="*/ 6 h 32"/>
                      <a:gd name="T44" fmla="*/ 25 w 69"/>
                      <a:gd name="T45" fmla="*/ 11 h 32"/>
                      <a:gd name="T46" fmla="*/ 21 w 69"/>
                      <a:gd name="T47" fmla="*/ 6 h 32"/>
                      <a:gd name="T48" fmla="*/ 44 w 69"/>
                      <a:gd name="T49" fmla="*/ 24 h 32"/>
                      <a:gd name="T50" fmla="*/ 38 w 69"/>
                      <a:gd name="T51" fmla="*/ 18 h 32"/>
                      <a:gd name="T52" fmla="*/ 44 w 69"/>
                      <a:gd name="T53" fmla="*/ 24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69" h="32">
                        <a:moveTo>
                          <a:pt x="46" y="13"/>
                        </a:moveTo>
                        <a:cubicBezTo>
                          <a:pt x="42" y="13"/>
                          <a:pt x="38" y="12"/>
                          <a:pt x="32" y="11"/>
                        </a:cubicBezTo>
                        <a:cubicBezTo>
                          <a:pt x="30" y="10"/>
                          <a:pt x="28" y="8"/>
                          <a:pt x="26" y="6"/>
                        </a:cubicBezTo>
                        <a:cubicBezTo>
                          <a:pt x="30" y="7"/>
                          <a:pt x="31" y="8"/>
                          <a:pt x="34" y="9"/>
                        </a:cubicBezTo>
                        <a:cubicBezTo>
                          <a:pt x="39" y="9"/>
                          <a:pt x="43" y="8"/>
                          <a:pt x="48" y="8"/>
                        </a:cubicBezTo>
                        <a:cubicBezTo>
                          <a:pt x="41" y="4"/>
                          <a:pt x="32" y="2"/>
                          <a:pt x="22" y="2"/>
                        </a:cubicBezTo>
                        <a:cubicBezTo>
                          <a:pt x="21" y="1"/>
                          <a:pt x="21" y="1"/>
                          <a:pt x="20" y="0"/>
                        </a:cubicBezTo>
                        <a:cubicBezTo>
                          <a:pt x="18" y="0"/>
                          <a:pt x="16" y="0"/>
                          <a:pt x="14" y="0"/>
                        </a:cubicBezTo>
                        <a:cubicBezTo>
                          <a:pt x="15" y="1"/>
                          <a:pt x="16" y="1"/>
                          <a:pt x="16" y="2"/>
                        </a:cubicBezTo>
                        <a:cubicBezTo>
                          <a:pt x="10" y="2"/>
                          <a:pt x="6" y="3"/>
                          <a:pt x="4" y="4"/>
                        </a:cubicBezTo>
                        <a:cubicBezTo>
                          <a:pt x="0" y="7"/>
                          <a:pt x="7" y="13"/>
                          <a:pt x="19" y="15"/>
                        </a:cubicBezTo>
                        <a:cubicBezTo>
                          <a:pt x="21" y="16"/>
                          <a:pt x="26" y="17"/>
                          <a:pt x="32" y="17"/>
                        </a:cubicBezTo>
                        <a:cubicBezTo>
                          <a:pt x="34" y="19"/>
                          <a:pt x="36" y="21"/>
                          <a:pt x="38" y="24"/>
                        </a:cubicBezTo>
                        <a:cubicBezTo>
                          <a:pt x="33" y="23"/>
                          <a:pt x="31" y="22"/>
                          <a:pt x="28" y="20"/>
                        </a:cubicBezTo>
                        <a:cubicBezTo>
                          <a:pt x="23" y="20"/>
                          <a:pt x="18" y="20"/>
                          <a:pt x="13" y="20"/>
                        </a:cubicBezTo>
                        <a:cubicBezTo>
                          <a:pt x="21" y="26"/>
                          <a:pt x="31" y="28"/>
                          <a:pt x="43" y="28"/>
                        </a:cubicBezTo>
                        <a:cubicBezTo>
                          <a:pt x="44" y="30"/>
                          <a:pt x="45" y="31"/>
                          <a:pt x="46" y="32"/>
                        </a:cubicBezTo>
                        <a:cubicBezTo>
                          <a:pt x="48" y="32"/>
                          <a:pt x="50" y="32"/>
                          <a:pt x="52" y="32"/>
                        </a:cubicBezTo>
                        <a:cubicBezTo>
                          <a:pt x="51" y="31"/>
                          <a:pt x="50" y="30"/>
                          <a:pt x="49" y="28"/>
                        </a:cubicBezTo>
                        <a:cubicBezTo>
                          <a:pt x="52" y="28"/>
                          <a:pt x="54" y="28"/>
                          <a:pt x="56" y="28"/>
                        </a:cubicBezTo>
                        <a:cubicBezTo>
                          <a:pt x="69" y="26"/>
                          <a:pt x="64" y="17"/>
                          <a:pt x="46" y="13"/>
                        </a:cubicBezTo>
                        <a:close/>
                        <a:moveTo>
                          <a:pt x="21" y="6"/>
                        </a:moveTo>
                        <a:cubicBezTo>
                          <a:pt x="22" y="8"/>
                          <a:pt x="24" y="9"/>
                          <a:pt x="25" y="11"/>
                        </a:cubicBezTo>
                        <a:cubicBezTo>
                          <a:pt x="18" y="10"/>
                          <a:pt x="15" y="7"/>
                          <a:pt x="21" y="6"/>
                        </a:cubicBezTo>
                        <a:close/>
                        <a:moveTo>
                          <a:pt x="44" y="24"/>
                        </a:moveTo>
                        <a:cubicBezTo>
                          <a:pt x="42" y="22"/>
                          <a:pt x="40" y="20"/>
                          <a:pt x="38" y="18"/>
                        </a:cubicBezTo>
                        <a:cubicBezTo>
                          <a:pt x="49" y="19"/>
                          <a:pt x="52" y="23"/>
                          <a:pt x="44" y="2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sp>
              <p:nvSpPr>
                <p:cNvPr id="62" name="任意多边形: 形状 61"/>
                <p:cNvSpPr>
                  <a:spLocks/>
                </p:cNvSpPr>
                <p:nvPr/>
              </p:nvSpPr>
              <p:spPr bwMode="auto">
                <a:xfrm>
                  <a:off x="8489975" y="2894862"/>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63" name="任意多边形: 形状 62"/>
                <p:cNvSpPr>
                  <a:spLocks/>
                </p:cNvSpPr>
                <p:nvPr/>
              </p:nvSpPr>
              <p:spPr bwMode="auto">
                <a:xfrm>
                  <a:off x="8489975" y="2816861"/>
                  <a:ext cx="1024389" cy="214498"/>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5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5"/>
                      </a:lnTo>
                      <a:lnTo>
                        <a:pt x="0" y="0"/>
                      </a:lnTo>
                      <a:lnTo>
                        <a:pt x="0" y="0"/>
                      </a:lnTo>
                      <a:close/>
                    </a:path>
                  </a:pathLst>
                </a:custGeom>
                <a:grp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64" name="任意多边形: 形状 63"/>
                <p:cNvSpPr>
                  <a:spLocks/>
                </p:cNvSpPr>
                <p:nvPr/>
              </p:nvSpPr>
              <p:spPr bwMode="auto">
                <a:xfrm>
                  <a:off x="8489975" y="2742762"/>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65" name="任意多边形: 形状 64"/>
                <p:cNvSpPr>
                  <a:spLocks/>
                </p:cNvSpPr>
                <p:nvPr/>
              </p:nvSpPr>
              <p:spPr bwMode="auto">
                <a:xfrm>
                  <a:off x="8489975" y="3126841"/>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66" name="任意多边形: 形状 65"/>
                <p:cNvSpPr>
                  <a:spLocks/>
                </p:cNvSpPr>
                <p:nvPr/>
              </p:nvSpPr>
              <p:spPr bwMode="auto">
                <a:xfrm>
                  <a:off x="8489975" y="3048840"/>
                  <a:ext cx="1024389" cy="214498"/>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5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5"/>
                      </a:lnTo>
                      <a:lnTo>
                        <a:pt x="0" y="0"/>
                      </a:lnTo>
                      <a:lnTo>
                        <a:pt x="0" y="0"/>
                      </a:lnTo>
                      <a:close/>
                    </a:path>
                  </a:pathLst>
                </a:custGeom>
                <a:grp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67" name="任意多边形: 形状 66"/>
                <p:cNvSpPr>
                  <a:spLocks/>
                </p:cNvSpPr>
                <p:nvPr/>
              </p:nvSpPr>
              <p:spPr bwMode="auto">
                <a:xfrm>
                  <a:off x="8489975" y="2974741"/>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68" name="任意多边形: 形状 67"/>
                <p:cNvSpPr>
                  <a:spLocks/>
                </p:cNvSpPr>
                <p:nvPr/>
              </p:nvSpPr>
              <p:spPr bwMode="auto">
                <a:xfrm>
                  <a:off x="8489975" y="3351839"/>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69" name="任意多边形: 形状 68"/>
                <p:cNvSpPr>
                  <a:spLocks/>
                </p:cNvSpPr>
                <p:nvPr/>
              </p:nvSpPr>
              <p:spPr bwMode="auto">
                <a:xfrm>
                  <a:off x="8489975" y="3273838"/>
                  <a:ext cx="1024389" cy="214498"/>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5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5"/>
                      </a:lnTo>
                      <a:lnTo>
                        <a:pt x="0" y="0"/>
                      </a:lnTo>
                      <a:lnTo>
                        <a:pt x="0" y="0"/>
                      </a:lnTo>
                      <a:close/>
                    </a:path>
                  </a:pathLst>
                </a:custGeom>
                <a:grp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70" name="任意多边形: 形状 69"/>
                <p:cNvSpPr>
                  <a:spLocks/>
                </p:cNvSpPr>
                <p:nvPr/>
              </p:nvSpPr>
              <p:spPr bwMode="auto">
                <a:xfrm>
                  <a:off x="8489975" y="3199739"/>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71" name="任意多边形: 形状 70"/>
                <p:cNvSpPr>
                  <a:spLocks/>
                </p:cNvSpPr>
                <p:nvPr/>
              </p:nvSpPr>
              <p:spPr bwMode="auto">
                <a:xfrm>
                  <a:off x="8489975" y="3502299"/>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72" name="任意多边形: 形状 71"/>
                <p:cNvSpPr>
                  <a:spLocks/>
                </p:cNvSpPr>
                <p:nvPr/>
              </p:nvSpPr>
              <p:spPr bwMode="auto">
                <a:xfrm>
                  <a:off x="8489975" y="3424298"/>
                  <a:ext cx="1024389" cy="214498"/>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5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5"/>
                      </a:lnTo>
                      <a:lnTo>
                        <a:pt x="0" y="0"/>
                      </a:lnTo>
                      <a:lnTo>
                        <a:pt x="0" y="0"/>
                      </a:lnTo>
                      <a:close/>
                    </a:path>
                  </a:pathLst>
                </a:custGeom>
                <a:grp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73" name="任意多边形: 形状 72"/>
                <p:cNvSpPr>
                  <a:spLocks/>
                </p:cNvSpPr>
                <p:nvPr/>
              </p:nvSpPr>
              <p:spPr bwMode="auto">
                <a:xfrm>
                  <a:off x="8489975" y="3727297"/>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74" name="任意多边形: 形状 73"/>
                <p:cNvSpPr>
                  <a:spLocks/>
                </p:cNvSpPr>
                <p:nvPr/>
              </p:nvSpPr>
              <p:spPr bwMode="auto">
                <a:xfrm>
                  <a:off x="8489975" y="3649296"/>
                  <a:ext cx="1024389" cy="214498"/>
                </a:xfrm>
                <a:custGeom>
                  <a:avLst/>
                  <a:gdLst>
                    <a:gd name="T0" fmla="*/ 0 w 788"/>
                    <a:gd name="T1" fmla="*/ 0 h 165"/>
                    <a:gd name="T2" fmla="*/ 114 w 788"/>
                    <a:gd name="T3" fmla="*/ 134 h 165"/>
                    <a:gd name="T4" fmla="*/ 788 w 788"/>
                    <a:gd name="T5" fmla="*/ 134 h 165"/>
                    <a:gd name="T6" fmla="*/ 788 w 788"/>
                    <a:gd name="T7" fmla="*/ 165 h 165"/>
                    <a:gd name="T8" fmla="*/ 100 w 788"/>
                    <a:gd name="T9" fmla="*/ 165 h 165"/>
                    <a:gd name="T10" fmla="*/ 0 w 788"/>
                    <a:gd name="T11" fmla="*/ 45 h 165"/>
                    <a:gd name="T12" fmla="*/ 0 w 788"/>
                    <a:gd name="T13" fmla="*/ 0 h 165"/>
                    <a:gd name="T14" fmla="*/ 0 w 788"/>
                    <a:gd name="T15" fmla="*/ 0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5">
                      <a:moveTo>
                        <a:pt x="0" y="0"/>
                      </a:moveTo>
                      <a:lnTo>
                        <a:pt x="114" y="134"/>
                      </a:lnTo>
                      <a:lnTo>
                        <a:pt x="788" y="134"/>
                      </a:lnTo>
                      <a:lnTo>
                        <a:pt x="788" y="165"/>
                      </a:lnTo>
                      <a:lnTo>
                        <a:pt x="100" y="165"/>
                      </a:lnTo>
                      <a:lnTo>
                        <a:pt x="0" y="45"/>
                      </a:lnTo>
                      <a:lnTo>
                        <a:pt x="0" y="0"/>
                      </a:lnTo>
                      <a:lnTo>
                        <a:pt x="0" y="0"/>
                      </a:lnTo>
                      <a:close/>
                    </a:path>
                  </a:pathLst>
                </a:custGeom>
                <a:grp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75" name="任意多边形: 形状 74"/>
                <p:cNvSpPr>
                  <a:spLocks/>
                </p:cNvSpPr>
                <p:nvPr/>
              </p:nvSpPr>
              <p:spPr bwMode="auto">
                <a:xfrm>
                  <a:off x="8489975" y="3575197"/>
                  <a:ext cx="1024389" cy="210597"/>
                </a:xfrm>
                <a:custGeom>
                  <a:avLst/>
                  <a:gdLst>
                    <a:gd name="T0" fmla="*/ 0 w 788"/>
                    <a:gd name="T1" fmla="*/ 0 h 162"/>
                    <a:gd name="T2" fmla="*/ 114 w 788"/>
                    <a:gd name="T3" fmla="*/ 131 h 162"/>
                    <a:gd name="T4" fmla="*/ 788 w 788"/>
                    <a:gd name="T5" fmla="*/ 131 h 162"/>
                    <a:gd name="T6" fmla="*/ 788 w 788"/>
                    <a:gd name="T7" fmla="*/ 162 h 162"/>
                    <a:gd name="T8" fmla="*/ 100 w 788"/>
                    <a:gd name="T9" fmla="*/ 162 h 162"/>
                    <a:gd name="T10" fmla="*/ 0 w 788"/>
                    <a:gd name="T11" fmla="*/ 45 h 162"/>
                    <a:gd name="T12" fmla="*/ 0 w 788"/>
                    <a:gd name="T13" fmla="*/ 0 h 162"/>
                    <a:gd name="T14" fmla="*/ 0 w 788"/>
                    <a:gd name="T15" fmla="*/ 0 h 16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88" h="162">
                      <a:moveTo>
                        <a:pt x="0" y="0"/>
                      </a:moveTo>
                      <a:lnTo>
                        <a:pt x="114" y="131"/>
                      </a:lnTo>
                      <a:lnTo>
                        <a:pt x="788" y="131"/>
                      </a:lnTo>
                      <a:lnTo>
                        <a:pt x="788" y="162"/>
                      </a:lnTo>
                      <a:lnTo>
                        <a:pt x="100" y="162"/>
                      </a:lnTo>
                      <a:lnTo>
                        <a:pt x="0" y="45"/>
                      </a:lnTo>
                      <a:lnTo>
                        <a:pt x="0" y="0"/>
                      </a:lnTo>
                      <a:lnTo>
                        <a:pt x="0" y="0"/>
                      </a:lnTo>
                      <a:close/>
                    </a:path>
                  </a:pathLst>
                </a:custGeom>
                <a:grp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sp>
            <p:nvSpPr>
              <p:cNvPr id="46" name="文本框 24"/>
              <p:cNvSpPr txBox="1"/>
              <p:nvPr/>
            </p:nvSpPr>
            <p:spPr>
              <a:xfrm>
                <a:off x="1372018" y="2840087"/>
                <a:ext cx="712054" cy="307777"/>
              </a:xfrm>
              <a:prstGeom prst="rect">
                <a:avLst/>
              </a:prstGeom>
              <a:noFill/>
            </p:spPr>
            <p:txBody>
              <a:bodyPr wrap="none">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sz="1400" b="1" i="0" u="none" strike="noStrike" kern="1200" cap="none" spc="0" normalizeH="0" baseline="0" noProof="0" dirty="0">
                    <a:ln>
                      <a:noFill/>
                    </a:ln>
                    <a:solidFill>
                      <a:srgbClr val="CE4C4B"/>
                    </a:solidFill>
                    <a:effectLst/>
                    <a:uLnTx/>
                    <a:uFillTx/>
                    <a:latin typeface="+mn-ea"/>
                    <a:cs typeface="+mn-cs"/>
                  </a:rPr>
                  <a:t>￥13M</a:t>
                </a:r>
              </a:p>
            </p:txBody>
          </p:sp>
          <p:sp>
            <p:nvSpPr>
              <p:cNvPr id="47" name="文本框 25"/>
              <p:cNvSpPr txBox="1"/>
              <p:nvPr/>
            </p:nvSpPr>
            <p:spPr>
              <a:xfrm>
                <a:off x="2817753" y="2603414"/>
                <a:ext cx="712054" cy="307777"/>
              </a:xfrm>
              <a:prstGeom prst="rect">
                <a:avLst/>
              </a:prstGeom>
              <a:noFill/>
            </p:spPr>
            <p:txBody>
              <a:bodyPr wrap="none">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sz="1400" b="1" i="0" u="none" strike="noStrike" kern="1200" cap="none" spc="0" normalizeH="0" baseline="0" noProof="0">
                    <a:ln>
                      <a:noFill/>
                    </a:ln>
                    <a:solidFill>
                      <a:srgbClr val="CE4C4B"/>
                    </a:solidFill>
                    <a:effectLst/>
                    <a:uLnTx/>
                    <a:uFillTx/>
                    <a:latin typeface="+mn-ea"/>
                    <a:cs typeface="+mn-cs"/>
                  </a:rPr>
                  <a:t>￥27M</a:t>
                </a:r>
              </a:p>
            </p:txBody>
          </p:sp>
          <p:sp>
            <p:nvSpPr>
              <p:cNvPr id="48" name="文本框 26"/>
              <p:cNvSpPr txBox="1"/>
              <p:nvPr/>
            </p:nvSpPr>
            <p:spPr>
              <a:xfrm>
                <a:off x="4275370" y="2130063"/>
                <a:ext cx="712054" cy="307777"/>
              </a:xfrm>
              <a:prstGeom prst="rect">
                <a:avLst/>
              </a:prstGeom>
              <a:noFill/>
            </p:spPr>
            <p:txBody>
              <a:bodyPr wrap="none">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sz="1400" b="1" i="0" u="none" strike="noStrike" kern="1200" cap="none" spc="0" normalizeH="0" baseline="0" noProof="0">
                    <a:ln>
                      <a:noFill/>
                    </a:ln>
                    <a:solidFill>
                      <a:srgbClr val="CE4C4B"/>
                    </a:solidFill>
                    <a:effectLst/>
                    <a:uLnTx/>
                    <a:uFillTx/>
                    <a:latin typeface="+mn-ea"/>
                    <a:cs typeface="+mn-cs"/>
                  </a:rPr>
                  <a:t>￥37M</a:t>
                </a:r>
              </a:p>
            </p:txBody>
          </p:sp>
          <p:sp>
            <p:nvSpPr>
              <p:cNvPr id="49" name="文本框 27"/>
              <p:cNvSpPr txBox="1"/>
              <p:nvPr/>
            </p:nvSpPr>
            <p:spPr>
              <a:xfrm>
                <a:off x="5741502" y="2291433"/>
                <a:ext cx="712054" cy="307777"/>
              </a:xfrm>
              <a:prstGeom prst="rect">
                <a:avLst/>
              </a:prstGeom>
              <a:noFill/>
            </p:spPr>
            <p:txBody>
              <a:bodyPr wrap="none">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sz="1400" b="1" i="0" u="none" strike="noStrike" kern="1200" cap="none" spc="0" normalizeH="0" baseline="0" noProof="0">
                    <a:ln>
                      <a:noFill/>
                    </a:ln>
                    <a:solidFill>
                      <a:srgbClr val="CE4C4B"/>
                    </a:solidFill>
                    <a:effectLst/>
                    <a:uLnTx/>
                    <a:uFillTx/>
                    <a:latin typeface="+mn-ea"/>
                    <a:cs typeface="+mn-cs"/>
                  </a:rPr>
                  <a:t>￥32M</a:t>
                </a:r>
              </a:p>
            </p:txBody>
          </p:sp>
          <p:sp>
            <p:nvSpPr>
              <p:cNvPr id="50" name="文本框 28"/>
              <p:cNvSpPr txBox="1"/>
              <p:nvPr/>
            </p:nvSpPr>
            <p:spPr>
              <a:xfrm>
                <a:off x="7183699" y="2603414"/>
                <a:ext cx="712054" cy="307777"/>
              </a:xfrm>
              <a:prstGeom prst="rect">
                <a:avLst/>
              </a:prstGeom>
              <a:noFill/>
            </p:spPr>
            <p:txBody>
              <a:bodyPr wrap="none">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sz="1400" b="1" i="0" u="none" strike="noStrike" kern="1200" cap="none" spc="0" normalizeH="0" baseline="0" noProof="0">
                    <a:ln>
                      <a:noFill/>
                    </a:ln>
                    <a:solidFill>
                      <a:srgbClr val="CE4C4B"/>
                    </a:solidFill>
                    <a:effectLst/>
                    <a:uLnTx/>
                    <a:uFillTx/>
                    <a:latin typeface="+mn-ea"/>
                    <a:cs typeface="+mn-cs"/>
                  </a:rPr>
                  <a:t>￥27M</a:t>
                </a:r>
              </a:p>
            </p:txBody>
          </p:sp>
          <p:sp>
            <p:nvSpPr>
              <p:cNvPr id="51" name="文本框 29"/>
              <p:cNvSpPr txBox="1"/>
              <p:nvPr/>
            </p:nvSpPr>
            <p:spPr>
              <a:xfrm>
                <a:off x="8587530" y="1732031"/>
                <a:ext cx="712054" cy="307777"/>
              </a:xfrm>
              <a:prstGeom prst="rect">
                <a:avLst/>
              </a:prstGeom>
              <a:noFill/>
            </p:spPr>
            <p:txBody>
              <a:bodyPr wrap="none">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sz="1400" b="1" i="0" u="none" strike="noStrike" kern="1200" cap="none" spc="0" normalizeH="0" baseline="0" noProof="0">
                    <a:ln>
                      <a:noFill/>
                    </a:ln>
                    <a:solidFill>
                      <a:srgbClr val="CE4C4B"/>
                    </a:solidFill>
                    <a:effectLst/>
                    <a:uLnTx/>
                    <a:uFillTx/>
                    <a:latin typeface="+mn-ea"/>
                    <a:cs typeface="+mn-cs"/>
                  </a:rPr>
                  <a:t>￥53M</a:t>
                </a:r>
              </a:p>
            </p:txBody>
          </p:sp>
          <p:sp>
            <p:nvSpPr>
              <p:cNvPr id="52" name="文本框 30"/>
              <p:cNvSpPr txBox="1"/>
              <p:nvPr/>
            </p:nvSpPr>
            <p:spPr>
              <a:xfrm>
                <a:off x="9892289" y="2291433"/>
                <a:ext cx="712054" cy="307777"/>
              </a:xfrm>
              <a:prstGeom prst="rect">
                <a:avLst/>
              </a:prstGeom>
              <a:noFill/>
            </p:spPr>
            <p:txBody>
              <a:bodyPr wrap="none">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id-ID" sz="1400" b="1" i="0" u="none" strike="noStrike" kern="1200" cap="none" spc="0" normalizeH="0" baseline="0" noProof="0">
                    <a:ln>
                      <a:noFill/>
                    </a:ln>
                    <a:solidFill>
                      <a:srgbClr val="CE4C4B"/>
                    </a:solidFill>
                    <a:effectLst/>
                    <a:uLnTx/>
                    <a:uFillTx/>
                    <a:latin typeface="+mn-ea"/>
                    <a:cs typeface="+mn-cs"/>
                  </a:rPr>
                  <a:t>￥32M</a:t>
                </a:r>
              </a:p>
            </p:txBody>
          </p:sp>
        </p:grpSp>
        <p:grpSp>
          <p:nvGrpSpPr>
            <p:cNvPr id="5" name="组合 4"/>
            <p:cNvGrpSpPr/>
            <p:nvPr/>
          </p:nvGrpSpPr>
          <p:grpSpPr>
            <a:xfrm>
              <a:off x="719140" y="4459682"/>
              <a:ext cx="10753726" cy="857260"/>
              <a:chOff x="719138" y="1106163"/>
              <a:chExt cx="12931900" cy="857260"/>
            </a:xfrm>
          </p:grpSpPr>
          <p:grpSp>
            <p:nvGrpSpPr>
              <p:cNvPr id="6" name="组合 5"/>
              <p:cNvGrpSpPr/>
              <p:nvPr/>
            </p:nvGrpSpPr>
            <p:grpSpPr>
              <a:xfrm>
                <a:off x="719138" y="1106163"/>
                <a:ext cx="2041029" cy="857260"/>
                <a:chOff x="1732858" y="4466718"/>
                <a:chExt cx="2213143" cy="857260"/>
              </a:xfrm>
            </p:grpSpPr>
            <p:sp>
              <p:nvSpPr>
                <p:cNvPr id="22" name="文本框 188"/>
                <p:cNvSpPr txBox="1">
                  <a:spLocks/>
                </p:cNvSpPr>
                <p:nvPr/>
              </p:nvSpPr>
              <p:spPr bwMode="auto">
                <a:xfrm>
                  <a:off x="1732858" y="4466718"/>
                  <a:ext cx="2213143"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marR="0" lvl="1"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a:ln>
                        <a:noFill/>
                      </a:ln>
                      <a:solidFill>
                        <a:srgbClr val="CE4C4B"/>
                      </a:solidFill>
                      <a:effectLst/>
                      <a:uLnTx/>
                      <a:uFillTx/>
                      <a:latin typeface="+mn-ea"/>
                      <a:cs typeface="+mn-cs"/>
                    </a:rPr>
                    <a:t>标题文本预设</a:t>
                  </a:r>
                </a:p>
              </p:txBody>
            </p:sp>
            <p:sp>
              <p:nvSpPr>
                <p:cNvPr id="23" name="文本框 189"/>
                <p:cNvSpPr txBox="1">
                  <a:spLocks/>
                </p:cNvSpPr>
                <p:nvPr/>
              </p:nvSpPr>
              <p:spPr bwMode="auto">
                <a:xfrm>
                  <a:off x="1732858" y="4749748"/>
                  <a:ext cx="2213143" cy="574230"/>
                </a:xfrm>
                <a:prstGeom prst="rect">
                  <a:avLst/>
                </a:prstGeom>
                <a:noFill/>
                <a:ln w="9525">
                  <a:noFill/>
                  <a:miter lim="800000"/>
                  <a:headEnd/>
                  <a:tailEnd/>
                </a:ln>
              </p:spPr>
              <p:txBody>
                <a:bodyPr wrap="square" lIns="0" tIns="0" rIns="0" bIns="0" anchor="ctr" anchorCtr="1">
                  <a:normAutofit/>
                  <a:scene3d>
                    <a:camera prst="orthographicFront"/>
                    <a:lightRig rig="threePt" dir="t"/>
                  </a:scene3d>
                  <a:sp3d>
                    <a:bevelT w="0" h="0"/>
                  </a:sp3d>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800" b="0" i="0" u="none" strike="noStrike" kern="1200" cap="none" spc="0" normalizeH="0" baseline="0" noProof="0" dirty="0">
                      <a:ln>
                        <a:noFill/>
                      </a:ln>
                      <a:solidFill>
                        <a:schemeClr val="tx1">
                          <a:lumMod val="50000"/>
                          <a:lumOff val="50000"/>
                        </a:schemeClr>
                      </a:solidFill>
                      <a:effectLst/>
                      <a:uLnTx/>
                      <a:uFillTx/>
                      <a:latin typeface="+mn-ea"/>
                      <a:cs typeface="+mn-cs"/>
                    </a:rPr>
                    <a:t>此部分内容作为文字排版占位显示 </a:t>
                  </a:r>
                  <a:br>
                    <a:rPr kumimoji="0" lang="zh-CN" altLang="en-US" sz="800" b="0" i="0" u="none" strike="noStrike" kern="1200" cap="none" spc="0" normalizeH="0" baseline="0" noProof="0" dirty="0">
                      <a:ln>
                        <a:noFill/>
                      </a:ln>
                      <a:solidFill>
                        <a:schemeClr val="tx1">
                          <a:lumMod val="50000"/>
                          <a:lumOff val="50000"/>
                        </a:schemeClr>
                      </a:solidFill>
                      <a:effectLst/>
                      <a:uLnTx/>
                      <a:uFillTx/>
                      <a:latin typeface="+mn-ea"/>
                      <a:cs typeface="+mn-cs"/>
                    </a:rPr>
                  </a:br>
                  <a:r>
                    <a:rPr kumimoji="0" lang="zh-CN" altLang="en-US" sz="800" b="0" i="0" u="none" strike="noStrike" kern="1200" cap="none" spc="0" normalizeH="0" baseline="0" noProof="0" dirty="0">
                      <a:ln>
                        <a:noFill/>
                      </a:ln>
                      <a:solidFill>
                        <a:schemeClr val="tx1">
                          <a:lumMod val="50000"/>
                          <a:lumOff val="50000"/>
                        </a:schemeClr>
                      </a:solidFill>
                      <a:effectLst/>
                      <a:uLnTx/>
                      <a:uFillTx/>
                      <a:latin typeface="+mn-ea"/>
                      <a:cs typeface="+mn-cs"/>
                    </a:rPr>
                    <a:t>（建议使用主题字体）</a:t>
                  </a:r>
                </a:p>
              </p:txBody>
            </p:sp>
          </p:grpSp>
          <p:grpSp>
            <p:nvGrpSpPr>
              <p:cNvPr id="7" name="组合 6"/>
              <p:cNvGrpSpPr/>
              <p:nvPr/>
            </p:nvGrpSpPr>
            <p:grpSpPr>
              <a:xfrm>
                <a:off x="2897312" y="1106163"/>
                <a:ext cx="2041029" cy="857260"/>
                <a:chOff x="1732858" y="4466718"/>
                <a:chExt cx="2213143" cy="857260"/>
              </a:xfrm>
            </p:grpSpPr>
            <p:sp>
              <p:nvSpPr>
                <p:cNvPr id="20" name="文本框 186"/>
                <p:cNvSpPr txBox="1">
                  <a:spLocks/>
                </p:cNvSpPr>
                <p:nvPr/>
              </p:nvSpPr>
              <p:spPr bwMode="auto">
                <a:xfrm>
                  <a:off x="1732858" y="4466718"/>
                  <a:ext cx="2213143"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marR="0" lvl="1"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1A262F"/>
                      </a:solidFill>
                      <a:effectLst/>
                      <a:uLnTx/>
                      <a:uFillTx/>
                      <a:latin typeface="+mn-ea"/>
                      <a:cs typeface="+mn-cs"/>
                    </a:rPr>
                    <a:t>标题文本预设</a:t>
                  </a:r>
                </a:p>
              </p:txBody>
            </p:sp>
            <p:sp>
              <p:nvSpPr>
                <p:cNvPr id="21" name="文本框 187"/>
                <p:cNvSpPr txBox="1">
                  <a:spLocks/>
                </p:cNvSpPr>
                <p:nvPr/>
              </p:nvSpPr>
              <p:spPr bwMode="auto">
                <a:xfrm>
                  <a:off x="1732858" y="4749748"/>
                  <a:ext cx="2213143" cy="574230"/>
                </a:xfrm>
                <a:prstGeom prst="rect">
                  <a:avLst/>
                </a:prstGeom>
                <a:noFill/>
                <a:ln w="9525">
                  <a:noFill/>
                  <a:miter lim="800000"/>
                  <a:headEnd/>
                  <a:tailEnd/>
                </a:ln>
              </p:spPr>
              <p:txBody>
                <a:bodyPr wrap="square" lIns="0" tIns="0" rIns="0" bIns="0" anchor="ctr" anchorCtr="1">
                  <a:normAutofit/>
                  <a:scene3d>
                    <a:camera prst="orthographicFront"/>
                    <a:lightRig rig="threePt" dir="t"/>
                  </a:scene3d>
                  <a:sp3d>
                    <a:bevelT w="0" h="0"/>
                  </a:sp3d>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800" b="0" i="0" u="none" strike="noStrike" kern="1200" cap="none" spc="0" normalizeH="0" baseline="0" noProof="0">
                      <a:ln>
                        <a:noFill/>
                      </a:ln>
                      <a:solidFill>
                        <a:schemeClr val="tx1">
                          <a:lumMod val="50000"/>
                          <a:lumOff val="50000"/>
                        </a:schemeClr>
                      </a:solidFill>
                      <a:effectLst/>
                      <a:uLnTx/>
                      <a:uFillTx/>
                      <a:latin typeface="+mn-ea"/>
                      <a:cs typeface="+mn-cs"/>
                    </a:rPr>
                    <a:t>此部分内容作为文字排版占位显示 </a:t>
                  </a:r>
                  <a:br>
                    <a:rPr kumimoji="0" lang="zh-CN" altLang="en-US" sz="800" b="0" i="0" u="none" strike="noStrike" kern="1200" cap="none" spc="0" normalizeH="0" baseline="0" noProof="0">
                      <a:ln>
                        <a:noFill/>
                      </a:ln>
                      <a:solidFill>
                        <a:schemeClr val="tx1">
                          <a:lumMod val="50000"/>
                          <a:lumOff val="50000"/>
                        </a:schemeClr>
                      </a:solidFill>
                      <a:effectLst/>
                      <a:uLnTx/>
                      <a:uFillTx/>
                      <a:latin typeface="+mn-ea"/>
                      <a:cs typeface="+mn-cs"/>
                    </a:rPr>
                  </a:br>
                  <a:r>
                    <a:rPr kumimoji="0" lang="zh-CN" altLang="en-US" sz="800" b="0" i="0" u="none" strike="noStrike" kern="1200" cap="none" spc="0" normalizeH="0" baseline="0" noProof="0">
                      <a:ln>
                        <a:noFill/>
                      </a:ln>
                      <a:solidFill>
                        <a:schemeClr val="tx1">
                          <a:lumMod val="50000"/>
                          <a:lumOff val="50000"/>
                        </a:schemeClr>
                      </a:solidFill>
                      <a:effectLst/>
                      <a:uLnTx/>
                      <a:uFillTx/>
                      <a:latin typeface="+mn-ea"/>
                      <a:cs typeface="+mn-cs"/>
                    </a:rPr>
                    <a:t>（建议使用主题字体）</a:t>
                  </a:r>
                </a:p>
              </p:txBody>
            </p:sp>
          </p:grpSp>
          <p:grpSp>
            <p:nvGrpSpPr>
              <p:cNvPr id="8" name="组合 7"/>
              <p:cNvGrpSpPr/>
              <p:nvPr/>
            </p:nvGrpSpPr>
            <p:grpSpPr>
              <a:xfrm>
                <a:off x="5075487" y="1106163"/>
                <a:ext cx="2041029" cy="857260"/>
                <a:chOff x="1732858" y="4466718"/>
                <a:chExt cx="2213143" cy="857260"/>
              </a:xfrm>
            </p:grpSpPr>
            <p:sp>
              <p:nvSpPr>
                <p:cNvPr id="18" name="文本框 184"/>
                <p:cNvSpPr txBox="1">
                  <a:spLocks/>
                </p:cNvSpPr>
                <p:nvPr/>
              </p:nvSpPr>
              <p:spPr bwMode="auto">
                <a:xfrm>
                  <a:off x="1732858" y="4466718"/>
                  <a:ext cx="2213143"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marR="0" lvl="1"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a:ln>
                        <a:noFill/>
                      </a:ln>
                      <a:solidFill>
                        <a:srgbClr val="CE4C4B"/>
                      </a:solidFill>
                      <a:effectLst/>
                      <a:uLnTx/>
                      <a:uFillTx/>
                      <a:latin typeface="+mn-ea"/>
                      <a:cs typeface="+mn-cs"/>
                    </a:rPr>
                    <a:t>标题文本预设</a:t>
                  </a:r>
                </a:p>
              </p:txBody>
            </p:sp>
            <p:sp>
              <p:nvSpPr>
                <p:cNvPr id="19" name="文本框 185"/>
                <p:cNvSpPr txBox="1">
                  <a:spLocks/>
                </p:cNvSpPr>
                <p:nvPr/>
              </p:nvSpPr>
              <p:spPr bwMode="auto">
                <a:xfrm>
                  <a:off x="1732858" y="4749748"/>
                  <a:ext cx="2213143" cy="574230"/>
                </a:xfrm>
                <a:prstGeom prst="rect">
                  <a:avLst/>
                </a:prstGeom>
                <a:noFill/>
                <a:ln w="9525">
                  <a:noFill/>
                  <a:miter lim="800000"/>
                  <a:headEnd/>
                  <a:tailEnd/>
                </a:ln>
              </p:spPr>
              <p:txBody>
                <a:bodyPr wrap="square" lIns="0" tIns="0" rIns="0" bIns="0" anchor="ctr" anchorCtr="1">
                  <a:normAutofit/>
                  <a:scene3d>
                    <a:camera prst="orthographicFront"/>
                    <a:lightRig rig="threePt" dir="t"/>
                  </a:scene3d>
                  <a:sp3d>
                    <a:bevelT w="0" h="0"/>
                  </a:sp3d>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800" b="0" i="0" u="none" strike="noStrike" kern="1200" cap="none" spc="0" normalizeH="0" baseline="0" noProof="0">
                      <a:ln>
                        <a:noFill/>
                      </a:ln>
                      <a:solidFill>
                        <a:schemeClr val="tx1">
                          <a:lumMod val="50000"/>
                          <a:lumOff val="50000"/>
                        </a:schemeClr>
                      </a:solidFill>
                      <a:effectLst/>
                      <a:uLnTx/>
                      <a:uFillTx/>
                      <a:latin typeface="+mn-ea"/>
                      <a:cs typeface="+mn-cs"/>
                    </a:rPr>
                    <a:t>此部分内容作为文字排版占位显示 </a:t>
                  </a:r>
                  <a:br>
                    <a:rPr kumimoji="0" lang="zh-CN" altLang="en-US" sz="800" b="0" i="0" u="none" strike="noStrike" kern="1200" cap="none" spc="0" normalizeH="0" baseline="0" noProof="0">
                      <a:ln>
                        <a:noFill/>
                      </a:ln>
                      <a:solidFill>
                        <a:schemeClr val="tx1">
                          <a:lumMod val="50000"/>
                          <a:lumOff val="50000"/>
                        </a:schemeClr>
                      </a:solidFill>
                      <a:effectLst/>
                      <a:uLnTx/>
                      <a:uFillTx/>
                      <a:latin typeface="+mn-ea"/>
                      <a:cs typeface="+mn-cs"/>
                    </a:rPr>
                  </a:br>
                  <a:r>
                    <a:rPr kumimoji="0" lang="zh-CN" altLang="en-US" sz="800" b="0" i="0" u="none" strike="noStrike" kern="1200" cap="none" spc="0" normalizeH="0" baseline="0" noProof="0">
                      <a:ln>
                        <a:noFill/>
                      </a:ln>
                      <a:solidFill>
                        <a:schemeClr val="tx1">
                          <a:lumMod val="50000"/>
                          <a:lumOff val="50000"/>
                        </a:schemeClr>
                      </a:solidFill>
                      <a:effectLst/>
                      <a:uLnTx/>
                      <a:uFillTx/>
                      <a:latin typeface="+mn-ea"/>
                      <a:cs typeface="+mn-cs"/>
                    </a:rPr>
                    <a:t>（建议使用主题字体）</a:t>
                  </a:r>
                </a:p>
              </p:txBody>
            </p:sp>
          </p:grpSp>
          <p:grpSp>
            <p:nvGrpSpPr>
              <p:cNvPr id="9" name="组合 8"/>
              <p:cNvGrpSpPr/>
              <p:nvPr/>
            </p:nvGrpSpPr>
            <p:grpSpPr>
              <a:xfrm>
                <a:off x="7253661" y="1106163"/>
                <a:ext cx="2041029" cy="857260"/>
                <a:chOff x="1732858" y="4466718"/>
                <a:chExt cx="2213143" cy="857260"/>
              </a:xfrm>
            </p:grpSpPr>
            <p:sp>
              <p:nvSpPr>
                <p:cNvPr id="16" name="文本框 182"/>
                <p:cNvSpPr txBox="1">
                  <a:spLocks/>
                </p:cNvSpPr>
                <p:nvPr/>
              </p:nvSpPr>
              <p:spPr bwMode="auto">
                <a:xfrm>
                  <a:off x="1732858" y="4466718"/>
                  <a:ext cx="2213143"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marR="0" lvl="1"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a:ln>
                        <a:noFill/>
                      </a:ln>
                      <a:solidFill>
                        <a:srgbClr val="1A262F"/>
                      </a:solidFill>
                      <a:effectLst/>
                      <a:uLnTx/>
                      <a:uFillTx/>
                      <a:latin typeface="+mn-ea"/>
                      <a:cs typeface="+mn-cs"/>
                    </a:rPr>
                    <a:t>标题文本预设</a:t>
                  </a:r>
                </a:p>
              </p:txBody>
            </p:sp>
            <p:sp>
              <p:nvSpPr>
                <p:cNvPr id="17" name="文本框 183"/>
                <p:cNvSpPr txBox="1">
                  <a:spLocks/>
                </p:cNvSpPr>
                <p:nvPr/>
              </p:nvSpPr>
              <p:spPr bwMode="auto">
                <a:xfrm>
                  <a:off x="1732858" y="4749748"/>
                  <a:ext cx="2213143" cy="574230"/>
                </a:xfrm>
                <a:prstGeom prst="rect">
                  <a:avLst/>
                </a:prstGeom>
                <a:noFill/>
                <a:ln w="9525">
                  <a:noFill/>
                  <a:miter lim="800000"/>
                  <a:headEnd/>
                  <a:tailEnd/>
                </a:ln>
              </p:spPr>
              <p:txBody>
                <a:bodyPr wrap="square" lIns="0" tIns="0" rIns="0" bIns="0" anchor="ctr" anchorCtr="1">
                  <a:normAutofit/>
                  <a:scene3d>
                    <a:camera prst="orthographicFront"/>
                    <a:lightRig rig="threePt" dir="t"/>
                  </a:scene3d>
                  <a:sp3d>
                    <a:bevelT w="0" h="0"/>
                  </a:sp3d>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800" b="0" i="0" u="none" strike="noStrike" kern="1200" cap="none" spc="0" normalizeH="0" baseline="0" noProof="0">
                      <a:ln>
                        <a:noFill/>
                      </a:ln>
                      <a:solidFill>
                        <a:schemeClr val="tx1">
                          <a:lumMod val="50000"/>
                          <a:lumOff val="50000"/>
                        </a:schemeClr>
                      </a:solidFill>
                      <a:effectLst/>
                      <a:uLnTx/>
                      <a:uFillTx/>
                      <a:latin typeface="+mn-ea"/>
                      <a:cs typeface="+mn-cs"/>
                    </a:rPr>
                    <a:t>此部分内容作为文字排版占位显示 </a:t>
                  </a:r>
                  <a:br>
                    <a:rPr kumimoji="0" lang="zh-CN" altLang="en-US" sz="800" b="0" i="0" u="none" strike="noStrike" kern="1200" cap="none" spc="0" normalizeH="0" baseline="0" noProof="0">
                      <a:ln>
                        <a:noFill/>
                      </a:ln>
                      <a:solidFill>
                        <a:schemeClr val="tx1">
                          <a:lumMod val="50000"/>
                          <a:lumOff val="50000"/>
                        </a:schemeClr>
                      </a:solidFill>
                      <a:effectLst/>
                      <a:uLnTx/>
                      <a:uFillTx/>
                      <a:latin typeface="+mn-ea"/>
                      <a:cs typeface="+mn-cs"/>
                    </a:rPr>
                  </a:br>
                  <a:r>
                    <a:rPr kumimoji="0" lang="zh-CN" altLang="en-US" sz="800" b="0" i="0" u="none" strike="noStrike" kern="1200" cap="none" spc="0" normalizeH="0" baseline="0" noProof="0">
                      <a:ln>
                        <a:noFill/>
                      </a:ln>
                      <a:solidFill>
                        <a:schemeClr val="tx1">
                          <a:lumMod val="50000"/>
                          <a:lumOff val="50000"/>
                        </a:schemeClr>
                      </a:solidFill>
                      <a:effectLst/>
                      <a:uLnTx/>
                      <a:uFillTx/>
                      <a:latin typeface="+mn-ea"/>
                      <a:cs typeface="+mn-cs"/>
                    </a:rPr>
                    <a:t>（建议使用主题字体）</a:t>
                  </a:r>
                </a:p>
              </p:txBody>
            </p:sp>
          </p:grpSp>
          <p:grpSp>
            <p:nvGrpSpPr>
              <p:cNvPr id="10" name="组合 9"/>
              <p:cNvGrpSpPr/>
              <p:nvPr/>
            </p:nvGrpSpPr>
            <p:grpSpPr>
              <a:xfrm>
                <a:off x="9431835" y="1106163"/>
                <a:ext cx="2041029" cy="857260"/>
                <a:chOff x="1732858" y="4466718"/>
                <a:chExt cx="2213143" cy="857260"/>
              </a:xfrm>
            </p:grpSpPr>
            <p:sp>
              <p:nvSpPr>
                <p:cNvPr id="14" name="文本框 180"/>
                <p:cNvSpPr txBox="1">
                  <a:spLocks/>
                </p:cNvSpPr>
                <p:nvPr/>
              </p:nvSpPr>
              <p:spPr bwMode="auto">
                <a:xfrm>
                  <a:off x="1732858" y="4466718"/>
                  <a:ext cx="2213143"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marR="0" lvl="1"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a:ln>
                        <a:noFill/>
                      </a:ln>
                      <a:solidFill>
                        <a:srgbClr val="CE4C4B"/>
                      </a:solidFill>
                      <a:effectLst/>
                      <a:uLnTx/>
                      <a:uFillTx/>
                      <a:latin typeface="+mn-ea"/>
                      <a:cs typeface="+mn-cs"/>
                    </a:rPr>
                    <a:t>标题文本预设</a:t>
                  </a:r>
                </a:p>
              </p:txBody>
            </p:sp>
            <p:sp>
              <p:nvSpPr>
                <p:cNvPr id="15" name="文本框 181"/>
                <p:cNvSpPr txBox="1">
                  <a:spLocks/>
                </p:cNvSpPr>
                <p:nvPr/>
              </p:nvSpPr>
              <p:spPr bwMode="auto">
                <a:xfrm>
                  <a:off x="1732858" y="4749748"/>
                  <a:ext cx="2213143" cy="574230"/>
                </a:xfrm>
                <a:prstGeom prst="rect">
                  <a:avLst/>
                </a:prstGeom>
                <a:noFill/>
                <a:ln w="9525">
                  <a:noFill/>
                  <a:miter lim="800000"/>
                  <a:headEnd/>
                  <a:tailEnd/>
                </a:ln>
              </p:spPr>
              <p:txBody>
                <a:bodyPr wrap="square" lIns="0" tIns="0" rIns="0" bIns="0" anchor="ctr" anchorCtr="1">
                  <a:normAutofit/>
                  <a:scene3d>
                    <a:camera prst="orthographicFront"/>
                    <a:lightRig rig="threePt" dir="t"/>
                  </a:scene3d>
                  <a:sp3d>
                    <a:bevelT w="0" h="0"/>
                  </a:sp3d>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800" b="0" i="0" u="none" strike="noStrike" kern="1200" cap="none" spc="0" normalizeH="0" baseline="0" noProof="0">
                      <a:ln>
                        <a:noFill/>
                      </a:ln>
                      <a:solidFill>
                        <a:schemeClr val="tx1">
                          <a:lumMod val="50000"/>
                          <a:lumOff val="50000"/>
                        </a:schemeClr>
                      </a:solidFill>
                      <a:effectLst/>
                      <a:uLnTx/>
                      <a:uFillTx/>
                      <a:latin typeface="+mn-ea"/>
                      <a:cs typeface="+mn-cs"/>
                    </a:rPr>
                    <a:t>此部分内容作为文字排版占位显示 </a:t>
                  </a:r>
                  <a:br>
                    <a:rPr kumimoji="0" lang="zh-CN" altLang="en-US" sz="800" b="0" i="0" u="none" strike="noStrike" kern="1200" cap="none" spc="0" normalizeH="0" baseline="0" noProof="0">
                      <a:ln>
                        <a:noFill/>
                      </a:ln>
                      <a:solidFill>
                        <a:schemeClr val="tx1">
                          <a:lumMod val="50000"/>
                          <a:lumOff val="50000"/>
                        </a:schemeClr>
                      </a:solidFill>
                      <a:effectLst/>
                      <a:uLnTx/>
                      <a:uFillTx/>
                      <a:latin typeface="+mn-ea"/>
                      <a:cs typeface="+mn-cs"/>
                    </a:rPr>
                  </a:br>
                  <a:r>
                    <a:rPr kumimoji="0" lang="zh-CN" altLang="en-US" sz="800" b="0" i="0" u="none" strike="noStrike" kern="1200" cap="none" spc="0" normalizeH="0" baseline="0" noProof="0">
                      <a:ln>
                        <a:noFill/>
                      </a:ln>
                      <a:solidFill>
                        <a:schemeClr val="tx1">
                          <a:lumMod val="50000"/>
                          <a:lumOff val="50000"/>
                        </a:schemeClr>
                      </a:solidFill>
                      <a:effectLst/>
                      <a:uLnTx/>
                      <a:uFillTx/>
                      <a:latin typeface="+mn-ea"/>
                      <a:cs typeface="+mn-cs"/>
                    </a:rPr>
                    <a:t>（建议使用主题字体）</a:t>
                  </a:r>
                </a:p>
              </p:txBody>
            </p:sp>
          </p:grpSp>
          <p:grpSp>
            <p:nvGrpSpPr>
              <p:cNvPr id="11" name="组合 10"/>
              <p:cNvGrpSpPr/>
              <p:nvPr/>
            </p:nvGrpSpPr>
            <p:grpSpPr>
              <a:xfrm>
                <a:off x="11610009" y="1106163"/>
                <a:ext cx="2041029" cy="857260"/>
                <a:chOff x="1732858" y="4466718"/>
                <a:chExt cx="2213143" cy="857260"/>
              </a:xfrm>
            </p:grpSpPr>
            <p:sp>
              <p:nvSpPr>
                <p:cNvPr id="12" name="文本框 178"/>
                <p:cNvSpPr txBox="1">
                  <a:spLocks/>
                </p:cNvSpPr>
                <p:nvPr/>
              </p:nvSpPr>
              <p:spPr bwMode="auto">
                <a:xfrm>
                  <a:off x="1732858" y="4466718"/>
                  <a:ext cx="2213143" cy="283030"/>
                </a:xfrm>
                <a:prstGeom prst="rect">
                  <a:avLst/>
                </a:prstGeom>
                <a:noFill/>
                <a:ln w="9525">
                  <a:noFill/>
                  <a:miter lim="800000"/>
                  <a:headEnd/>
                  <a:tailEnd/>
                </a:ln>
              </p:spPr>
              <p:txBody>
                <a:bodyPr wrap="none" lIns="0" tIns="0" rIns="0" bIns="0" anchor="ctr" anchorCtr="1">
                  <a:normAutofit/>
                  <a:scene3d>
                    <a:camera prst="orthographicFront"/>
                    <a:lightRig rig="threePt" dir="t"/>
                  </a:scene3d>
                  <a:sp3d>
                    <a:bevelT w="0" h="0"/>
                  </a:sp3d>
                </a:bodyPr>
                <a:lstStyle/>
                <a:p>
                  <a:pPr marL="0" marR="0" lvl="1"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1A262F"/>
                      </a:solidFill>
                      <a:effectLst/>
                      <a:uLnTx/>
                      <a:uFillTx/>
                      <a:latin typeface="+mn-ea"/>
                      <a:cs typeface="+mn-cs"/>
                    </a:rPr>
                    <a:t>标题文本预设</a:t>
                  </a:r>
                </a:p>
              </p:txBody>
            </p:sp>
            <p:sp>
              <p:nvSpPr>
                <p:cNvPr id="13" name="文本框 179"/>
                <p:cNvSpPr txBox="1">
                  <a:spLocks/>
                </p:cNvSpPr>
                <p:nvPr/>
              </p:nvSpPr>
              <p:spPr bwMode="auto">
                <a:xfrm>
                  <a:off x="1732858" y="4749748"/>
                  <a:ext cx="2213143" cy="574230"/>
                </a:xfrm>
                <a:prstGeom prst="rect">
                  <a:avLst/>
                </a:prstGeom>
                <a:noFill/>
                <a:ln w="9525">
                  <a:noFill/>
                  <a:miter lim="800000"/>
                  <a:headEnd/>
                  <a:tailEnd/>
                </a:ln>
              </p:spPr>
              <p:txBody>
                <a:bodyPr wrap="square" lIns="0" tIns="0" rIns="0" bIns="0" anchor="ctr" anchorCtr="1">
                  <a:normAutofit/>
                  <a:scene3d>
                    <a:camera prst="orthographicFront"/>
                    <a:lightRig rig="threePt" dir="t"/>
                  </a:scene3d>
                  <a:sp3d>
                    <a:bevelT w="0" h="0"/>
                  </a:sp3d>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800" b="0" i="0" u="none" strike="noStrike" kern="1200" cap="none" spc="0" normalizeH="0" baseline="0" noProof="0">
                      <a:ln>
                        <a:noFill/>
                      </a:ln>
                      <a:solidFill>
                        <a:schemeClr val="tx1">
                          <a:lumMod val="50000"/>
                          <a:lumOff val="50000"/>
                        </a:schemeClr>
                      </a:solidFill>
                      <a:effectLst/>
                      <a:uLnTx/>
                      <a:uFillTx/>
                      <a:latin typeface="+mn-ea"/>
                      <a:cs typeface="+mn-cs"/>
                    </a:rPr>
                    <a:t>此部分内容作为文字排版占位显示 </a:t>
                  </a:r>
                  <a:br>
                    <a:rPr kumimoji="0" lang="zh-CN" altLang="en-US" sz="800" b="0" i="0" u="none" strike="noStrike" kern="1200" cap="none" spc="0" normalizeH="0" baseline="0" noProof="0">
                      <a:ln>
                        <a:noFill/>
                      </a:ln>
                      <a:solidFill>
                        <a:schemeClr val="tx1">
                          <a:lumMod val="50000"/>
                          <a:lumOff val="50000"/>
                        </a:schemeClr>
                      </a:solidFill>
                      <a:effectLst/>
                      <a:uLnTx/>
                      <a:uFillTx/>
                      <a:latin typeface="+mn-ea"/>
                      <a:cs typeface="+mn-cs"/>
                    </a:rPr>
                  </a:br>
                  <a:r>
                    <a:rPr kumimoji="0" lang="zh-CN" altLang="en-US" sz="800" b="0" i="0" u="none" strike="noStrike" kern="1200" cap="none" spc="0" normalizeH="0" baseline="0" noProof="0">
                      <a:ln>
                        <a:noFill/>
                      </a:ln>
                      <a:solidFill>
                        <a:schemeClr val="tx1">
                          <a:lumMod val="50000"/>
                          <a:lumOff val="50000"/>
                        </a:schemeClr>
                      </a:solidFill>
                      <a:effectLst/>
                      <a:uLnTx/>
                      <a:uFillTx/>
                      <a:latin typeface="+mn-ea"/>
                      <a:cs typeface="+mn-cs"/>
                    </a:rPr>
                    <a:t>（建议使用主题字体）</a:t>
                  </a:r>
                </a:p>
              </p:txBody>
            </p:sp>
          </p:grpSp>
        </p:grpSp>
      </p:grpSp>
      <p:cxnSp>
        <p:nvCxnSpPr>
          <p:cNvPr id="193" name="直接连接符 192"/>
          <p:cNvCxnSpPr>
            <a:cxnSpLocks/>
          </p:cNvCxnSpPr>
          <p:nvPr/>
        </p:nvCxnSpPr>
        <p:spPr>
          <a:xfrm>
            <a:off x="3028950" y="585235"/>
            <a:ext cx="9163050" cy="0"/>
          </a:xfrm>
          <a:prstGeom prst="line">
            <a:avLst/>
          </a:prstGeom>
          <a:ln w="38100">
            <a:solidFill>
              <a:srgbClr val="CE4C4B"/>
            </a:solidFill>
          </a:ln>
        </p:spPr>
        <p:style>
          <a:lnRef idx="1">
            <a:schemeClr val="accent1"/>
          </a:lnRef>
          <a:fillRef idx="0">
            <a:schemeClr val="accent1"/>
          </a:fillRef>
          <a:effectRef idx="0">
            <a:schemeClr val="accent1"/>
          </a:effectRef>
          <a:fontRef idx="minor">
            <a:schemeClr val="tx1"/>
          </a:fontRef>
        </p:style>
      </p:cxnSp>
      <p:grpSp>
        <p:nvGrpSpPr>
          <p:cNvPr id="194" name="组合 193"/>
          <p:cNvGrpSpPr/>
          <p:nvPr/>
        </p:nvGrpSpPr>
        <p:grpSpPr>
          <a:xfrm>
            <a:off x="276225" y="232530"/>
            <a:ext cx="2646878" cy="629704"/>
            <a:chOff x="457200" y="184826"/>
            <a:chExt cx="2646878" cy="629704"/>
          </a:xfrm>
        </p:grpSpPr>
        <p:sp>
          <p:nvSpPr>
            <p:cNvPr id="195" name="文本框 194"/>
            <p:cNvSpPr txBox="1"/>
            <p:nvPr/>
          </p:nvSpPr>
          <p:spPr>
            <a:xfrm>
              <a:off x="457200" y="184826"/>
              <a:ext cx="2646878" cy="461665"/>
            </a:xfrm>
            <a:prstGeom prst="rect">
              <a:avLst/>
            </a:prstGeom>
            <a:noFill/>
          </p:spPr>
          <p:txBody>
            <a:bodyPr wrap="none" rtlCol="0">
              <a:spAutoFit/>
            </a:bodyPr>
            <a:lstStyle/>
            <a:p>
              <a:r>
                <a:rPr lang="zh-CN" altLang="en-US" sz="2400" b="1" dirty="0">
                  <a:solidFill>
                    <a:srgbClr val="CE4C4B"/>
                  </a:solidFill>
                </a:rPr>
                <a:t>标题文字添加此处</a:t>
              </a:r>
            </a:p>
          </p:txBody>
        </p:sp>
        <p:sp>
          <p:nvSpPr>
            <p:cNvPr id="196" name="文本框 195"/>
            <p:cNvSpPr txBox="1"/>
            <p:nvPr/>
          </p:nvSpPr>
          <p:spPr>
            <a:xfrm>
              <a:off x="466928" y="537531"/>
              <a:ext cx="2588672" cy="276999"/>
            </a:xfrm>
            <a:prstGeom prst="rect">
              <a:avLst/>
            </a:prstGeom>
            <a:noFill/>
          </p:spPr>
          <p:txBody>
            <a:bodyPr wrap="square" rtlCol="0">
              <a:spAutoFit/>
            </a:bodyPr>
            <a:lstStyle/>
            <a:p>
              <a:pPr algn="dist"/>
              <a:r>
                <a:rPr lang="en-US" altLang="zh-CN" sz="1200" dirty="0">
                  <a:solidFill>
                    <a:schemeClr val="tx1">
                      <a:lumMod val="50000"/>
                      <a:lumOff val="50000"/>
                    </a:schemeClr>
                  </a:solidFill>
                </a:rPr>
                <a:t>BIAO TI WEN ZI TIAN JIA CI CHU</a:t>
              </a:r>
              <a:endParaRPr lang="zh-CN" altLang="en-US" sz="1200" dirty="0">
                <a:solidFill>
                  <a:schemeClr val="tx1">
                    <a:lumMod val="50000"/>
                    <a:lumOff val="50000"/>
                  </a:schemeClr>
                </a:solidFill>
              </a:endParaRPr>
            </a:p>
          </p:txBody>
        </p:sp>
      </p:grpSp>
      <p:sp>
        <p:nvSpPr>
          <p:cNvPr id="197" name="矩形 196"/>
          <p:cNvSpPr/>
          <p:nvPr/>
        </p:nvSpPr>
        <p:spPr>
          <a:xfrm>
            <a:off x="0" y="234761"/>
            <a:ext cx="238125" cy="598897"/>
          </a:xfrm>
          <a:prstGeom prst="rect">
            <a:avLst/>
          </a:prstGeom>
          <a:solidFill>
            <a:srgbClr val="1A26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30181780"/>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4d8bc019-801d-4f49-97bb-bf010c7b9d31"/>
          <p:cNvGrpSpPr>
            <a:grpSpLocks noChangeAspect="1"/>
          </p:cNvGrpSpPr>
          <p:nvPr/>
        </p:nvGrpSpPr>
        <p:grpSpPr>
          <a:xfrm>
            <a:off x="0" y="1536700"/>
            <a:ext cx="12192000" cy="3831128"/>
            <a:chOff x="0" y="1536700"/>
            <a:chExt cx="12192000" cy="3831128"/>
          </a:xfrm>
        </p:grpSpPr>
        <p:sp>
          <p:nvSpPr>
            <p:cNvPr id="4" name="Rectangle 2"/>
            <p:cNvSpPr/>
            <p:nvPr/>
          </p:nvSpPr>
          <p:spPr>
            <a:xfrm rot="5400000">
              <a:off x="9465469" y="1373981"/>
              <a:ext cx="671512" cy="4781550"/>
            </a:xfrm>
            <a:prstGeom prst="rect">
              <a:avLst/>
            </a:prstGeom>
            <a:solidFill>
              <a:srgbClr val="1A262F"/>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5" name="Rectangle 3"/>
            <p:cNvSpPr/>
            <p:nvPr/>
          </p:nvSpPr>
          <p:spPr>
            <a:xfrm rot="5400000">
              <a:off x="2050149" y="707339"/>
              <a:ext cx="671512" cy="4771810"/>
            </a:xfrm>
            <a:prstGeom prst="rect">
              <a:avLst/>
            </a:prstGeom>
            <a:solidFill>
              <a:srgbClr val="CE4C4B"/>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6" name="Freeform: Shape 9"/>
            <p:cNvSpPr/>
            <p:nvPr/>
          </p:nvSpPr>
          <p:spPr>
            <a:xfrm>
              <a:off x="4203700" y="1536700"/>
              <a:ext cx="3784600" cy="1892300"/>
            </a:xfrm>
            <a:custGeom>
              <a:avLst/>
              <a:gdLst>
                <a:gd name="connsiteX0" fmla="*/ 1892300 w 3784600"/>
                <a:gd name="connsiteY0" fmla="*/ 0 h 1892300"/>
                <a:gd name="connsiteX1" fmla="*/ 3784600 w 3784600"/>
                <a:gd name="connsiteY1" fmla="*/ 1892300 h 1892300"/>
                <a:gd name="connsiteX2" fmla="*/ 3117905 w 3784600"/>
                <a:gd name="connsiteY2" fmla="*/ 1892300 h 1892300"/>
                <a:gd name="connsiteX3" fmla="*/ 1892300 w 3784600"/>
                <a:gd name="connsiteY3" fmla="*/ 666695 h 1892300"/>
                <a:gd name="connsiteX4" fmla="*/ 666695 w 3784600"/>
                <a:gd name="connsiteY4" fmla="*/ 1892300 h 1892300"/>
                <a:gd name="connsiteX5" fmla="*/ 0 w 3784600"/>
                <a:gd name="connsiteY5" fmla="*/ 1892300 h 1892300"/>
                <a:gd name="connsiteX6" fmla="*/ 1892300 w 3784600"/>
                <a:gd name="connsiteY6" fmla="*/ 0 h 189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84600" h="1892300">
                  <a:moveTo>
                    <a:pt x="1892300" y="0"/>
                  </a:moveTo>
                  <a:cubicBezTo>
                    <a:pt x="2937388" y="0"/>
                    <a:pt x="3784600" y="847212"/>
                    <a:pt x="3784600" y="1892300"/>
                  </a:cubicBezTo>
                  <a:lnTo>
                    <a:pt x="3117905" y="1892300"/>
                  </a:lnTo>
                  <a:cubicBezTo>
                    <a:pt x="3117905" y="1215417"/>
                    <a:pt x="2569183" y="666695"/>
                    <a:pt x="1892300" y="666695"/>
                  </a:cubicBezTo>
                  <a:cubicBezTo>
                    <a:pt x="1215417" y="666695"/>
                    <a:pt x="666695" y="1215417"/>
                    <a:pt x="666695" y="1892300"/>
                  </a:cubicBezTo>
                  <a:lnTo>
                    <a:pt x="0" y="1892300"/>
                  </a:lnTo>
                  <a:cubicBezTo>
                    <a:pt x="0" y="847212"/>
                    <a:pt x="847212" y="0"/>
                    <a:pt x="1892300" y="0"/>
                  </a:cubicBezTo>
                  <a:close/>
                </a:path>
              </a:pathLst>
            </a:custGeom>
            <a:solidFill>
              <a:srgbClr val="CE4C4B"/>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7" name="Freeform: Shape 5"/>
            <p:cNvSpPr/>
            <p:nvPr/>
          </p:nvSpPr>
          <p:spPr>
            <a:xfrm>
              <a:off x="4203700" y="3429000"/>
              <a:ext cx="3784600" cy="1892300"/>
            </a:xfrm>
            <a:custGeom>
              <a:avLst/>
              <a:gdLst>
                <a:gd name="connsiteX0" fmla="*/ 0 w 3784600"/>
                <a:gd name="connsiteY0" fmla="*/ 0 h 1892300"/>
                <a:gd name="connsiteX1" fmla="*/ 666695 w 3784600"/>
                <a:gd name="connsiteY1" fmla="*/ 0 h 1892300"/>
                <a:gd name="connsiteX2" fmla="*/ 1892300 w 3784600"/>
                <a:gd name="connsiteY2" fmla="*/ 1225605 h 1892300"/>
                <a:gd name="connsiteX3" fmla="*/ 3117905 w 3784600"/>
                <a:gd name="connsiteY3" fmla="*/ 0 h 1892300"/>
                <a:gd name="connsiteX4" fmla="*/ 3784600 w 3784600"/>
                <a:gd name="connsiteY4" fmla="*/ 0 h 1892300"/>
                <a:gd name="connsiteX5" fmla="*/ 1892300 w 3784600"/>
                <a:gd name="connsiteY5" fmla="*/ 1892300 h 1892300"/>
                <a:gd name="connsiteX6" fmla="*/ 0 w 3784600"/>
                <a:gd name="connsiteY6" fmla="*/ 0 h 1892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784600" h="1892300">
                  <a:moveTo>
                    <a:pt x="0" y="0"/>
                  </a:moveTo>
                  <a:lnTo>
                    <a:pt x="666695" y="0"/>
                  </a:lnTo>
                  <a:cubicBezTo>
                    <a:pt x="666695" y="676883"/>
                    <a:pt x="1215417" y="1225605"/>
                    <a:pt x="1892300" y="1225605"/>
                  </a:cubicBezTo>
                  <a:cubicBezTo>
                    <a:pt x="2569183" y="1225605"/>
                    <a:pt x="3117905" y="676883"/>
                    <a:pt x="3117905" y="0"/>
                  </a:cubicBezTo>
                  <a:lnTo>
                    <a:pt x="3784600" y="0"/>
                  </a:lnTo>
                  <a:cubicBezTo>
                    <a:pt x="3784600" y="1045088"/>
                    <a:pt x="2937388" y="1892300"/>
                    <a:pt x="1892300" y="1892300"/>
                  </a:cubicBezTo>
                  <a:cubicBezTo>
                    <a:pt x="847212" y="1892300"/>
                    <a:pt x="0" y="1045088"/>
                    <a:pt x="0" y="0"/>
                  </a:cubicBezTo>
                  <a:close/>
                </a:path>
              </a:pathLst>
            </a:custGeom>
            <a:solidFill>
              <a:srgbClr val="1A262F"/>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8" name="Oval 10"/>
            <p:cNvSpPr/>
            <p:nvPr/>
          </p:nvSpPr>
          <p:spPr>
            <a:xfrm>
              <a:off x="5386754" y="2719754"/>
              <a:ext cx="1418492" cy="1418492"/>
            </a:xfrm>
            <a:prstGeom prst="ellipse">
              <a:avLst/>
            </a:prstGeom>
            <a:solidFill>
              <a:schemeClr val="bg1">
                <a:lumMod val="9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grpSp>
          <p:nvGrpSpPr>
            <p:cNvPr id="9" name="Group 6"/>
            <p:cNvGrpSpPr/>
            <p:nvPr/>
          </p:nvGrpSpPr>
          <p:grpSpPr>
            <a:xfrm>
              <a:off x="1602322" y="1698434"/>
              <a:ext cx="2457329" cy="897321"/>
              <a:chOff x="1518803" y="3430058"/>
              <a:chExt cx="2457329" cy="897321"/>
            </a:xfrm>
          </p:grpSpPr>
          <p:sp>
            <p:nvSpPr>
              <p:cNvPr id="20" name="TextBox 7"/>
              <p:cNvSpPr txBox="1"/>
              <p:nvPr/>
            </p:nvSpPr>
            <p:spPr>
              <a:xfrm>
                <a:off x="1518803" y="3737823"/>
                <a:ext cx="2457329" cy="589556"/>
              </a:xfrm>
              <a:prstGeom prst="rect">
                <a:avLst/>
              </a:prstGeom>
              <a:noFill/>
            </p:spPr>
            <p:txBody>
              <a:bodyPr wrap="square" lIns="72000" tIns="0" rIns="72000" bIns="0" anchor="ctr" anchorCtr="0">
                <a:normAutofit/>
              </a:bodyPr>
              <a:lstStyle/>
              <a:p>
                <a:pPr marL="0" marR="0" lvl="0" indent="0" algn="r" defTabSz="914378" rtl="0" eaLnBrk="1" fontAlgn="auto" latinLnBrk="0" hangingPunct="1">
                  <a:lnSpc>
                    <a:spcPct val="12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schemeClr val="tx1">
                        <a:lumMod val="50000"/>
                        <a:lumOff val="50000"/>
                      </a:schemeClr>
                    </a:solidFill>
                    <a:effectLst/>
                    <a:uLnTx/>
                    <a:uFillTx/>
                    <a:latin typeface="+mn-ea"/>
                    <a:cs typeface="+mn-cs"/>
                  </a:rPr>
                  <a:t>此部分内容作为文字排版占位显示</a:t>
                </a:r>
                <a:br>
                  <a:rPr kumimoji="0" lang="zh-CN" altLang="en-US" sz="1050" b="0" i="0" u="none" strike="noStrike" kern="1200" cap="none" spc="0" normalizeH="0" baseline="0" noProof="0" dirty="0">
                    <a:ln>
                      <a:noFill/>
                    </a:ln>
                    <a:solidFill>
                      <a:schemeClr val="tx1">
                        <a:lumMod val="50000"/>
                        <a:lumOff val="50000"/>
                      </a:schemeClr>
                    </a:solidFill>
                    <a:effectLst/>
                    <a:uLnTx/>
                    <a:uFillTx/>
                    <a:latin typeface="+mn-ea"/>
                    <a:cs typeface="+mn-cs"/>
                  </a:rPr>
                </a:br>
                <a:r>
                  <a:rPr kumimoji="0" lang="zh-CN" altLang="en-US" sz="1050" b="0" i="0" u="none" strike="noStrike" kern="1200" cap="none" spc="0" normalizeH="0" baseline="0" noProof="0" dirty="0">
                    <a:ln>
                      <a:noFill/>
                    </a:ln>
                    <a:solidFill>
                      <a:schemeClr val="tx1">
                        <a:lumMod val="50000"/>
                        <a:lumOff val="50000"/>
                      </a:schemeClr>
                    </a:solidFill>
                    <a:effectLst/>
                    <a:uLnTx/>
                    <a:uFillTx/>
                    <a:latin typeface="+mn-ea"/>
                    <a:cs typeface="+mn-cs"/>
                  </a:rPr>
                  <a:t>（建议使用主题字体）</a:t>
                </a:r>
              </a:p>
            </p:txBody>
          </p:sp>
          <p:sp>
            <p:nvSpPr>
              <p:cNvPr id="21" name="Rectangle 8"/>
              <p:cNvSpPr/>
              <p:nvPr/>
            </p:nvSpPr>
            <p:spPr>
              <a:xfrm>
                <a:off x="1518803" y="3430058"/>
                <a:ext cx="2457329" cy="246221"/>
              </a:xfrm>
              <a:prstGeom prst="rect">
                <a:avLst/>
              </a:prstGeom>
            </p:spPr>
            <p:txBody>
              <a:bodyPr wrap="none" lIns="72000" tIns="0" rIns="72000" bIns="0">
                <a:normAutofit fontScale="92500" lnSpcReduction="10000"/>
              </a:bodyPr>
              <a:lstStyle/>
              <a:p>
                <a:pPr marL="0" marR="0" lvl="0" indent="0" algn="r" defTabSz="914378"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1A262F"/>
                    </a:solidFill>
                    <a:effectLst/>
                    <a:uLnTx/>
                    <a:uFillTx/>
                    <a:latin typeface="+mn-ea"/>
                    <a:cs typeface="+mn-cs"/>
                  </a:rPr>
                  <a:t>标题文本预设</a:t>
                </a:r>
              </a:p>
            </p:txBody>
          </p:sp>
        </p:grpSp>
        <p:grpSp>
          <p:nvGrpSpPr>
            <p:cNvPr id="10" name="Group 11"/>
            <p:cNvGrpSpPr/>
            <p:nvPr/>
          </p:nvGrpSpPr>
          <p:grpSpPr>
            <a:xfrm>
              <a:off x="8153991" y="4470507"/>
              <a:ext cx="2457329" cy="897321"/>
              <a:chOff x="8268607" y="3017352"/>
              <a:chExt cx="2457329" cy="897321"/>
            </a:xfrm>
          </p:grpSpPr>
          <p:sp>
            <p:nvSpPr>
              <p:cNvPr id="18" name="TextBox 12"/>
              <p:cNvSpPr txBox="1"/>
              <p:nvPr/>
            </p:nvSpPr>
            <p:spPr>
              <a:xfrm>
                <a:off x="8268607" y="3325117"/>
                <a:ext cx="2457329" cy="589556"/>
              </a:xfrm>
              <a:prstGeom prst="rect">
                <a:avLst/>
              </a:prstGeom>
              <a:noFill/>
            </p:spPr>
            <p:txBody>
              <a:bodyPr wrap="square" lIns="72000" tIns="0" rIns="72000" bIns="0" anchor="ctr" anchorCtr="0">
                <a:normAutofit/>
              </a:bodyPr>
              <a:lstStyle/>
              <a:p>
                <a:pPr marL="0" marR="0" lvl="0" indent="0" algn="l" defTabSz="914378" rtl="0" eaLnBrk="1" fontAlgn="auto" latinLnBrk="0" hangingPunct="1">
                  <a:lnSpc>
                    <a:spcPct val="120000"/>
                  </a:lnSpc>
                  <a:spcBef>
                    <a:spcPts val="0"/>
                  </a:spcBef>
                  <a:spcAft>
                    <a:spcPts val="0"/>
                  </a:spcAft>
                  <a:buClrTx/>
                  <a:buSzTx/>
                  <a:buFontTx/>
                  <a:buNone/>
                  <a:tabLst/>
                  <a:defRPr/>
                </a:pPr>
                <a:r>
                  <a:rPr kumimoji="0" lang="zh-CN" altLang="en-US" sz="1050" b="0" i="0" u="none" strike="noStrike" kern="1200" cap="none" spc="0" normalizeH="0" baseline="0" noProof="0">
                    <a:ln>
                      <a:noFill/>
                    </a:ln>
                    <a:solidFill>
                      <a:schemeClr val="tx1">
                        <a:lumMod val="50000"/>
                        <a:lumOff val="50000"/>
                      </a:schemeClr>
                    </a:solidFill>
                    <a:effectLst/>
                    <a:uLnTx/>
                    <a:uFillTx/>
                    <a:latin typeface="+mn-ea"/>
                    <a:cs typeface="+mn-cs"/>
                  </a:rPr>
                  <a:t>此部分内容作为文字排版占位显示</a:t>
                </a:r>
                <a:br>
                  <a:rPr kumimoji="0" lang="zh-CN" altLang="en-US" sz="1050" b="0" i="0" u="none" strike="noStrike" kern="1200" cap="none" spc="0" normalizeH="0" baseline="0" noProof="0">
                    <a:ln>
                      <a:noFill/>
                    </a:ln>
                    <a:solidFill>
                      <a:schemeClr val="tx1">
                        <a:lumMod val="50000"/>
                        <a:lumOff val="50000"/>
                      </a:schemeClr>
                    </a:solidFill>
                    <a:effectLst/>
                    <a:uLnTx/>
                    <a:uFillTx/>
                    <a:latin typeface="+mn-ea"/>
                    <a:cs typeface="+mn-cs"/>
                  </a:rPr>
                </a:br>
                <a:r>
                  <a:rPr kumimoji="0" lang="zh-CN" altLang="en-US" sz="1050" b="0" i="0" u="none" strike="noStrike" kern="1200" cap="none" spc="0" normalizeH="0" baseline="0" noProof="0">
                    <a:ln>
                      <a:noFill/>
                    </a:ln>
                    <a:solidFill>
                      <a:schemeClr val="tx1">
                        <a:lumMod val="50000"/>
                        <a:lumOff val="50000"/>
                      </a:schemeClr>
                    </a:solidFill>
                    <a:effectLst/>
                    <a:uLnTx/>
                    <a:uFillTx/>
                    <a:latin typeface="+mn-ea"/>
                    <a:cs typeface="+mn-cs"/>
                  </a:rPr>
                  <a:t>（建议使用主题字体）</a:t>
                </a:r>
              </a:p>
            </p:txBody>
          </p:sp>
          <p:sp>
            <p:nvSpPr>
              <p:cNvPr id="19" name="Rectangle 13"/>
              <p:cNvSpPr/>
              <p:nvPr/>
            </p:nvSpPr>
            <p:spPr>
              <a:xfrm>
                <a:off x="8268607" y="3017352"/>
                <a:ext cx="2457329" cy="246221"/>
              </a:xfrm>
              <a:prstGeom prst="rect">
                <a:avLst/>
              </a:prstGeom>
            </p:spPr>
            <p:txBody>
              <a:bodyPr wrap="none" lIns="72000" tIns="0" rIns="72000" bIns="0">
                <a:normAutofit fontScale="92500" lnSpcReduction="10000"/>
              </a:bodyPr>
              <a:lstStyle/>
              <a:p>
                <a:pPr marL="0" marR="0" lvl="0" indent="0" algn="l" defTabSz="914378"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a:ln>
                      <a:noFill/>
                    </a:ln>
                    <a:solidFill>
                      <a:srgbClr val="1A262F"/>
                    </a:solidFill>
                    <a:effectLst/>
                    <a:uLnTx/>
                    <a:uFillTx/>
                    <a:latin typeface="+mn-ea"/>
                    <a:cs typeface="+mn-cs"/>
                  </a:rPr>
                  <a:t>标题文本预设</a:t>
                </a:r>
              </a:p>
            </p:txBody>
          </p:sp>
        </p:grpSp>
        <p:sp>
          <p:nvSpPr>
            <p:cNvPr id="11" name="Freeform: Shape 14"/>
            <p:cNvSpPr>
              <a:spLocks/>
            </p:cNvSpPr>
            <p:nvPr/>
          </p:nvSpPr>
          <p:spPr bwMode="auto">
            <a:xfrm>
              <a:off x="5728314" y="3088832"/>
              <a:ext cx="735372" cy="680336"/>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rgbClr val="1A262F"/>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nvGrpSpPr>
            <p:cNvPr id="12" name="Group 15"/>
            <p:cNvGrpSpPr/>
            <p:nvPr/>
          </p:nvGrpSpPr>
          <p:grpSpPr>
            <a:xfrm>
              <a:off x="8153991" y="2308827"/>
              <a:ext cx="2457329" cy="897321"/>
              <a:chOff x="8268607" y="3017352"/>
              <a:chExt cx="2457329" cy="897321"/>
            </a:xfrm>
          </p:grpSpPr>
          <p:sp>
            <p:nvSpPr>
              <p:cNvPr id="16" name="TextBox 16"/>
              <p:cNvSpPr txBox="1"/>
              <p:nvPr/>
            </p:nvSpPr>
            <p:spPr>
              <a:xfrm>
                <a:off x="8268607" y="3325117"/>
                <a:ext cx="2457329" cy="589556"/>
              </a:xfrm>
              <a:prstGeom prst="rect">
                <a:avLst/>
              </a:prstGeom>
              <a:noFill/>
            </p:spPr>
            <p:txBody>
              <a:bodyPr wrap="square" lIns="72000" tIns="0" rIns="72000" bIns="0" anchor="ctr" anchorCtr="0">
                <a:normAutofit/>
              </a:bodyPr>
              <a:lstStyle/>
              <a:p>
                <a:pPr marL="0" marR="0" lvl="0" indent="0" algn="l" defTabSz="914378" rtl="0" eaLnBrk="1" fontAlgn="auto" latinLnBrk="0" hangingPunct="1">
                  <a:lnSpc>
                    <a:spcPct val="120000"/>
                  </a:lnSpc>
                  <a:spcBef>
                    <a:spcPts val="0"/>
                  </a:spcBef>
                  <a:spcAft>
                    <a:spcPts val="0"/>
                  </a:spcAft>
                  <a:buClrTx/>
                  <a:buSzTx/>
                  <a:buFontTx/>
                  <a:buNone/>
                  <a:tabLst/>
                  <a:defRPr/>
                </a:pPr>
                <a:r>
                  <a:rPr kumimoji="0" lang="zh-CN" altLang="en-US" sz="1050" b="0" i="0" u="none" strike="noStrike" kern="1200" cap="none" spc="0" normalizeH="0" baseline="0" noProof="0">
                    <a:ln>
                      <a:noFill/>
                    </a:ln>
                    <a:solidFill>
                      <a:schemeClr val="tx1">
                        <a:lumMod val="50000"/>
                        <a:lumOff val="50000"/>
                      </a:schemeClr>
                    </a:solidFill>
                    <a:effectLst/>
                    <a:uLnTx/>
                    <a:uFillTx/>
                    <a:latin typeface="+mn-ea"/>
                    <a:cs typeface="+mn-cs"/>
                  </a:rPr>
                  <a:t>此部分内容作为文字排版占位显示</a:t>
                </a:r>
                <a:br>
                  <a:rPr kumimoji="0" lang="zh-CN" altLang="en-US" sz="1050" b="0" i="0" u="none" strike="noStrike" kern="1200" cap="none" spc="0" normalizeH="0" baseline="0" noProof="0">
                    <a:ln>
                      <a:noFill/>
                    </a:ln>
                    <a:solidFill>
                      <a:schemeClr val="tx1">
                        <a:lumMod val="50000"/>
                        <a:lumOff val="50000"/>
                      </a:schemeClr>
                    </a:solidFill>
                    <a:effectLst/>
                    <a:uLnTx/>
                    <a:uFillTx/>
                    <a:latin typeface="+mn-ea"/>
                    <a:cs typeface="+mn-cs"/>
                  </a:rPr>
                </a:br>
                <a:r>
                  <a:rPr kumimoji="0" lang="zh-CN" altLang="en-US" sz="1050" b="0" i="0" u="none" strike="noStrike" kern="1200" cap="none" spc="0" normalizeH="0" baseline="0" noProof="0">
                    <a:ln>
                      <a:noFill/>
                    </a:ln>
                    <a:solidFill>
                      <a:schemeClr val="tx1">
                        <a:lumMod val="50000"/>
                        <a:lumOff val="50000"/>
                      </a:schemeClr>
                    </a:solidFill>
                    <a:effectLst/>
                    <a:uLnTx/>
                    <a:uFillTx/>
                    <a:latin typeface="+mn-ea"/>
                    <a:cs typeface="+mn-cs"/>
                  </a:rPr>
                  <a:t>（建议使用主题字体）</a:t>
                </a:r>
              </a:p>
            </p:txBody>
          </p:sp>
          <p:sp>
            <p:nvSpPr>
              <p:cNvPr id="17" name="Rectangle 17"/>
              <p:cNvSpPr/>
              <p:nvPr/>
            </p:nvSpPr>
            <p:spPr>
              <a:xfrm>
                <a:off x="8268607" y="3017352"/>
                <a:ext cx="2457329" cy="246221"/>
              </a:xfrm>
              <a:prstGeom prst="rect">
                <a:avLst/>
              </a:prstGeom>
            </p:spPr>
            <p:txBody>
              <a:bodyPr wrap="none" lIns="72000" tIns="0" rIns="72000" bIns="0">
                <a:normAutofit fontScale="92500" lnSpcReduction="10000"/>
              </a:bodyPr>
              <a:lstStyle/>
              <a:p>
                <a:pPr marL="0" marR="0" lvl="0" indent="0" algn="l" defTabSz="914378"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CE4C4B"/>
                    </a:solidFill>
                    <a:effectLst/>
                    <a:uLnTx/>
                    <a:uFillTx/>
                    <a:latin typeface="+mn-ea"/>
                    <a:cs typeface="+mn-cs"/>
                  </a:rPr>
                  <a:t>标题文本预设</a:t>
                </a:r>
              </a:p>
            </p:txBody>
          </p:sp>
        </p:grpSp>
        <p:grpSp>
          <p:nvGrpSpPr>
            <p:cNvPr id="13" name="Group 18"/>
            <p:cNvGrpSpPr/>
            <p:nvPr/>
          </p:nvGrpSpPr>
          <p:grpSpPr>
            <a:xfrm>
              <a:off x="1602322" y="3752468"/>
              <a:ext cx="2457329" cy="897321"/>
              <a:chOff x="1518803" y="3430058"/>
              <a:chExt cx="2457329" cy="897321"/>
            </a:xfrm>
          </p:grpSpPr>
          <p:sp>
            <p:nvSpPr>
              <p:cNvPr id="14" name="TextBox 19"/>
              <p:cNvSpPr txBox="1"/>
              <p:nvPr/>
            </p:nvSpPr>
            <p:spPr>
              <a:xfrm>
                <a:off x="1518803" y="3737823"/>
                <a:ext cx="2457329" cy="589556"/>
              </a:xfrm>
              <a:prstGeom prst="rect">
                <a:avLst/>
              </a:prstGeom>
              <a:noFill/>
            </p:spPr>
            <p:txBody>
              <a:bodyPr wrap="square" lIns="72000" tIns="0" rIns="72000" bIns="0" anchor="ctr" anchorCtr="0">
                <a:normAutofit/>
              </a:bodyPr>
              <a:lstStyle/>
              <a:p>
                <a:pPr marL="0" marR="0" lvl="0" indent="0" algn="r" defTabSz="914378" rtl="0" eaLnBrk="1" fontAlgn="auto" latinLnBrk="0" hangingPunct="1">
                  <a:lnSpc>
                    <a:spcPct val="120000"/>
                  </a:lnSpc>
                  <a:spcBef>
                    <a:spcPts val="0"/>
                  </a:spcBef>
                  <a:spcAft>
                    <a:spcPts val="0"/>
                  </a:spcAft>
                  <a:buClrTx/>
                  <a:buSzTx/>
                  <a:buFontTx/>
                  <a:buNone/>
                  <a:tabLst/>
                  <a:defRPr/>
                </a:pPr>
                <a:r>
                  <a:rPr kumimoji="0" lang="zh-CN" altLang="en-US" sz="1050" b="0" i="0" u="none" strike="noStrike" kern="1200" cap="none" spc="0" normalizeH="0" baseline="0" noProof="0">
                    <a:ln>
                      <a:noFill/>
                    </a:ln>
                    <a:solidFill>
                      <a:schemeClr val="tx1">
                        <a:lumMod val="50000"/>
                        <a:lumOff val="50000"/>
                      </a:schemeClr>
                    </a:solidFill>
                    <a:effectLst/>
                    <a:uLnTx/>
                    <a:uFillTx/>
                    <a:latin typeface="+mn-ea"/>
                    <a:cs typeface="+mn-cs"/>
                  </a:rPr>
                  <a:t>此部分内容作为文字排版占位显示</a:t>
                </a:r>
                <a:br>
                  <a:rPr kumimoji="0" lang="zh-CN" altLang="en-US" sz="1050" b="0" i="0" u="none" strike="noStrike" kern="1200" cap="none" spc="0" normalizeH="0" baseline="0" noProof="0">
                    <a:ln>
                      <a:noFill/>
                    </a:ln>
                    <a:solidFill>
                      <a:schemeClr val="tx1">
                        <a:lumMod val="50000"/>
                        <a:lumOff val="50000"/>
                      </a:schemeClr>
                    </a:solidFill>
                    <a:effectLst/>
                    <a:uLnTx/>
                    <a:uFillTx/>
                    <a:latin typeface="+mn-ea"/>
                    <a:cs typeface="+mn-cs"/>
                  </a:rPr>
                </a:br>
                <a:r>
                  <a:rPr kumimoji="0" lang="zh-CN" altLang="en-US" sz="1050" b="0" i="0" u="none" strike="noStrike" kern="1200" cap="none" spc="0" normalizeH="0" baseline="0" noProof="0">
                    <a:ln>
                      <a:noFill/>
                    </a:ln>
                    <a:solidFill>
                      <a:schemeClr val="tx1">
                        <a:lumMod val="50000"/>
                        <a:lumOff val="50000"/>
                      </a:schemeClr>
                    </a:solidFill>
                    <a:effectLst/>
                    <a:uLnTx/>
                    <a:uFillTx/>
                    <a:latin typeface="+mn-ea"/>
                    <a:cs typeface="+mn-cs"/>
                  </a:rPr>
                  <a:t>（建议使用主题字体）</a:t>
                </a:r>
              </a:p>
            </p:txBody>
          </p:sp>
          <p:sp>
            <p:nvSpPr>
              <p:cNvPr id="15" name="Rectangle 20"/>
              <p:cNvSpPr/>
              <p:nvPr/>
            </p:nvSpPr>
            <p:spPr>
              <a:xfrm>
                <a:off x="1518803" y="3430058"/>
                <a:ext cx="2457329" cy="246221"/>
              </a:xfrm>
              <a:prstGeom prst="rect">
                <a:avLst/>
              </a:prstGeom>
            </p:spPr>
            <p:txBody>
              <a:bodyPr wrap="none" lIns="72000" tIns="0" rIns="72000" bIns="0">
                <a:normAutofit fontScale="92500" lnSpcReduction="10000"/>
              </a:bodyPr>
              <a:lstStyle/>
              <a:p>
                <a:pPr marL="0" marR="0" lvl="0" indent="0" algn="r" defTabSz="914378"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a:ln>
                      <a:noFill/>
                    </a:ln>
                    <a:solidFill>
                      <a:srgbClr val="CE4C4B"/>
                    </a:solidFill>
                    <a:effectLst/>
                    <a:uLnTx/>
                    <a:uFillTx/>
                    <a:latin typeface="+mn-ea"/>
                    <a:cs typeface="+mn-cs"/>
                  </a:rPr>
                  <a:t>标题文本预设</a:t>
                </a:r>
              </a:p>
            </p:txBody>
          </p:sp>
        </p:grpSp>
      </p:grpSp>
      <p:cxnSp>
        <p:nvCxnSpPr>
          <p:cNvPr id="22" name="直接连接符 21"/>
          <p:cNvCxnSpPr>
            <a:cxnSpLocks/>
          </p:cNvCxnSpPr>
          <p:nvPr/>
        </p:nvCxnSpPr>
        <p:spPr>
          <a:xfrm>
            <a:off x="3028950" y="585235"/>
            <a:ext cx="9163050" cy="0"/>
          </a:xfrm>
          <a:prstGeom prst="line">
            <a:avLst/>
          </a:prstGeom>
          <a:ln w="38100">
            <a:solidFill>
              <a:srgbClr val="CE4C4B"/>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76225" y="232530"/>
            <a:ext cx="2646878" cy="629704"/>
            <a:chOff x="457200" y="184826"/>
            <a:chExt cx="2646878" cy="629704"/>
          </a:xfrm>
        </p:grpSpPr>
        <p:sp>
          <p:nvSpPr>
            <p:cNvPr id="24" name="文本框 23"/>
            <p:cNvSpPr txBox="1"/>
            <p:nvPr/>
          </p:nvSpPr>
          <p:spPr>
            <a:xfrm>
              <a:off x="457200" y="184826"/>
              <a:ext cx="2646878" cy="461665"/>
            </a:xfrm>
            <a:prstGeom prst="rect">
              <a:avLst/>
            </a:prstGeom>
            <a:noFill/>
          </p:spPr>
          <p:txBody>
            <a:bodyPr wrap="none" rtlCol="0">
              <a:spAutoFit/>
            </a:bodyPr>
            <a:lstStyle/>
            <a:p>
              <a:r>
                <a:rPr lang="zh-CN" altLang="en-US" sz="2400" b="1" dirty="0">
                  <a:solidFill>
                    <a:srgbClr val="CE4C4B"/>
                  </a:solidFill>
                </a:rPr>
                <a:t>标题文字添加此处</a:t>
              </a:r>
            </a:p>
          </p:txBody>
        </p:sp>
        <p:sp>
          <p:nvSpPr>
            <p:cNvPr id="25" name="文本框 24"/>
            <p:cNvSpPr txBox="1"/>
            <p:nvPr/>
          </p:nvSpPr>
          <p:spPr>
            <a:xfrm>
              <a:off x="466928" y="537531"/>
              <a:ext cx="2588672" cy="276999"/>
            </a:xfrm>
            <a:prstGeom prst="rect">
              <a:avLst/>
            </a:prstGeom>
            <a:noFill/>
          </p:spPr>
          <p:txBody>
            <a:bodyPr wrap="square" rtlCol="0">
              <a:spAutoFit/>
            </a:bodyPr>
            <a:lstStyle/>
            <a:p>
              <a:pPr algn="dist"/>
              <a:r>
                <a:rPr lang="en-US" altLang="zh-CN" sz="1200" dirty="0">
                  <a:solidFill>
                    <a:schemeClr val="tx1">
                      <a:lumMod val="50000"/>
                      <a:lumOff val="50000"/>
                    </a:schemeClr>
                  </a:solidFill>
                </a:rPr>
                <a:t>BIAO TI WEN ZI TIAN JIA CI CHU</a:t>
              </a:r>
              <a:endParaRPr lang="zh-CN" altLang="en-US" sz="1200" dirty="0">
                <a:solidFill>
                  <a:schemeClr val="tx1">
                    <a:lumMod val="50000"/>
                    <a:lumOff val="50000"/>
                  </a:schemeClr>
                </a:solidFill>
              </a:endParaRPr>
            </a:p>
          </p:txBody>
        </p:sp>
      </p:grpSp>
      <p:sp>
        <p:nvSpPr>
          <p:cNvPr id="26" name="矩形 25"/>
          <p:cNvSpPr/>
          <p:nvPr/>
        </p:nvSpPr>
        <p:spPr>
          <a:xfrm>
            <a:off x="0" y="234761"/>
            <a:ext cx="238125" cy="598897"/>
          </a:xfrm>
          <a:prstGeom prst="rect">
            <a:avLst/>
          </a:prstGeom>
          <a:solidFill>
            <a:srgbClr val="1A26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768763233"/>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任意多边形 24"/>
          <p:cNvSpPr/>
          <p:nvPr>
            <p:custDataLst>
              <p:tags r:id="rId3"/>
            </p:custDataLst>
          </p:nvPr>
        </p:nvSpPr>
        <p:spPr>
          <a:xfrm flipH="1">
            <a:off x="4225925" y="2490789"/>
            <a:ext cx="363538" cy="357187"/>
          </a:xfrm>
          <a:custGeom>
            <a:avLst/>
            <a:gdLst>
              <a:gd name="connsiteX0" fmla="*/ 363583 w 363583"/>
              <a:gd name="connsiteY0" fmla="*/ 0 h 357051"/>
              <a:gd name="connsiteX1" fmla="*/ 0 w 363583"/>
              <a:gd name="connsiteY1" fmla="*/ 0 h 357051"/>
              <a:gd name="connsiteX2" fmla="*/ 0 w 363583"/>
              <a:gd name="connsiteY2" fmla="*/ 357051 h 357051"/>
              <a:gd name="connsiteX3" fmla="*/ 110069 w 363583"/>
              <a:gd name="connsiteY3" fmla="*/ 357051 h 357051"/>
              <a:gd name="connsiteX4" fmla="*/ 110069 w 363583"/>
              <a:gd name="connsiteY4" fmla="*/ 94608 h 357051"/>
              <a:gd name="connsiteX5" fmla="*/ 363583 w 363583"/>
              <a:gd name="connsiteY5" fmla="*/ 94608 h 357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3583" h="357051">
                <a:moveTo>
                  <a:pt x="363583" y="0"/>
                </a:moveTo>
                <a:lnTo>
                  <a:pt x="0" y="0"/>
                </a:lnTo>
                <a:lnTo>
                  <a:pt x="0" y="357051"/>
                </a:lnTo>
                <a:lnTo>
                  <a:pt x="110069" y="357051"/>
                </a:lnTo>
                <a:lnTo>
                  <a:pt x="110069" y="94608"/>
                </a:lnTo>
                <a:lnTo>
                  <a:pt x="363583" y="94608"/>
                </a:lnTo>
                <a:close/>
              </a:path>
            </a:pathLst>
          </a:custGeom>
          <a:solidFill>
            <a:srgbClr val="CE4C4B"/>
          </a:solidFill>
          <a:ln w="12700" cap="flat" cmpd="sng" algn="ctr">
            <a:noFill/>
            <a:prstDash val="solid"/>
            <a:miter lim="8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幼圆"/>
              <a:cs typeface="+mn-cs"/>
            </a:endParaRPr>
          </a:p>
        </p:txBody>
      </p:sp>
      <p:sp>
        <p:nvSpPr>
          <p:cNvPr id="24" name="任意多边形 23"/>
          <p:cNvSpPr/>
          <p:nvPr>
            <p:custDataLst>
              <p:tags r:id="rId4"/>
            </p:custDataLst>
          </p:nvPr>
        </p:nvSpPr>
        <p:spPr>
          <a:xfrm flipH="1">
            <a:off x="4225925" y="3235325"/>
            <a:ext cx="363538" cy="369888"/>
          </a:xfrm>
          <a:custGeom>
            <a:avLst/>
            <a:gdLst>
              <a:gd name="connsiteX0" fmla="*/ 110069 w 363583"/>
              <a:gd name="connsiteY0" fmla="*/ 0 h 370309"/>
              <a:gd name="connsiteX1" fmla="*/ 0 w 363583"/>
              <a:gd name="connsiteY1" fmla="*/ 0 h 370309"/>
              <a:gd name="connsiteX2" fmla="*/ 0 w 363583"/>
              <a:gd name="connsiteY2" fmla="*/ 370309 h 370309"/>
              <a:gd name="connsiteX3" fmla="*/ 363583 w 363583"/>
              <a:gd name="connsiteY3" fmla="*/ 370309 h 370309"/>
              <a:gd name="connsiteX4" fmla="*/ 363583 w 363583"/>
              <a:gd name="connsiteY4" fmla="*/ 275701 h 370309"/>
              <a:gd name="connsiteX5" fmla="*/ 110069 w 363583"/>
              <a:gd name="connsiteY5" fmla="*/ 275701 h 370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3583" h="370309">
                <a:moveTo>
                  <a:pt x="110069" y="0"/>
                </a:moveTo>
                <a:lnTo>
                  <a:pt x="0" y="0"/>
                </a:lnTo>
                <a:lnTo>
                  <a:pt x="0" y="370309"/>
                </a:lnTo>
                <a:lnTo>
                  <a:pt x="363583" y="370309"/>
                </a:lnTo>
                <a:lnTo>
                  <a:pt x="363583" y="275701"/>
                </a:lnTo>
                <a:lnTo>
                  <a:pt x="110069" y="275701"/>
                </a:lnTo>
                <a:close/>
              </a:path>
            </a:pathLst>
          </a:custGeom>
          <a:solidFill>
            <a:srgbClr val="CE4C4B"/>
          </a:solidFill>
          <a:ln w="12700" cap="flat" cmpd="sng" algn="ctr">
            <a:noFill/>
            <a:prstDash val="solid"/>
            <a:miter lim="8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幼圆"/>
              <a:cs typeface="+mn-cs"/>
            </a:endParaRPr>
          </a:p>
        </p:txBody>
      </p:sp>
      <p:sp>
        <p:nvSpPr>
          <p:cNvPr id="3076" name="标题 5"/>
          <p:cNvSpPr txBox="1">
            <a:spLocks/>
          </p:cNvSpPr>
          <p:nvPr>
            <p:custDataLst>
              <p:tags r:id="rId5"/>
            </p:custDataLst>
          </p:nvPr>
        </p:nvSpPr>
        <p:spPr bwMode="auto">
          <a:xfrm>
            <a:off x="4900613" y="2490788"/>
            <a:ext cx="4895850" cy="71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bIns="0" anchor="b"/>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zh-CN" altLang="en-US" sz="4400" b="1" i="0" u="none" strike="noStrike" kern="1200" cap="none" spc="0" normalizeH="0" baseline="0" noProof="0" dirty="0">
                <a:ln>
                  <a:noFill/>
                </a:ln>
                <a:solidFill>
                  <a:srgbClr val="CE4C4B"/>
                </a:solidFill>
                <a:effectLst/>
                <a:uLnTx/>
                <a:uFillTx/>
                <a:latin typeface="微软雅黑"/>
                <a:ea typeface="微软雅黑"/>
                <a:cs typeface="+mn-cs"/>
              </a:rPr>
              <a:t>输入您的标题此处</a:t>
            </a:r>
          </a:p>
        </p:txBody>
      </p:sp>
      <p:sp>
        <p:nvSpPr>
          <p:cNvPr id="7" name="文本占位符 4"/>
          <p:cNvSpPr txBox="1">
            <a:spLocks/>
          </p:cNvSpPr>
          <p:nvPr>
            <p:custDataLst>
              <p:tags r:id="rId6"/>
            </p:custDataLst>
          </p:nvPr>
        </p:nvSpPr>
        <p:spPr>
          <a:xfrm>
            <a:off x="3594100" y="2586038"/>
            <a:ext cx="947738" cy="920750"/>
          </a:xfrm>
          <a:prstGeom prst="rect">
            <a:avLst/>
          </a:prstGeom>
        </p:spPr>
        <p:txBody>
          <a:bodyPr lIns="0" tIns="0" rIns="0" bIns="0" anchor="ctr"/>
          <a:lstStyle>
            <a:lvl1pPr marL="357188" indent="-357188" algn="ctr" defTabSz="914400" rtl="0" eaLnBrk="1" latinLnBrk="0" hangingPunct="1">
              <a:lnSpc>
                <a:spcPct val="110000"/>
              </a:lnSpc>
              <a:spcBef>
                <a:spcPts val="1600"/>
              </a:spcBef>
              <a:spcAft>
                <a:spcPts val="0"/>
              </a:spcAft>
              <a:buClr>
                <a:srgbClr val="963B22"/>
              </a:buClr>
              <a:buSzPct val="60000"/>
              <a:buFont typeface="Wingdings" panose="05000000000000000000" pitchFamily="2" charset="2"/>
              <a:buNone/>
              <a:defRPr lang="zh-CN" altLang="en-US" sz="6600" b="0" kern="1200" baseline="0" dirty="0">
                <a:solidFill>
                  <a:schemeClr val="accent1">
                    <a:lumMod val="75000"/>
                  </a:schemeClr>
                </a:solidFill>
                <a:latin typeface="Microsoft YaHei UI" panose="020B0503020204020204" pitchFamily="34" charset="-122"/>
                <a:ea typeface="Microsoft YaHei UI" panose="020B0503020204020204" pitchFamily="34" charset="-122"/>
                <a:cs typeface="+mn-cs"/>
              </a:defRPr>
            </a:lvl1pPr>
            <a:lvl2pPr marL="357188" indent="-285750" algn="just" defTabSz="914400" rtl="0" eaLnBrk="1" latinLnBrk="0" hangingPunct="1">
              <a:lnSpc>
                <a:spcPct val="120000"/>
              </a:lnSpc>
              <a:spcBef>
                <a:spcPts val="0"/>
              </a:spcBef>
              <a:spcAft>
                <a:spcPts val="600"/>
              </a:spcAft>
              <a:buClr>
                <a:schemeClr val="accent2">
                  <a:lumMod val="60000"/>
                  <a:lumOff val="40000"/>
                </a:schemeClr>
              </a:buClr>
              <a:buFont typeface="幼圆" panose="02010509060101010101" pitchFamily="49" charset="-122"/>
              <a:buChar char=" "/>
              <a:defRPr sz="1600" kern="1200" baseline="0">
                <a:solidFill>
                  <a:srgbClr val="7D7D7D"/>
                </a:solidFill>
                <a:latin typeface="幼圆" panose="02010509060101010101" pitchFamily="49" charset="-122"/>
                <a:ea typeface="幼圆" panose="02010509060101010101" pitchFamily="49"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
                <a:srgbClr val="963B22"/>
              </a:buClr>
              <a:buSzPct val="60000"/>
              <a:buFont typeface="Wingdings" panose="05000000000000000000" pitchFamily="2" charset="2"/>
              <a:buNone/>
              <a:tabLst/>
              <a:defRPr/>
            </a:pPr>
            <a:r>
              <a:rPr kumimoji="0" lang="en-US" altLang="zh-CN" sz="6600" b="0" i="0" u="none" strike="noStrike" kern="1200" cap="none" spc="0" normalizeH="0" baseline="0" noProof="0" dirty="0">
                <a:ln>
                  <a:noFill/>
                </a:ln>
                <a:solidFill>
                  <a:srgbClr val="1A262F"/>
                </a:solidFill>
                <a:effectLst/>
                <a:uLnTx/>
                <a:uFillTx/>
                <a:latin typeface="Microsoft YaHei UI" panose="020B0503020204020204" pitchFamily="34" charset="-122"/>
                <a:ea typeface="Microsoft YaHei UI" panose="020B0503020204020204" pitchFamily="34" charset="-122"/>
                <a:cs typeface="+mn-cs"/>
              </a:rPr>
              <a:t>2</a:t>
            </a:r>
            <a:endParaRPr kumimoji="0" lang="en-US" altLang="en-US" sz="6600" b="0" i="0" u="none" strike="noStrike" kern="1200" cap="none" spc="0" normalizeH="0" baseline="0" noProof="0" dirty="0">
              <a:ln>
                <a:noFill/>
              </a:ln>
              <a:solidFill>
                <a:srgbClr val="1A262F"/>
              </a:solidFill>
              <a:effectLst/>
              <a:uLnTx/>
              <a:uFillTx/>
              <a:latin typeface="Microsoft YaHei UI" panose="020B0503020204020204" pitchFamily="34" charset="-122"/>
              <a:ea typeface="Microsoft YaHei UI" panose="020B0503020204020204" pitchFamily="34" charset="-122"/>
              <a:cs typeface="+mn-cs"/>
            </a:endParaRPr>
          </a:p>
        </p:txBody>
      </p:sp>
      <p:sp>
        <p:nvSpPr>
          <p:cNvPr id="13" name="任意多边形 12"/>
          <p:cNvSpPr/>
          <p:nvPr>
            <p:custDataLst>
              <p:tags r:id="rId7"/>
            </p:custDataLst>
          </p:nvPr>
        </p:nvSpPr>
        <p:spPr>
          <a:xfrm>
            <a:off x="3486150" y="2490789"/>
            <a:ext cx="363538" cy="1114425"/>
          </a:xfrm>
          <a:custGeom>
            <a:avLst/>
            <a:gdLst>
              <a:gd name="connsiteX0" fmla="*/ 0 w 363583"/>
              <a:gd name="connsiteY0" fmla="*/ 0 h 1323703"/>
              <a:gd name="connsiteX1" fmla="*/ 363583 w 363583"/>
              <a:gd name="connsiteY1" fmla="*/ 0 h 1323703"/>
              <a:gd name="connsiteX2" fmla="*/ 363583 w 363583"/>
              <a:gd name="connsiteY2" fmla="*/ 112347 h 1323703"/>
              <a:gd name="connsiteX3" fmla="*/ 110069 w 363583"/>
              <a:gd name="connsiteY3" fmla="*/ 112347 h 1323703"/>
              <a:gd name="connsiteX4" fmla="*/ 110069 w 363583"/>
              <a:gd name="connsiteY4" fmla="*/ 1211356 h 1323703"/>
              <a:gd name="connsiteX5" fmla="*/ 363583 w 363583"/>
              <a:gd name="connsiteY5" fmla="*/ 1211356 h 1323703"/>
              <a:gd name="connsiteX6" fmla="*/ 363583 w 363583"/>
              <a:gd name="connsiteY6" fmla="*/ 1323703 h 1323703"/>
              <a:gd name="connsiteX7" fmla="*/ 0 w 363583"/>
              <a:gd name="connsiteY7" fmla="*/ 1323703 h 1323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3583" h="1323703">
                <a:moveTo>
                  <a:pt x="0" y="0"/>
                </a:moveTo>
                <a:lnTo>
                  <a:pt x="363583" y="0"/>
                </a:lnTo>
                <a:lnTo>
                  <a:pt x="363583" y="112347"/>
                </a:lnTo>
                <a:lnTo>
                  <a:pt x="110069" y="112347"/>
                </a:lnTo>
                <a:lnTo>
                  <a:pt x="110069" y="1211356"/>
                </a:lnTo>
                <a:lnTo>
                  <a:pt x="363583" y="1211356"/>
                </a:lnTo>
                <a:lnTo>
                  <a:pt x="363583" y="1323703"/>
                </a:lnTo>
                <a:lnTo>
                  <a:pt x="0" y="1323703"/>
                </a:lnTo>
                <a:close/>
              </a:path>
            </a:pathLst>
          </a:custGeom>
          <a:solidFill>
            <a:srgbClr val="CE4C4B"/>
          </a:solidFill>
          <a:ln w="12700" cap="flat" cmpd="sng" algn="ctr">
            <a:noFill/>
            <a:prstDash val="solid"/>
            <a:miter lim="8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a:ea typeface="幼圆"/>
              <a:cs typeface="+mn-cs"/>
            </a:endParaRPr>
          </a:p>
        </p:txBody>
      </p:sp>
      <p:sp>
        <p:nvSpPr>
          <p:cNvPr id="3079" name="文本框 16"/>
          <p:cNvSpPr txBox="1">
            <a:spLocks noChangeArrowheads="1"/>
          </p:cNvSpPr>
          <p:nvPr>
            <p:custDataLst>
              <p:tags r:id="rId8"/>
            </p:custDataLst>
          </p:nvPr>
        </p:nvSpPr>
        <p:spPr bwMode="auto">
          <a:xfrm>
            <a:off x="4233863" y="2849563"/>
            <a:ext cx="66675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35560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10000"/>
              </a:lnSpc>
              <a:spcBef>
                <a:spcPts val="1800"/>
              </a:spcBef>
              <a:spcAft>
                <a:spcPts val="0"/>
              </a:spcAft>
              <a:buClr>
                <a:srgbClr val="963B22"/>
              </a:buClr>
              <a:buSzPct val="60000"/>
              <a:buFont typeface="Arial" panose="020B0604020202020204" pitchFamily="34" charset="0"/>
              <a:buNone/>
              <a:tabLst/>
              <a:defRPr/>
            </a:pPr>
            <a:r>
              <a:rPr kumimoji="0" lang="en-US" altLang="zh-CN" sz="2000" b="0" i="0" u="none" strike="noStrike" kern="1200" cap="none" spc="0" normalizeH="0" baseline="0" noProof="0" dirty="0">
                <a:ln>
                  <a:noFill/>
                </a:ln>
                <a:solidFill>
                  <a:srgbClr val="1A262F"/>
                </a:solidFill>
                <a:effectLst/>
                <a:uLnTx/>
                <a:uFillTx/>
                <a:latin typeface="黑体" panose="02010609060101010101" pitchFamily="49" charset="-122"/>
                <a:ea typeface="黑体" panose="02010609060101010101" pitchFamily="49" charset="-122"/>
                <a:cs typeface="+mn-cs"/>
              </a:rPr>
              <a:t>Part</a:t>
            </a:r>
            <a:endParaRPr kumimoji="0" lang="zh-CN" altLang="en-US" sz="2000" b="0" i="0" u="none" strike="noStrike" kern="1200" cap="none" spc="0" normalizeH="0" baseline="0" noProof="0" dirty="0">
              <a:ln>
                <a:noFill/>
              </a:ln>
              <a:solidFill>
                <a:srgbClr val="1A262F"/>
              </a:solidFill>
              <a:effectLst/>
              <a:uLnTx/>
              <a:uFillTx/>
              <a:latin typeface="黑体" panose="02010609060101010101" pitchFamily="49" charset="-122"/>
              <a:ea typeface="黑体" panose="02010609060101010101" pitchFamily="49" charset="-122"/>
              <a:cs typeface="+mn-cs"/>
            </a:endParaRPr>
          </a:p>
        </p:txBody>
      </p:sp>
      <p:sp>
        <p:nvSpPr>
          <p:cNvPr id="3080" name="文本占位符 6"/>
          <p:cNvSpPr txBox="1">
            <a:spLocks/>
          </p:cNvSpPr>
          <p:nvPr>
            <p:custDataLst>
              <p:tags r:id="rId9"/>
            </p:custDataLst>
          </p:nvPr>
        </p:nvSpPr>
        <p:spPr bwMode="auto">
          <a:xfrm>
            <a:off x="4900613" y="3233739"/>
            <a:ext cx="4895850"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bIns="0"/>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10000"/>
              </a:lnSpc>
              <a:spcBef>
                <a:spcPts val="1600"/>
              </a:spcBef>
              <a:spcAft>
                <a:spcPts val="0"/>
              </a:spcAft>
              <a:buClr>
                <a:srgbClr val="963B22"/>
              </a:buClr>
              <a:buSzPct val="60000"/>
              <a:buFont typeface="Arial" panose="020B0604020202020204" pitchFamily="34" charset="0"/>
              <a:buNone/>
              <a:tabLst/>
              <a:defRPr/>
            </a:pPr>
            <a:r>
              <a:rPr kumimoji="0" lang="da-DK" altLang="zh-CN" sz="1600" b="0" i="0" u="none" strike="noStrike" kern="1200" cap="none" spc="0" normalizeH="0" baseline="0" noProof="0" dirty="0">
                <a:ln>
                  <a:noFill/>
                </a:ln>
                <a:solidFill>
                  <a:srgbClr val="1A262F"/>
                </a:solidFill>
                <a:effectLst/>
                <a:uLnTx/>
                <a:uFillTx/>
                <a:latin typeface="黑体" panose="02010609060101010101" pitchFamily="49" charset="-122"/>
                <a:ea typeface="黑体" panose="02010609060101010101" pitchFamily="49" charset="-122"/>
                <a:cs typeface="+mn-cs"/>
              </a:rPr>
              <a:t>Lorem ipsum dolor sit amet</a:t>
            </a:r>
            <a:endParaRPr kumimoji="0" lang="en-US" altLang="zh-CN" sz="1600" b="0" i="0" u="none" strike="noStrike" kern="1200" cap="none" spc="0" normalizeH="0" baseline="0" noProof="0" dirty="0">
              <a:ln>
                <a:noFill/>
              </a:ln>
              <a:solidFill>
                <a:srgbClr val="1A262F"/>
              </a:solidFill>
              <a:effectLst/>
              <a:uLnTx/>
              <a:uFillTx/>
              <a:latin typeface="黑体" panose="02010609060101010101" pitchFamily="49" charset="-122"/>
              <a:ea typeface="黑体" panose="02010609060101010101" pitchFamily="49" charset="-122"/>
              <a:cs typeface="+mn-cs"/>
            </a:endParaRPr>
          </a:p>
        </p:txBody>
      </p:sp>
    </p:spTree>
    <p:custDataLst>
      <p:tags r:id="rId2"/>
    </p:custDataLst>
    <p:extLst>
      <p:ext uri="{BB962C8B-B14F-4D97-AF65-F5344CB8AC3E}">
        <p14:creationId xmlns:p14="http://schemas.microsoft.com/office/powerpoint/2010/main" val="2147937856"/>
      </p:ext>
    </p:extLst>
  </p:cSld>
  <p:clrMapOvr>
    <a:masterClrMapping/>
  </p:clrMapOvr>
  <p:transition spd="slow" advTm="4000">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804675" y="1880828"/>
            <a:ext cx="2508579" cy="3432866"/>
            <a:chOff x="804675" y="1880828"/>
            <a:chExt cx="2508579" cy="3432866"/>
          </a:xfrm>
        </p:grpSpPr>
        <p:sp>
          <p:nvSpPr>
            <p:cNvPr id="13" name="Oval 4"/>
            <p:cNvSpPr/>
            <p:nvPr/>
          </p:nvSpPr>
          <p:spPr>
            <a:xfrm>
              <a:off x="1164772" y="1880828"/>
              <a:ext cx="1828800" cy="1828800"/>
            </a:xfrm>
            <a:prstGeom prst="ellipse">
              <a:avLst/>
            </a:prstGeom>
            <a:noFill/>
            <a:ln w="76200">
              <a:solidFill>
                <a:schemeClr val="bg1">
                  <a:lumMod val="85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14" name="Arc 5"/>
            <p:cNvSpPr/>
            <p:nvPr/>
          </p:nvSpPr>
          <p:spPr>
            <a:xfrm>
              <a:off x="1164772" y="1880828"/>
              <a:ext cx="1828800" cy="1828800"/>
            </a:xfrm>
            <a:prstGeom prst="arc">
              <a:avLst>
                <a:gd name="adj1" fmla="val 16200000"/>
                <a:gd name="adj2" fmla="val 9362541"/>
              </a:avLst>
            </a:prstGeom>
            <a:noFill/>
            <a:ln w="76200" cap="rnd">
              <a:solidFill>
                <a:srgbClr val="1A26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15" name="TextBox 6"/>
            <p:cNvSpPr txBox="1"/>
            <p:nvPr/>
          </p:nvSpPr>
          <p:spPr>
            <a:xfrm>
              <a:off x="1652613" y="2351917"/>
              <a:ext cx="853118" cy="692497"/>
            </a:xfrm>
            <a:prstGeom prst="rect">
              <a:avLst/>
            </a:prstGeom>
            <a:noFill/>
          </p:spPr>
          <p:txBody>
            <a:bodyPr wrap="none">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1A262F"/>
                  </a:solidFill>
                  <a:effectLst/>
                  <a:uLnTx/>
                  <a:uFillTx/>
                  <a:cs typeface="+mn-cs"/>
                </a:rPr>
                <a:t>75%</a:t>
              </a:r>
            </a:p>
          </p:txBody>
        </p:sp>
        <p:sp>
          <p:nvSpPr>
            <p:cNvPr id="16" name="Freeform: Shape 24"/>
            <p:cNvSpPr>
              <a:spLocks/>
            </p:cNvSpPr>
            <p:nvPr/>
          </p:nvSpPr>
          <p:spPr bwMode="auto">
            <a:xfrm>
              <a:off x="1911719" y="3956013"/>
              <a:ext cx="313638" cy="347334"/>
            </a:xfrm>
            <a:custGeom>
              <a:avLst/>
              <a:gdLst/>
              <a:ahLst/>
              <a:cxnLst>
                <a:cxn ang="0">
                  <a:pos x="46" y="62"/>
                </a:cxn>
                <a:cxn ang="0">
                  <a:pos x="10" y="62"/>
                </a:cxn>
                <a:cxn ang="0">
                  <a:pos x="0" y="52"/>
                </a:cxn>
                <a:cxn ang="0">
                  <a:pos x="14" y="29"/>
                </a:cxn>
                <a:cxn ang="0">
                  <a:pos x="28" y="34"/>
                </a:cxn>
                <a:cxn ang="0">
                  <a:pos x="42" y="29"/>
                </a:cxn>
                <a:cxn ang="0">
                  <a:pos x="56" y="52"/>
                </a:cxn>
                <a:cxn ang="0">
                  <a:pos x="46" y="62"/>
                </a:cxn>
                <a:cxn ang="0">
                  <a:pos x="28" y="31"/>
                </a:cxn>
                <a:cxn ang="0">
                  <a:pos x="13" y="16"/>
                </a:cxn>
                <a:cxn ang="0">
                  <a:pos x="28" y="0"/>
                </a:cxn>
                <a:cxn ang="0">
                  <a:pos x="43" y="16"/>
                </a:cxn>
                <a:cxn ang="0">
                  <a:pos x="28" y="31"/>
                </a:cxn>
              </a:cxnLst>
              <a:rect l="0" t="0" r="r" b="b"/>
              <a:pathLst>
                <a:path w="56" h="62">
                  <a:moveTo>
                    <a:pt x="46" y="62"/>
                  </a:moveTo>
                  <a:cubicBezTo>
                    <a:pt x="10" y="62"/>
                    <a:pt x="10" y="62"/>
                    <a:pt x="10" y="62"/>
                  </a:cubicBezTo>
                  <a:cubicBezTo>
                    <a:pt x="4" y="62"/>
                    <a:pt x="0" y="58"/>
                    <a:pt x="0" y="52"/>
                  </a:cubicBezTo>
                  <a:cubicBezTo>
                    <a:pt x="0" y="43"/>
                    <a:pt x="2" y="29"/>
                    <a:pt x="14" y="29"/>
                  </a:cubicBezTo>
                  <a:cubicBezTo>
                    <a:pt x="15" y="29"/>
                    <a:pt x="20" y="34"/>
                    <a:pt x="28" y="34"/>
                  </a:cubicBezTo>
                  <a:cubicBezTo>
                    <a:pt x="36" y="34"/>
                    <a:pt x="41" y="29"/>
                    <a:pt x="42" y="29"/>
                  </a:cubicBezTo>
                  <a:cubicBezTo>
                    <a:pt x="54" y="29"/>
                    <a:pt x="56" y="43"/>
                    <a:pt x="56" y="52"/>
                  </a:cubicBezTo>
                  <a:cubicBezTo>
                    <a:pt x="56" y="58"/>
                    <a:pt x="52" y="62"/>
                    <a:pt x="46" y="62"/>
                  </a:cubicBezTo>
                  <a:close/>
                  <a:moveTo>
                    <a:pt x="28" y="31"/>
                  </a:moveTo>
                  <a:cubicBezTo>
                    <a:pt x="20" y="31"/>
                    <a:pt x="13" y="24"/>
                    <a:pt x="13" y="16"/>
                  </a:cubicBezTo>
                  <a:cubicBezTo>
                    <a:pt x="13" y="7"/>
                    <a:pt x="20" y="0"/>
                    <a:pt x="28" y="0"/>
                  </a:cubicBezTo>
                  <a:cubicBezTo>
                    <a:pt x="37" y="0"/>
                    <a:pt x="43" y="7"/>
                    <a:pt x="43" y="16"/>
                  </a:cubicBezTo>
                  <a:cubicBezTo>
                    <a:pt x="43" y="24"/>
                    <a:pt x="37" y="31"/>
                    <a:pt x="28" y="31"/>
                  </a:cubicBezTo>
                  <a:close/>
                </a:path>
              </a:pathLst>
            </a:custGeom>
            <a:solidFill>
              <a:srgbClr val="1A262F"/>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20" name="Rectangle 20"/>
            <p:cNvSpPr/>
            <p:nvPr/>
          </p:nvSpPr>
          <p:spPr>
            <a:xfrm>
              <a:off x="1371285" y="2996187"/>
              <a:ext cx="1415772" cy="461665"/>
            </a:xfrm>
            <a:prstGeom prst="rect">
              <a:avLst/>
            </a:prstGeom>
          </p:spPr>
          <p:txBody>
            <a:bodyPr wrap="none">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1A262F"/>
                  </a:solidFill>
                  <a:effectLst/>
                  <a:uLnTx/>
                  <a:uFillTx/>
                  <a:latin typeface="+mn-ea"/>
                  <a:cs typeface="+mn-cs"/>
                </a:rPr>
                <a:t>标题文本预设</a:t>
              </a:r>
            </a:p>
          </p:txBody>
        </p:sp>
        <p:grpSp>
          <p:nvGrpSpPr>
            <p:cNvPr id="24" name="Group 22"/>
            <p:cNvGrpSpPr/>
            <p:nvPr/>
          </p:nvGrpSpPr>
          <p:grpSpPr>
            <a:xfrm>
              <a:off x="804675" y="4386841"/>
              <a:ext cx="2508579" cy="926853"/>
              <a:chOff x="804675" y="4386841"/>
              <a:chExt cx="2508579" cy="926853"/>
            </a:xfrm>
          </p:grpSpPr>
          <p:sp>
            <p:nvSpPr>
              <p:cNvPr id="34" name="TextBox 16"/>
              <p:cNvSpPr txBox="1"/>
              <p:nvPr/>
            </p:nvSpPr>
            <p:spPr>
              <a:xfrm>
                <a:off x="811411" y="4759696"/>
                <a:ext cx="2495107" cy="553998"/>
              </a:xfrm>
              <a:prstGeom prst="rect">
                <a:avLst/>
              </a:prstGeom>
              <a:noFill/>
            </p:spPr>
            <p:txBody>
              <a:bodyPr wrap="square">
                <a:norm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t>此部分内容作为文字排版占位显示 </a:t>
                </a:r>
                <a:b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br>
                <a: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t>（建议使用主题字体）</a:t>
                </a:r>
              </a:p>
            </p:txBody>
          </p:sp>
          <p:sp>
            <p:nvSpPr>
              <p:cNvPr id="35" name="Rectangle 21"/>
              <p:cNvSpPr/>
              <p:nvPr/>
            </p:nvSpPr>
            <p:spPr>
              <a:xfrm>
                <a:off x="804675" y="4386841"/>
                <a:ext cx="2508579" cy="461665"/>
              </a:xfrm>
              <a:prstGeom prst="rect">
                <a:avLst/>
              </a:prstGeom>
            </p:spPr>
            <p:txBody>
              <a:bodyPr wrap="none">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1A262F"/>
                    </a:solidFill>
                    <a:effectLst/>
                    <a:uLnTx/>
                    <a:uFillTx/>
                    <a:latin typeface="+mn-ea"/>
                    <a:cs typeface="+mn-cs"/>
                  </a:rPr>
                  <a:t>标题文本预设</a:t>
                </a:r>
              </a:p>
            </p:txBody>
          </p:sp>
        </p:grpSp>
      </p:grpSp>
      <p:grpSp>
        <p:nvGrpSpPr>
          <p:cNvPr id="41" name="组合 40"/>
          <p:cNvGrpSpPr/>
          <p:nvPr/>
        </p:nvGrpSpPr>
        <p:grpSpPr>
          <a:xfrm>
            <a:off x="3502767" y="1880828"/>
            <a:ext cx="2508579" cy="3432866"/>
            <a:chOff x="3502767" y="1880828"/>
            <a:chExt cx="2508579" cy="3432866"/>
          </a:xfrm>
        </p:grpSpPr>
        <p:sp>
          <p:nvSpPr>
            <p:cNvPr id="4" name="Oval 7"/>
            <p:cNvSpPr/>
            <p:nvPr/>
          </p:nvSpPr>
          <p:spPr>
            <a:xfrm>
              <a:off x="3842658" y="1880828"/>
              <a:ext cx="1828800" cy="1828800"/>
            </a:xfrm>
            <a:prstGeom prst="ellipse">
              <a:avLst/>
            </a:prstGeom>
            <a:noFill/>
            <a:ln w="76200">
              <a:solidFill>
                <a:schemeClr val="bg1">
                  <a:lumMod val="85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5" name="Arc 8"/>
            <p:cNvSpPr/>
            <p:nvPr/>
          </p:nvSpPr>
          <p:spPr>
            <a:xfrm>
              <a:off x="3842658" y="1880828"/>
              <a:ext cx="1828800" cy="1828800"/>
            </a:xfrm>
            <a:prstGeom prst="arc">
              <a:avLst>
                <a:gd name="adj1" fmla="val 16200000"/>
                <a:gd name="adj2" fmla="val 5682519"/>
              </a:avLst>
            </a:prstGeom>
            <a:noFill/>
            <a:ln w="76200" cap="rnd">
              <a:solidFill>
                <a:srgbClr val="CE4C4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6" name="TextBox 9"/>
            <p:cNvSpPr txBox="1"/>
            <p:nvPr/>
          </p:nvSpPr>
          <p:spPr>
            <a:xfrm>
              <a:off x="4330499" y="2351917"/>
              <a:ext cx="853118" cy="692497"/>
            </a:xfrm>
            <a:prstGeom prst="rect">
              <a:avLst/>
            </a:prstGeom>
            <a:noFill/>
          </p:spPr>
          <p:txBody>
            <a:bodyPr wrap="none">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dirty="0">
                  <a:ln>
                    <a:noFill/>
                  </a:ln>
                  <a:solidFill>
                    <a:srgbClr val="CE4C4B"/>
                  </a:solidFill>
                  <a:effectLst/>
                  <a:uLnTx/>
                  <a:uFillTx/>
                  <a:cs typeface="+mn-cs"/>
                </a:rPr>
                <a:t>50%</a:t>
              </a:r>
            </a:p>
          </p:txBody>
        </p:sp>
        <p:sp>
          <p:nvSpPr>
            <p:cNvPr id="18" name="Freeform: Shape 26"/>
            <p:cNvSpPr>
              <a:spLocks noChangeAspect="1"/>
            </p:cNvSpPr>
            <p:nvPr/>
          </p:nvSpPr>
          <p:spPr bwMode="auto">
            <a:xfrm>
              <a:off x="4593810" y="3956013"/>
              <a:ext cx="326494" cy="326494"/>
            </a:xfrm>
            <a:custGeom>
              <a:avLst/>
              <a:gdLst/>
              <a:ahLst/>
              <a:cxnLst>
                <a:cxn ang="0">
                  <a:pos x="48" y="26"/>
                </a:cxn>
                <a:cxn ang="0">
                  <a:pos x="16" y="58"/>
                </a:cxn>
                <a:cxn ang="0">
                  <a:pos x="0" y="58"/>
                </a:cxn>
                <a:cxn ang="0">
                  <a:pos x="0" y="42"/>
                </a:cxn>
                <a:cxn ang="0">
                  <a:pos x="32" y="10"/>
                </a:cxn>
                <a:cxn ang="0">
                  <a:pos x="48" y="26"/>
                </a:cxn>
                <a:cxn ang="0">
                  <a:pos x="18" y="50"/>
                </a:cxn>
                <a:cxn ang="0">
                  <a:pos x="9" y="41"/>
                </a:cxn>
                <a:cxn ang="0">
                  <a:pos x="5" y="44"/>
                </a:cxn>
                <a:cxn ang="0">
                  <a:pos x="5" y="48"/>
                </a:cxn>
                <a:cxn ang="0">
                  <a:pos x="10" y="48"/>
                </a:cxn>
                <a:cxn ang="0">
                  <a:pos x="10" y="53"/>
                </a:cxn>
                <a:cxn ang="0">
                  <a:pos x="14" y="53"/>
                </a:cxn>
                <a:cxn ang="0">
                  <a:pos x="18" y="50"/>
                </a:cxn>
                <a:cxn ang="0">
                  <a:pos x="33" y="17"/>
                </a:cxn>
                <a:cxn ang="0">
                  <a:pos x="33" y="17"/>
                </a:cxn>
                <a:cxn ang="0">
                  <a:pos x="12" y="38"/>
                </a:cxn>
                <a:cxn ang="0">
                  <a:pos x="12" y="38"/>
                </a:cxn>
                <a:cxn ang="0">
                  <a:pos x="13" y="39"/>
                </a:cxn>
                <a:cxn ang="0">
                  <a:pos x="13" y="39"/>
                </a:cxn>
                <a:cxn ang="0">
                  <a:pos x="34" y="18"/>
                </a:cxn>
                <a:cxn ang="0">
                  <a:pos x="34" y="18"/>
                </a:cxn>
                <a:cxn ang="0">
                  <a:pos x="33" y="17"/>
                </a:cxn>
                <a:cxn ang="0">
                  <a:pos x="57" y="18"/>
                </a:cxn>
                <a:cxn ang="0">
                  <a:pos x="50" y="24"/>
                </a:cxn>
                <a:cxn ang="0">
                  <a:pos x="34" y="8"/>
                </a:cxn>
                <a:cxn ang="0">
                  <a:pos x="41" y="2"/>
                </a:cxn>
                <a:cxn ang="0">
                  <a:pos x="44" y="0"/>
                </a:cxn>
                <a:cxn ang="0">
                  <a:pos x="48" y="2"/>
                </a:cxn>
                <a:cxn ang="0">
                  <a:pos x="57" y="11"/>
                </a:cxn>
                <a:cxn ang="0">
                  <a:pos x="58" y="14"/>
                </a:cxn>
                <a:cxn ang="0">
                  <a:pos x="57" y="18"/>
                </a:cxn>
              </a:cxnLst>
              <a:rect l="0" t="0" r="r" b="b"/>
              <a:pathLst>
                <a:path w="58" h="58">
                  <a:moveTo>
                    <a:pt x="48" y="26"/>
                  </a:moveTo>
                  <a:cubicBezTo>
                    <a:pt x="16" y="58"/>
                    <a:pt x="16" y="58"/>
                    <a:pt x="16" y="58"/>
                  </a:cubicBezTo>
                  <a:cubicBezTo>
                    <a:pt x="0" y="58"/>
                    <a:pt x="0" y="58"/>
                    <a:pt x="0" y="58"/>
                  </a:cubicBezTo>
                  <a:cubicBezTo>
                    <a:pt x="0" y="42"/>
                    <a:pt x="0" y="42"/>
                    <a:pt x="0" y="42"/>
                  </a:cubicBezTo>
                  <a:cubicBezTo>
                    <a:pt x="32" y="10"/>
                    <a:pt x="32" y="10"/>
                    <a:pt x="32" y="10"/>
                  </a:cubicBezTo>
                  <a:lnTo>
                    <a:pt x="48" y="26"/>
                  </a:lnTo>
                  <a:close/>
                  <a:moveTo>
                    <a:pt x="18" y="50"/>
                  </a:moveTo>
                  <a:cubicBezTo>
                    <a:pt x="9" y="41"/>
                    <a:pt x="9" y="41"/>
                    <a:pt x="9" y="41"/>
                  </a:cubicBezTo>
                  <a:cubicBezTo>
                    <a:pt x="5" y="44"/>
                    <a:pt x="5" y="44"/>
                    <a:pt x="5" y="44"/>
                  </a:cubicBezTo>
                  <a:cubicBezTo>
                    <a:pt x="5" y="48"/>
                    <a:pt x="5" y="48"/>
                    <a:pt x="5" y="48"/>
                  </a:cubicBezTo>
                  <a:cubicBezTo>
                    <a:pt x="10" y="48"/>
                    <a:pt x="10" y="48"/>
                    <a:pt x="10" y="48"/>
                  </a:cubicBezTo>
                  <a:cubicBezTo>
                    <a:pt x="10" y="53"/>
                    <a:pt x="10" y="53"/>
                    <a:pt x="10" y="53"/>
                  </a:cubicBezTo>
                  <a:cubicBezTo>
                    <a:pt x="14" y="53"/>
                    <a:pt x="14" y="53"/>
                    <a:pt x="14" y="53"/>
                  </a:cubicBezTo>
                  <a:lnTo>
                    <a:pt x="18" y="50"/>
                  </a:lnTo>
                  <a:close/>
                  <a:moveTo>
                    <a:pt x="33" y="17"/>
                  </a:moveTo>
                  <a:cubicBezTo>
                    <a:pt x="33" y="17"/>
                    <a:pt x="33" y="17"/>
                    <a:pt x="33" y="17"/>
                  </a:cubicBezTo>
                  <a:cubicBezTo>
                    <a:pt x="12" y="38"/>
                    <a:pt x="12" y="38"/>
                    <a:pt x="12" y="38"/>
                  </a:cubicBezTo>
                  <a:cubicBezTo>
                    <a:pt x="12" y="38"/>
                    <a:pt x="12" y="38"/>
                    <a:pt x="12" y="38"/>
                  </a:cubicBezTo>
                  <a:cubicBezTo>
                    <a:pt x="12" y="39"/>
                    <a:pt x="12" y="39"/>
                    <a:pt x="13" y="39"/>
                  </a:cubicBezTo>
                  <a:cubicBezTo>
                    <a:pt x="13" y="39"/>
                    <a:pt x="13" y="39"/>
                    <a:pt x="13" y="39"/>
                  </a:cubicBezTo>
                  <a:cubicBezTo>
                    <a:pt x="34" y="18"/>
                    <a:pt x="34" y="18"/>
                    <a:pt x="34" y="18"/>
                  </a:cubicBezTo>
                  <a:cubicBezTo>
                    <a:pt x="34" y="18"/>
                    <a:pt x="34" y="18"/>
                    <a:pt x="34" y="18"/>
                  </a:cubicBezTo>
                  <a:cubicBezTo>
                    <a:pt x="34" y="17"/>
                    <a:pt x="34" y="17"/>
                    <a:pt x="33" y="17"/>
                  </a:cubicBezTo>
                  <a:close/>
                  <a:moveTo>
                    <a:pt x="57" y="18"/>
                  </a:moveTo>
                  <a:cubicBezTo>
                    <a:pt x="50" y="24"/>
                    <a:pt x="50" y="24"/>
                    <a:pt x="50" y="24"/>
                  </a:cubicBezTo>
                  <a:cubicBezTo>
                    <a:pt x="34" y="8"/>
                    <a:pt x="34" y="8"/>
                    <a:pt x="34" y="8"/>
                  </a:cubicBezTo>
                  <a:cubicBezTo>
                    <a:pt x="41" y="2"/>
                    <a:pt x="41" y="2"/>
                    <a:pt x="41" y="2"/>
                  </a:cubicBezTo>
                  <a:cubicBezTo>
                    <a:pt x="42" y="1"/>
                    <a:pt x="43" y="0"/>
                    <a:pt x="44" y="0"/>
                  </a:cubicBezTo>
                  <a:cubicBezTo>
                    <a:pt x="45" y="0"/>
                    <a:pt x="47" y="1"/>
                    <a:pt x="48" y="2"/>
                  </a:cubicBezTo>
                  <a:cubicBezTo>
                    <a:pt x="57" y="11"/>
                    <a:pt x="57" y="11"/>
                    <a:pt x="57" y="11"/>
                  </a:cubicBezTo>
                  <a:cubicBezTo>
                    <a:pt x="57" y="12"/>
                    <a:pt x="58" y="13"/>
                    <a:pt x="58" y="14"/>
                  </a:cubicBezTo>
                  <a:cubicBezTo>
                    <a:pt x="58" y="15"/>
                    <a:pt x="57" y="17"/>
                    <a:pt x="57" y="18"/>
                  </a:cubicBezTo>
                  <a:close/>
                </a:path>
              </a:pathLst>
            </a:custGeom>
            <a:solidFill>
              <a:srgbClr val="CE4C4B"/>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21" name="Rectangle 28"/>
            <p:cNvSpPr/>
            <p:nvPr/>
          </p:nvSpPr>
          <p:spPr>
            <a:xfrm>
              <a:off x="4049171" y="2996187"/>
              <a:ext cx="1415772" cy="461665"/>
            </a:xfrm>
            <a:prstGeom prst="rect">
              <a:avLst/>
            </a:prstGeom>
          </p:spPr>
          <p:txBody>
            <a:bodyPr wrap="none">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CE4C4B"/>
                  </a:solidFill>
                  <a:effectLst/>
                  <a:uLnTx/>
                  <a:uFillTx/>
                  <a:latin typeface="+mn-ea"/>
                  <a:cs typeface="+mn-cs"/>
                </a:rPr>
                <a:t>标题文本预设</a:t>
              </a:r>
            </a:p>
          </p:txBody>
        </p:sp>
        <p:grpSp>
          <p:nvGrpSpPr>
            <p:cNvPr id="25" name="Group 31"/>
            <p:cNvGrpSpPr/>
            <p:nvPr/>
          </p:nvGrpSpPr>
          <p:grpSpPr>
            <a:xfrm>
              <a:off x="3502767" y="4386841"/>
              <a:ext cx="2508579" cy="926853"/>
              <a:chOff x="804675" y="4386841"/>
              <a:chExt cx="2508579" cy="926853"/>
            </a:xfrm>
          </p:grpSpPr>
          <p:sp>
            <p:nvSpPr>
              <p:cNvPr id="32" name="TextBox 32"/>
              <p:cNvSpPr txBox="1"/>
              <p:nvPr/>
            </p:nvSpPr>
            <p:spPr>
              <a:xfrm>
                <a:off x="811411" y="4759696"/>
                <a:ext cx="2495107" cy="553998"/>
              </a:xfrm>
              <a:prstGeom prst="rect">
                <a:avLst/>
              </a:prstGeom>
              <a:noFill/>
            </p:spPr>
            <p:txBody>
              <a:bodyPr wrap="square">
                <a:norm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t>此部分内容作为文字排版占位显示 </a:t>
                </a:r>
                <a:b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br>
                <a: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t>（建议使用主题字体）</a:t>
                </a:r>
              </a:p>
            </p:txBody>
          </p:sp>
          <p:sp>
            <p:nvSpPr>
              <p:cNvPr id="33" name="Rectangle 33"/>
              <p:cNvSpPr/>
              <p:nvPr/>
            </p:nvSpPr>
            <p:spPr>
              <a:xfrm>
                <a:off x="804675" y="4386841"/>
                <a:ext cx="2508579" cy="461665"/>
              </a:xfrm>
              <a:prstGeom prst="rect">
                <a:avLst/>
              </a:prstGeom>
            </p:spPr>
            <p:txBody>
              <a:bodyPr wrap="none">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CE4C4B"/>
                    </a:solidFill>
                    <a:effectLst/>
                    <a:uLnTx/>
                    <a:uFillTx/>
                    <a:latin typeface="+mn-ea"/>
                    <a:cs typeface="+mn-cs"/>
                  </a:rPr>
                  <a:t>标题文本预设</a:t>
                </a:r>
              </a:p>
            </p:txBody>
          </p:sp>
        </p:grpSp>
      </p:grpSp>
      <p:grpSp>
        <p:nvGrpSpPr>
          <p:cNvPr id="42" name="组合 41"/>
          <p:cNvGrpSpPr/>
          <p:nvPr/>
        </p:nvGrpSpPr>
        <p:grpSpPr>
          <a:xfrm>
            <a:off x="6200859" y="1880828"/>
            <a:ext cx="2508579" cy="3432866"/>
            <a:chOff x="6200859" y="1880828"/>
            <a:chExt cx="2508579" cy="3432866"/>
          </a:xfrm>
        </p:grpSpPr>
        <p:sp>
          <p:nvSpPr>
            <p:cNvPr id="7" name="Oval 10"/>
            <p:cNvSpPr/>
            <p:nvPr/>
          </p:nvSpPr>
          <p:spPr>
            <a:xfrm>
              <a:off x="6520544" y="1880828"/>
              <a:ext cx="1828800" cy="1828800"/>
            </a:xfrm>
            <a:prstGeom prst="ellipse">
              <a:avLst/>
            </a:prstGeom>
            <a:noFill/>
            <a:ln w="76200">
              <a:solidFill>
                <a:schemeClr val="bg1">
                  <a:lumMod val="85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8" name="Arc 11"/>
            <p:cNvSpPr/>
            <p:nvPr/>
          </p:nvSpPr>
          <p:spPr>
            <a:xfrm>
              <a:off x="6520544" y="1880828"/>
              <a:ext cx="1828800" cy="1828800"/>
            </a:xfrm>
            <a:prstGeom prst="arc">
              <a:avLst>
                <a:gd name="adj1" fmla="val 16200000"/>
                <a:gd name="adj2" fmla="val 19153541"/>
              </a:avLst>
            </a:prstGeom>
            <a:noFill/>
            <a:ln w="76200" cap="rnd">
              <a:solidFill>
                <a:srgbClr val="1A262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9" name="TextBox 12"/>
            <p:cNvSpPr txBox="1"/>
            <p:nvPr/>
          </p:nvSpPr>
          <p:spPr>
            <a:xfrm>
              <a:off x="7008385" y="2351917"/>
              <a:ext cx="853118" cy="692497"/>
            </a:xfrm>
            <a:prstGeom prst="rect">
              <a:avLst/>
            </a:prstGeom>
            <a:noFill/>
          </p:spPr>
          <p:txBody>
            <a:bodyPr wrap="none">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a:ln>
                    <a:noFill/>
                  </a:ln>
                  <a:solidFill>
                    <a:srgbClr val="1A262F"/>
                  </a:solidFill>
                  <a:effectLst/>
                  <a:uLnTx/>
                  <a:uFillTx/>
                  <a:cs typeface="+mn-cs"/>
                </a:rPr>
                <a:t>10%</a:t>
              </a:r>
            </a:p>
          </p:txBody>
        </p:sp>
        <p:sp>
          <p:nvSpPr>
            <p:cNvPr id="17" name="Freeform: Shape 25"/>
            <p:cNvSpPr>
              <a:spLocks/>
            </p:cNvSpPr>
            <p:nvPr/>
          </p:nvSpPr>
          <p:spPr bwMode="auto">
            <a:xfrm>
              <a:off x="7226542" y="3977251"/>
              <a:ext cx="416802" cy="279346"/>
            </a:xfrm>
            <a:custGeom>
              <a:avLst/>
              <a:gdLst/>
              <a:ahLst/>
              <a:cxnLst>
                <a:cxn ang="0">
                  <a:pos x="86" y="15"/>
                </a:cxn>
                <a:cxn ang="0">
                  <a:pos x="44" y="29"/>
                </a:cxn>
                <a:cxn ang="0">
                  <a:pos x="43" y="29"/>
                </a:cxn>
                <a:cxn ang="0">
                  <a:pos x="43" y="29"/>
                </a:cxn>
                <a:cxn ang="0">
                  <a:pos x="18" y="21"/>
                </a:cxn>
                <a:cxn ang="0">
                  <a:pos x="14" y="32"/>
                </a:cxn>
                <a:cxn ang="0">
                  <a:pos x="17" y="36"/>
                </a:cxn>
                <a:cxn ang="0">
                  <a:pos x="15" y="40"/>
                </a:cxn>
                <a:cxn ang="0">
                  <a:pos x="17" y="56"/>
                </a:cxn>
                <a:cxn ang="0">
                  <a:pos x="16" y="57"/>
                </a:cxn>
                <a:cxn ang="0">
                  <a:pos x="16" y="58"/>
                </a:cxn>
                <a:cxn ang="0">
                  <a:pos x="8" y="58"/>
                </a:cxn>
                <a:cxn ang="0">
                  <a:pos x="7" y="57"/>
                </a:cxn>
                <a:cxn ang="0">
                  <a:pos x="7" y="56"/>
                </a:cxn>
                <a:cxn ang="0">
                  <a:pos x="9" y="40"/>
                </a:cxn>
                <a:cxn ang="0">
                  <a:pos x="7" y="36"/>
                </a:cxn>
                <a:cxn ang="0">
                  <a:pos x="10" y="32"/>
                </a:cxn>
                <a:cxn ang="0">
                  <a:pos x="13" y="19"/>
                </a:cxn>
                <a:cxn ang="0">
                  <a:pos x="1" y="15"/>
                </a:cxn>
                <a:cxn ang="0">
                  <a:pos x="0" y="14"/>
                </a:cxn>
                <a:cxn ang="0">
                  <a:pos x="1" y="13"/>
                </a:cxn>
                <a:cxn ang="0">
                  <a:pos x="43" y="0"/>
                </a:cxn>
                <a:cxn ang="0">
                  <a:pos x="43" y="0"/>
                </a:cxn>
                <a:cxn ang="0">
                  <a:pos x="44" y="0"/>
                </a:cxn>
                <a:cxn ang="0">
                  <a:pos x="86" y="13"/>
                </a:cxn>
                <a:cxn ang="0">
                  <a:pos x="87" y="14"/>
                </a:cxn>
                <a:cxn ang="0">
                  <a:pos x="86" y="15"/>
                </a:cxn>
                <a:cxn ang="0">
                  <a:pos x="68" y="38"/>
                </a:cxn>
                <a:cxn ang="0">
                  <a:pos x="43" y="48"/>
                </a:cxn>
                <a:cxn ang="0">
                  <a:pos x="19" y="38"/>
                </a:cxn>
                <a:cxn ang="0">
                  <a:pos x="20" y="26"/>
                </a:cxn>
                <a:cxn ang="0">
                  <a:pos x="42" y="33"/>
                </a:cxn>
                <a:cxn ang="0">
                  <a:pos x="43" y="34"/>
                </a:cxn>
                <a:cxn ang="0">
                  <a:pos x="45" y="33"/>
                </a:cxn>
                <a:cxn ang="0">
                  <a:pos x="67" y="26"/>
                </a:cxn>
                <a:cxn ang="0">
                  <a:pos x="68" y="38"/>
                </a:cxn>
              </a:cxnLst>
              <a:rect l="0" t="0" r="r" b="b"/>
              <a:pathLst>
                <a:path w="87" h="58">
                  <a:moveTo>
                    <a:pt x="86" y="15"/>
                  </a:moveTo>
                  <a:cubicBezTo>
                    <a:pt x="44" y="29"/>
                    <a:pt x="44" y="29"/>
                    <a:pt x="44" y="29"/>
                  </a:cubicBezTo>
                  <a:cubicBezTo>
                    <a:pt x="44" y="29"/>
                    <a:pt x="44" y="29"/>
                    <a:pt x="43" y="29"/>
                  </a:cubicBezTo>
                  <a:cubicBezTo>
                    <a:pt x="43" y="29"/>
                    <a:pt x="43" y="29"/>
                    <a:pt x="43" y="29"/>
                  </a:cubicBezTo>
                  <a:cubicBezTo>
                    <a:pt x="18" y="21"/>
                    <a:pt x="18" y="21"/>
                    <a:pt x="18" y="21"/>
                  </a:cubicBezTo>
                  <a:cubicBezTo>
                    <a:pt x="16" y="23"/>
                    <a:pt x="15" y="27"/>
                    <a:pt x="14" y="32"/>
                  </a:cubicBezTo>
                  <a:cubicBezTo>
                    <a:pt x="16" y="33"/>
                    <a:pt x="17" y="34"/>
                    <a:pt x="17" y="36"/>
                  </a:cubicBezTo>
                  <a:cubicBezTo>
                    <a:pt x="17" y="38"/>
                    <a:pt x="16" y="39"/>
                    <a:pt x="15" y="40"/>
                  </a:cubicBezTo>
                  <a:cubicBezTo>
                    <a:pt x="17" y="56"/>
                    <a:pt x="17" y="56"/>
                    <a:pt x="17" y="56"/>
                  </a:cubicBezTo>
                  <a:cubicBezTo>
                    <a:pt x="17" y="57"/>
                    <a:pt x="17" y="57"/>
                    <a:pt x="16" y="57"/>
                  </a:cubicBezTo>
                  <a:cubicBezTo>
                    <a:pt x="16" y="58"/>
                    <a:pt x="16" y="58"/>
                    <a:pt x="16" y="58"/>
                  </a:cubicBezTo>
                  <a:cubicBezTo>
                    <a:pt x="8" y="58"/>
                    <a:pt x="8" y="58"/>
                    <a:pt x="8" y="58"/>
                  </a:cubicBezTo>
                  <a:cubicBezTo>
                    <a:pt x="8" y="58"/>
                    <a:pt x="8" y="58"/>
                    <a:pt x="7" y="57"/>
                  </a:cubicBezTo>
                  <a:cubicBezTo>
                    <a:pt x="7" y="57"/>
                    <a:pt x="7" y="57"/>
                    <a:pt x="7" y="56"/>
                  </a:cubicBezTo>
                  <a:cubicBezTo>
                    <a:pt x="9" y="40"/>
                    <a:pt x="9" y="40"/>
                    <a:pt x="9" y="40"/>
                  </a:cubicBezTo>
                  <a:cubicBezTo>
                    <a:pt x="8" y="39"/>
                    <a:pt x="7" y="38"/>
                    <a:pt x="7" y="36"/>
                  </a:cubicBezTo>
                  <a:cubicBezTo>
                    <a:pt x="7" y="34"/>
                    <a:pt x="8" y="33"/>
                    <a:pt x="10" y="32"/>
                  </a:cubicBezTo>
                  <a:cubicBezTo>
                    <a:pt x="10" y="27"/>
                    <a:pt x="11" y="23"/>
                    <a:pt x="13" y="19"/>
                  </a:cubicBezTo>
                  <a:cubicBezTo>
                    <a:pt x="1" y="15"/>
                    <a:pt x="1" y="15"/>
                    <a:pt x="1" y="15"/>
                  </a:cubicBezTo>
                  <a:cubicBezTo>
                    <a:pt x="0" y="15"/>
                    <a:pt x="0" y="15"/>
                    <a:pt x="0" y="14"/>
                  </a:cubicBezTo>
                  <a:cubicBezTo>
                    <a:pt x="0" y="14"/>
                    <a:pt x="0" y="13"/>
                    <a:pt x="1" y="13"/>
                  </a:cubicBezTo>
                  <a:cubicBezTo>
                    <a:pt x="43" y="0"/>
                    <a:pt x="43" y="0"/>
                    <a:pt x="43" y="0"/>
                  </a:cubicBezTo>
                  <a:cubicBezTo>
                    <a:pt x="43" y="0"/>
                    <a:pt x="43" y="0"/>
                    <a:pt x="43" y="0"/>
                  </a:cubicBezTo>
                  <a:cubicBezTo>
                    <a:pt x="44" y="0"/>
                    <a:pt x="44" y="0"/>
                    <a:pt x="44" y="0"/>
                  </a:cubicBezTo>
                  <a:cubicBezTo>
                    <a:pt x="86" y="13"/>
                    <a:pt x="86" y="13"/>
                    <a:pt x="86" y="13"/>
                  </a:cubicBezTo>
                  <a:cubicBezTo>
                    <a:pt x="87" y="13"/>
                    <a:pt x="87" y="14"/>
                    <a:pt x="87" y="14"/>
                  </a:cubicBezTo>
                  <a:cubicBezTo>
                    <a:pt x="87" y="15"/>
                    <a:pt x="87" y="15"/>
                    <a:pt x="86" y="15"/>
                  </a:cubicBezTo>
                  <a:close/>
                  <a:moveTo>
                    <a:pt x="68" y="38"/>
                  </a:moveTo>
                  <a:cubicBezTo>
                    <a:pt x="68" y="44"/>
                    <a:pt x="57" y="48"/>
                    <a:pt x="43" y="48"/>
                  </a:cubicBezTo>
                  <a:cubicBezTo>
                    <a:pt x="30" y="48"/>
                    <a:pt x="19" y="44"/>
                    <a:pt x="19" y="38"/>
                  </a:cubicBezTo>
                  <a:cubicBezTo>
                    <a:pt x="20" y="26"/>
                    <a:pt x="20" y="26"/>
                    <a:pt x="20" y="26"/>
                  </a:cubicBezTo>
                  <a:cubicBezTo>
                    <a:pt x="42" y="33"/>
                    <a:pt x="42" y="33"/>
                    <a:pt x="42" y="33"/>
                  </a:cubicBezTo>
                  <a:cubicBezTo>
                    <a:pt x="42" y="33"/>
                    <a:pt x="43" y="34"/>
                    <a:pt x="43" y="34"/>
                  </a:cubicBezTo>
                  <a:cubicBezTo>
                    <a:pt x="44" y="34"/>
                    <a:pt x="45" y="33"/>
                    <a:pt x="45" y="33"/>
                  </a:cubicBezTo>
                  <a:cubicBezTo>
                    <a:pt x="67" y="26"/>
                    <a:pt x="67" y="26"/>
                    <a:pt x="67" y="26"/>
                  </a:cubicBezTo>
                  <a:lnTo>
                    <a:pt x="68" y="38"/>
                  </a:lnTo>
                  <a:close/>
                </a:path>
              </a:pathLst>
            </a:custGeom>
            <a:solidFill>
              <a:srgbClr val="1A262F"/>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22" name="Rectangle 29"/>
            <p:cNvSpPr/>
            <p:nvPr/>
          </p:nvSpPr>
          <p:spPr>
            <a:xfrm>
              <a:off x="6727057" y="2996187"/>
              <a:ext cx="1415772" cy="461665"/>
            </a:xfrm>
            <a:prstGeom prst="rect">
              <a:avLst/>
            </a:prstGeom>
          </p:spPr>
          <p:txBody>
            <a:bodyPr wrap="none">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a:ln>
                    <a:noFill/>
                  </a:ln>
                  <a:solidFill>
                    <a:srgbClr val="1A262F"/>
                  </a:solidFill>
                  <a:effectLst/>
                  <a:uLnTx/>
                  <a:uFillTx/>
                  <a:latin typeface="+mn-ea"/>
                  <a:cs typeface="+mn-cs"/>
                </a:rPr>
                <a:t>标题文本预设</a:t>
              </a:r>
            </a:p>
          </p:txBody>
        </p:sp>
        <p:grpSp>
          <p:nvGrpSpPr>
            <p:cNvPr id="26" name="Group 34"/>
            <p:cNvGrpSpPr/>
            <p:nvPr/>
          </p:nvGrpSpPr>
          <p:grpSpPr>
            <a:xfrm>
              <a:off x="6200859" y="4386841"/>
              <a:ext cx="2508579" cy="926853"/>
              <a:chOff x="804675" y="4386841"/>
              <a:chExt cx="2508579" cy="926853"/>
            </a:xfrm>
          </p:grpSpPr>
          <p:sp>
            <p:nvSpPr>
              <p:cNvPr id="30" name="TextBox 35"/>
              <p:cNvSpPr txBox="1"/>
              <p:nvPr/>
            </p:nvSpPr>
            <p:spPr>
              <a:xfrm>
                <a:off x="811411" y="4759696"/>
                <a:ext cx="2495107" cy="553998"/>
              </a:xfrm>
              <a:prstGeom prst="rect">
                <a:avLst/>
              </a:prstGeom>
              <a:noFill/>
            </p:spPr>
            <p:txBody>
              <a:bodyPr wrap="square">
                <a:norm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t>此部分内容作为文字排版占位显示 </a:t>
                </a:r>
                <a:b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br>
                <a: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t>（建议使用主题字体）</a:t>
                </a:r>
              </a:p>
            </p:txBody>
          </p:sp>
          <p:sp>
            <p:nvSpPr>
              <p:cNvPr id="31" name="Rectangle 36"/>
              <p:cNvSpPr/>
              <p:nvPr/>
            </p:nvSpPr>
            <p:spPr>
              <a:xfrm>
                <a:off x="804675" y="4386841"/>
                <a:ext cx="2508579" cy="461665"/>
              </a:xfrm>
              <a:prstGeom prst="rect">
                <a:avLst/>
              </a:prstGeom>
            </p:spPr>
            <p:txBody>
              <a:bodyPr wrap="none">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a:ln>
                      <a:noFill/>
                    </a:ln>
                    <a:solidFill>
                      <a:srgbClr val="1A262F"/>
                    </a:solidFill>
                    <a:effectLst/>
                    <a:uLnTx/>
                    <a:uFillTx/>
                    <a:latin typeface="+mn-ea"/>
                    <a:cs typeface="+mn-cs"/>
                  </a:rPr>
                  <a:t>标题文本预设</a:t>
                </a:r>
              </a:p>
            </p:txBody>
          </p:sp>
        </p:grpSp>
      </p:grpSp>
      <p:grpSp>
        <p:nvGrpSpPr>
          <p:cNvPr id="43" name="组合 42"/>
          <p:cNvGrpSpPr/>
          <p:nvPr/>
        </p:nvGrpSpPr>
        <p:grpSpPr>
          <a:xfrm>
            <a:off x="8898951" y="1880828"/>
            <a:ext cx="2508579" cy="3432866"/>
            <a:chOff x="8898951" y="1880828"/>
            <a:chExt cx="2508579" cy="3432866"/>
          </a:xfrm>
        </p:grpSpPr>
        <p:sp>
          <p:nvSpPr>
            <p:cNvPr id="10" name="Oval 13"/>
            <p:cNvSpPr/>
            <p:nvPr/>
          </p:nvSpPr>
          <p:spPr>
            <a:xfrm>
              <a:off x="9198430" y="1880828"/>
              <a:ext cx="1828800" cy="1828800"/>
            </a:xfrm>
            <a:prstGeom prst="ellipse">
              <a:avLst/>
            </a:prstGeom>
            <a:noFill/>
            <a:ln w="76200">
              <a:solidFill>
                <a:schemeClr val="bg1">
                  <a:lumMod val="85000"/>
                  <a:alpha val="6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11" name="Arc 14"/>
            <p:cNvSpPr/>
            <p:nvPr/>
          </p:nvSpPr>
          <p:spPr>
            <a:xfrm>
              <a:off x="9198430" y="1880828"/>
              <a:ext cx="1828800" cy="1828800"/>
            </a:xfrm>
            <a:prstGeom prst="arc">
              <a:avLst>
                <a:gd name="adj1" fmla="val 16200000"/>
                <a:gd name="adj2" fmla="val 13725737"/>
              </a:avLst>
            </a:prstGeom>
            <a:noFill/>
            <a:ln w="76200" cap="rnd">
              <a:solidFill>
                <a:srgbClr val="CE4C4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12" name="TextBox 15"/>
            <p:cNvSpPr txBox="1"/>
            <p:nvPr/>
          </p:nvSpPr>
          <p:spPr>
            <a:xfrm>
              <a:off x="9686271" y="2351917"/>
              <a:ext cx="853118" cy="692497"/>
            </a:xfrm>
            <a:prstGeom prst="rect">
              <a:avLst/>
            </a:prstGeom>
            <a:noFill/>
          </p:spPr>
          <p:txBody>
            <a:bodyPr wrap="none">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600" b="1" i="0" u="none" strike="noStrike" kern="1200" cap="none" spc="0" normalizeH="0" baseline="0" noProof="0">
                  <a:ln>
                    <a:noFill/>
                  </a:ln>
                  <a:solidFill>
                    <a:srgbClr val="CE4C4B"/>
                  </a:solidFill>
                  <a:effectLst/>
                  <a:uLnTx/>
                  <a:uFillTx/>
                  <a:cs typeface="+mn-cs"/>
                </a:rPr>
                <a:t>90%</a:t>
              </a:r>
            </a:p>
          </p:txBody>
        </p:sp>
        <p:sp>
          <p:nvSpPr>
            <p:cNvPr id="19" name="Freeform: Shape 27"/>
            <p:cNvSpPr>
              <a:spLocks noChangeAspect="1"/>
            </p:cNvSpPr>
            <p:nvPr/>
          </p:nvSpPr>
          <p:spPr bwMode="auto">
            <a:xfrm>
              <a:off x="9914709" y="3937049"/>
              <a:ext cx="396240" cy="319548"/>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rgbClr val="CE4C4B"/>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23" name="Rectangle 30"/>
            <p:cNvSpPr/>
            <p:nvPr/>
          </p:nvSpPr>
          <p:spPr>
            <a:xfrm>
              <a:off x="9404943" y="2996187"/>
              <a:ext cx="1415772" cy="461665"/>
            </a:xfrm>
            <a:prstGeom prst="rect">
              <a:avLst/>
            </a:prstGeom>
          </p:spPr>
          <p:txBody>
            <a:bodyPr wrap="none">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a:ln>
                    <a:noFill/>
                  </a:ln>
                  <a:solidFill>
                    <a:srgbClr val="CE4C4B"/>
                  </a:solidFill>
                  <a:effectLst/>
                  <a:uLnTx/>
                  <a:uFillTx/>
                  <a:latin typeface="+mn-ea"/>
                  <a:cs typeface="+mn-cs"/>
                </a:rPr>
                <a:t>标题文本预设</a:t>
              </a:r>
            </a:p>
          </p:txBody>
        </p:sp>
        <p:grpSp>
          <p:nvGrpSpPr>
            <p:cNvPr id="27" name="Group 37"/>
            <p:cNvGrpSpPr/>
            <p:nvPr/>
          </p:nvGrpSpPr>
          <p:grpSpPr>
            <a:xfrm>
              <a:off x="8898951" y="4386841"/>
              <a:ext cx="2508579" cy="926853"/>
              <a:chOff x="804675" y="4386841"/>
              <a:chExt cx="2508579" cy="926853"/>
            </a:xfrm>
          </p:grpSpPr>
          <p:sp>
            <p:nvSpPr>
              <p:cNvPr id="28" name="TextBox 38"/>
              <p:cNvSpPr txBox="1"/>
              <p:nvPr/>
            </p:nvSpPr>
            <p:spPr>
              <a:xfrm>
                <a:off x="811411" y="4759696"/>
                <a:ext cx="2495107" cy="553998"/>
              </a:xfrm>
              <a:prstGeom prst="rect">
                <a:avLst/>
              </a:prstGeom>
              <a:noFill/>
            </p:spPr>
            <p:txBody>
              <a:bodyPr wrap="square">
                <a:norm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t>此部分内容作为文字排版占位显示 </a:t>
                </a:r>
                <a:b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br>
                <a: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t>（建议使用主题字体）</a:t>
                </a:r>
              </a:p>
            </p:txBody>
          </p:sp>
          <p:sp>
            <p:nvSpPr>
              <p:cNvPr id="29" name="Rectangle 39"/>
              <p:cNvSpPr/>
              <p:nvPr/>
            </p:nvSpPr>
            <p:spPr>
              <a:xfrm>
                <a:off x="804675" y="4386841"/>
                <a:ext cx="2508579" cy="461665"/>
              </a:xfrm>
              <a:prstGeom prst="rect">
                <a:avLst/>
              </a:prstGeom>
            </p:spPr>
            <p:txBody>
              <a:bodyPr wrap="none">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a:ln>
                      <a:noFill/>
                    </a:ln>
                    <a:solidFill>
                      <a:srgbClr val="CE4C4B"/>
                    </a:solidFill>
                    <a:effectLst/>
                    <a:uLnTx/>
                    <a:uFillTx/>
                    <a:latin typeface="+mn-ea"/>
                    <a:cs typeface="+mn-cs"/>
                  </a:rPr>
                  <a:t>标题文本预设</a:t>
                </a:r>
              </a:p>
            </p:txBody>
          </p:sp>
        </p:grpSp>
      </p:grpSp>
      <p:cxnSp>
        <p:nvCxnSpPr>
          <p:cNvPr id="36" name="直接连接符 35"/>
          <p:cNvCxnSpPr>
            <a:cxnSpLocks/>
          </p:cNvCxnSpPr>
          <p:nvPr/>
        </p:nvCxnSpPr>
        <p:spPr>
          <a:xfrm>
            <a:off x="3028950" y="585235"/>
            <a:ext cx="9163050" cy="0"/>
          </a:xfrm>
          <a:prstGeom prst="line">
            <a:avLst/>
          </a:prstGeom>
          <a:ln w="38100">
            <a:solidFill>
              <a:srgbClr val="CE4C4B"/>
            </a:solidFill>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276225" y="232530"/>
            <a:ext cx="2646878" cy="629704"/>
            <a:chOff x="457200" y="184826"/>
            <a:chExt cx="2646878" cy="629704"/>
          </a:xfrm>
        </p:grpSpPr>
        <p:sp>
          <p:nvSpPr>
            <p:cNvPr id="38" name="文本框 37"/>
            <p:cNvSpPr txBox="1"/>
            <p:nvPr/>
          </p:nvSpPr>
          <p:spPr>
            <a:xfrm>
              <a:off x="457200" y="184826"/>
              <a:ext cx="2646878" cy="461665"/>
            </a:xfrm>
            <a:prstGeom prst="rect">
              <a:avLst/>
            </a:prstGeom>
            <a:noFill/>
          </p:spPr>
          <p:txBody>
            <a:bodyPr wrap="none" rtlCol="0">
              <a:spAutoFit/>
            </a:bodyPr>
            <a:lstStyle/>
            <a:p>
              <a:r>
                <a:rPr lang="zh-CN" altLang="en-US" sz="2400" b="1" dirty="0">
                  <a:solidFill>
                    <a:srgbClr val="CE4C4B"/>
                  </a:solidFill>
                </a:rPr>
                <a:t>标题文字添加此处</a:t>
              </a:r>
            </a:p>
          </p:txBody>
        </p:sp>
        <p:sp>
          <p:nvSpPr>
            <p:cNvPr id="39" name="文本框 38"/>
            <p:cNvSpPr txBox="1"/>
            <p:nvPr/>
          </p:nvSpPr>
          <p:spPr>
            <a:xfrm>
              <a:off x="466928" y="537531"/>
              <a:ext cx="2588672" cy="276999"/>
            </a:xfrm>
            <a:prstGeom prst="rect">
              <a:avLst/>
            </a:prstGeom>
            <a:noFill/>
          </p:spPr>
          <p:txBody>
            <a:bodyPr wrap="square" rtlCol="0">
              <a:spAutoFit/>
            </a:bodyPr>
            <a:lstStyle/>
            <a:p>
              <a:pPr algn="dist"/>
              <a:r>
                <a:rPr lang="en-US" altLang="zh-CN" sz="1200" dirty="0">
                  <a:solidFill>
                    <a:schemeClr val="tx1">
                      <a:lumMod val="50000"/>
                      <a:lumOff val="50000"/>
                    </a:schemeClr>
                  </a:solidFill>
                </a:rPr>
                <a:t>BIAO TI WEN ZI TIAN JIA CI CHU</a:t>
              </a:r>
              <a:endParaRPr lang="zh-CN" altLang="en-US" sz="1200" dirty="0">
                <a:solidFill>
                  <a:schemeClr val="tx1">
                    <a:lumMod val="50000"/>
                    <a:lumOff val="50000"/>
                  </a:schemeClr>
                </a:solidFill>
              </a:endParaRPr>
            </a:p>
          </p:txBody>
        </p:sp>
      </p:grpSp>
      <p:sp>
        <p:nvSpPr>
          <p:cNvPr id="40" name="矩形 39"/>
          <p:cNvSpPr/>
          <p:nvPr/>
        </p:nvSpPr>
        <p:spPr>
          <a:xfrm>
            <a:off x="0" y="234761"/>
            <a:ext cx="238125" cy="598897"/>
          </a:xfrm>
          <a:prstGeom prst="rect">
            <a:avLst/>
          </a:prstGeom>
          <a:solidFill>
            <a:srgbClr val="1A26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078223906"/>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41"/>
                                        </p:tgtEl>
                                        <p:attrNameLst>
                                          <p:attrName>style.visibility</p:attrName>
                                        </p:attrNameLst>
                                      </p:cBhvr>
                                      <p:to>
                                        <p:strVal val="visible"/>
                                      </p:to>
                                    </p:set>
                                    <p:animEffect transition="in" filter="wipe(down)">
                                      <p:cBhvr>
                                        <p:cTn id="11" dur="500"/>
                                        <p:tgtEl>
                                          <p:spTgt spid="41"/>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wipe(down)">
                                      <p:cBhvr>
                                        <p:cTn id="15" dur="500"/>
                                        <p:tgtEl>
                                          <p:spTgt spid="42"/>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down)">
                                      <p:cBhvr>
                                        <p:cTn id="19"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30109cc9-1f1c-4718-be40-011387c292d2"/>
          <p:cNvGrpSpPr>
            <a:grpSpLocks noChangeAspect="1"/>
          </p:cNvGrpSpPr>
          <p:nvPr/>
        </p:nvGrpSpPr>
        <p:grpSpPr>
          <a:xfrm>
            <a:off x="669686" y="1340768"/>
            <a:ext cx="10034826" cy="5517232"/>
            <a:chOff x="669686" y="1340768"/>
            <a:chExt cx="10034826" cy="5517232"/>
          </a:xfrm>
        </p:grpSpPr>
        <p:grpSp>
          <p:nvGrpSpPr>
            <p:cNvPr id="4" name="Group 1"/>
            <p:cNvGrpSpPr/>
            <p:nvPr/>
          </p:nvGrpSpPr>
          <p:grpSpPr>
            <a:xfrm>
              <a:off x="669686" y="1340768"/>
              <a:ext cx="5221638" cy="5517232"/>
              <a:chOff x="1919536" y="1196752"/>
              <a:chExt cx="5357938" cy="5661248"/>
            </a:xfrm>
            <a:solidFill>
              <a:schemeClr val="bg1">
                <a:lumMod val="75000"/>
              </a:schemeClr>
            </a:solidFill>
          </p:grpSpPr>
          <p:sp>
            <p:nvSpPr>
              <p:cNvPr id="22" name="Freeform: Shape 2"/>
              <p:cNvSpPr>
                <a:spLocks/>
              </p:cNvSpPr>
              <p:nvPr/>
            </p:nvSpPr>
            <p:spPr bwMode="auto">
              <a:xfrm>
                <a:off x="1919536" y="1196752"/>
                <a:ext cx="5357938" cy="5661248"/>
              </a:xfrm>
              <a:custGeom>
                <a:avLst/>
                <a:gdLst>
                  <a:gd name="T0" fmla="*/ 1584 w 6748"/>
                  <a:gd name="T1" fmla="*/ 210 h 7130"/>
                  <a:gd name="T2" fmla="*/ 130 w 6748"/>
                  <a:gd name="T3" fmla="*/ 1270 h 7130"/>
                  <a:gd name="T4" fmla="*/ 1560 w 6748"/>
                  <a:gd name="T5" fmla="*/ 6960 h 7130"/>
                  <a:gd name="T6" fmla="*/ 2116 w 6748"/>
                  <a:gd name="T7" fmla="*/ 1486 h 7130"/>
                  <a:gd name="T8" fmla="*/ 2202 w 6748"/>
                  <a:gd name="T9" fmla="*/ 1518 h 7130"/>
                  <a:gd name="T10" fmla="*/ 6370 w 6748"/>
                  <a:gd name="T11" fmla="*/ 638 h 7130"/>
                  <a:gd name="T12" fmla="*/ 6618 w 6748"/>
                  <a:gd name="T13" fmla="*/ 464 h 7130"/>
                  <a:gd name="T14" fmla="*/ 5906 w 6748"/>
                  <a:gd name="T15" fmla="*/ 462 h 7130"/>
                  <a:gd name="T16" fmla="*/ 5308 w 6748"/>
                  <a:gd name="T17" fmla="*/ 564 h 7130"/>
                  <a:gd name="T18" fmla="*/ 3498 w 6748"/>
                  <a:gd name="T19" fmla="*/ 918 h 7130"/>
                  <a:gd name="T20" fmla="*/ 1564 w 6748"/>
                  <a:gd name="T21" fmla="*/ 526 h 7130"/>
                  <a:gd name="T22" fmla="*/ 3958 w 6748"/>
                  <a:gd name="T23" fmla="*/ 768 h 7130"/>
                  <a:gd name="T24" fmla="*/ 1864 w 6748"/>
                  <a:gd name="T25" fmla="*/ 676 h 7130"/>
                  <a:gd name="T26" fmla="*/ 1644 w 6748"/>
                  <a:gd name="T27" fmla="*/ 598 h 7130"/>
                  <a:gd name="T28" fmla="*/ 1740 w 6748"/>
                  <a:gd name="T29" fmla="*/ 416 h 7130"/>
                  <a:gd name="T30" fmla="*/ 1654 w 6748"/>
                  <a:gd name="T31" fmla="*/ 564 h 7130"/>
                  <a:gd name="T32" fmla="*/ 1722 w 6748"/>
                  <a:gd name="T33" fmla="*/ 910 h 7130"/>
                  <a:gd name="T34" fmla="*/ 2716 w 6748"/>
                  <a:gd name="T35" fmla="*/ 928 h 7130"/>
                  <a:gd name="T36" fmla="*/ 2452 w 6748"/>
                  <a:gd name="T37" fmla="*/ 1056 h 7130"/>
                  <a:gd name="T38" fmla="*/ 2966 w 6748"/>
                  <a:gd name="T39" fmla="*/ 986 h 7130"/>
                  <a:gd name="T40" fmla="*/ 3848 w 6748"/>
                  <a:gd name="T41" fmla="*/ 848 h 7130"/>
                  <a:gd name="T42" fmla="*/ 4078 w 6748"/>
                  <a:gd name="T43" fmla="*/ 850 h 7130"/>
                  <a:gd name="T44" fmla="*/ 4728 w 6748"/>
                  <a:gd name="T45" fmla="*/ 664 h 7130"/>
                  <a:gd name="T46" fmla="*/ 1660 w 6748"/>
                  <a:gd name="T47" fmla="*/ 504 h 7130"/>
                  <a:gd name="T48" fmla="*/ 1494 w 6748"/>
                  <a:gd name="T49" fmla="*/ 374 h 7130"/>
                  <a:gd name="T50" fmla="*/ 768 w 6748"/>
                  <a:gd name="T51" fmla="*/ 1284 h 7130"/>
                  <a:gd name="T52" fmla="*/ 1396 w 6748"/>
                  <a:gd name="T53" fmla="*/ 1082 h 7130"/>
                  <a:gd name="T54" fmla="*/ 1582 w 6748"/>
                  <a:gd name="T55" fmla="*/ 1580 h 7130"/>
                  <a:gd name="T56" fmla="*/ 1690 w 6748"/>
                  <a:gd name="T57" fmla="*/ 3518 h 7130"/>
                  <a:gd name="T58" fmla="*/ 1602 w 6748"/>
                  <a:gd name="T59" fmla="*/ 2906 h 7130"/>
                  <a:gd name="T60" fmla="*/ 1638 w 6748"/>
                  <a:gd name="T61" fmla="*/ 2362 h 7130"/>
                  <a:gd name="T62" fmla="*/ 1582 w 6748"/>
                  <a:gd name="T63" fmla="*/ 4328 h 7130"/>
                  <a:gd name="T64" fmla="*/ 1634 w 6748"/>
                  <a:gd name="T65" fmla="*/ 5236 h 7130"/>
                  <a:gd name="T66" fmla="*/ 1582 w 6748"/>
                  <a:gd name="T67" fmla="*/ 6828 h 7130"/>
                  <a:gd name="T68" fmla="*/ 1614 w 6748"/>
                  <a:gd name="T69" fmla="*/ 6830 h 7130"/>
                  <a:gd name="T70" fmla="*/ 1618 w 6748"/>
                  <a:gd name="T71" fmla="*/ 6224 h 7130"/>
                  <a:gd name="T72" fmla="*/ 1740 w 6748"/>
                  <a:gd name="T73" fmla="*/ 5718 h 7130"/>
                  <a:gd name="T74" fmla="*/ 1740 w 6748"/>
                  <a:gd name="T75" fmla="*/ 5052 h 7130"/>
                  <a:gd name="T76" fmla="*/ 1740 w 6748"/>
                  <a:gd name="T77" fmla="*/ 4382 h 7130"/>
                  <a:gd name="T78" fmla="*/ 1680 w 6748"/>
                  <a:gd name="T79" fmla="*/ 3662 h 7130"/>
                  <a:gd name="T80" fmla="*/ 1740 w 6748"/>
                  <a:gd name="T81" fmla="*/ 3084 h 7130"/>
                  <a:gd name="T82" fmla="*/ 1618 w 6748"/>
                  <a:gd name="T83" fmla="*/ 2264 h 7130"/>
                  <a:gd name="T84" fmla="*/ 1666 w 6748"/>
                  <a:gd name="T85" fmla="*/ 1784 h 7130"/>
                  <a:gd name="T86" fmla="*/ 1662 w 6748"/>
                  <a:gd name="T87" fmla="*/ 1042 h 7130"/>
                  <a:gd name="T88" fmla="*/ 1792 w 6748"/>
                  <a:gd name="T89" fmla="*/ 1944 h 7130"/>
                  <a:gd name="T90" fmla="*/ 1792 w 6748"/>
                  <a:gd name="T91" fmla="*/ 3918 h 7130"/>
                  <a:gd name="T92" fmla="*/ 1792 w 6748"/>
                  <a:gd name="T93" fmla="*/ 3280 h 7130"/>
                  <a:gd name="T94" fmla="*/ 1792 w 6748"/>
                  <a:gd name="T95" fmla="*/ 2690 h 7130"/>
                  <a:gd name="T96" fmla="*/ 1906 w 6748"/>
                  <a:gd name="T97" fmla="*/ 6034 h 7130"/>
                  <a:gd name="T98" fmla="*/ 1882 w 6748"/>
                  <a:gd name="T99" fmla="*/ 5420 h 7130"/>
                  <a:gd name="T100" fmla="*/ 1792 w 6748"/>
                  <a:gd name="T101" fmla="*/ 6660 h 7130"/>
                  <a:gd name="T102" fmla="*/ 1930 w 6748"/>
                  <a:gd name="T103" fmla="*/ 6364 h 7130"/>
                  <a:gd name="T104" fmla="*/ 1930 w 6748"/>
                  <a:gd name="T105" fmla="*/ 5698 h 7130"/>
                  <a:gd name="T106" fmla="*/ 1826 w 6748"/>
                  <a:gd name="T107" fmla="*/ 4672 h 7130"/>
                  <a:gd name="T108" fmla="*/ 1812 w 6748"/>
                  <a:gd name="T109" fmla="*/ 4072 h 7130"/>
                  <a:gd name="T110" fmla="*/ 1926 w 6748"/>
                  <a:gd name="T111" fmla="*/ 3126 h 7130"/>
                  <a:gd name="T112" fmla="*/ 1792 w 6748"/>
                  <a:gd name="T113" fmla="*/ 2426 h 7130"/>
                  <a:gd name="T114" fmla="*/ 1930 w 6748"/>
                  <a:gd name="T115" fmla="*/ 2062 h 7130"/>
                  <a:gd name="T116" fmla="*/ 1792 w 6748"/>
                  <a:gd name="T117" fmla="*/ 1552 h 7130"/>
                  <a:gd name="T118" fmla="*/ 2030 w 6748"/>
                  <a:gd name="T119" fmla="*/ 1088 h 7130"/>
                  <a:gd name="T120" fmla="*/ 2126 w 6748"/>
                  <a:gd name="T121" fmla="*/ 1482 h 7130"/>
                  <a:gd name="T122" fmla="*/ 5976 w 6748"/>
                  <a:gd name="T123" fmla="*/ 722 h 7130"/>
                  <a:gd name="T124" fmla="*/ 6212 w 6748"/>
                  <a:gd name="T125" fmla="*/ 536 h 7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748" h="7130">
                    <a:moveTo>
                      <a:pt x="6734" y="410"/>
                    </a:moveTo>
                    <a:lnTo>
                      <a:pt x="6716" y="386"/>
                    </a:lnTo>
                    <a:lnTo>
                      <a:pt x="6704" y="386"/>
                    </a:lnTo>
                    <a:lnTo>
                      <a:pt x="6530" y="246"/>
                    </a:lnTo>
                    <a:lnTo>
                      <a:pt x="6530" y="230"/>
                    </a:lnTo>
                    <a:lnTo>
                      <a:pt x="6486" y="230"/>
                    </a:lnTo>
                    <a:lnTo>
                      <a:pt x="6486" y="240"/>
                    </a:lnTo>
                    <a:lnTo>
                      <a:pt x="6466" y="242"/>
                    </a:lnTo>
                    <a:lnTo>
                      <a:pt x="6460" y="236"/>
                    </a:lnTo>
                    <a:lnTo>
                      <a:pt x="6438" y="242"/>
                    </a:lnTo>
                    <a:lnTo>
                      <a:pt x="6440" y="246"/>
                    </a:lnTo>
                    <a:lnTo>
                      <a:pt x="6260" y="276"/>
                    </a:lnTo>
                    <a:lnTo>
                      <a:pt x="6260" y="274"/>
                    </a:lnTo>
                    <a:lnTo>
                      <a:pt x="6258" y="276"/>
                    </a:lnTo>
                    <a:lnTo>
                      <a:pt x="5830" y="344"/>
                    </a:lnTo>
                    <a:lnTo>
                      <a:pt x="5206" y="444"/>
                    </a:lnTo>
                    <a:lnTo>
                      <a:pt x="5222" y="434"/>
                    </a:lnTo>
                    <a:lnTo>
                      <a:pt x="4124" y="50"/>
                    </a:lnTo>
                    <a:lnTo>
                      <a:pt x="4124" y="34"/>
                    </a:lnTo>
                    <a:lnTo>
                      <a:pt x="4124" y="34"/>
                    </a:lnTo>
                    <a:lnTo>
                      <a:pt x="4112" y="24"/>
                    </a:lnTo>
                    <a:lnTo>
                      <a:pt x="4102" y="18"/>
                    </a:lnTo>
                    <a:lnTo>
                      <a:pt x="4096" y="20"/>
                    </a:lnTo>
                    <a:lnTo>
                      <a:pt x="4092" y="24"/>
                    </a:lnTo>
                    <a:lnTo>
                      <a:pt x="4092" y="24"/>
                    </a:lnTo>
                    <a:lnTo>
                      <a:pt x="4090" y="22"/>
                    </a:lnTo>
                    <a:lnTo>
                      <a:pt x="4090" y="22"/>
                    </a:lnTo>
                    <a:lnTo>
                      <a:pt x="4088" y="22"/>
                    </a:lnTo>
                    <a:lnTo>
                      <a:pt x="4088" y="22"/>
                    </a:lnTo>
                    <a:lnTo>
                      <a:pt x="4082" y="24"/>
                    </a:lnTo>
                    <a:lnTo>
                      <a:pt x="1658" y="160"/>
                    </a:lnTo>
                    <a:lnTo>
                      <a:pt x="1656" y="136"/>
                    </a:lnTo>
                    <a:lnTo>
                      <a:pt x="1670" y="128"/>
                    </a:lnTo>
                    <a:lnTo>
                      <a:pt x="1634" y="0"/>
                    </a:lnTo>
                    <a:lnTo>
                      <a:pt x="1622" y="134"/>
                    </a:lnTo>
                    <a:lnTo>
                      <a:pt x="1634" y="132"/>
                    </a:lnTo>
                    <a:lnTo>
                      <a:pt x="1638" y="222"/>
                    </a:lnTo>
                    <a:lnTo>
                      <a:pt x="1638" y="222"/>
                    </a:lnTo>
                    <a:lnTo>
                      <a:pt x="1598" y="214"/>
                    </a:lnTo>
                    <a:lnTo>
                      <a:pt x="1586" y="210"/>
                    </a:lnTo>
                    <a:lnTo>
                      <a:pt x="1584" y="210"/>
                    </a:lnTo>
                    <a:lnTo>
                      <a:pt x="1584" y="208"/>
                    </a:lnTo>
                    <a:lnTo>
                      <a:pt x="1584" y="208"/>
                    </a:lnTo>
                    <a:lnTo>
                      <a:pt x="1594" y="204"/>
                    </a:lnTo>
                    <a:lnTo>
                      <a:pt x="1600" y="200"/>
                    </a:lnTo>
                    <a:lnTo>
                      <a:pt x="1604" y="196"/>
                    </a:lnTo>
                    <a:lnTo>
                      <a:pt x="1604" y="192"/>
                    </a:lnTo>
                    <a:lnTo>
                      <a:pt x="1602" y="188"/>
                    </a:lnTo>
                    <a:lnTo>
                      <a:pt x="1598" y="184"/>
                    </a:lnTo>
                    <a:lnTo>
                      <a:pt x="1588" y="180"/>
                    </a:lnTo>
                    <a:lnTo>
                      <a:pt x="1588" y="180"/>
                    </a:lnTo>
                    <a:lnTo>
                      <a:pt x="1576" y="178"/>
                    </a:lnTo>
                    <a:lnTo>
                      <a:pt x="1566" y="178"/>
                    </a:lnTo>
                    <a:lnTo>
                      <a:pt x="1546" y="178"/>
                    </a:lnTo>
                    <a:lnTo>
                      <a:pt x="1530" y="182"/>
                    </a:lnTo>
                    <a:lnTo>
                      <a:pt x="1518" y="186"/>
                    </a:lnTo>
                    <a:lnTo>
                      <a:pt x="1518" y="186"/>
                    </a:lnTo>
                    <a:lnTo>
                      <a:pt x="1512" y="176"/>
                    </a:lnTo>
                    <a:lnTo>
                      <a:pt x="1510" y="172"/>
                    </a:lnTo>
                    <a:lnTo>
                      <a:pt x="1506" y="172"/>
                    </a:lnTo>
                    <a:lnTo>
                      <a:pt x="1506" y="172"/>
                    </a:lnTo>
                    <a:lnTo>
                      <a:pt x="1502" y="172"/>
                    </a:lnTo>
                    <a:lnTo>
                      <a:pt x="1498" y="176"/>
                    </a:lnTo>
                    <a:lnTo>
                      <a:pt x="1492" y="184"/>
                    </a:lnTo>
                    <a:lnTo>
                      <a:pt x="1488" y="194"/>
                    </a:lnTo>
                    <a:lnTo>
                      <a:pt x="1484" y="208"/>
                    </a:lnTo>
                    <a:lnTo>
                      <a:pt x="312" y="1196"/>
                    </a:lnTo>
                    <a:lnTo>
                      <a:pt x="312" y="1196"/>
                    </a:lnTo>
                    <a:lnTo>
                      <a:pt x="310" y="1196"/>
                    </a:lnTo>
                    <a:lnTo>
                      <a:pt x="310" y="1196"/>
                    </a:lnTo>
                    <a:lnTo>
                      <a:pt x="292" y="1204"/>
                    </a:lnTo>
                    <a:lnTo>
                      <a:pt x="278" y="1210"/>
                    </a:lnTo>
                    <a:lnTo>
                      <a:pt x="264" y="1212"/>
                    </a:lnTo>
                    <a:lnTo>
                      <a:pt x="264" y="1212"/>
                    </a:lnTo>
                    <a:lnTo>
                      <a:pt x="246" y="1212"/>
                    </a:lnTo>
                    <a:lnTo>
                      <a:pt x="246" y="1148"/>
                    </a:lnTo>
                    <a:lnTo>
                      <a:pt x="188" y="1148"/>
                    </a:lnTo>
                    <a:lnTo>
                      <a:pt x="188" y="1138"/>
                    </a:lnTo>
                    <a:lnTo>
                      <a:pt x="248" y="1138"/>
                    </a:lnTo>
                    <a:lnTo>
                      <a:pt x="248" y="1122"/>
                    </a:lnTo>
                    <a:lnTo>
                      <a:pt x="136" y="1150"/>
                    </a:lnTo>
                    <a:lnTo>
                      <a:pt x="130" y="1270"/>
                    </a:lnTo>
                    <a:lnTo>
                      <a:pt x="114" y="1272"/>
                    </a:lnTo>
                    <a:lnTo>
                      <a:pt x="118" y="1366"/>
                    </a:lnTo>
                    <a:lnTo>
                      <a:pt x="0" y="1378"/>
                    </a:lnTo>
                    <a:lnTo>
                      <a:pt x="0" y="1422"/>
                    </a:lnTo>
                    <a:lnTo>
                      <a:pt x="0" y="1422"/>
                    </a:lnTo>
                    <a:lnTo>
                      <a:pt x="54" y="1420"/>
                    </a:lnTo>
                    <a:lnTo>
                      <a:pt x="92" y="1418"/>
                    </a:lnTo>
                    <a:lnTo>
                      <a:pt x="104" y="1418"/>
                    </a:lnTo>
                    <a:lnTo>
                      <a:pt x="110" y="1420"/>
                    </a:lnTo>
                    <a:lnTo>
                      <a:pt x="110" y="1420"/>
                    </a:lnTo>
                    <a:lnTo>
                      <a:pt x="110" y="1542"/>
                    </a:lnTo>
                    <a:lnTo>
                      <a:pt x="132" y="1542"/>
                    </a:lnTo>
                    <a:lnTo>
                      <a:pt x="124" y="1658"/>
                    </a:lnTo>
                    <a:lnTo>
                      <a:pt x="256" y="1658"/>
                    </a:lnTo>
                    <a:lnTo>
                      <a:pt x="256" y="1416"/>
                    </a:lnTo>
                    <a:lnTo>
                      <a:pt x="1492" y="1264"/>
                    </a:lnTo>
                    <a:lnTo>
                      <a:pt x="1492" y="1398"/>
                    </a:lnTo>
                    <a:lnTo>
                      <a:pt x="1558" y="1398"/>
                    </a:lnTo>
                    <a:lnTo>
                      <a:pt x="1558" y="1402"/>
                    </a:lnTo>
                    <a:lnTo>
                      <a:pt x="1526" y="1402"/>
                    </a:lnTo>
                    <a:lnTo>
                      <a:pt x="1526" y="1456"/>
                    </a:lnTo>
                    <a:lnTo>
                      <a:pt x="1560" y="1456"/>
                    </a:lnTo>
                    <a:lnTo>
                      <a:pt x="1560" y="2300"/>
                    </a:lnTo>
                    <a:lnTo>
                      <a:pt x="1558" y="2302"/>
                    </a:lnTo>
                    <a:lnTo>
                      <a:pt x="1560" y="2304"/>
                    </a:lnTo>
                    <a:lnTo>
                      <a:pt x="1560" y="2454"/>
                    </a:lnTo>
                    <a:lnTo>
                      <a:pt x="1558" y="2456"/>
                    </a:lnTo>
                    <a:lnTo>
                      <a:pt x="1560" y="2458"/>
                    </a:lnTo>
                    <a:lnTo>
                      <a:pt x="1560" y="4302"/>
                    </a:lnTo>
                    <a:lnTo>
                      <a:pt x="1560" y="4304"/>
                    </a:lnTo>
                    <a:lnTo>
                      <a:pt x="1560" y="4304"/>
                    </a:lnTo>
                    <a:lnTo>
                      <a:pt x="1560" y="4488"/>
                    </a:lnTo>
                    <a:lnTo>
                      <a:pt x="1560" y="4488"/>
                    </a:lnTo>
                    <a:lnTo>
                      <a:pt x="1560" y="4488"/>
                    </a:lnTo>
                    <a:lnTo>
                      <a:pt x="1560" y="6486"/>
                    </a:lnTo>
                    <a:lnTo>
                      <a:pt x="1560" y="6486"/>
                    </a:lnTo>
                    <a:lnTo>
                      <a:pt x="1560" y="6488"/>
                    </a:lnTo>
                    <a:lnTo>
                      <a:pt x="1560" y="6672"/>
                    </a:lnTo>
                    <a:lnTo>
                      <a:pt x="1560" y="6672"/>
                    </a:lnTo>
                    <a:lnTo>
                      <a:pt x="1560" y="6672"/>
                    </a:lnTo>
                    <a:lnTo>
                      <a:pt x="1560" y="6960"/>
                    </a:lnTo>
                    <a:lnTo>
                      <a:pt x="1518" y="6960"/>
                    </a:lnTo>
                    <a:lnTo>
                      <a:pt x="1518" y="7130"/>
                    </a:lnTo>
                    <a:lnTo>
                      <a:pt x="2008" y="7130"/>
                    </a:lnTo>
                    <a:lnTo>
                      <a:pt x="2008" y="6960"/>
                    </a:lnTo>
                    <a:lnTo>
                      <a:pt x="1956" y="6960"/>
                    </a:lnTo>
                    <a:lnTo>
                      <a:pt x="1956" y="1450"/>
                    </a:lnTo>
                    <a:lnTo>
                      <a:pt x="2004" y="1450"/>
                    </a:lnTo>
                    <a:lnTo>
                      <a:pt x="2004" y="1396"/>
                    </a:lnTo>
                    <a:lnTo>
                      <a:pt x="1970" y="1396"/>
                    </a:lnTo>
                    <a:lnTo>
                      <a:pt x="1970" y="1338"/>
                    </a:lnTo>
                    <a:lnTo>
                      <a:pt x="1878" y="1338"/>
                    </a:lnTo>
                    <a:lnTo>
                      <a:pt x="1878" y="1294"/>
                    </a:lnTo>
                    <a:lnTo>
                      <a:pt x="1878" y="1294"/>
                    </a:lnTo>
                    <a:lnTo>
                      <a:pt x="1888" y="1294"/>
                    </a:lnTo>
                    <a:lnTo>
                      <a:pt x="1896" y="1294"/>
                    </a:lnTo>
                    <a:lnTo>
                      <a:pt x="1896" y="1294"/>
                    </a:lnTo>
                    <a:lnTo>
                      <a:pt x="1896" y="1260"/>
                    </a:lnTo>
                    <a:lnTo>
                      <a:pt x="1888" y="1260"/>
                    </a:lnTo>
                    <a:lnTo>
                      <a:pt x="1888" y="1252"/>
                    </a:lnTo>
                    <a:lnTo>
                      <a:pt x="1936" y="1252"/>
                    </a:lnTo>
                    <a:lnTo>
                      <a:pt x="1942" y="1246"/>
                    </a:lnTo>
                    <a:lnTo>
                      <a:pt x="1952" y="1246"/>
                    </a:lnTo>
                    <a:lnTo>
                      <a:pt x="1952" y="1230"/>
                    </a:lnTo>
                    <a:lnTo>
                      <a:pt x="1938" y="1230"/>
                    </a:lnTo>
                    <a:lnTo>
                      <a:pt x="1938" y="1216"/>
                    </a:lnTo>
                    <a:lnTo>
                      <a:pt x="1964" y="1216"/>
                    </a:lnTo>
                    <a:lnTo>
                      <a:pt x="1964" y="1206"/>
                    </a:lnTo>
                    <a:lnTo>
                      <a:pt x="1954" y="1206"/>
                    </a:lnTo>
                    <a:lnTo>
                      <a:pt x="1954" y="1190"/>
                    </a:lnTo>
                    <a:lnTo>
                      <a:pt x="2036" y="1176"/>
                    </a:lnTo>
                    <a:lnTo>
                      <a:pt x="2038" y="1188"/>
                    </a:lnTo>
                    <a:lnTo>
                      <a:pt x="2074" y="1188"/>
                    </a:lnTo>
                    <a:lnTo>
                      <a:pt x="2074" y="1194"/>
                    </a:lnTo>
                    <a:lnTo>
                      <a:pt x="2064" y="1194"/>
                    </a:lnTo>
                    <a:lnTo>
                      <a:pt x="2064" y="1220"/>
                    </a:lnTo>
                    <a:lnTo>
                      <a:pt x="2080" y="1220"/>
                    </a:lnTo>
                    <a:lnTo>
                      <a:pt x="2082" y="1230"/>
                    </a:lnTo>
                    <a:lnTo>
                      <a:pt x="2082" y="1234"/>
                    </a:lnTo>
                    <a:lnTo>
                      <a:pt x="2082" y="1234"/>
                    </a:lnTo>
                    <a:lnTo>
                      <a:pt x="2082" y="1236"/>
                    </a:lnTo>
                    <a:lnTo>
                      <a:pt x="2116" y="1486"/>
                    </a:lnTo>
                    <a:lnTo>
                      <a:pt x="2116" y="1486"/>
                    </a:lnTo>
                    <a:lnTo>
                      <a:pt x="2106" y="1496"/>
                    </a:lnTo>
                    <a:lnTo>
                      <a:pt x="2098" y="1508"/>
                    </a:lnTo>
                    <a:lnTo>
                      <a:pt x="2092" y="1520"/>
                    </a:lnTo>
                    <a:lnTo>
                      <a:pt x="2090" y="1534"/>
                    </a:lnTo>
                    <a:lnTo>
                      <a:pt x="2090" y="1534"/>
                    </a:lnTo>
                    <a:lnTo>
                      <a:pt x="2090" y="1544"/>
                    </a:lnTo>
                    <a:lnTo>
                      <a:pt x="2092" y="1552"/>
                    </a:lnTo>
                    <a:lnTo>
                      <a:pt x="2096" y="1560"/>
                    </a:lnTo>
                    <a:lnTo>
                      <a:pt x="2100" y="1568"/>
                    </a:lnTo>
                    <a:lnTo>
                      <a:pt x="2106" y="1574"/>
                    </a:lnTo>
                    <a:lnTo>
                      <a:pt x="2114" y="1580"/>
                    </a:lnTo>
                    <a:lnTo>
                      <a:pt x="2120" y="1586"/>
                    </a:lnTo>
                    <a:lnTo>
                      <a:pt x="2128" y="1590"/>
                    </a:lnTo>
                    <a:lnTo>
                      <a:pt x="2128" y="1638"/>
                    </a:lnTo>
                    <a:lnTo>
                      <a:pt x="2128" y="1638"/>
                    </a:lnTo>
                    <a:lnTo>
                      <a:pt x="2130" y="1644"/>
                    </a:lnTo>
                    <a:lnTo>
                      <a:pt x="2132" y="1648"/>
                    </a:lnTo>
                    <a:lnTo>
                      <a:pt x="2136" y="1652"/>
                    </a:lnTo>
                    <a:lnTo>
                      <a:pt x="2142" y="1656"/>
                    </a:lnTo>
                    <a:lnTo>
                      <a:pt x="2142" y="7130"/>
                    </a:lnTo>
                    <a:lnTo>
                      <a:pt x="2154" y="7130"/>
                    </a:lnTo>
                    <a:lnTo>
                      <a:pt x="2154" y="1654"/>
                    </a:lnTo>
                    <a:lnTo>
                      <a:pt x="2154" y="1654"/>
                    </a:lnTo>
                    <a:lnTo>
                      <a:pt x="2158" y="1652"/>
                    </a:lnTo>
                    <a:lnTo>
                      <a:pt x="2162" y="1648"/>
                    </a:lnTo>
                    <a:lnTo>
                      <a:pt x="2164" y="1642"/>
                    </a:lnTo>
                    <a:lnTo>
                      <a:pt x="2166" y="1638"/>
                    </a:lnTo>
                    <a:lnTo>
                      <a:pt x="2166" y="1590"/>
                    </a:lnTo>
                    <a:lnTo>
                      <a:pt x="2166" y="1590"/>
                    </a:lnTo>
                    <a:lnTo>
                      <a:pt x="2174" y="1586"/>
                    </a:lnTo>
                    <a:lnTo>
                      <a:pt x="2182" y="1582"/>
                    </a:lnTo>
                    <a:lnTo>
                      <a:pt x="2188" y="1576"/>
                    </a:lnTo>
                    <a:lnTo>
                      <a:pt x="2194" y="1570"/>
                    </a:lnTo>
                    <a:lnTo>
                      <a:pt x="2200" y="1562"/>
                    </a:lnTo>
                    <a:lnTo>
                      <a:pt x="2202" y="1554"/>
                    </a:lnTo>
                    <a:lnTo>
                      <a:pt x="2204" y="1544"/>
                    </a:lnTo>
                    <a:lnTo>
                      <a:pt x="2206" y="1534"/>
                    </a:lnTo>
                    <a:lnTo>
                      <a:pt x="2206" y="1534"/>
                    </a:lnTo>
                    <a:lnTo>
                      <a:pt x="2206" y="1526"/>
                    </a:lnTo>
                    <a:lnTo>
                      <a:pt x="2202" y="1518"/>
                    </a:lnTo>
                    <a:lnTo>
                      <a:pt x="2200" y="1510"/>
                    </a:lnTo>
                    <a:lnTo>
                      <a:pt x="2196" y="1502"/>
                    </a:lnTo>
                    <a:lnTo>
                      <a:pt x="2190" y="1494"/>
                    </a:lnTo>
                    <a:lnTo>
                      <a:pt x="2184" y="1490"/>
                    </a:lnTo>
                    <a:lnTo>
                      <a:pt x="2176" y="1484"/>
                    </a:lnTo>
                    <a:lnTo>
                      <a:pt x="2168" y="1480"/>
                    </a:lnTo>
                    <a:lnTo>
                      <a:pt x="2206" y="1228"/>
                    </a:lnTo>
                    <a:lnTo>
                      <a:pt x="2206" y="1228"/>
                    </a:lnTo>
                    <a:lnTo>
                      <a:pt x="2210" y="1226"/>
                    </a:lnTo>
                    <a:lnTo>
                      <a:pt x="2212" y="1222"/>
                    </a:lnTo>
                    <a:lnTo>
                      <a:pt x="2214" y="1216"/>
                    </a:lnTo>
                    <a:lnTo>
                      <a:pt x="2214" y="1216"/>
                    </a:lnTo>
                    <a:lnTo>
                      <a:pt x="2214" y="1206"/>
                    </a:lnTo>
                    <a:lnTo>
                      <a:pt x="2256" y="1206"/>
                    </a:lnTo>
                    <a:lnTo>
                      <a:pt x="2260" y="1196"/>
                    </a:lnTo>
                    <a:lnTo>
                      <a:pt x="2260" y="1196"/>
                    </a:lnTo>
                    <a:lnTo>
                      <a:pt x="2534" y="1200"/>
                    </a:lnTo>
                    <a:lnTo>
                      <a:pt x="2748" y="1202"/>
                    </a:lnTo>
                    <a:lnTo>
                      <a:pt x="2998" y="1200"/>
                    </a:lnTo>
                    <a:lnTo>
                      <a:pt x="3266" y="1196"/>
                    </a:lnTo>
                    <a:lnTo>
                      <a:pt x="3404" y="1192"/>
                    </a:lnTo>
                    <a:lnTo>
                      <a:pt x="3542" y="1188"/>
                    </a:lnTo>
                    <a:lnTo>
                      <a:pt x="3676" y="1182"/>
                    </a:lnTo>
                    <a:lnTo>
                      <a:pt x="3806" y="1172"/>
                    </a:lnTo>
                    <a:lnTo>
                      <a:pt x="3932" y="1164"/>
                    </a:lnTo>
                    <a:lnTo>
                      <a:pt x="4050" y="1152"/>
                    </a:lnTo>
                    <a:lnTo>
                      <a:pt x="4050" y="1152"/>
                    </a:lnTo>
                    <a:lnTo>
                      <a:pt x="4184" y="1134"/>
                    </a:lnTo>
                    <a:lnTo>
                      <a:pt x="4338" y="1108"/>
                    </a:lnTo>
                    <a:lnTo>
                      <a:pt x="4506" y="1078"/>
                    </a:lnTo>
                    <a:lnTo>
                      <a:pt x="4686" y="1044"/>
                    </a:lnTo>
                    <a:lnTo>
                      <a:pt x="4874" y="1006"/>
                    </a:lnTo>
                    <a:lnTo>
                      <a:pt x="5066" y="964"/>
                    </a:lnTo>
                    <a:lnTo>
                      <a:pt x="5258" y="920"/>
                    </a:lnTo>
                    <a:lnTo>
                      <a:pt x="5450" y="876"/>
                    </a:lnTo>
                    <a:lnTo>
                      <a:pt x="5636" y="830"/>
                    </a:lnTo>
                    <a:lnTo>
                      <a:pt x="5814" y="786"/>
                    </a:lnTo>
                    <a:lnTo>
                      <a:pt x="5980" y="744"/>
                    </a:lnTo>
                    <a:lnTo>
                      <a:pt x="6130" y="704"/>
                    </a:lnTo>
                    <a:lnTo>
                      <a:pt x="6260" y="668"/>
                    </a:lnTo>
                    <a:lnTo>
                      <a:pt x="6370" y="638"/>
                    </a:lnTo>
                    <a:lnTo>
                      <a:pt x="6454" y="612"/>
                    </a:lnTo>
                    <a:lnTo>
                      <a:pt x="6508" y="592"/>
                    </a:lnTo>
                    <a:lnTo>
                      <a:pt x="6508" y="592"/>
                    </a:lnTo>
                    <a:lnTo>
                      <a:pt x="6706" y="510"/>
                    </a:lnTo>
                    <a:lnTo>
                      <a:pt x="6718" y="506"/>
                    </a:lnTo>
                    <a:lnTo>
                      <a:pt x="6718" y="506"/>
                    </a:lnTo>
                    <a:lnTo>
                      <a:pt x="6718" y="506"/>
                    </a:lnTo>
                    <a:lnTo>
                      <a:pt x="6718" y="506"/>
                    </a:lnTo>
                    <a:lnTo>
                      <a:pt x="6718" y="506"/>
                    </a:lnTo>
                    <a:lnTo>
                      <a:pt x="6718" y="494"/>
                    </a:lnTo>
                    <a:lnTo>
                      <a:pt x="6730" y="488"/>
                    </a:lnTo>
                    <a:lnTo>
                      <a:pt x="6730" y="456"/>
                    </a:lnTo>
                    <a:lnTo>
                      <a:pt x="6748" y="434"/>
                    </a:lnTo>
                    <a:lnTo>
                      <a:pt x="6748" y="410"/>
                    </a:lnTo>
                    <a:lnTo>
                      <a:pt x="6734" y="410"/>
                    </a:lnTo>
                    <a:close/>
                    <a:moveTo>
                      <a:pt x="6534" y="266"/>
                    </a:moveTo>
                    <a:lnTo>
                      <a:pt x="6698" y="404"/>
                    </a:lnTo>
                    <a:lnTo>
                      <a:pt x="6604" y="404"/>
                    </a:lnTo>
                    <a:lnTo>
                      <a:pt x="6492" y="274"/>
                    </a:lnTo>
                    <a:lnTo>
                      <a:pt x="6534" y="266"/>
                    </a:lnTo>
                    <a:close/>
                    <a:moveTo>
                      <a:pt x="6458" y="278"/>
                    </a:moveTo>
                    <a:lnTo>
                      <a:pt x="6468" y="278"/>
                    </a:lnTo>
                    <a:lnTo>
                      <a:pt x="6576" y="404"/>
                    </a:lnTo>
                    <a:lnTo>
                      <a:pt x="6564" y="404"/>
                    </a:lnTo>
                    <a:lnTo>
                      <a:pt x="6564" y="420"/>
                    </a:lnTo>
                    <a:lnTo>
                      <a:pt x="6556" y="428"/>
                    </a:lnTo>
                    <a:lnTo>
                      <a:pt x="6544" y="416"/>
                    </a:lnTo>
                    <a:lnTo>
                      <a:pt x="6534" y="420"/>
                    </a:lnTo>
                    <a:lnTo>
                      <a:pt x="6534" y="420"/>
                    </a:lnTo>
                    <a:lnTo>
                      <a:pt x="6534" y="424"/>
                    </a:lnTo>
                    <a:lnTo>
                      <a:pt x="6534" y="430"/>
                    </a:lnTo>
                    <a:lnTo>
                      <a:pt x="6536" y="434"/>
                    </a:lnTo>
                    <a:lnTo>
                      <a:pt x="6538" y="438"/>
                    </a:lnTo>
                    <a:lnTo>
                      <a:pt x="6542" y="440"/>
                    </a:lnTo>
                    <a:lnTo>
                      <a:pt x="6550" y="442"/>
                    </a:lnTo>
                    <a:lnTo>
                      <a:pt x="6550" y="442"/>
                    </a:lnTo>
                    <a:lnTo>
                      <a:pt x="6568" y="444"/>
                    </a:lnTo>
                    <a:lnTo>
                      <a:pt x="6588" y="448"/>
                    </a:lnTo>
                    <a:lnTo>
                      <a:pt x="6620" y="456"/>
                    </a:lnTo>
                    <a:lnTo>
                      <a:pt x="6620" y="456"/>
                    </a:lnTo>
                    <a:lnTo>
                      <a:pt x="6618" y="464"/>
                    </a:lnTo>
                    <a:lnTo>
                      <a:pt x="6450" y="490"/>
                    </a:lnTo>
                    <a:lnTo>
                      <a:pt x="6358" y="384"/>
                    </a:lnTo>
                    <a:lnTo>
                      <a:pt x="6458" y="278"/>
                    </a:lnTo>
                    <a:close/>
                    <a:moveTo>
                      <a:pt x="6424" y="494"/>
                    </a:moveTo>
                    <a:lnTo>
                      <a:pt x="6228" y="524"/>
                    </a:lnTo>
                    <a:lnTo>
                      <a:pt x="6344" y="400"/>
                    </a:lnTo>
                    <a:lnTo>
                      <a:pt x="6424" y="494"/>
                    </a:lnTo>
                    <a:close/>
                    <a:moveTo>
                      <a:pt x="6420" y="284"/>
                    </a:moveTo>
                    <a:lnTo>
                      <a:pt x="6344" y="368"/>
                    </a:lnTo>
                    <a:lnTo>
                      <a:pt x="6290" y="306"/>
                    </a:lnTo>
                    <a:lnTo>
                      <a:pt x="6420" y="284"/>
                    </a:lnTo>
                    <a:close/>
                    <a:moveTo>
                      <a:pt x="6266" y="310"/>
                    </a:moveTo>
                    <a:lnTo>
                      <a:pt x="6330" y="384"/>
                    </a:lnTo>
                    <a:lnTo>
                      <a:pt x="6214" y="508"/>
                    </a:lnTo>
                    <a:lnTo>
                      <a:pt x="6144" y="426"/>
                    </a:lnTo>
                    <a:lnTo>
                      <a:pt x="6256" y="310"/>
                    </a:lnTo>
                    <a:lnTo>
                      <a:pt x="6266" y="310"/>
                    </a:lnTo>
                    <a:close/>
                    <a:moveTo>
                      <a:pt x="6200" y="524"/>
                    </a:moveTo>
                    <a:lnTo>
                      <a:pt x="6196" y="528"/>
                    </a:lnTo>
                    <a:lnTo>
                      <a:pt x="6016" y="556"/>
                    </a:lnTo>
                    <a:lnTo>
                      <a:pt x="6128" y="440"/>
                    </a:lnTo>
                    <a:lnTo>
                      <a:pt x="6200" y="524"/>
                    </a:lnTo>
                    <a:close/>
                    <a:moveTo>
                      <a:pt x="6216" y="318"/>
                    </a:moveTo>
                    <a:lnTo>
                      <a:pt x="6128" y="408"/>
                    </a:lnTo>
                    <a:lnTo>
                      <a:pt x="6070" y="340"/>
                    </a:lnTo>
                    <a:lnTo>
                      <a:pt x="6216" y="318"/>
                    </a:lnTo>
                    <a:close/>
                    <a:moveTo>
                      <a:pt x="6112" y="422"/>
                    </a:moveTo>
                    <a:lnTo>
                      <a:pt x="6000" y="538"/>
                    </a:lnTo>
                    <a:lnTo>
                      <a:pt x="5938" y="464"/>
                    </a:lnTo>
                    <a:lnTo>
                      <a:pt x="6048" y="348"/>
                    </a:lnTo>
                    <a:lnTo>
                      <a:pt x="6112" y="422"/>
                    </a:lnTo>
                    <a:close/>
                    <a:moveTo>
                      <a:pt x="5988" y="560"/>
                    </a:moveTo>
                    <a:lnTo>
                      <a:pt x="5822" y="584"/>
                    </a:lnTo>
                    <a:lnTo>
                      <a:pt x="5922" y="480"/>
                    </a:lnTo>
                    <a:lnTo>
                      <a:pt x="5988" y="560"/>
                    </a:lnTo>
                    <a:close/>
                    <a:moveTo>
                      <a:pt x="6014" y="350"/>
                    </a:moveTo>
                    <a:lnTo>
                      <a:pt x="5922" y="446"/>
                    </a:lnTo>
                    <a:lnTo>
                      <a:pt x="5860" y="374"/>
                    </a:lnTo>
                    <a:lnTo>
                      <a:pt x="6014" y="350"/>
                    </a:lnTo>
                    <a:close/>
                    <a:moveTo>
                      <a:pt x="5846" y="392"/>
                    </a:moveTo>
                    <a:lnTo>
                      <a:pt x="5906" y="462"/>
                    </a:lnTo>
                    <a:lnTo>
                      <a:pt x="5800" y="574"/>
                    </a:lnTo>
                    <a:lnTo>
                      <a:pt x="5748" y="514"/>
                    </a:lnTo>
                    <a:lnTo>
                      <a:pt x="5846" y="392"/>
                    </a:lnTo>
                    <a:close/>
                    <a:moveTo>
                      <a:pt x="5788" y="590"/>
                    </a:moveTo>
                    <a:lnTo>
                      <a:pt x="5672" y="608"/>
                    </a:lnTo>
                    <a:lnTo>
                      <a:pt x="5734" y="530"/>
                    </a:lnTo>
                    <a:lnTo>
                      <a:pt x="5788" y="590"/>
                    </a:lnTo>
                    <a:close/>
                    <a:moveTo>
                      <a:pt x="5828" y="380"/>
                    </a:moveTo>
                    <a:lnTo>
                      <a:pt x="5734" y="496"/>
                    </a:lnTo>
                    <a:lnTo>
                      <a:pt x="5656" y="406"/>
                    </a:lnTo>
                    <a:lnTo>
                      <a:pt x="5828" y="380"/>
                    </a:lnTo>
                    <a:close/>
                    <a:moveTo>
                      <a:pt x="5720" y="512"/>
                    </a:moveTo>
                    <a:lnTo>
                      <a:pt x="5638" y="612"/>
                    </a:lnTo>
                    <a:lnTo>
                      <a:pt x="5610" y="616"/>
                    </a:lnTo>
                    <a:lnTo>
                      <a:pt x="5542" y="538"/>
                    </a:lnTo>
                    <a:lnTo>
                      <a:pt x="5638" y="418"/>
                    </a:lnTo>
                    <a:lnTo>
                      <a:pt x="5720" y="512"/>
                    </a:lnTo>
                    <a:close/>
                    <a:moveTo>
                      <a:pt x="5586" y="620"/>
                    </a:moveTo>
                    <a:lnTo>
                      <a:pt x="5460" y="640"/>
                    </a:lnTo>
                    <a:lnTo>
                      <a:pt x="5528" y="554"/>
                    </a:lnTo>
                    <a:lnTo>
                      <a:pt x="5586" y="620"/>
                    </a:lnTo>
                    <a:close/>
                    <a:moveTo>
                      <a:pt x="5614" y="414"/>
                    </a:moveTo>
                    <a:lnTo>
                      <a:pt x="5528" y="522"/>
                    </a:lnTo>
                    <a:lnTo>
                      <a:pt x="5456" y="438"/>
                    </a:lnTo>
                    <a:lnTo>
                      <a:pt x="5614" y="414"/>
                    </a:lnTo>
                    <a:close/>
                    <a:moveTo>
                      <a:pt x="5514" y="536"/>
                    </a:moveTo>
                    <a:lnTo>
                      <a:pt x="5428" y="644"/>
                    </a:lnTo>
                    <a:lnTo>
                      <a:pt x="5404" y="648"/>
                    </a:lnTo>
                    <a:lnTo>
                      <a:pt x="5406" y="646"/>
                    </a:lnTo>
                    <a:lnTo>
                      <a:pt x="5336" y="566"/>
                    </a:lnTo>
                    <a:lnTo>
                      <a:pt x="5434" y="444"/>
                    </a:lnTo>
                    <a:lnTo>
                      <a:pt x="5514" y="536"/>
                    </a:lnTo>
                    <a:close/>
                    <a:moveTo>
                      <a:pt x="5382" y="652"/>
                    </a:moveTo>
                    <a:lnTo>
                      <a:pt x="5250" y="672"/>
                    </a:lnTo>
                    <a:lnTo>
                      <a:pt x="5322" y="582"/>
                    </a:lnTo>
                    <a:lnTo>
                      <a:pt x="5382" y="652"/>
                    </a:lnTo>
                    <a:close/>
                    <a:moveTo>
                      <a:pt x="5404" y="446"/>
                    </a:moveTo>
                    <a:lnTo>
                      <a:pt x="5320" y="548"/>
                    </a:lnTo>
                    <a:lnTo>
                      <a:pt x="5252" y="470"/>
                    </a:lnTo>
                    <a:lnTo>
                      <a:pt x="5404" y="446"/>
                    </a:lnTo>
                    <a:close/>
                    <a:moveTo>
                      <a:pt x="5308" y="564"/>
                    </a:moveTo>
                    <a:lnTo>
                      <a:pt x="5216" y="676"/>
                    </a:lnTo>
                    <a:lnTo>
                      <a:pt x="5208" y="678"/>
                    </a:lnTo>
                    <a:lnTo>
                      <a:pt x="5138" y="600"/>
                    </a:lnTo>
                    <a:lnTo>
                      <a:pt x="5236" y="482"/>
                    </a:lnTo>
                    <a:lnTo>
                      <a:pt x="5308" y="564"/>
                    </a:lnTo>
                    <a:close/>
                    <a:moveTo>
                      <a:pt x="5024" y="706"/>
                    </a:moveTo>
                    <a:lnTo>
                      <a:pt x="5002" y="710"/>
                    </a:lnTo>
                    <a:lnTo>
                      <a:pt x="5004" y="708"/>
                    </a:lnTo>
                    <a:lnTo>
                      <a:pt x="4938" y="638"/>
                    </a:lnTo>
                    <a:lnTo>
                      <a:pt x="5038" y="518"/>
                    </a:lnTo>
                    <a:lnTo>
                      <a:pt x="5112" y="598"/>
                    </a:lnTo>
                    <a:lnTo>
                      <a:pt x="5022" y="706"/>
                    </a:lnTo>
                    <a:lnTo>
                      <a:pt x="5024" y="706"/>
                    </a:lnTo>
                    <a:close/>
                    <a:moveTo>
                      <a:pt x="4054" y="846"/>
                    </a:moveTo>
                    <a:lnTo>
                      <a:pt x="4054" y="846"/>
                    </a:lnTo>
                    <a:lnTo>
                      <a:pt x="4070" y="670"/>
                    </a:lnTo>
                    <a:lnTo>
                      <a:pt x="4138" y="746"/>
                    </a:lnTo>
                    <a:lnTo>
                      <a:pt x="4054" y="846"/>
                    </a:lnTo>
                    <a:close/>
                    <a:moveTo>
                      <a:pt x="4060" y="852"/>
                    </a:moveTo>
                    <a:lnTo>
                      <a:pt x="4060" y="852"/>
                    </a:lnTo>
                    <a:lnTo>
                      <a:pt x="4058" y="850"/>
                    </a:lnTo>
                    <a:lnTo>
                      <a:pt x="4060" y="852"/>
                    </a:lnTo>
                    <a:close/>
                    <a:moveTo>
                      <a:pt x="3680" y="892"/>
                    </a:moveTo>
                    <a:lnTo>
                      <a:pt x="3618" y="824"/>
                    </a:lnTo>
                    <a:lnTo>
                      <a:pt x="3706" y="718"/>
                    </a:lnTo>
                    <a:lnTo>
                      <a:pt x="3778" y="798"/>
                    </a:lnTo>
                    <a:lnTo>
                      <a:pt x="3704" y="888"/>
                    </a:lnTo>
                    <a:lnTo>
                      <a:pt x="3680" y="892"/>
                    </a:lnTo>
                    <a:close/>
                    <a:moveTo>
                      <a:pt x="3702" y="890"/>
                    </a:moveTo>
                    <a:lnTo>
                      <a:pt x="3690" y="904"/>
                    </a:lnTo>
                    <a:lnTo>
                      <a:pt x="3680" y="892"/>
                    </a:lnTo>
                    <a:lnTo>
                      <a:pt x="3702" y="890"/>
                    </a:lnTo>
                    <a:close/>
                    <a:moveTo>
                      <a:pt x="3496" y="916"/>
                    </a:moveTo>
                    <a:lnTo>
                      <a:pt x="3434" y="850"/>
                    </a:lnTo>
                    <a:lnTo>
                      <a:pt x="3522" y="746"/>
                    </a:lnTo>
                    <a:lnTo>
                      <a:pt x="3592" y="822"/>
                    </a:lnTo>
                    <a:lnTo>
                      <a:pt x="3516" y="912"/>
                    </a:lnTo>
                    <a:lnTo>
                      <a:pt x="3496" y="916"/>
                    </a:lnTo>
                    <a:close/>
                    <a:moveTo>
                      <a:pt x="3512" y="916"/>
                    </a:moveTo>
                    <a:lnTo>
                      <a:pt x="3504" y="926"/>
                    </a:lnTo>
                    <a:lnTo>
                      <a:pt x="3498" y="918"/>
                    </a:lnTo>
                    <a:lnTo>
                      <a:pt x="3512" y="916"/>
                    </a:lnTo>
                    <a:close/>
                    <a:moveTo>
                      <a:pt x="3320" y="940"/>
                    </a:moveTo>
                    <a:lnTo>
                      <a:pt x="3256" y="868"/>
                    </a:lnTo>
                    <a:lnTo>
                      <a:pt x="3338" y="770"/>
                    </a:lnTo>
                    <a:lnTo>
                      <a:pt x="3408" y="848"/>
                    </a:lnTo>
                    <a:lnTo>
                      <a:pt x="3334" y="938"/>
                    </a:lnTo>
                    <a:lnTo>
                      <a:pt x="3320" y="940"/>
                    </a:lnTo>
                    <a:close/>
                    <a:moveTo>
                      <a:pt x="3328" y="944"/>
                    </a:moveTo>
                    <a:lnTo>
                      <a:pt x="3326" y="946"/>
                    </a:lnTo>
                    <a:lnTo>
                      <a:pt x="3324" y="944"/>
                    </a:lnTo>
                    <a:lnTo>
                      <a:pt x="3328" y="944"/>
                    </a:lnTo>
                    <a:close/>
                    <a:moveTo>
                      <a:pt x="2464" y="1068"/>
                    </a:moveTo>
                    <a:lnTo>
                      <a:pt x="2474" y="1068"/>
                    </a:lnTo>
                    <a:lnTo>
                      <a:pt x="2474" y="1068"/>
                    </a:lnTo>
                    <a:lnTo>
                      <a:pt x="2476" y="1068"/>
                    </a:lnTo>
                    <a:lnTo>
                      <a:pt x="2598" y="1050"/>
                    </a:lnTo>
                    <a:lnTo>
                      <a:pt x="2616" y="1068"/>
                    </a:lnTo>
                    <a:lnTo>
                      <a:pt x="2480" y="1090"/>
                    </a:lnTo>
                    <a:lnTo>
                      <a:pt x="2482" y="1088"/>
                    </a:lnTo>
                    <a:lnTo>
                      <a:pt x="2464" y="1068"/>
                    </a:lnTo>
                    <a:close/>
                    <a:moveTo>
                      <a:pt x="1952" y="950"/>
                    </a:moveTo>
                    <a:lnTo>
                      <a:pt x="1802" y="394"/>
                    </a:lnTo>
                    <a:lnTo>
                      <a:pt x="1804" y="316"/>
                    </a:lnTo>
                    <a:lnTo>
                      <a:pt x="2964" y="648"/>
                    </a:lnTo>
                    <a:lnTo>
                      <a:pt x="3162" y="712"/>
                    </a:lnTo>
                    <a:lnTo>
                      <a:pt x="3158" y="716"/>
                    </a:lnTo>
                    <a:lnTo>
                      <a:pt x="3262" y="748"/>
                    </a:lnTo>
                    <a:lnTo>
                      <a:pt x="1952" y="950"/>
                    </a:lnTo>
                    <a:close/>
                    <a:moveTo>
                      <a:pt x="2114" y="956"/>
                    </a:moveTo>
                    <a:lnTo>
                      <a:pt x="2038" y="1046"/>
                    </a:lnTo>
                    <a:lnTo>
                      <a:pt x="1986" y="976"/>
                    </a:lnTo>
                    <a:lnTo>
                      <a:pt x="2114" y="956"/>
                    </a:lnTo>
                    <a:close/>
                    <a:moveTo>
                      <a:pt x="1834" y="1010"/>
                    </a:moveTo>
                    <a:lnTo>
                      <a:pt x="1860" y="962"/>
                    </a:lnTo>
                    <a:lnTo>
                      <a:pt x="1876" y="1022"/>
                    </a:lnTo>
                    <a:lnTo>
                      <a:pt x="1848" y="1050"/>
                    </a:lnTo>
                    <a:lnTo>
                      <a:pt x="1848" y="1010"/>
                    </a:lnTo>
                    <a:lnTo>
                      <a:pt x="1834" y="1010"/>
                    </a:lnTo>
                    <a:close/>
                    <a:moveTo>
                      <a:pt x="1584" y="520"/>
                    </a:moveTo>
                    <a:lnTo>
                      <a:pt x="1586" y="532"/>
                    </a:lnTo>
                    <a:lnTo>
                      <a:pt x="1564" y="526"/>
                    </a:lnTo>
                    <a:lnTo>
                      <a:pt x="1562" y="518"/>
                    </a:lnTo>
                    <a:lnTo>
                      <a:pt x="1584" y="520"/>
                    </a:lnTo>
                    <a:close/>
                    <a:moveTo>
                      <a:pt x="1562" y="510"/>
                    </a:moveTo>
                    <a:lnTo>
                      <a:pt x="1554" y="418"/>
                    </a:lnTo>
                    <a:lnTo>
                      <a:pt x="1558" y="422"/>
                    </a:lnTo>
                    <a:lnTo>
                      <a:pt x="1582" y="512"/>
                    </a:lnTo>
                    <a:lnTo>
                      <a:pt x="1562" y="510"/>
                    </a:lnTo>
                    <a:close/>
                    <a:moveTo>
                      <a:pt x="1590" y="548"/>
                    </a:moveTo>
                    <a:lnTo>
                      <a:pt x="1606" y="604"/>
                    </a:lnTo>
                    <a:lnTo>
                      <a:pt x="1576" y="674"/>
                    </a:lnTo>
                    <a:lnTo>
                      <a:pt x="1566" y="542"/>
                    </a:lnTo>
                    <a:lnTo>
                      <a:pt x="1590" y="548"/>
                    </a:lnTo>
                    <a:close/>
                    <a:moveTo>
                      <a:pt x="4066" y="332"/>
                    </a:moveTo>
                    <a:lnTo>
                      <a:pt x="4064" y="362"/>
                    </a:lnTo>
                    <a:lnTo>
                      <a:pt x="4032" y="352"/>
                    </a:lnTo>
                    <a:lnTo>
                      <a:pt x="4054" y="252"/>
                    </a:lnTo>
                    <a:lnTo>
                      <a:pt x="4066" y="332"/>
                    </a:lnTo>
                    <a:close/>
                    <a:moveTo>
                      <a:pt x="4058" y="228"/>
                    </a:moveTo>
                    <a:lnTo>
                      <a:pt x="4062" y="216"/>
                    </a:lnTo>
                    <a:lnTo>
                      <a:pt x="4076" y="218"/>
                    </a:lnTo>
                    <a:lnTo>
                      <a:pt x="4070" y="290"/>
                    </a:lnTo>
                    <a:lnTo>
                      <a:pt x="4058" y="228"/>
                    </a:lnTo>
                    <a:close/>
                    <a:moveTo>
                      <a:pt x="4062" y="372"/>
                    </a:moveTo>
                    <a:lnTo>
                      <a:pt x="4062" y="376"/>
                    </a:lnTo>
                    <a:lnTo>
                      <a:pt x="4008" y="462"/>
                    </a:lnTo>
                    <a:lnTo>
                      <a:pt x="4028" y="370"/>
                    </a:lnTo>
                    <a:lnTo>
                      <a:pt x="4062" y="372"/>
                    </a:lnTo>
                    <a:close/>
                    <a:moveTo>
                      <a:pt x="3938" y="646"/>
                    </a:moveTo>
                    <a:lnTo>
                      <a:pt x="3484" y="718"/>
                    </a:lnTo>
                    <a:lnTo>
                      <a:pt x="3348" y="736"/>
                    </a:lnTo>
                    <a:lnTo>
                      <a:pt x="3180" y="686"/>
                    </a:lnTo>
                    <a:lnTo>
                      <a:pt x="3170" y="700"/>
                    </a:lnTo>
                    <a:lnTo>
                      <a:pt x="1722" y="222"/>
                    </a:lnTo>
                    <a:lnTo>
                      <a:pt x="4056" y="48"/>
                    </a:lnTo>
                    <a:lnTo>
                      <a:pt x="3938" y="646"/>
                    </a:lnTo>
                    <a:close/>
                    <a:moveTo>
                      <a:pt x="3988" y="546"/>
                    </a:moveTo>
                    <a:lnTo>
                      <a:pt x="4026" y="632"/>
                    </a:lnTo>
                    <a:lnTo>
                      <a:pt x="3968" y="642"/>
                    </a:lnTo>
                    <a:lnTo>
                      <a:pt x="3988" y="546"/>
                    </a:lnTo>
                    <a:close/>
                    <a:moveTo>
                      <a:pt x="3944" y="752"/>
                    </a:moveTo>
                    <a:lnTo>
                      <a:pt x="3958" y="768"/>
                    </a:lnTo>
                    <a:lnTo>
                      <a:pt x="3934" y="796"/>
                    </a:lnTo>
                    <a:lnTo>
                      <a:pt x="3944" y="752"/>
                    </a:lnTo>
                    <a:close/>
                    <a:moveTo>
                      <a:pt x="3874" y="686"/>
                    </a:moveTo>
                    <a:lnTo>
                      <a:pt x="3790" y="784"/>
                    </a:lnTo>
                    <a:lnTo>
                      <a:pt x="3722" y="708"/>
                    </a:lnTo>
                    <a:lnTo>
                      <a:pt x="3874" y="686"/>
                    </a:lnTo>
                    <a:close/>
                    <a:moveTo>
                      <a:pt x="3604" y="808"/>
                    </a:moveTo>
                    <a:lnTo>
                      <a:pt x="3538" y="736"/>
                    </a:lnTo>
                    <a:lnTo>
                      <a:pt x="3682" y="714"/>
                    </a:lnTo>
                    <a:lnTo>
                      <a:pt x="3604" y="808"/>
                    </a:lnTo>
                    <a:close/>
                    <a:moveTo>
                      <a:pt x="3606" y="838"/>
                    </a:moveTo>
                    <a:lnTo>
                      <a:pt x="3656" y="894"/>
                    </a:lnTo>
                    <a:lnTo>
                      <a:pt x="3546" y="908"/>
                    </a:lnTo>
                    <a:lnTo>
                      <a:pt x="3606" y="838"/>
                    </a:lnTo>
                    <a:close/>
                    <a:moveTo>
                      <a:pt x="3420" y="834"/>
                    </a:moveTo>
                    <a:lnTo>
                      <a:pt x="3358" y="764"/>
                    </a:lnTo>
                    <a:lnTo>
                      <a:pt x="3496" y="744"/>
                    </a:lnTo>
                    <a:lnTo>
                      <a:pt x="3420" y="834"/>
                    </a:lnTo>
                    <a:close/>
                    <a:moveTo>
                      <a:pt x="3422" y="864"/>
                    </a:moveTo>
                    <a:lnTo>
                      <a:pt x="3472" y="918"/>
                    </a:lnTo>
                    <a:lnTo>
                      <a:pt x="3364" y="934"/>
                    </a:lnTo>
                    <a:lnTo>
                      <a:pt x="3422" y="864"/>
                    </a:lnTo>
                    <a:close/>
                    <a:moveTo>
                      <a:pt x="3242" y="852"/>
                    </a:moveTo>
                    <a:lnTo>
                      <a:pt x="3184" y="790"/>
                    </a:lnTo>
                    <a:lnTo>
                      <a:pt x="3310" y="772"/>
                    </a:lnTo>
                    <a:lnTo>
                      <a:pt x="3242" y="852"/>
                    </a:lnTo>
                    <a:close/>
                    <a:moveTo>
                      <a:pt x="3244" y="884"/>
                    </a:moveTo>
                    <a:lnTo>
                      <a:pt x="3296" y="942"/>
                    </a:lnTo>
                    <a:lnTo>
                      <a:pt x="3180" y="958"/>
                    </a:lnTo>
                    <a:lnTo>
                      <a:pt x="3244" y="884"/>
                    </a:lnTo>
                    <a:close/>
                    <a:moveTo>
                      <a:pt x="2902" y="628"/>
                    </a:moveTo>
                    <a:lnTo>
                      <a:pt x="1696" y="272"/>
                    </a:lnTo>
                    <a:lnTo>
                      <a:pt x="1696" y="272"/>
                    </a:lnTo>
                    <a:lnTo>
                      <a:pt x="1688" y="248"/>
                    </a:lnTo>
                    <a:lnTo>
                      <a:pt x="1688" y="248"/>
                    </a:lnTo>
                    <a:lnTo>
                      <a:pt x="1686" y="240"/>
                    </a:lnTo>
                    <a:lnTo>
                      <a:pt x="1680" y="234"/>
                    </a:lnTo>
                    <a:lnTo>
                      <a:pt x="2902" y="628"/>
                    </a:lnTo>
                    <a:close/>
                    <a:moveTo>
                      <a:pt x="1852" y="800"/>
                    </a:moveTo>
                    <a:lnTo>
                      <a:pt x="1818" y="682"/>
                    </a:lnTo>
                    <a:lnTo>
                      <a:pt x="1864" y="676"/>
                    </a:lnTo>
                    <a:lnTo>
                      <a:pt x="1894" y="794"/>
                    </a:lnTo>
                    <a:lnTo>
                      <a:pt x="1852" y="800"/>
                    </a:lnTo>
                    <a:close/>
                    <a:moveTo>
                      <a:pt x="1854" y="938"/>
                    </a:moveTo>
                    <a:lnTo>
                      <a:pt x="1756" y="914"/>
                    </a:lnTo>
                    <a:lnTo>
                      <a:pt x="1742" y="912"/>
                    </a:lnTo>
                    <a:lnTo>
                      <a:pt x="1810" y="778"/>
                    </a:lnTo>
                    <a:lnTo>
                      <a:pt x="1854" y="938"/>
                    </a:lnTo>
                    <a:close/>
                    <a:moveTo>
                      <a:pt x="1814" y="672"/>
                    </a:moveTo>
                    <a:lnTo>
                      <a:pt x="1782" y="564"/>
                    </a:lnTo>
                    <a:lnTo>
                      <a:pt x="1830" y="556"/>
                    </a:lnTo>
                    <a:lnTo>
                      <a:pt x="1860" y="664"/>
                    </a:lnTo>
                    <a:lnTo>
                      <a:pt x="1814" y="672"/>
                    </a:lnTo>
                    <a:close/>
                    <a:moveTo>
                      <a:pt x="1624" y="832"/>
                    </a:moveTo>
                    <a:lnTo>
                      <a:pt x="1624" y="832"/>
                    </a:lnTo>
                    <a:lnTo>
                      <a:pt x="1650" y="768"/>
                    </a:lnTo>
                    <a:lnTo>
                      <a:pt x="1686" y="906"/>
                    </a:lnTo>
                    <a:lnTo>
                      <a:pt x="1674" y="906"/>
                    </a:lnTo>
                    <a:lnTo>
                      <a:pt x="1624" y="832"/>
                    </a:lnTo>
                    <a:close/>
                    <a:moveTo>
                      <a:pt x="1664" y="904"/>
                    </a:moveTo>
                    <a:lnTo>
                      <a:pt x="1596" y="896"/>
                    </a:lnTo>
                    <a:lnTo>
                      <a:pt x="1596" y="896"/>
                    </a:lnTo>
                    <a:lnTo>
                      <a:pt x="1620" y="838"/>
                    </a:lnTo>
                    <a:lnTo>
                      <a:pt x="1664" y="904"/>
                    </a:lnTo>
                    <a:close/>
                    <a:moveTo>
                      <a:pt x="1638" y="588"/>
                    </a:moveTo>
                    <a:lnTo>
                      <a:pt x="1636" y="600"/>
                    </a:lnTo>
                    <a:lnTo>
                      <a:pt x="1624" y="558"/>
                    </a:lnTo>
                    <a:lnTo>
                      <a:pt x="1638" y="588"/>
                    </a:lnTo>
                    <a:close/>
                    <a:moveTo>
                      <a:pt x="1616" y="526"/>
                    </a:moveTo>
                    <a:lnTo>
                      <a:pt x="1654" y="530"/>
                    </a:lnTo>
                    <a:lnTo>
                      <a:pt x="1648" y="550"/>
                    </a:lnTo>
                    <a:lnTo>
                      <a:pt x="1626" y="544"/>
                    </a:lnTo>
                    <a:lnTo>
                      <a:pt x="1616" y="526"/>
                    </a:lnTo>
                    <a:close/>
                    <a:moveTo>
                      <a:pt x="1632" y="558"/>
                    </a:moveTo>
                    <a:lnTo>
                      <a:pt x="1646" y="562"/>
                    </a:lnTo>
                    <a:lnTo>
                      <a:pt x="1642" y="576"/>
                    </a:lnTo>
                    <a:lnTo>
                      <a:pt x="1632" y="558"/>
                    </a:lnTo>
                    <a:close/>
                    <a:moveTo>
                      <a:pt x="1644" y="598"/>
                    </a:moveTo>
                    <a:lnTo>
                      <a:pt x="1706" y="722"/>
                    </a:lnTo>
                    <a:lnTo>
                      <a:pt x="1668" y="718"/>
                    </a:lnTo>
                    <a:lnTo>
                      <a:pt x="1640" y="616"/>
                    </a:lnTo>
                    <a:lnTo>
                      <a:pt x="1644" y="598"/>
                    </a:lnTo>
                    <a:close/>
                    <a:moveTo>
                      <a:pt x="1670" y="726"/>
                    </a:moveTo>
                    <a:lnTo>
                      <a:pt x="1708" y="730"/>
                    </a:lnTo>
                    <a:lnTo>
                      <a:pt x="1710" y="732"/>
                    </a:lnTo>
                    <a:lnTo>
                      <a:pt x="1718" y="748"/>
                    </a:lnTo>
                    <a:lnTo>
                      <a:pt x="1714" y="766"/>
                    </a:lnTo>
                    <a:lnTo>
                      <a:pt x="1680" y="756"/>
                    </a:lnTo>
                    <a:lnTo>
                      <a:pt x="1670" y="726"/>
                    </a:lnTo>
                    <a:close/>
                    <a:moveTo>
                      <a:pt x="1718" y="732"/>
                    </a:moveTo>
                    <a:lnTo>
                      <a:pt x="1722" y="734"/>
                    </a:lnTo>
                    <a:lnTo>
                      <a:pt x="1720" y="738"/>
                    </a:lnTo>
                    <a:lnTo>
                      <a:pt x="1718" y="732"/>
                    </a:lnTo>
                    <a:close/>
                    <a:moveTo>
                      <a:pt x="1722" y="756"/>
                    </a:moveTo>
                    <a:lnTo>
                      <a:pt x="1730" y="770"/>
                    </a:lnTo>
                    <a:lnTo>
                      <a:pt x="1720" y="768"/>
                    </a:lnTo>
                    <a:lnTo>
                      <a:pt x="1722" y="756"/>
                    </a:lnTo>
                    <a:close/>
                    <a:moveTo>
                      <a:pt x="1724" y="746"/>
                    </a:moveTo>
                    <a:lnTo>
                      <a:pt x="1728" y="734"/>
                    </a:lnTo>
                    <a:lnTo>
                      <a:pt x="1798" y="748"/>
                    </a:lnTo>
                    <a:lnTo>
                      <a:pt x="1736" y="768"/>
                    </a:lnTo>
                    <a:lnTo>
                      <a:pt x="1724" y="746"/>
                    </a:lnTo>
                    <a:close/>
                    <a:moveTo>
                      <a:pt x="1730" y="726"/>
                    </a:moveTo>
                    <a:lnTo>
                      <a:pt x="1746" y="654"/>
                    </a:lnTo>
                    <a:lnTo>
                      <a:pt x="1798" y="728"/>
                    </a:lnTo>
                    <a:lnTo>
                      <a:pt x="1802" y="746"/>
                    </a:lnTo>
                    <a:lnTo>
                      <a:pt x="1730" y="726"/>
                    </a:lnTo>
                    <a:close/>
                    <a:moveTo>
                      <a:pt x="1750" y="552"/>
                    </a:moveTo>
                    <a:lnTo>
                      <a:pt x="1758" y="580"/>
                    </a:lnTo>
                    <a:lnTo>
                      <a:pt x="1746" y="632"/>
                    </a:lnTo>
                    <a:lnTo>
                      <a:pt x="1704" y="570"/>
                    </a:lnTo>
                    <a:lnTo>
                      <a:pt x="1750" y="552"/>
                    </a:lnTo>
                    <a:close/>
                    <a:moveTo>
                      <a:pt x="1698" y="560"/>
                    </a:moveTo>
                    <a:lnTo>
                      <a:pt x="1682" y="536"/>
                    </a:lnTo>
                    <a:lnTo>
                      <a:pt x="1740" y="546"/>
                    </a:lnTo>
                    <a:lnTo>
                      <a:pt x="1698" y="560"/>
                    </a:lnTo>
                    <a:close/>
                    <a:moveTo>
                      <a:pt x="1760" y="594"/>
                    </a:moveTo>
                    <a:lnTo>
                      <a:pt x="1790" y="698"/>
                    </a:lnTo>
                    <a:lnTo>
                      <a:pt x="1750" y="640"/>
                    </a:lnTo>
                    <a:lnTo>
                      <a:pt x="1760" y="594"/>
                    </a:lnTo>
                    <a:close/>
                    <a:moveTo>
                      <a:pt x="1780" y="552"/>
                    </a:moveTo>
                    <a:lnTo>
                      <a:pt x="1740" y="416"/>
                    </a:lnTo>
                    <a:lnTo>
                      <a:pt x="1740" y="416"/>
                    </a:lnTo>
                    <a:lnTo>
                      <a:pt x="1748" y="416"/>
                    </a:lnTo>
                    <a:lnTo>
                      <a:pt x="1748" y="416"/>
                    </a:lnTo>
                    <a:lnTo>
                      <a:pt x="1760" y="416"/>
                    </a:lnTo>
                    <a:lnTo>
                      <a:pt x="1764" y="412"/>
                    </a:lnTo>
                    <a:lnTo>
                      <a:pt x="1766" y="408"/>
                    </a:lnTo>
                    <a:lnTo>
                      <a:pt x="1764" y="402"/>
                    </a:lnTo>
                    <a:lnTo>
                      <a:pt x="1790" y="402"/>
                    </a:lnTo>
                    <a:lnTo>
                      <a:pt x="1828" y="546"/>
                    </a:lnTo>
                    <a:lnTo>
                      <a:pt x="1780" y="552"/>
                    </a:lnTo>
                    <a:close/>
                    <a:moveTo>
                      <a:pt x="1788" y="392"/>
                    </a:moveTo>
                    <a:lnTo>
                      <a:pt x="1760" y="392"/>
                    </a:lnTo>
                    <a:lnTo>
                      <a:pt x="1760" y="392"/>
                    </a:lnTo>
                    <a:lnTo>
                      <a:pt x="1752" y="382"/>
                    </a:lnTo>
                    <a:lnTo>
                      <a:pt x="1752" y="382"/>
                    </a:lnTo>
                    <a:lnTo>
                      <a:pt x="1750" y="378"/>
                    </a:lnTo>
                    <a:lnTo>
                      <a:pt x="1746" y="374"/>
                    </a:lnTo>
                    <a:lnTo>
                      <a:pt x="1736" y="370"/>
                    </a:lnTo>
                    <a:lnTo>
                      <a:pt x="1724" y="368"/>
                    </a:lnTo>
                    <a:lnTo>
                      <a:pt x="1724" y="368"/>
                    </a:lnTo>
                    <a:lnTo>
                      <a:pt x="1700" y="284"/>
                    </a:lnTo>
                    <a:lnTo>
                      <a:pt x="1790" y="312"/>
                    </a:lnTo>
                    <a:lnTo>
                      <a:pt x="1788" y="392"/>
                    </a:lnTo>
                    <a:close/>
                    <a:moveTo>
                      <a:pt x="1690" y="410"/>
                    </a:moveTo>
                    <a:lnTo>
                      <a:pt x="1690" y="410"/>
                    </a:lnTo>
                    <a:lnTo>
                      <a:pt x="1712" y="414"/>
                    </a:lnTo>
                    <a:lnTo>
                      <a:pt x="1748" y="542"/>
                    </a:lnTo>
                    <a:lnTo>
                      <a:pt x="1676" y="526"/>
                    </a:lnTo>
                    <a:lnTo>
                      <a:pt x="1666" y="512"/>
                    </a:lnTo>
                    <a:lnTo>
                      <a:pt x="1690" y="410"/>
                    </a:lnTo>
                    <a:close/>
                    <a:moveTo>
                      <a:pt x="1682" y="560"/>
                    </a:moveTo>
                    <a:lnTo>
                      <a:pt x="1656" y="554"/>
                    </a:lnTo>
                    <a:lnTo>
                      <a:pt x="1660" y="532"/>
                    </a:lnTo>
                    <a:lnTo>
                      <a:pt x="1662" y="532"/>
                    </a:lnTo>
                    <a:lnTo>
                      <a:pt x="1682" y="560"/>
                    </a:lnTo>
                    <a:close/>
                    <a:moveTo>
                      <a:pt x="1690" y="572"/>
                    </a:moveTo>
                    <a:lnTo>
                      <a:pt x="1742" y="648"/>
                    </a:lnTo>
                    <a:lnTo>
                      <a:pt x="1724" y="726"/>
                    </a:lnTo>
                    <a:lnTo>
                      <a:pt x="1720" y="724"/>
                    </a:lnTo>
                    <a:lnTo>
                      <a:pt x="1714" y="724"/>
                    </a:lnTo>
                    <a:lnTo>
                      <a:pt x="1648" y="588"/>
                    </a:lnTo>
                    <a:lnTo>
                      <a:pt x="1654" y="564"/>
                    </a:lnTo>
                    <a:lnTo>
                      <a:pt x="1690" y="572"/>
                    </a:lnTo>
                    <a:close/>
                    <a:moveTo>
                      <a:pt x="1656" y="524"/>
                    </a:moveTo>
                    <a:lnTo>
                      <a:pt x="1612" y="518"/>
                    </a:lnTo>
                    <a:lnTo>
                      <a:pt x="1588" y="424"/>
                    </a:lnTo>
                    <a:lnTo>
                      <a:pt x="1656" y="524"/>
                    </a:lnTo>
                    <a:lnTo>
                      <a:pt x="1656" y="524"/>
                    </a:lnTo>
                    <a:close/>
                    <a:moveTo>
                      <a:pt x="1608" y="614"/>
                    </a:moveTo>
                    <a:lnTo>
                      <a:pt x="1634" y="714"/>
                    </a:lnTo>
                    <a:lnTo>
                      <a:pt x="1580" y="708"/>
                    </a:lnTo>
                    <a:lnTo>
                      <a:pt x="1578" y="696"/>
                    </a:lnTo>
                    <a:lnTo>
                      <a:pt x="1608" y="614"/>
                    </a:lnTo>
                    <a:close/>
                    <a:moveTo>
                      <a:pt x="1636" y="722"/>
                    </a:moveTo>
                    <a:lnTo>
                      <a:pt x="1644" y="746"/>
                    </a:lnTo>
                    <a:lnTo>
                      <a:pt x="1580" y="728"/>
                    </a:lnTo>
                    <a:lnTo>
                      <a:pt x="1580" y="714"/>
                    </a:lnTo>
                    <a:lnTo>
                      <a:pt x="1636" y="722"/>
                    </a:lnTo>
                    <a:close/>
                    <a:moveTo>
                      <a:pt x="1584" y="744"/>
                    </a:moveTo>
                    <a:lnTo>
                      <a:pt x="1646" y="760"/>
                    </a:lnTo>
                    <a:lnTo>
                      <a:pt x="1620" y="824"/>
                    </a:lnTo>
                    <a:lnTo>
                      <a:pt x="1584" y="776"/>
                    </a:lnTo>
                    <a:lnTo>
                      <a:pt x="1580" y="728"/>
                    </a:lnTo>
                    <a:lnTo>
                      <a:pt x="1584" y="744"/>
                    </a:lnTo>
                    <a:close/>
                    <a:moveTo>
                      <a:pt x="1616" y="832"/>
                    </a:moveTo>
                    <a:lnTo>
                      <a:pt x="1594" y="886"/>
                    </a:lnTo>
                    <a:lnTo>
                      <a:pt x="1586" y="784"/>
                    </a:lnTo>
                    <a:lnTo>
                      <a:pt x="1616" y="832"/>
                    </a:lnTo>
                    <a:close/>
                    <a:moveTo>
                      <a:pt x="1670" y="912"/>
                    </a:moveTo>
                    <a:lnTo>
                      <a:pt x="1686" y="936"/>
                    </a:lnTo>
                    <a:lnTo>
                      <a:pt x="1598" y="918"/>
                    </a:lnTo>
                    <a:lnTo>
                      <a:pt x="1596" y="904"/>
                    </a:lnTo>
                    <a:lnTo>
                      <a:pt x="1670" y="912"/>
                    </a:lnTo>
                    <a:close/>
                    <a:moveTo>
                      <a:pt x="1680" y="914"/>
                    </a:moveTo>
                    <a:lnTo>
                      <a:pt x="1688" y="914"/>
                    </a:lnTo>
                    <a:lnTo>
                      <a:pt x="1692" y="932"/>
                    </a:lnTo>
                    <a:lnTo>
                      <a:pt x="1680" y="914"/>
                    </a:lnTo>
                    <a:close/>
                    <a:moveTo>
                      <a:pt x="1682" y="768"/>
                    </a:moveTo>
                    <a:lnTo>
                      <a:pt x="1736" y="782"/>
                    </a:lnTo>
                    <a:lnTo>
                      <a:pt x="1804" y="754"/>
                    </a:lnTo>
                    <a:lnTo>
                      <a:pt x="1808" y="766"/>
                    </a:lnTo>
                    <a:lnTo>
                      <a:pt x="1728" y="910"/>
                    </a:lnTo>
                    <a:lnTo>
                      <a:pt x="1722" y="910"/>
                    </a:lnTo>
                    <a:lnTo>
                      <a:pt x="1682" y="768"/>
                    </a:lnTo>
                    <a:close/>
                    <a:moveTo>
                      <a:pt x="1738" y="920"/>
                    </a:moveTo>
                    <a:lnTo>
                      <a:pt x="1744" y="920"/>
                    </a:lnTo>
                    <a:lnTo>
                      <a:pt x="1854" y="938"/>
                    </a:lnTo>
                    <a:lnTo>
                      <a:pt x="1854" y="940"/>
                    </a:lnTo>
                    <a:lnTo>
                      <a:pt x="1784" y="956"/>
                    </a:lnTo>
                    <a:lnTo>
                      <a:pt x="1734" y="946"/>
                    </a:lnTo>
                    <a:lnTo>
                      <a:pt x="1732" y="944"/>
                    </a:lnTo>
                    <a:lnTo>
                      <a:pt x="1730" y="936"/>
                    </a:lnTo>
                    <a:lnTo>
                      <a:pt x="1738" y="920"/>
                    </a:lnTo>
                    <a:close/>
                    <a:moveTo>
                      <a:pt x="1792" y="966"/>
                    </a:moveTo>
                    <a:lnTo>
                      <a:pt x="1856" y="948"/>
                    </a:lnTo>
                    <a:lnTo>
                      <a:pt x="1856" y="948"/>
                    </a:lnTo>
                    <a:lnTo>
                      <a:pt x="1824" y="1010"/>
                    </a:lnTo>
                    <a:lnTo>
                      <a:pt x="1822" y="1010"/>
                    </a:lnTo>
                    <a:lnTo>
                      <a:pt x="1822" y="1014"/>
                    </a:lnTo>
                    <a:lnTo>
                      <a:pt x="1816" y="1024"/>
                    </a:lnTo>
                    <a:lnTo>
                      <a:pt x="1748" y="958"/>
                    </a:lnTo>
                    <a:lnTo>
                      <a:pt x="1792" y="966"/>
                    </a:lnTo>
                    <a:close/>
                    <a:moveTo>
                      <a:pt x="1856" y="810"/>
                    </a:moveTo>
                    <a:lnTo>
                      <a:pt x="1898" y="804"/>
                    </a:lnTo>
                    <a:lnTo>
                      <a:pt x="1928" y="914"/>
                    </a:lnTo>
                    <a:lnTo>
                      <a:pt x="1888" y="920"/>
                    </a:lnTo>
                    <a:lnTo>
                      <a:pt x="1856" y="810"/>
                    </a:lnTo>
                    <a:close/>
                    <a:moveTo>
                      <a:pt x="3070" y="870"/>
                    </a:moveTo>
                    <a:lnTo>
                      <a:pt x="3020" y="816"/>
                    </a:lnTo>
                    <a:lnTo>
                      <a:pt x="3130" y="800"/>
                    </a:lnTo>
                    <a:lnTo>
                      <a:pt x="3070" y="870"/>
                    </a:lnTo>
                    <a:close/>
                    <a:moveTo>
                      <a:pt x="3070" y="900"/>
                    </a:moveTo>
                    <a:lnTo>
                      <a:pt x="3130" y="964"/>
                    </a:lnTo>
                    <a:lnTo>
                      <a:pt x="3000" y="982"/>
                    </a:lnTo>
                    <a:lnTo>
                      <a:pt x="3070" y="900"/>
                    </a:lnTo>
                    <a:close/>
                    <a:moveTo>
                      <a:pt x="2890" y="902"/>
                    </a:moveTo>
                    <a:lnTo>
                      <a:pt x="2838" y="844"/>
                    </a:lnTo>
                    <a:lnTo>
                      <a:pt x="2954" y="826"/>
                    </a:lnTo>
                    <a:lnTo>
                      <a:pt x="2890" y="902"/>
                    </a:lnTo>
                    <a:close/>
                    <a:moveTo>
                      <a:pt x="2890" y="930"/>
                    </a:moveTo>
                    <a:lnTo>
                      <a:pt x="2944" y="990"/>
                    </a:lnTo>
                    <a:lnTo>
                      <a:pt x="2828" y="1006"/>
                    </a:lnTo>
                    <a:lnTo>
                      <a:pt x="2890" y="930"/>
                    </a:lnTo>
                    <a:close/>
                    <a:moveTo>
                      <a:pt x="2716" y="928"/>
                    </a:moveTo>
                    <a:lnTo>
                      <a:pt x="2664" y="870"/>
                    </a:lnTo>
                    <a:lnTo>
                      <a:pt x="2782" y="852"/>
                    </a:lnTo>
                    <a:lnTo>
                      <a:pt x="2716" y="928"/>
                    </a:lnTo>
                    <a:close/>
                    <a:moveTo>
                      <a:pt x="2718" y="958"/>
                    </a:moveTo>
                    <a:lnTo>
                      <a:pt x="2768" y="1014"/>
                    </a:lnTo>
                    <a:lnTo>
                      <a:pt x="2658" y="1028"/>
                    </a:lnTo>
                    <a:lnTo>
                      <a:pt x="2718" y="958"/>
                    </a:lnTo>
                    <a:close/>
                    <a:moveTo>
                      <a:pt x="2542" y="960"/>
                    </a:moveTo>
                    <a:lnTo>
                      <a:pt x="2486" y="898"/>
                    </a:lnTo>
                    <a:lnTo>
                      <a:pt x="2612" y="880"/>
                    </a:lnTo>
                    <a:lnTo>
                      <a:pt x="2542" y="960"/>
                    </a:lnTo>
                    <a:close/>
                    <a:moveTo>
                      <a:pt x="2542" y="988"/>
                    </a:moveTo>
                    <a:lnTo>
                      <a:pt x="2588" y="1038"/>
                    </a:lnTo>
                    <a:lnTo>
                      <a:pt x="2490" y="1050"/>
                    </a:lnTo>
                    <a:lnTo>
                      <a:pt x="2542" y="988"/>
                    </a:lnTo>
                    <a:close/>
                    <a:moveTo>
                      <a:pt x="2378" y="972"/>
                    </a:moveTo>
                    <a:lnTo>
                      <a:pt x="2332" y="922"/>
                    </a:lnTo>
                    <a:lnTo>
                      <a:pt x="2434" y="906"/>
                    </a:lnTo>
                    <a:lnTo>
                      <a:pt x="2378" y="972"/>
                    </a:lnTo>
                    <a:close/>
                    <a:moveTo>
                      <a:pt x="2378" y="1002"/>
                    </a:moveTo>
                    <a:lnTo>
                      <a:pt x="2430" y="1058"/>
                    </a:lnTo>
                    <a:lnTo>
                      <a:pt x="2316" y="1074"/>
                    </a:lnTo>
                    <a:lnTo>
                      <a:pt x="2378" y="1002"/>
                    </a:lnTo>
                    <a:close/>
                    <a:moveTo>
                      <a:pt x="2276" y="930"/>
                    </a:moveTo>
                    <a:lnTo>
                      <a:pt x="2214" y="1002"/>
                    </a:lnTo>
                    <a:lnTo>
                      <a:pt x="2166" y="948"/>
                    </a:lnTo>
                    <a:lnTo>
                      <a:pt x="2276" y="930"/>
                    </a:lnTo>
                    <a:close/>
                    <a:moveTo>
                      <a:pt x="2302" y="926"/>
                    </a:moveTo>
                    <a:lnTo>
                      <a:pt x="2310" y="926"/>
                    </a:lnTo>
                    <a:lnTo>
                      <a:pt x="2366" y="988"/>
                    </a:lnTo>
                    <a:lnTo>
                      <a:pt x="2288" y="1078"/>
                    </a:lnTo>
                    <a:lnTo>
                      <a:pt x="2284" y="1078"/>
                    </a:lnTo>
                    <a:lnTo>
                      <a:pt x="2228" y="1016"/>
                    </a:lnTo>
                    <a:lnTo>
                      <a:pt x="2302" y="926"/>
                    </a:lnTo>
                    <a:close/>
                    <a:moveTo>
                      <a:pt x="2300" y="1092"/>
                    </a:moveTo>
                    <a:lnTo>
                      <a:pt x="2442" y="1072"/>
                    </a:lnTo>
                    <a:lnTo>
                      <a:pt x="2460" y="1092"/>
                    </a:lnTo>
                    <a:lnTo>
                      <a:pt x="2316" y="1114"/>
                    </a:lnTo>
                    <a:lnTo>
                      <a:pt x="2298" y="1094"/>
                    </a:lnTo>
                    <a:lnTo>
                      <a:pt x="2300" y="1092"/>
                    </a:lnTo>
                    <a:close/>
                    <a:moveTo>
                      <a:pt x="2452" y="1056"/>
                    </a:moveTo>
                    <a:lnTo>
                      <a:pt x="2390" y="986"/>
                    </a:lnTo>
                    <a:lnTo>
                      <a:pt x="2462" y="902"/>
                    </a:lnTo>
                    <a:lnTo>
                      <a:pt x="2464" y="902"/>
                    </a:lnTo>
                    <a:lnTo>
                      <a:pt x="2530" y="974"/>
                    </a:lnTo>
                    <a:lnTo>
                      <a:pt x="2462" y="1054"/>
                    </a:lnTo>
                    <a:lnTo>
                      <a:pt x="2452" y="1056"/>
                    </a:lnTo>
                    <a:close/>
                    <a:moveTo>
                      <a:pt x="2610" y="1034"/>
                    </a:moveTo>
                    <a:lnTo>
                      <a:pt x="2554" y="974"/>
                    </a:lnTo>
                    <a:lnTo>
                      <a:pt x="2638" y="874"/>
                    </a:lnTo>
                    <a:lnTo>
                      <a:pt x="2642" y="874"/>
                    </a:lnTo>
                    <a:lnTo>
                      <a:pt x="2704" y="944"/>
                    </a:lnTo>
                    <a:lnTo>
                      <a:pt x="2630" y="1032"/>
                    </a:lnTo>
                    <a:lnTo>
                      <a:pt x="2610" y="1034"/>
                    </a:lnTo>
                    <a:close/>
                    <a:moveTo>
                      <a:pt x="2642" y="1042"/>
                    </a:moveTo>
                    <a:lnTo>
                      <a:pt x="2644" y="1044"/>
                    </a:lnTo>
                    <a:lnTo>
                      <a:pt x="2646" y="1042"/>
                    </a:lnTo>
                    <a:lnTo>
                      <a:pt x="2776" y="1024"/>
                    </a:lnTo>
                    <a:lnTo>
                      <a:pt x="2794" y="1042"/>
                    </a:lnTo>
                    <a:lnTo>
                      <a:pt x="2638" y="1066"/>
                    </a:lnTo>
                    <a:lnTo>
                      <a:pt x="2620" y="1046"/>
                    </a:lnTo>
                    <a:lnTo>
                      <a:pt x="2642" y="1042"/>
                    </a:lnTo>
                    <a:close/>
                    <a:moveTo>
                      <a:pt x="2790" y="1010"/>
                    </a:moveTo>
                    <a:lnTo>
                      <a:pt x="2730" y="942"/>
                    </a:lnTo>
                    <a:lnTo>
                      <a:pt x="2810" y="848"/>
                    </a:lnTo>
                    <a:lnTo>
                      <a:pt x="2816" y="848"/>
                    </a:lnTo>
                    <a:lnTo>
                      <a:pt x="2878" y="916"/>
                    </a:lnTo>
                    <a:lnTo>
                      <a:pt x="2800" y="1008"/>
                    </a:lnTo>
                    <a:lnTo>
                      <a:pt x="2800" y="1008"/>
                    </a:lnTo>
                    <a:lnTo>
                      <a:pt x="2790" y="1010"/>
                    </a:lnTo>
                    <a:close/>
                    <a:moveTo>
                      <a:pt x="2952" y="998"/>
                    </a:moveTo>
                    <a:lnTo>
                      <a:pt x="2968" y="1016"/>
                    </a:lnTo>
                    <a:lnTo>
                      <a:pt x="2816" y="1038"/>
                    </a:lnTo>
                    <a:lnTo>
                      <a:pt x="2800" y="1020"/>
                    </a:lnTo>
                    <a:lnTo>
                      <a:pt x="2952" y="998"/>
                    </a:lnTo>
                    <a:close/>
                    <a:moveTo>
                      <a:pt x="2966" y="986"/>
                    </a:moveTo>
                    <a:lnTo>
                      <a:pt x="2902" y="916"/>
                    </a:lnTo>
                    <a:lnTo>
                      <a:pt x="2984" y="822"/>
                    </a:lnTo>
                    <a:lnTo>
                      <a:pt x="2998" y="820"/>
                    </a:lnTo>
                    <a:lnTo>
                      <a:pt x="3058" y="884"/>
                    </a:lnTo>
                    <a:lnTo>
                      <a:pt x="2972" y="986"/>
                    </a:lnTo>
                    <a:lnTo>
                      <a:pt x="2966" y="986"/>
                    </a:lnTo>
                    <a:close/>
                    <a:moveTo>
                      <a:pt x="2992" y="992"/>
                    </a:moveTo>
                    <a:lnTo>
                      <a:pt x="3136" y="972"/>
                    </a:lnTo>
                    <a:lnTo>
                      <a:pt x="3152" y="988"/>
                    </a:lnTo>
                    <a:lnTo>
                      <a:pt x="2990" y="1012"/>
                    </a:lnTo>
                    <a:lnTo>
                      <a:pt x="2982" y="1004"/>
                    </a:lnTo>
                    <a:lnTo>
                      <a:pt x="2992" y="992"/>
                    </a:lnTo>
                    <a:close/>
                    <a:moveTo>
                      <a:pt x="3152" y="960"/>
                    </a:moveTo>
                    <a:lnTo>
                      <a:pt x="3084" y="886"/>
                    </a:lnTo>
                    <a:lnTo>
                      <a:pt x="3160" y="794"/>
                    </a:lnTo>
                    <a:lnTo>
                      <a:pt x="3162" y="794"/>
                    </a:lnTo>
                    <a:lnTo>
                      <a:pt x="3228" y="868"/>
                    </a:lnTo>
                    <a:lnTo>
                      <a:pt x="3152" y="960"/>
                    </a:lnTo>
                    <a:close/>
                    <a:moveTo>
                      <a:pt x="3174" y="966"/>
                    </a:moveTo>
                    <a:lnTo>
                      <a:pt x="3302" y="948"/>
                    </a:lnTo>
                    <a:lnTo>
                      <a:pt x="3316" y="964"/>
                    </a:lnTo>
                    <a:lnTo>
                      <a:pt x="3174" y="984"/>
                    </a:lnTo>
                    <a:lnTo>
                      <a:pt x="3166" y="976"/>
                    </a:lnTo>
                    <a:lnTo>
                      <a:pt x="3174" y="966"/>
                    </a:lnTo>
                    <a:close/>
                    <a:moveTo>
                      <a:pt x="3360" y="938"/>
                    </a:moveTo>
                    <a:lnTo>
                      <a:pt x="3474" y="922"/>
                    </a:lnTo>
                    <a:lnTo>
                      <a:pt x="3490" y="938"/>
                    </a:lnTo>
                    <a:lnTo>
                      <a:pt x="3342" y="960"/>
                    </a:lnTo>
                    <a:lnTo>
                      <a:pt x="3360" y="938"/>
                    </a:lnTo>
                    <a:close/>
                    <a:moveTo>
                      <a:pt x="3544" y="912"/>
                    </a:moveTo>
                    <a:lnTo>
                      <a:pt x="3658" y="896"/>
                    </a:lnTo>
                    <a:lnTo>
                      <a:pt x="3670" y="910"/>
                    </a:lnTo>
                    <a:lnTo>
                      <a:pt x="3528" y="932"/>
                    </a:lnTo>
                    <a:lnTo>
                      <a:pt x="3544" y="912"/>
                    </a:lnTo>
                    <a:close/>
                    <a:moveTo>
                      <a:pt x="3792" y="814"/>
                    </a:moveTo>
                    <a:lnTo>
                      <a:pt x="3826" y="850"/>
                    </a:lnTo>
                    <a:lnTo>
                      <a:pt x="3814" y="852"/>
                    </a:lnTo>
                    <a:lnTo>
                      <a:pt x="3806" y="854"/>
                    </a:lnTo>
                    <a:lnTo>
                      <a:pt x="3846" y="884"/>
                    </a:lnTo>
                    <a:lnTo>
                      <a:pt x="3718" y="904"/>
                    </a:lnTo>
                    <a:lnTo>
                      <a:pt x="3792" y="814"/>
                    </a:lnTo>
                    <a:close/>
                    <a:moveTo>
                      <a:pt x="3804" y="800"/>
                    </a:moveTo>
                    <a:lnTo>
                      <a:pt x="3892" y="696"/>
                    </a:lnTo>
                    <a:lnTo>
                      <a:pt x="3922" y="728"/>
                    </a:lnTo>
                    <a:lnTo>
                      <a:pt x="3900" y="836"/>
                    </a:lnTo>
                    <a:lnTo>
                      <a:pt x="3898" y="838"/>
                    </a:lnTo>
                    <a:lnTo>
                      <a:pt x="3848" y="848"/>
                    </a:lnTo>
                    <a:lnTo>
                      <a:pt x="3804" y="800"/>
                    </a:lnTo>
                    <a:close/>
                    <a:moveTo>
                      <a:pt x="3904" y="680"/>
                    </a:moveTo>
                    <a:lnTo>
                      <a:pt x="3930" y="676"/>
                    </a:lnTo>
                    <a:lnTo>
                      <a:pt x="3932" y="676"/>
                    </a:lnTo>
                    <a:lnTo>
                      <a:pt x="3926" y="706"/>
                    </a:lnTo>
                    <a:lnTo>
                      <a:pt x="3904" y="680"/>
                    </a:lnTo>
                    <a:close/>
                    <a:moveTo>
                      <a:pt x="3972" y="784"/>
                    </a:moveTo>
                    <a:lnTo>
                      <a:pt x="4020" y="838"/>
                    </a:lnTo>
                    <a:lnTo>
                      <a:pt x="4018" y="858"/>
                    </a:lnTo>
                    <a:lnTo>
                      <a:pt x="3996" y="852"/>
                    </a:lnTo>
                    <a:lnTo>
                      <a:pt x="3926" y="840"/>
                    </a:lnTo>
                    <a:lnTo>
                      <a:pt x="3972" y="784"/>
                    </a:lnTo>
                    <a:close/>
                    <a:moveTo>
                      <a:pt x="3984" y="770"/>
                    </a:moveTo>
                    <a:lnTo>
                      <a:pt x="4032" y="714"/>
                    </a:lnTo>
                    <a:lnTo>
                      <a:pt x="4022" y="812"/>
                    </a:lnTo>
                    <a:lnTo>
                      <a:pt x="3984" y="770"/>
                    </a:lnTo>
                    <a:close/>
                    <a:moveTo>
                      <a:pt x="3970" y="754"/>
                    </a:moveTo>
                    <a:lnTo>
                      <a:pt x="3948" y="730"/>
                    </a:lnTo>
                    <a:lnTo>
                      <a:pt x="3962" y="672"/>
                    </a:lnTo>
                    <a:lnTo>
                      <a:pt x="3970" y="670"/>
                    </a:lnTo>
                    <a:lnTo>
                      <a:pt x="3970" y="670"/>
                    </a:lnTo>
                    <a:lnTo>
                      <a:pt x="4036" y="660"/>
                    </a:lnTo>
                    <a:lnTo>
                      <a:pt x="4034" y="678"/>
                    </a:lnTo>
                    <a:lnTo>
                      <a:pt x="3970" y="754"/>
                    </a:lnTo>
                    <a:close/>
                    <a:moveTo>
                      <a:pt x="3994" y="528"/>
                    </a:moveTo>
                    <a:lnTo>
                      <a:pt x="3994" y="524"/>
                    </a:lnTo>
                    <a:lnTo>
                      <a:pt x="4048" y="526"/>
                    </a:lnTo>
                    <a:lnTo>
                      <a:pt x="4040" y="620"/>
                    </a:lnTo>
                    <a:lnTo>
                      <a:pt x="3994" y="528"/>
                    </a:lnTo>
                    <a:close/>
                    <a:moveTo>
                      <a:pt x="3998" y="510"/>
                    </a:moveTo>
                    <a:lnTo>
                      <a:pt x="3998" y="506"/>
                    </a:lnTo>
                    <a:lnTo>
                      <a:pt x="4060" y="400"/>
                    </a:lnTo>
                    <a:lnTo>
                      <a:pt x="4050" y="514"/>
                    </a:lnTo>
                    <a:lnTo>
                      <a:pt x="3998" y="510"/>
                    </a:lnTo>
                    <a:close/>
                    <a:moveTo>
                      <a:pt x="4080" y="654"/>
                    </a:moveTo>
                    <a:lnTo>
                      <a:pt x="4236" y="630"/>
                    </a:lnTo>
                    <a:lnTo>
                      <a:pt x="4150" y="730"/>
                    </a:lnTo>
                    <a:lnTo>
                      <a:pt x="4080" y="654"/>
                    </a:lnTo>
                    <a:close/>
                    <a:moveTo>
                      <a:pt x="4152" y="762"/>
                    </a:moveTo>
                    <a:lnTo>
                      <a:pt x="4214" y="828"/>
                    </a:lnTo>
                    <a:lnTo>
                      <a:pt x="4078" y="850"/>
                    </a:lnTo>
                    <a:lnTo>
                      <a:pt x="4152" y="762"/>
                    </a:lnTo>
                    <a:close/>
                    <a:moveTo>
                      <a:pt x="4164" y="746"/>
                    </a:moveTo>
                    <a:lnTo>
                      <a:pt x="4254" y="640"/>
                    </a:lnTo>
                    <a:lnTo>
                      <a:pt x="4324" y="716"/>
                    </a:lnTo>
                    <a:lnTo>
                      <a:pt x="4234" y="824"/>
                    </a:lnTo>
                    <a:lnTo>
                      <a:pt x="4164" y="746"/>
                    </a:lnTo>
                    <a:close/>
                    <a:moveTo>
                      <a:pt x="4266" y="624"/>
                    </a:moveTo>
                    <a:lnTo>
                      <a:pt x="4422" y="602"/>
                    </a:lnTo>
                    <a:lnTo>
                      <a:pt x="4336" y="702"/>
                    </a:lnTo>
                    <a:lnTo>
                      <a:pt x="4266" y="624"/>
                    </a:lnTo>
                    <a:close/>
                    <a:moveTo>
                      <a:pt x="4338" y="732"/>
                    </a:moveTo>
                    <a:lnTo>
                      <a:pt x="4400" y="800"/>
                    </a:lnTo>
                    <a:lnTo>
                      <a:pt x="4264" y="820"/>
                    </a:lnTo>
                    <a:lnTo>
                      <a:pt x="4338" y="732"/>
                    </a:lnTo>
                    <a:close/>
                    <a:moveTo>
                      <a:pt x="4350" y="718"/>
                    </a:moveTo>
                    <a:lnTo>
                      <a:pt x="4446" y="604"/>
                    </a:lnTo>
                    <a:lnTo>
                      <a:pt x="4520" y="684"/>
                    </a:lnTo>
                    <a:lnTo>
                      <a:pt x="4428" y="796"/>
                    </a:lnTo>
                    <a:lnTo>
                      <a:pt x="4422" y="796"/>
                    </a:lnTo>
                    <a:lnTo>
                      <a:pt x="4350" y="718"/>
                    </a:lnTo>
                    <a:close/>
                    <a:moveTo>
                      <a:pt x="4464" y="594"/>
                    </a:moveTo>
                    <a:lnTo>
                      <a:pt x="4614" y="572"/>
                    </a:lnTo>
                    <a:lnTo>
                      <a:pt x="4532" y="670"/>
                    </a:lnTo>
                    <a:lnTo>
                      <a:pt x="4464" y="594"/>
                    </a:lnTo>
                    <a:close/>
                    <a:moveTo>
                      <a:pt x="4534" y="700"/>
                    </a:moveTo>
                    <a:lnTo>
                      <a:pt x="4598" y="770"/>
                    </a:lnTo>
                    <a:lnTo>
                      <a:pt x="4458" y="792"/>
                    </a:lnTo>
                    <a:lnTo>
                      <a:pt x="4534" y="700"/>
                    </a:lnTo>
                    <a:close/>
                    <a:moveTo>
                      <a:pt x="4546" y="686"/>
                    </a:moveTo>
                    <a:lnTo>
                      <a:pt x="4640" y="572"/>
                    </a:lnTo>
                    <a:lnTo>
                      <a:pt x="4712" y="648"/>
                    </a:lnTo>
                    <a:lnTo>
                      <a:pt x="4616" y="762"/>
                    </a:lnTo>
                    <a:lnTo>
                      <a:pt x="4546" y="686"/>
                    </a:lnTo>
                    <a:close/>
                    <a:moveTo>
                      <a:pt x="4660" y="564"/>
                    </a:moveTo>
                    <a:lnTo>
                      <a:pt x="4798" y="544"/>
                    </a:lnTo>
                    <a:lnTo>
                      <a:pt x="4724" y="632"/>
                    </a:lnTo>
                    <a:lnTo>
                      <a:pt x="4660" y="564"/>
                    </a:lnTo>
                    <a:close/>
                    <a:moveTo>
                      <a:pt x="4728" y="664"/>
                    </a:moveTo>
                    <a:lnTo>
                      <a:pt x="4800" y="740"/>
                    </a:lnTo>
                    <a:lnTo>
                      <a:pt x="4646" y="764"/>
                    </a:lnTo>
                    <a:lnTo>
                      <a:pt x="4728" y="664"/>
                    </a:lnTo>
                    <a:close/>
                    <a:moveTo>
                      <a:pt x="4740" y="648"/>
                    </a:moveTo>
                    <a:lnTo>
                      <a:pt x="4826" y="542"/>
                    </a:lnTo>
                    <a:lnTo>
                      <a:pt x="4912" y="636"/>
                    </a:lnTo>
                    <a:lnTo>
                      <a:pt x="4828" y="736"/>
                    </a:lnTo>
                    <a:lnTo>
                      <a:pt x="4824" y="736"/>
                    </a:lnTo>
                    <a:lnTo>
                      <a:pt x="4740" y="648"/>
                    </a:lnTo>
                    <a:close/>
                    <a:moveTo>
                      <a:pt x="4846" y="536"/>
                    </a:moveTo>
                    <a:lnTo>
                      <a:pt x="5016" y="508"/>
                    </a:lnTo>
                    <a:lnTo>
                      <a:pt x="4924" y="620"/>
                    </a:lnTo>
                    <a:lnTo>
                      <a:pt x="4846" y="536"/>
                    </a:lnTo>
                    <a:close/>
                    <a:moveTo>
                      <a:pt x="4926" y="652"/>
                    </a:moveTo>
                    <a:lnTo>
                      <a:pt x="4980" y="712"/>
                    </a:lnTo>
                    <a:lnTo>
                      <a:pt x="4862" y="730"/>
                    </a:lnTo>
                    <a:lnTo>
                      <a:pt x="4926" y="652"/>
                    </a:lnTo>
                    <a:close/>
                    <a:moveTo>
                      <a:pt x="5126" y="614"/>
                    </a:moveTo>
                    <a:lnTo>
                      <a:pt x="5186" y="682"/>
                    </a:lnTo>
                    <a:lnTo>
                      <a:pt x="5054" y="702"/>
                    </a:lnTo>
                    <a:lnTo>
                      <a:pt x="5126" y="614"/>
                    </a:lnTo>
                    <a:close/>
                    <a:moveTo>
                      <a:pt x="5212" y="478"/>
                    </a:moveTo>
                    <a:lnTo>
                      <a:pt x="5124" y="584"/>
                    </a:lnTo>
                    <a:lnTo>
                      <a:pt x="5050" y="504"/>
                    </a:lnTo>
                    <a:lnTo>
                      <a:pt x="5212" y="478"/>
                    </a:lnTo>
                    <a:close/>
                    <a:moveTo>
                      <a:pt x="4122" y="62"/>
                    </a:moveTo>
                    <a:lnTo>
                      <a:pt x="5200" y="444"/>
                    </a:lnTo>
                    <a:lnTo>
                      <a:pt x="4074" y="624"/>
                    </a:lnTo>
                    <a:lnTo>
                      <a:pt x="4122" y="62"/>
                    </a:lnTo>
                    <a:close/>
                    <a:moveTo>
                      <a:pt x="4088" y="96"/>
                    </a:moveTo>
                    <a:lnTo>
                      <a:pt x="4078" y="206"/>
                    </a:lnTo>
                    <a:lnTo>
                      <a:pt x="4064" y="204"/>
                    </a:lnTo>
                    <a:lnTo>
                      <a:pt x="4088" y="96"/>
                    </a:lnTo>
                    <a:close/>
                    <a:moveTo>
                      <a:pt x="4062" y="30"/>
                    </a:moveTo>
                    <a:lnTo>
                      <a:pt x="4062" y="30"/>
                    </a:lnTo>
                    <a:lnTo>
                      <a:pt x="4060" y="30"/>
                    </a:lnTo>
                    <a:lnTo>
                      <a:pt x="4058" y="38"/>
                    </a:lnTo>
                    <a:lnTo>
                      <a:pt x="1692" y="212"/>
                    </a:lnTo>
                    <a:lnTo>
                      <a:pt x="1690" y="212"/>
                    </a:lnTo>
                    <a:lnTo>
                      <a:pt x="1660" y="224"/>
                    </a:lnTo>
                    <a:lnTo>
                      <a:pt x="1658" y="174"/>
                    </a:lnTo>
                    <a:lnTo>
                      <a:pt x="4062" y="30"/>
                    </a:lnTo>
                    <a:close/>
                    <a:moveTo>
                      <a:pt x="1684" y="410"/>
                    </a:moveTo>
                    <a:lnTo>
                      <a:pt x="1660" y="504"/>
                    </a:lnTo>
                    <a:lnTo>
                      <a:pt x="1588" y="394"/>
                    </a:lnTo>
                    <a:lnTo>
                      <a:pt x="1588" y="394"/>
                    </a:lnTo>
                    <a:lnTo>
                      <a:pt x="1684" y="410"/>
                    </a:lnTo>
                    <a:lnTo>
                      <a:pt x="1684" y="410"/>
                    </a:lnTo>
                    <a:close/>
                    <a:moveTo>
                      <a:pt x="1640" y="232"/>
                    </a:moveTo>
                    <a:lnTo>
                      <a:pt x="1646" y="338"/>
                    </a:lnTo>
                    <a:lnTo>
                      <a:pt x="1582" y="218"/>
                    </a:lnTo>
                    <a:lnTo>
                      <a:pt x="1640" y="232"/>
                    </a:lnTo>
                    <a:close/>
                    <a:moveTo>
                      <a:pt x="1548" y="224"/>
                    </a:moveTo>
                    <a:lnTo>
                      <a:pt x="1548" y="224"/>
                    </a:lnTo>
                    <a:lnTo>
                      <a:pt x="1560" y="226"/>
                    </a:lnTo>
                    <a:lnTo>
                      <a:pt x="1568" y="222"/>
                    </a:lnTo>
                    <a:lnTo>
                      <a:pt x="1644" y="356"/>
                    </a:lnTo>
                    <a:lnTo>
                      <a:pt x="1644" y="356"/>
                    </a:lnTo>
                    <a:lnTo>
                      <a:pt x="1636" y="358"/>
                    </a:lnTo>
                    <a:lnTo>
                      <a:pt x="1628" y="360"/>
                    </a:lnTo>
                    <a:lnTo>
                      <a:pt x="1618" y="358"/>
                    </a:lnTo>
                    <a:lnTo>
                      <a:pt x="1608" y="356"/>
                    </a:lnTo>
                    <a:lnTo>
                      <a:pt x="1566" y="344"/>
                    </a:lnTo>
                    <a:lnTo>
                      <a:pt x="1530" y="220"/>
                    </a:lnTo>
                    <a:lnTo>
                      <a:pt x="1530" y="220"/>
                    </a:lnTo>
                    <a:lnTo>
                      <a:pt x="1530" y="218"/>
                    </a:lnTo>
                    <a:lnTo>
                      <a:pt x="1530" y="218"/>
                    </a:lnTo>
                    <a:lnTo>
                      <a:pt x="1538" y="222"/>
                    </a:lnTo>
                    <a:lnTo>
                      <a:pt x="1548" y="224"/>
                    </a:lnTo>
                    <a:lnTo>
                      <a:pt x="1548" y="224"/>
                    </a:lnTo>
                    <a:close/>
                    <a:moveTo>
                      <a:pt x="1504" y="246"/>
                    </a:moveTo>
                    <a:lnTo>
                      <a:pt x="1504" y="246"/>
                    </a:lnTo>
                    <a:lnTo>
                      <a:pt x="1510" y="256"/>
                    </a:lnTo>
                    <a:lnTo>
                      <a:pt x="1512" y="264"/>
                    </a:lnTo>
                    <a:lnTo>
                      <a:pt x="1512" y="264"/>
                    </a:lnTo>
                    <a:lnTo>
                      <a:pt x="1518" y="336"/>
                    </a:lnTo>
                    <a:lnTo>
                      <a:pt x="1502" y="350"/>
                    </a:lnTo>
                    <a:lnTo>
                      <a:pt x="1504" y="246"/>
                    </a:lnTo>
                    <a:close/>
                    <a:moveTo>
                      <a:pt x="1502" y="366"/>
                    </a:moveTo>
                    <a:lnTo>
                      <a:pt x="1520" y="352"/>
                    </a:lnTo>
                    <a:lnTo>
                      <a:pt x="1520" y="352"/>
                    </a:lnTo>
                    <a:lnTo>
                      <a:pt x="1528" y="434"/>
                    </a:lnTo>
                    <a:lnTo>
                      <a:pt x="1500" y="454"/>
                    </a:lnTo>
                    <a:lnTo>
                      <a:pt x="1502" y="366"/>
                    </a:lnTo>
                    <a:close/>
                    <a:moveTo>
                      <a:pt x="1494" y="374"/>
                    </a:moveTo>
                    <a:lnTo>
                      <a:pt x="1496" y="372"/>
                    </a:lnTo>
                    <a:lnTo>
                      <a:pt x="1494" y="458"/>
                    </a:lnTo>
                    <a:lnTo>
                      <a:pt x="1488" y="464"/>
                    </a:lnTo>
                    <a:lnTo>
                      <a:pt x="1494" y="374"/>
                    </a:lnTo>
                    <a:close/>
                    <a:moveTo>
                      <a:pt x="1482" y="468"/>
                    </a:moveTo>
                    <a:lnTo>
                      <a:pt x="1472" y="476"/>
                    </a:lnTo>
                    <a:lnTo>
                      <a:pt x="1482" y="382"/>
                    </a:lnTo>
                    <a:lnTo>
                      <a:pt x="1488" y="378"/>
                    </a:lnTo>
                    <a:lnTo>
                      <a:pt x="1482" y="468"/>
                    </a:lnTo>
                    <a:close/>
                    <a:moveTo>
                      <a:pt x="1494" y="356"/>
                    </a:moveTo>
                    <a:lnTo>
                      <a:pt x="1496" y="334"/>
                    </a:lnTo>
                    <a:lnTo>
                      <a:pt x="1496" y="356"/>
                    </a:lnTo>
                    <a:lnTo>
                      <a:pt x="1494" y="356"/>
                    </a:lnTo>
                    <a:close/>
                    <a:moveTo>
                      <a:pt x="1488" y="362"/>
                    </a:moveTo>
                    <a:lnTo>
                      <a:pt x="1484" y="366"/>
                    </a:lnTo>
                    <a:lnTo>
                      <a:pt x="1496" y="252"/>
                    </a:lnTo>
                    <a:lnTo>
                      <a:pt x="1488" y="362"/>
                    </a:lnTo>
                    <a:close/>
                    <a:moveTo>
                      <a:pt x="322" y="1198"/>
                    </a:moveTo>
                    <a:lnTo>
                      <a:pt x="1486" y="226"/>
                    </a:lnTo>
                    <a:lnTo>
                      <a:pt x="1470" y="376"/>
                    </a:lnTo>
                    <a:lnTo>
                      <a:pt x="444" y="1226"/>
                    </a:lnTo>
                    <a:lnTo>
                      <a:pt x="444" y="1226"/>
                    </a:lnTo>
                    <a:lnTo>
                      <a:pt x="322" y="1198"/>
                    </a:lnTo>
                    <a:lnTo>
                      <a:pt x="322" y="1198"/>
                    </a:lnTo>
                    <a:close/>
                    <a:moveTo>
                      <a:pt x="490" y="1220"/>
                    </a:moveTo>
                    <a:lnTo>
                      <a:pt x="490" y="1220"/>
                    </a:lnTo>
                    <a:lnTo>
                      <a:pt x="466" y="1230"/>
                    </a:lnTo>
                    <a:lnTo>
                      <a:pt x="466" y="1230"/>
                    </a:lnTo>
                    <a:lnTo>
                      <a:pt x="456" y="1228"/>
                    </a:lnTo>
                    <a:lnTo>
                      <a:pt x="496" y="1196"/>
                    </a:lnTo>
                    <a:lnTo>
                      <a:pt x="490" y="1220"/>
                    </a:lnTo>
                    <a:close/>
                    <a:moveTo>
                      <a:pt x="504" y="1190"/>
                    </a:moveTo>
                    <a:lnTo>
                      <a:pt x="1470" y="392"/>
                    </a:lnTo>
                    <a:lnTo>
                      <a:pt x="1460" y="484"/>
                    </a:lnTo>
                    <a:lnTo>
                      <a:pt x="538" y="1188"/>
                    </a:lnTo>
                    <a:lnTo>
                      <a:pt x="504" y="1190"/>
                    </a:lnTo>
                    <a:close/>
                    <a:moveTo>
                      <a:pt x="768" y="1218"/>
                    </a:moveTo>
                    <a:lnTo>
                      <a:pt x="738" y="1222"/>
                    </a:lnTo>
                    <a:lnTo>
                      <a:pt x="736" y="1228"/>
                    </a:lnTo>
                    <a:lnTo>
                      <a:pt x="768" y="1224"/>
                    </a:lnTo>
                    <a:lnTo>
                      <a:pt x="768" y="1284"/>
                    </a:lnTo>
                    <a:lnTo>
                      <a:pt x="734" y="1288"/>
                    </a:lnTo>
                    <a:lnTo>
                      <a:pt x="734" y="1254"/>
                    </a:lnTo>
                    <a:lnTo>
                      <a:pt x="672" y="1264"/>
                    </a:lnTo>
                    <a:lnTo>
                      <a:pt x="670" y="1196"/>
                    </a:lnTo>
                    <a:lnTo>
                      <a:pt x="768" y="1184"/>
                    </a:lnTo>
                    <a:lnTo>
                      <a:pt x="768" y="1218"/>
                    </a:lnTo>
                    <a:close/>
                    <a:moveTo>
                      <a:pt x="840" y="1274"/>
                    </a:moveTo>
                    <a:lnTo>
                      <a:pt x="778" y="1282"/>
                    </a:lnTo>
                    <a:lnTo>
                      <a:pt x="778" y="1224"/>
                    </a:lnTo>
                    <a:lnTo>
                      <a:pt x="840" y="1216"/>
                    </a:lnTo>
                    <a:lnTo>
                      <a:pt x="840" y="1274"/>
                    </a:lnTo>
                    <a:close/>
                    <a:moveTo>
                      <a:pt x="896" y="1266"/>
                    </a:moveTo>
                    <a:lnTo>
                      <a:pt x="850" y="1272"/>
                    </a:lnTo>
                    <a:lnTo>
                      <a:pt x="850" y="1214"/>
                    </a:lnTo>
                    <a:lnTo>
                      <a:pt x="896" y="1208"/>
                    </a:lnTo>
                    <a:lnTo>
                      <a:pt x="896" y="1266"/>
                    </a:lnTo>
                    <a:close/>
                    <a:moveTo>
                      <a:pt x="896" y="1198"/>
                    </a:moveTo>
                    <a:lnTo>
                      <a:pt x="850" y="1206"/>
                    </a:lnTo>
                    <a:lnTo>
                      <a:pt x="850" y="1204"/>
                    </a:lnTo>
                    <a:lnTo>
                      <a:pt x="840" y="1204"/>
                    </a:lnTo>
                    <a:lnTo>
                      <a:pt x="840" y="1206"/>
                    </a:lnTo>
                    <a:lnTo>
                      <a:pt x="778" y="1216"/>
                    </a:lnTo>
                    <a:lnTo>
                      <a:pt x="778" y="1182"/>
                    </a:lnTo>
                    <a:lnTo>
                      <a:pt x="896" y="1168"/>
                    </a:lnTo>
                    <a:lnTo>
                      <a:pt x="896" y="1198"/>
                    </a:lnTo>
                    <a:close/>
                    <a:moveTo>
                      <a:pt x="958" y="1256"/>
                    </a:moveTo>
                    <a:lnTo>
                      <a:pt x="906" y="1264"/>
                    </a:lnTo>
                    <a:lnTo>
                      <a:pt x="906" y="1206"/>
                    </a:lnTo>
                    <a:lnTo>
                      <a:pt x="958" y="1200"/>
                    </a:lnTo>
                    <a:lnTo>
                      <a:pt x="958" y="1256"/>
                    </a:lnTo>
                    <a:close/>
                    <a:moveTo>
                      <a:pt x="1016" y="1248"/>
                    </a:moveTo>
                    <a:lnTo>
                      <a:pt x="968" y="1256"/>
                    </a:lnTo>
                    <a:lnTo>
                      <a:pt x="968" y="1198"/>
                    </a:lnTo>
                    <a:lnTo>
                      <a:pt x="1016" y="1192"/>
                    </a:lnTo>
                    <a:lnTo>
                      <a:pt x="1016" y="1248"/>
                    </a:lnTo>
                    <a:close/>
                    <a:moveTo>
                      <a:pt x="1016" y="1182"/>
                    </a:moveTo>
                    <a:lnTo>
                      <a:pt x="906" y="1198"/>
                    </a:lnTo>
                    <a:lnTo>
                      <a:pt x="906" y="1166"/>
                    </a:lnTo>
                    <a:lnTo>
                      <a:pt x="1018" y="1152"/>
                    </a:lnTo>
                    <a:lnTo>
                      <a:pt x="1016" y="1182"/>
                    </a:lnTo>
                    <a:close/>
                    <a:moveTo>
                      <a:pt x="1396" y="1082"/>
                    </a:moveTo>
                    <a:lnTo>
                      <a:pt x="1018" y="1142"/>
                    </a:lnTo>
                    <a:lnTo>
                      <a:pt x="774" y="1172"/>
                    </a:lnTo>
                    <a:lnTo>
                      <a:pt x="768" y="1172"/>
                    </a:lnTo>
                    <a:lnTo>
                      <a:pt x="768" y="1174"/>
                    </a:lnTo>
                    <a:lnTo>
                      <a:pt x="658" y="1188"/>
                    </a:lnTo>
                    <a:lnTo>
                      <a:pt x="658" y="1188"/>
                    </a:lnTo>
                    <a:lnTo>
                      <a:pt x="556" y="1188"/>
                    </a:lnTo>
                    <a:lnTo>
                      <a:pt x="1460" y="494"/>
                    </a:lnTo>
                    <a:lnTo>
                      <a:pt x="1400" y="1114"/>
                    </a:lnTo>
                    <a:lnTo>
                      <a:pt x="1396" y="1082"/>
                    </a:lnTo>
                    <a:close/>
                    <a:moveTo>
                      <a:pt x="1404" y="1128"/>
                    </a:moveTo>
                    <a:lnTo>
                      <a:pt x="1472" y="486"/>
                    </a:lnTo>
                    <a:lnTo>
                      <a:pt x="1482" y="478"/>
                    </a:lnTo>
                    <a:lnTo>
                      <a:pt x="1442" y="1114"/>
                    </a:lnTo>
                    <a:lnTo>
                      <a:pt x="1404" y="1128"/>
                    </a:lnTo>
                    <a:close/>
                    <a:moveTo>
                      <a:pt x="1490" y="1062"/>
                    </a:moveTo>
                    <a:lnTo>
                      <a:pt x="1490" y="1062"/>
                    </a:lnTo>
                    <a:lnTo>
                      <a:pt x="1478" y="1066"/>
                    </a:lnTo>
                    <a:lnTo>
                      <a:pt x="1478" y="1104"/>
                    </a:lnTo>
                    <a:lnTo>
                      <a:pt x="1444" y="1114"/>
                    </a:lnTo>
                    <a:lnTo>
                      <a:pt x="1486" y="474"/>
                    </a:lnTo>
                    <a:lnTo>
                      <a:pt x="1494" y="468"/>
                    </a:lnTo>
                    <a:lnTo>
                      <a:pt x="1490" y="1062"/>
                    </a:lnTo>
                    <a:close/>
                    <a:moveTo>
                      <a:pt x="1556" y="1042"/>
                    </a:moveTo>
                    <a:lnTo>
                      <a:pt x="1556" y="1042"/>
                    </a:lnTo>
                    <a:lnTo>
                      <a:pt x="1550" y="1046"/>
                    </a:lnTo>
                    <a:lnTo>
                      <a:pt x="1534" y="1050"/>
                    </a:lnTo>
                    <a:lnTo>
                      <a:pt x="1492" y="1062"/>
                    </a:lnTo>
                    <a:lnTo>
                      <a:pt x="1500" y="462"/>
                    </a:lnTo>
                    <a:lnTo>
                      <a:pt x="1528" y="442"/>
                    </a:lnTo>
                    <a:lnTo>
                      <a:pt x="1528" y="442"/>
                    </a:lnTo>
                    <a:lnTo>
                      <a:pt x="1586" y="1034"/>
                    </a:lnTo>
                    <a:lnTo>
                      <a:pt x="1586" y="1034"/>
                    </a:lnTo>
                    <a:lnTo>
                      <a:pt x="1566" y="1038"/>
                    </a:lnTo>
                    <a:lnTo>
                      <a:pt x="1560" y="1040"/>
                    </a:lnTo>
                    <a:lnTo>
                      <a:pt x="1556" y="1042"/>
                    </a:lnTo>
                    <a:lnTo>
                      <a:pt x="1556" y="1042"/>
                    </a:lnTo>
                    <a:close/>
                    <a:moveTo>
                      <a:pt x="1582" y="1580"/>
                    </a:moveTo>
                    <a:lnTo>
                      <a:pt x="1654" y="1634"/>
                    </a:lnTo>
                    <a:lnTo>
                      <a:pt x="1582" y="1676"/>
                    </a:lnTo>
                    <a:lnTo>
                      <a:pt x="1582" y="1580"/>
                    </a:lnTo>
                    <a:close/>
                    <a:moveTo>
                      <a:pt x="1582" y="2210"/>
                    </a:moveTo>
                    <a:lnTo>
                      <a:pt x="1582" y="2170"/>
                    </a:lnTo>
                    <a:lnTo>
                      <a:pt x="1636" y="2210"/>
                    </a:lnTo>
                    <a:lnTo>
                      <a:pt x="1582" y="2210"/>
                    </a:lnTo>
                    <a:close/>
                    <a:moveTo>
                      <a:pt x="1586" y="2264"/>
                    </a:moveTo>
                    <a:lnTo>
                      <a:pt x="1582" y="2266"/>
                    </a:lnTo>
                    <a:lnTo>
                      <a:pt x="1582" y="2264"/>
                    </a:lnTo>
                    <a:lnTo>
                      <a:pt x="1586" y="2264"/>
                    </a:lnTo>
                    <a:close/>
                    <a:moveTo>
                      <a:pt x="1584" y="2152"/>
                    </a:moveTo>
                    <a:lnTo>
                      <a:pt x="1582" y="2154"/>
                    </a:lnTo>
                    <a:lnTo>
                      <a:pt x="1582" y="2066"/>
                    </a:lnTo>
                    <a:lnTo>
                      <a:pt x="1610" y="2050"/>
                    </a:lnTo>
                    <a:lnTo>
                      <a:pt x="1676" y="2100"/>
                    </a:lnTo>
                    <a:lnTo>
                      <a:pt x="1586" y="2152"/>
                    </a:lnTo>
                    <a:lnTo>
                      <a:pt x="1584" y="2152"/>
                    </a:lnTo>
                    <a:close/>
                    <a:moveTo>
                      <a:pt x="1582" y="2050"/>
                    </a:moveTo>
                    <a:lnTo>
                      <a:pt x="1582" y="2030"/>
                    </a:lnTo>
                    <a:lnTo>
                      <a:pt x="1598" y="2042"/>
                    </a:lnTo>
                    <a:lnTo>
                      <a:pt x="1582" y="2050"/>
                    </a:lnTo>
                    <a:close/>
                    <a:moveTo>
                      <a:pt x="1582" y="2010"/>
                    </a:moveTo>
                    <a:lnTo>
                      <a:pt x="1582" y="1952"/>
                    </a:lnTo>
                    <a:lnTo>
                      <a:pt x="1632" y="1922"/>
                    </a:lnTo>
                    <a:lnTo>
                      <a:pt x="1706" y="1978"/>
                    </a:lnTo>
                    <a:lnTo>
                      <a:pt x="1614" y="2032"/>
                    </a:lnTo>
                    <a:lnTo>
                      <a:pt x="1582" y="2010"/>
                    </a:lnTo>
                    <a:close/>
                    <a:moveTo>
                      <a:pt x="1582" y="1932"/>
                    </a:moveTo>
                    <a:lnTo>
                      <a:pt x="1582" y="1886"/>
                    </a:lnTo>
                    <a:lnTo>
                      <a:pt x="1618" y="1912"/>
                    </a:lnTo>
                    <a:lnTo>
                      <a:pt x="1582" y="1932"/>
                    </a:lnTo>
                    <a:close/>
                    <a:moveTo>
                      <a:pt x="1584" y="1866"/>
                    </a:moveTo>
                    <a:lnTo>
                      <a:pt x="1582" y="1870"/>
                    </a:lnTo>
                    <a:lnTo>
                      <a:pt x="1582" y="1832"/>
                    </a:lnTo>
                    <a:lnTo>
                      <a:pt x="1650" y="1792"/>
                    </a:lnTo>
                    <a:lnTo>
                      <a:pt x="1726" y="1848"/>
                    </a:lnTo>
                    <a:lnTo>
                      <a:pt x="1632" y="1902"/>
                    </a:lnTo>
                    <a:lnTo>
                      <a:pt x="1584" y="1866"/>
                    </a:lnTo>
                    <a:close/>
                    <a:moveTo>
                      <a:pt x="1582" y="1812"/>
                    </a:moveTo>
                    <a:lnTo>
                      <a:pt x="1582" y="1742"/>
                    </a:lnTo>
                    <a:lnTo>
                      <a:pt x="1636" y="1782"/>
                    </a:lnTo>
                    <a:lnTo>
                      <a:pt x="1582" y="1812"/>
                    </a:lnTo>
                    <a:close/>
                    <a:moveTo>
                      <a:pt x="1690" y="3518"/>
                    </a:moveTo>
                    <a:lnTo>
                      <a:pt x="1582" y="3582"/>
                    </a:lnTo>
                    <a:lnTo>
                      <a:pt x="1582" y="3464"/>
                    </a:lnTo>
                    <a:lnTo>
                      <a:pt x="1602" y="3452"/>
                    </a:lnTo>
                    <a:lnTo>
                      <a:pt x="1602" y="3452"/>
                    </a:lnTo>
                    <a:lnTo>
                      <a:pt x="1690" y="3518"/>
                    </a:lnTo>
                    <a:close/>
                    <a:moveTo>
                      <a:pt x="1582" y="3444"/>
                    </a:moveTo>
                    <a:lnTo>
                      <a:pt x="1582" y="3346"/>
                    </a:lnTo>
                    <a:lnTo>
                      <a:pt x="1614" y="3328"/>
                    </a:lnTo>
                    <a:lnTo>
                      <a:pt x="1688" y="3384"/>
                    </a:lnTo>
                    <a:lnTo>
                      <a:pt x="1582" y="3444"/>
                    </a:lnTo>
                    <a:close/>
                    <a:moveTo>
                      <a:pt x="1582" y="3328"/>
                    </a:moveTo>
                    <a:lnTo>
                      <a:pt x="1582" y="3306"/>
                    </a:lnTo>
                    <a:lnTo>
                      <a:pt x="1600" y="3318"/>
                    </a:lnTo>
                    <a:lnTo>
                      <a:pt x="1582" y="3328"/>
                    </a:lnTo>
                    <a:close/>
                    <a:moveTo>
                      <a:pt x="1582" y="3284"/>
                    </a:moveTo>
                    <a:lnTo>
                      <a:pt x="1582" y="3196"/>
                    </a:lnTo>
                    <a:lnTo>
                      <a:pt x="1638" y="3164"/>
                    </a:lnTo>
                    <a:lnTo>
                      <a:pt x="1736" y="3238"/>
                    </a:lnTo>
                    <a:lnTo>
                      <a:pt x="1616" y="3308"/>
                    </a:lnTo>
                    <a:lnTo>
                      <a:pt x="1582" y="3284"/>
                    </a:lnTo>
                    <a:close/>
                    <a:moveTo>
                      <a:pt x="1582" y="3178"/>
                    </a:moveTo>
                    <a:lnTo>
                      <a:pt x="1582" y="3124"/>
                    </a:lnTo>
                    <a:lnTo>
                      <a:pt x="1622" y="3154"/>
                    </a:lnTo>
                    <a:lnTo>
                      <a:pt x="1582" y="3178"/>
                    </a:lnTo>
                    <a:close/>
                    <a:moveTo>
                      <a:pt x="1582" y="3104"/>
                    </a:moveTo>
                    <a:lnTo>
                      <a:pt x="1582" y="3082"/>
                    </a:lnTo>
                    <a:lnTo>
                      <a:pt x="1610" y="3066"/>
                    </a:lnTo>
                    <a:lnTo>
                      <a:pt x="1652" y="3066"/>
                    </a:lnTo>
                    <a:lnTo>
                      <a:pt x="1706" y="3106"/>
                    </a:lnTo>
                    <a:lnTo>
                      <a:pt x="1638" y="3144"/>
                    </a:lnTo>
                    <a:lnTo>
                      <a:pt x="1582" y="3104"/>
                    </a:lnTo>
                    <a:close/>
                    <a:moveTo>
                      <a:pt x="1608" y="3012"/>
                    </a:moveTo>
                    <a:lnTo>
                      <a:pt x="1582" y="2994"/>
                    </a:lnTo>
                    <a:lnTo>
                      <a:pt x="1582" y="2936"/>
                    </a:lnTo>
                    <a:lnTo>
                      <a:pt x="1616" y="2916"/>
                    </a:lnTo>
                    <a:lnTo>
                      <a:pt x="1712" y="2988"/>
                    </a:lnTo>
                    <a:lnTo>
                      <a:pt x="1670" y="3012"/>
                    </a:lnTo>
                    <a:lnTo>
                      <a:pt x="1608" y="3012"/>
                    </a:lnTo>
                    <a:close/>
                    <a:moveTo>
                      <a:pt x="1582" y="2918"/>
                    </a:moveTo>
                    <a:lnTo>
                      <a:pt x="1582" y="2892"/>
                    </a:lnTo>
                    <a:lnTo>
                      <a:pt x="1602" y="2906"/>
                    </a:lnTo>
                    <a:lnTo>
                      <a:pt x="1582" y="2918"/>
                    </a:lnTo>
                    <a:close/>
                    <a:moveTo>
                      <a:pt x="1582" y="2870"/>
                    </a:moveTo>
                    <a:lnTo>
                      <a:pt x="1582" y="2814"/>
                    </a:lnTo>
                    <a:lnTo>
                      <a:pt x="1614" y="2796"/>
                    </a:lnTo>
                    <a:lnTo>
                      <a:pt x="1692" y="2854"/>
                    </a:lnTo>
                    <a:lnTo>
                      <a:pt x="1618" y="2896"/>
                    </a:lnTo>
                    <a:lnTo>
                      <a:pt x="1582" y="2870"/>
                    </a:lnTo>
                    <a:close/>
                    <a:moveTo>
                      <a:pt x="1582" y="2796"/>
                    </a:moveTo>
                    <a:lnTo>
                      <a:pt x="1582" y="2772"/>
                    </a:lnTo>
                    <a:lnTo>
                      <a:pt x="1600" y="2786"/>
                    </a:lnTo>
                    <a:lnTo>
                      <a:pt x="1582" y="2796"/>
                    </a:lnTo>
                    <a:close/>
                    <a:moveTo>
                      <a:pt x="1582" y="2752"/>
                    </a:moveTo>
                    <a:lnTo>
                      <a:pt x="1582" y="2678"/>
                    </a:lnTo>
                    <a:lnTo>
                      <a:pt x="1624" y="2654"/>
                    </a:lnTo>
                    <a:lnTo>
                      <a:pt x="1712" y="2720"/>
                    </a:lnTo>
                    <a:lnTo>
                      <a:pt x="1616" y="2776"/>
                    </a:lnTo>
                    <a:lnTo>
                      <a:pt x="1582" y="2752"/>
                    </a:lnTo>
                    <a:close/>
                    <a:moveTo>
                      <a:pt x="1582" y="2660"/>
                    </a:moveTo>
                    <a:lnTo>
                      <a:pt x="1582" y="2622"/>
                    </a:lnTo>
                    <a:lnTo>
                      <a:pt x="1610" y="2644"/>
                    </a:lnTo>
                    <a:lnTo>
                      <a:pt x="1582" y="2660"/>
                    </a:lnTo>
                    <a:close/>
                    <a:moveTo>
                      <a:pt x="1582" y="2602"/>
                    </a:moveTo>
                    <a:lnTo>
                      <a:pt x="1582" y="2548"/>
                    </a:lnTo>
                    <a:lnTo>
                      <a:pt x="1638" y="2516"/>
                    </a:lnTo>
                    <a:lnTo>
                      <a:pt x="1722" y="2578"/>
                    </a:lnTo>
                    <a:lnTo>
                      <a:pt x="1626" y="2634"/>
                    </a:lnTo>
                    <a:lnTo>
                      <a:pt x="1582" y="2602"/>
                    </a:lnTo>
                    <a:close/>
                    <a:moveTo>
                      <a:pt x="1582" y="2530"/>
                    </a:moveTo>
                    <a:lnTo>
                      <a:pt x="1582" y="2474"/>
                    </a:lnTo>
                    <a:lnTo>
                      <a:pt x="1624" y="2506"/>
                    </a:lnTo>
                    <a:lnTo>
                      <a:pt x="1582" y="2530"/>
                    </a:lnTo>
                    <a:close/>
                    <a:moveTo>
                      <a:pt x="1582" y="2454"/>
                    </a:moveTo>
                    <a:lnTo>
                      <a:pt x="1582" y="2408"/>
                    </a:lnTo>
                    <a:lnTo>
                      <a:pt x="1584" y="2412"/>
                    </a:lnTo>
                    <a:lnTo>
                      <a:pt x="1652" y="2372"/>
                    </a:lnTo>
                    <a:lnTo>
                      <a:pt x="1740" y="2438"/>
                    </a:lnTo>
                    <a:lnTo>
                      <a:pt x="1640" y="2496"/>
                    </a:lnTo>
                    <a:lnTo>
                      <a:pt x="1582" y="2454"/>
                    </a:lnTo>
                    <a:close/>
                    <a:moveTo>
                      <a:pt x="1582" y="2394"/>
                    </a:moveTo>
                    <a:lnTo>
                      <a:pt x="1582" y="2322"/>
                    </a:lnTo>
                    <a:lnTo>
                      <a:pt x="1638" y="2362"/>
                    </a:lnTo>
                    <a:lnTo>
                      <a:pt x="1582" y="2394"/>
                    </a:lnTo>
                    <a:close/>
                    <a:moveTo>
                      <a:pt x="1582" y="3914"/>
                    </a:moveTo>
                    <a:lnTo>
                      <a:pt x="1582" y="3912"/>
                    </a:lnTo>
                    <a:lnTo>
                      <a:pt x="1586" y="3910"/>
                    </a:lnTo>
                    <a:lnTo>
                      <a:pt x="1582" y="3914"/>
                    </a:lnTo>
                    <a:close/>
                    <a:moveTo>
                      <a:pt x="1672" y="3988"/>
                    </a:moveTo>
                    <a:lnTo>
                      <a:pt x="1582" y="4042"/>
                    </a:lnTo>
                    <a:lnTo>
                      <a:pt x="1582" y="3922"/>
                    </a:lnTo>
                    <a:lnTo>
                      <a:pt x="1672" y="3988"/>
                    </a:lnTo>
                    <a:close/>
                    <a:moveTo>
                      <a:pt x="1582" y="3894"/>
                    </a:moveTo>
                    <a:lnTo>
                      <a:pt x="1582" y="3868"/>
                    </a:lnTo>
                    <a:lnTo>
                      <a:pt x="1624" y="3868"/>
                    </a:lnTo>
                    <a:lnTo>
                      <a:pt x="1582" y="3894"/>
                    </a:lnTo>
                    <a:close/>
                    <a:moveTo>
                      <a:pt x="1582" y="3814"/>
                    </a:moveTo>
                    <a:lnTo>
                      <a:pt x="1582" y="3754"/>
                    </a:lnTo>
                    <a:lnTo>
                      <a:pt x="1664" y="3814"/>
                    </a:lnTo>
                    <a:lnTo>
                      <a:pt x="1582" y="3814"/>
                    </a:lnTo>
                    <a:close/>
                    <a:moveTo>
                      <a:pt x="1648" y="4672"/>
                    </a:moveTo>
                    <a:lnTo>
                      <a:pt x="1728" y="4672"/>
                    </a:lnTo>
                    <a:lnTo>
                      <a:pt x="1682" y="4698"/>
                    </a:lnTo>
                    <a:lnTo>
                      <a:pt x="1648" y="4672"/>
                    </a:lnTo>
                    <a:close/>
                    <a:moveTo>
                      <a:pt x="1668" y="4706"/>
                    </a:moveTo>
                    <a:lnTo>
                      <a:pt x="1582" y="4756"/>
                    </a:lnTo>
                    <a:lnTo>
                      <a:pt x="1582" y="4672"/>
                    </a:lnTo>
                    <a:lnTo>
                      <a:pt x="1620" y="4672"/>
                    </a:lnTo>
                    <a:lnTo>
                      <a:pt x="1668" y="4706"/>
                    </a:lnTo>
                    <a:close/>
                    <a:moveTo>
                      <a:pt x="1630" y="4618"/>
                    </a:moveTo>
                    <a:lnTo>
                      <a:pt x="1582" y="4618"/>
                    </a:lnTo>
                    <a:lnTo>
                      <a:pt x="1582" y="4494"/>
                    </a:lnTo>
                    <a:lnTo>
                      <a:pt x="1584" y="4492"/>
                    </a:lnTo>
                    <a:lnTo>
                      <a:pt x="1698" y="4578"/>
                    </a:lnTo>
                    <a:lnTo>
                      <a:pt x="1630" y="4618"/>
                    </a:lnTo>
                    <a:close/>
                    <a:moveTo>
                      <a:pt x="1582" y="4474"/>
                    </a:moveTo>
                    <a:lnTo>
                      <a:pt x="1582" y="4348"/>
                    </a:lnTo>
                    <a:lnTo>
                      <a:pt x="1602" y="4336"/>
                    </a:lnTo>
                    <a:lnTo>
                      <a:pt x="1698" y="4406"/>
                    </a:lnTo>
                    <a:lnTo>
                      <a:pt x="1582" y="4474"/>
                    </a:lnTo>
                    <a:close/>
                    <a:moveTo>
                      <a:pt x="1582" y="4328"/>
                    </a:moveTo>
                    <a:lnTo>
                      <a:pt x="1582" y="4320"/>
                    </a:lnTo>
                    <a:lnTo>
                      <a:pt x="1588" y="4324"/>
                    </a:lnTo>
                    <a:lnTo>
                      <a:pt x="1582" y="4328"/>
                    </a:lnTo>
                    <a:close/>
                    <a:moveTo>
                      <a:pt x="1582" y="4300"/>
                    </a:moveTo>
                    <a:lnTo>
                      <a:pt x="1582" y="4206"/>
                    </a:lnTo>
                    <a:lnTo>
                      <a:pt x="1604" y="4194"/>
                    </a:lnTo>
                    <a:lnTo>
                      <a:pt x="1696" y="4262"/>
                    </a:lnTo>
                    <a:lnTo>
                      <a:pt x="1604" y="4316"/>
                    </a:lnTo>
                    <a:lnTo>
                      <a:pt x="1582" y="4300"/>
                    </a:lnTo>
                    <a:close/>
                    <a:moveTo>
                      <a:pt x="1582" y="4188"/>
                    </a:moveTo>
                    <a:lnTo>
                      <a:pt x="1582" y="4178"/>
                    </a:lnTo>
                    <a:lnTo>
                      <a:pt x="1590" y="4184"/>
                    </a:lnTo>
                    <a:lnTo>
                      <a:pt x="1582" y="4188"/>
                    </a:lnTo>
                    <a:close/>
                    <a:moveTo>
                      <a:pt x="1690" y="5702"/>
                    </a:moveTo>
                    <a:lnTo>
                      <a:pt x="1582" y="5764"/>
                    </a:lnTo>
                    <a:lnTo>
                      <a:pt x="1582" y="5646"/>
                    </a:lnTo>
                    <a:lnTo>
                      <a:pt x="1602" y="5636"/>
                    </a:lnTo>
                    <a:lnTo>
                      <a:pt x="1602" y="5636"/>
                    </a:lnTo>
                    <a:lnTo>
                      <a:pt x="1690" y="5702"/>
                    </a:lnTo>
                    <a:close/>
                    <a:moveTo>
                      <a:pt x="1582" y="5628"/>
                    </a:moveTo>
                    <a:lnTo>
                      <a:pt x="1582" y="5530"/>
                    </a:lnTo>
                    <a:lnTo>
                      <a:pt x="1614" y="5512"/>
                    </a:lnTo>
                    <a:lnTo>
                      <a:pt x="1688" y="5566"/>
                    </a:lnTo>
                    <a:lnTo>
                      <a:pt x="1582" y="5628"/>
                    </a:lnTo>
                    <a:close/>
                    <a:moveTo>
                      <a:pt x="1582" y="5510"/>
                    </a:moveTo>
                    <a:lnTo>
                      <a:pt x="1582" y="5488"/>
                    </a:lnTo>
                    <a:lnTo>
                      <a:pt x="1600" y="5502"/>
                    </a:lnTo>
                    <a:lnTo>
                      <a:pt x="1582" y="5510"/>
                    </a:lnTo>
                    <a:close/>
                    <a:moveTo>
                      <a:pt x="1594" y="5474"/>
                    </a:moveTo>
                    <a:lnTo>
                      <a:pt x="1644" y="5474"/>
                    </a:lnTo>
                    <a:lnTo>
                      <a:pt x="1616" y="5492"/>
                    </a:lnTo>
                    <a:lnTo>
                      <a:pt x="1594" y="5474"/>
                    </a:lnTo>
                    <a:close/>
                    <a:moveTo>
                      <a:pt x="1582" y="5420"/>
                    </a:moveTo>
                    <a:lnTo>
                      <a:pt x="1582" y="5380"/>
                    </a:lnTo>
                    <a:lnTo>
                      <a:pt x="1638" y="5348"/>
                    </a:lnTo>
                    <a:lnTo>
                      <a:pt x="1736" y="5420"/>
                    </a:lnTo>
                    <a:lnTo>
                      <a:pt x="1582" y="5420"/>
                    </a:lnTo>
                    <a:close/>
                    <a:moveTo>
                      <a:pt x="1582" y="5360"/>
                    </a:moveTo>
                    <a:lnTo>
                      <a:pt x="1582" y="5308"/>
                    </a:lnTo>
                    <a:lnTo>
                      <a:pt x="1622" y="5336"/>
                    </a:lnTo>
                    <a:lnTo>
                      <a:pt x="1582" y="5360"/>
                    </a:lnTo>
                    <a:close/>
                    <a:moveTo>
                      <a:pt x="1582" y="5286"/>
                    </a:moveTo>
                    <a:lnTo>
                      <a:pt x="1582" y="5266"/>
                    </a:lnTo>
                    <a:lnTo>
                      <a:pt x="1634" y="5236"/>
                    </a:lnTo>
                    <a:lnTo>
                      <a:pt x="1706" y="5288"/>
                    </a:lnTo>
                    <a:lnTo>
                      <a:pt x="1638" y="5328"/>
                    </a:lnTo>
                    <a:lnTo>
                      <a:pt x="1582" y="5286"/>
                    </a:lnTo>
                    <a:close/>
                    <a:moveTo>
                      <a:pt x="1582" y="5246"/>
                    </a:moveTo>
                    <a:lnTo>
                      <a:pt x="1582" y="5198"/>
                    </a:lnTo>
                    <a:lnTo>
                      <a:pt x="1620" y="5224"/>
                    </a:lnTo>
                    <a:lnTo>
                      <a:pt x="1582" y="5246"/>
                    </a:lnTo>
                    <a:close/>
                    <a:moveTo>
                      <a:pt x="1582" y="5178"/>
                    </a:moveTo>
                    <a:lnTo>
                      <a:pt x="1582" y="5120"/>
                    </a:lnTo>
                    <a:lnTo>
                      <a:pt x="1616" y="5100"/>
                    </a:lnTo>
                    <a:lnTo>
                      <a:pt x="1712" y="5170"/>
                    </a:lnTo>
                    <a:lnTo>
                      <a:pt x="1636" y="5216"/>
                    </a:lnTo>
                    <a:lnTo>
                      <a:pt x="1582" y="5178"/>
                    </a:lnTo>
                    <a:close/>
                    <a:moveTo>
                      <a:pt x="1582" y="5100"/>
                    </a:moveTo>
                    <a:lnTo>
                      <a:pt x="1582" y="5074"/>
                    </a:lnTo>
                    <a:lnTo>
                      <a:pt x="1602" y="5088"/>
                    </a:lnTo>
                    <a:lnTo>
                      <a:pt x="1582" y="5100"/>
                    </a:lnTo>
                    <a:close/>
                    <a:moveTo>
                      <a:pt x="1582" y="5054"/>
                    </a:moveTo>
                    <a:lnTo>
                      <a:pt x="1582" y="4956"/>
                    </a:lnTo>
                    <a:lnTo>
                      <a:pt x="1692" y="5036"/>
                    </a:lnTo>
                    <a:lnTo>
                      <a:pt x="1618" y="5080"/>
                    </a:lnTo>
                    <a:lnTo>
                      <a:pt x="1582" y="5054"/>
                    </a:lnTo>
                    <a:close/>
                    <a:moveTo>
                      <a:pt x="1582" y="6098"/>
                    </a:moveTo>
                    <a:lnTo>
                      <a:pt x="1582" y="6096"/>
                    </a:lnTo>
                    <a:lnTo>
                      <a:pt x="1586" y="6094"/>
                    </a:lnTo>
                    <a:lnTo>
                      <a:pt x="1582" y="6098"/>
                    </a:lnTo>
                    <a:close/>
                    <a:moveTo>
                      <a:pt x="1672" y="6172"/>
                    </a:moveTo>
                    <a:lnTo>
                      <a:pt x="1586" y="6224"/>
                    </a:lnTo>
                    <a:lnTo>
                      <a:pt x="1582" y="6224"/>
                    </a:lnTo>
                    <a:lnTo>
                      <a:pt x="1582" y="6106"/>
                    </a:lnTo>
                    <a:lnTo>
                      <a:pt x="1672" y="6172"/>
                    </a:lnTo>
                    <a:close/>
                    <a:moveTo>
                      <a:pt x="1582" y="6076"/>
                    </a:moveTo>
                    <a:lnTo>
                      <a:pt x="1582" y="5938"/>
                    </a:lnTo>
                    <a:lnTo>
                      <a:pt x="1688" y="6014"/>
                    </a:lnTo>
                    <a:lnTo>
                      <a:pt x="1582" y="6076"/>
                    </a:lnTo>
                    <a:close/>
                    <a:moveTo>
                      <a:pt x="1598" y="6838"/>
                    </a:moveTo>
                    <a:lnTo>
                      <a:pt x="1668" y="6890"/>
                    </a:lnTo>
                    <a:lnTo>
                      <a:pt x="1582" y="6940"/>
                    </a:lnTo>
                    <a:lnTo>
                      <a:pt x="1582" y="6848"/>
                    </a:lnTo>
                    <a:lnTo>
                      <a:pt x="1598" y="6838"/>
                    </a:lnTo>
                    <a:close/>
                    <a:moveTo>
                      <a:pt x="1582" y="6828"/>
                    </a:moveTo>
                    <a:lnTo>
                      <a:pt x="1582" y="6828"/>
                    </a:lnTo>
                    <a:lnTo>
                      <a:pt x="1584" y="6828"/>
                    </a:lnTo>
                    <a:lnTo>
                      <a:pt x="1582" y="6828"/>
                    </a:lnTo>
                    <a:close/>
                    <a:moveTo>
                      <a:pt x="1582" y="6806"/>
                    </a:moveTo>
                    <a:lnTo>
                      <a:pt x="1582" y="6676"/>
                    </a:lnTo>
                    <a:lnTo>
                      <a:pt x="1584" y="6676"/>
                    </a:lnTo>
                    <a:lnTo>
                      <a:pt x="1698" y="6760"/>
                    </a:lnTo>
                    <a:lnTo>
                      <a:pt x="1600" y="6820"/>
                    </a:lnTo>
                    <a:lnTo>
                      <a:pt x="1582" y="6806"/>
                    </a:lnTo>
                    <a:close/>
                    <a:moveTo>
                      <a:pt x="1582" y="6658"/>
                    </a:moveTo>
                    <a:lnTo>
                      <a:pt x="1582" y="6530"/>
                    </a:lnTo>
                    <a:lnTo>
                      <a:pt x="1602" y="6518"/>
                    </a:lnTo>
                    <a:lnTo>
                      <a:pt x="1698" y="6590"/>
                    </a:lnTo>
                    <a:lnTo>
                      <a:pt x="1582" y="6658"/>
                    </a:lnTo>
                    <a:close/>
                    <a:moveTo>
                      <a:pt x="1582" y="6512"/>
                    </a:moveTo>
                    <a:lnTo>
                      <a:pt x="1582" y="6504"/>
                    </a:lnTo>
                    <a:lnTo>
                      <a:pt x="1588" y="6508"/>
                    </a:lnTo>
                    <a:lnTo>
                      <a:pt x="1582" y="6512"/>
                    </a:lnTo>
                    <a:close/>
                    <a:moveTo>
                      <a:pt x="1582" y="6482"/>
                    </a:moveTo>
                    <a:lnTo>
                      <a:pt x="1582" y="6390"/>
                    </a:lnTo>
                    <a:lnTo>
                      <a:pt x="1604" y="6378"/>
                    </a:lnTo>
                    <a:lnTo>
                      <a:pt x="1696" y="6446"/>
                    </a:lnTo>
                    <a:lnTo>
                      <a:pt x="1604" y="6498"/>
                    </a:lnTo>
                    <a:lnTo>
                      <a:pt x="1582" y="6482"/>
                    </a:lnTo>
                    <a:close/>
                    <a:moveTo>
                      <a:pt x="1582" y="6370"/>
                    </a:moveTo>
                    <a:lnTo>
                      <a:pt x="1582" y="6362"/>
                    </a:lnTo>
                    <a:lnTo>
                      <a:pt x="1590" y="6366"/>
                    </a:lnTo>
                    <a:lnTo>
                      <a:pt x="1582" y="6370"/>
                    </a:lnTo>
                    <a:close/>
                    <a:moveTo>
                      <a:pt x="1740" y="6960"/>
                    </a:moveTo>
                    <a:lnTo>
                      <a:pt x="1582" y="6960"/>
                    </a:lnTo>
                    <a:lnTo>
                      <a:pt x="1582" y="6958"/>
                    </a:lnTo>
                    <a:lnTo>
                      <a:pt x="1682" y="6900"/>
                    </a:lnTo>
                    <a:lnTo>
                      <a:pt x="1740" y="6944"/>
                    </a:lnTo>
                    <a:lnTo>
                      <a:pt x="1740" y="6960"/>
                    </a:lnTo>
                    <a:close/>
                    <a:moveTo>
                      <a:pt x="1740" y="6924"/>
                    </a:moveTo>
                    <a:lnTo>
                      <a:pt x="1698" y="6892"/>
                    </a:lnTo>
                    <a:lnTo>
                      <a:pt x="1740" y="6866"/>
                    </a:lnTo>
                    <a:lnTo>
                      <a:pt x="1740" y="6924"/>
                    </a:lnTo>
                    <a:close/>
                    <a:moveTo>
                      <a:pt x="1740" y="6848"/>
                    </a:moveTo>
                    <a:lnTo>
                      <a:pt x="1682" y="6882"/>
                    </a:lnTo>
                    <a:lnTo>
                      <a:pt x="1614" y="6830"/>
                    </a:lnTo>
                    <a:lnTo>
                      <a:pt x="1714" y="6772"/>
                    </a:lnTo>
                    <a:lnTo>
                      <a:pt x="1740" y="6792"/>
                    </a:lnTo>
                    <a:lnTo>
                      <a:pt x="1740" y="6848"/>
                    </a:lnTo>
                    <a:close/>
                    <a:moveTo>
                      <a:pt x="1740" y="6770"/>
                    </a:moveTo>
                    <a:lnTo>
                      <a:pt x="1728" y="6762"/>
                    </a:lnTo>
                    <a:lnTo>
                      <a:pt x="1740" y="6756"/>
                    </a:lnTo>
                    <a:lnTo>
                      <a:pt x="1740" y="6770"/>
                    </a:lnTo>
                    <a:close/>
                    <a:moveTo>
                      <a:pt x="1740" y="6736"/>
                    </a:moveTo>
                    <a:lnTo>
                      <a:pt x="1714" y="6752"/>
                    </a:lnTo>
                    <a:lnTo>
                      <a:pt x="1600" y="6666"/>
                    </a:lnTo>
                    <a:lnTo>
                      <a:pt x="1712" y="6600"/>
                    </a:lnTo>
                    <a:lnTo>
                      <a:pt x="1740" y="6620"/>
                    </a:lnTo>
                    <a:lnTo>
                      <a:pt x="1740" y="6736"/>
                    </a:lnTo>
                    <a:close/>
                    <a:moveTo>
                      <a:pt x="1740" y="6600"/>
                    </a:moveTo>
                    <a:lnTo>
                      <a:pt x="1728" y="6590"/>
                    </a:lnTo>
                    <a:lnTo>
                      <a:pt x="1740" y="6584"/>
                    </a:lnTo>
                    <a:lnTo>
                      <a:pt x="1740" y="6600"/>
                    </a:lnTo>
                    <a:close/>
                    <a:moveTo>
                      <a:pt x="1740" y="6566"/>
                    </a:moveTo>
                    <a:lnTo>
                      <a:pt x="1714" y="6580"/>
                    </a:lnTo>
                    <a:lnTo>
                      <a:pt x="1618" y="6510"/>
                    </a:lnTo>
                    <a:lnTo>
                      <a:pt x="1710" y="6456"/>
                    </a:lnTo>
                    <a:lnTo>
                      <a:pt x="1740" y="6478"/>
                    </a:lnTo>
                    <a:lnTo>
                      <a:pt x="1740" y="6566"/>
                    </a:lnTo>
                    <a:close/>
                    <a:moveTo>
                      <a:pt x="1740" y="6456"/>
                    </a:moveTo>
                    <a:lnTo>
                      <a:pt x="1726" y="6446"/>
                    </a:lnTo>
                    <a:lnTo>
                      <a:pt x="1740" y="6438"/>
                    </a:lnTo>
                    <a:lnTo>
                      <a:pt x="1740" y="6456"/>
                    </a:lnTo>
                    <a:close/>
                    <a:moveTo>
                      <a:pt x="1740" y="6418"/>
                    </a:moveTo>
                    <a:lnTo>
                      <a:pt x="1712" y="6436"/>
                    </a:lnTo>
                    <a:lnTo>
                      <a:pt x="1620" y="6368"/>
                    </a:lnTo>
                    <a:lnTo>
                      <a:pt x="1740" y="6296"/>
                    </a:lnTo>
                    <a:lnTo>
                      <a:pt x="1740" y="6418"/>
                    </a:lnTo>
                    <a:close/>
                    <a:moveTo>
                      <a:pt x="1740" y="6278"/>
                    </a:moveTo>
                    <a:lnTo>
                      <a:pt x="1606" y="6358"/>
                    </a:lnTo>
                    <a:lnTo>
                      <a:pt x="1584" y="6340"/>
                    </a:lnTo>
                    <a:lnTo>
                      <a:pt x="1582" y="6342"/>
                    </a:lnTo>
                    <a:lnTo>
                      <a:pt x="1582" y="6278"/>
                    </a:lnTo>
                    <a:lnTo>
                      <a:pt x="1740" y="6278"/>
                    </a:lnTo>
                    <a:lnTo>
                      <a:pt x="1740" y="6278"/>
                    </a:lnTo>
                    <a:close/>
                    <a:moveTo>
                      <a:pt x="1740" y="6224"/>
                    </a:moveTo>
                    <a:lnTo>
                      <a:pt x="1618" y="6224"/>
                    </a:lnTo>
                    <a:lnTo>
                      <a:pt x="1686" y="6182"/>
                    </a:lnTo>
                    <a:lnTo>
                      <a:pt x="1740" y="6222"/>
                    </a:lnTo>
                    <a:lnTo>
                      <a:pt x="1740" y="6224"/>
                    </a:lnTo>
                    <a:close/>
                    <a:moveTo>
                      <a:pt x="1740" y="6202"/>
                    </a:moveTo>
                    <a:lnTo>
                      <a:pt x="1702" y="6172"/>
                    </a:lnTo>
                    <a:lnTo>
                      <a:pt x="1740" y="6150"/>
                    </a:lnTo>
                    <a:lnTo>
                      <a:pt x="1740" y="6202"/>
                    </a:lnTo>
                    <a:close/>
                    <a:moveTo>
                      <a:pt x="1740" y="6132"/>
                    </a:moveTo>
                    <a:lnTo>
                      <a:pt x="1688" y="6162"/>
                    </a:lnTo>
                    <a:lnTo>
                      <a:pt x="1592" y="6090"/>
                    </a:lnTo>
                    <a:lnTo>
                      <a:pt x="1702" y="6026"/>
                    </a:lnTo>
                    <a:lnTo>
                      <a:pt x="1740" y="6054"/>
                    </a:lnTo>
                    <a:lnTo>
                      <a:pt x="1740" y="6132"/>
                    </a:lnTo>
                    <a:close/>
                    <a:moveTo>
                      <a:pt x="1740" y="6032"/>
                    </a:moveTo>
                    <a:lnTo>
                      <a:pt x="1718" y="6016"/>
                    </a:lnTo>
                    <a:lnTo>
                      <a:pt x="1740" y="6002"/>
                    </a:lnTo>
                    <a:lnTo>
                      <a:pt x="1740" y="6032"/>
                    </a:lnTo>
                    <a:close/>
                    <a:moveTo>
                      <a:pt x="1740" y="5984"/>
                    </a:moveTo>
                    <a:lnTo>
                      <a:pt x="1704" y="6006"/>
                    </a:lnTo>
                    <a:lnTo>
                      <a:pt x="1588" y="5920"/>
                    </a:lnTo>
                    <a:lnTo>
                      <a:pt x="1680" y="5866"/>
                    </a:lnTo>
                    <a:lnTo>
                      <a:pt x="1740" y="5910"/>
                    </a:lnTo>
                    <a:lnTo>
                      <a:pt x="1740" y="5984"/>
                    </a:lnTo>
                    <a:close/>
                    <a:moveTo>
                      <a:pt x="1740" y="5890"/>
                    </a:moveTo>
                    <a:lnTo>
                      <a:pt x="1694" y="5856"/>
                    </a:lnTo>
                    <a:lnTo>
                      <a:pt x="1740" y="5830"/>
                    </a:lnTo>
                    <a:lnTo>
                      <a:pt x="1740" y="5890"/>
                    </a:lnTo>
                    <a:close/>
                    <a:moveTo>
                      <a:pt x="1740" y="5810"/>
                    </a:moveTo>
                    <a:lnTo>
                      <a:pt x="1680" y="5846"/>
                    </a:lnTo>
                    <a:lnTo>
                      <a:pt x="1596" y="5782"/>
                    </a:lnTo>
                    <a:lnTo>
                      <a:pt x="1586" y="5796"/>
                    </a:lnTo>
                    <a:lnTo>
                      <a:pt x="1664" y="5854"/>
                    </a:lnTo>
                    <a:lnTo>
                      <a:pt x="1582" y="5904"/>
                    </a:lnTo>
                    <a:lnTo>
                      <a:pt x="1582" y="5784"/>
                    </a:lnTo>
                    <a:lnTo>
                      <a:pt x="1704" y="5712"/>
                    </a:lnTo>
                    <a:lnTo>
                      <a:pt x="1740" y="5740"/>
                    </a:lnTo>
                    <a:lnTo>
                      <a:pt x="1740" y="5810"/>
                    </a:lnTo>
                    <a:close/>
                    <a:moveTo>
                      <a:pt x="1740" y="5718"/>
                    </a:moveTo>
                    <a:lnTo>
                      <a:pt x="1720" y="5704"/>
                    </a:lnTo>
                    <a:lnTo>
                      <a:pt x="1740" y="5690"/>
                    </a:lnTo>
                    <a:lnTo>
                      <a:pt x="1740" y="5718"/>
                    </a:lnTo>
                    <a:close/>
                    <a:moveTo>
                      <a:pt x="1740" y="5672"/>
                    </a:moveTo>
                    <a:lnTo>
                      <a:pt x="1706" y="5692"/>
                    </a:lnTo>
                    <a:lnTo>
                      <a:pt x="1616" y="5626"/>
                    </a:lnTo>
                    <a:lnTo>
                      <a:pt x="1702" y="5576"/>
                    </a:lnTo>
                    <a:lnTo>
                      <a:pt x="1740" y="5606"/>
                    </a:lnTo>
                    <a:lnTo>
                      <a:pt x="1740" y="5672"/>
                    </a:lnTo>
                    <a:close/>
                    <a:moveTo>
                      <a:pt x="1740" y="5584"/>
                    </a:moveTo>
                    <a:lnTo>
                      <a:pt x="1718" y="5566"/>
                    </a:lnTo>
                    <a:lnTo>
                      <a:pt x="1740" y="5554"/>
                    </a:lnTo>
                    <a:lnTo>
                      <a:pt x="1740" y="5584"/>
                    </a:lnTo>
                    <a:close/>
                    <a:moveTo>
                      <a:pt x="1740" y="5534"/>
                    </a:moveTo>
                    <a:lnTo>
                      <a:pt x="1704" y="5556"/>
                    </a:lnTo>
                    <a:lnTo>
                      <a:pt x="1630" y="5502"/>
                    </a:lnTo>
                    <a:lnTo>
                      <a:pt x="1676" y="5474"/>
                    </a:lnTo>
                    <a:lnTo>
                      <a:pt x="1740" y="5474"/>
                    </a:lnTo>
                    <a:lnTo>
                      <a:pt x="1740" y="5534"/>
                    </a:lnTo>
                    <a:close/>
                    <a:moveTo>
                      <a:pt x="1740" y="5404"/>
                    </a:moveTo>
                    <a:lnTo>
                      <a:pt x="1652" y="5338"/>
                    </a:lnTo>
                    <a:lnTo>
                      <a:pt x="1720" y="5298"/>
                    </a:lnTo>
                    <a:lnTo>
                      <a:pt x="1740" y="5314"/>
                    </a:lnTo>
                    <a:lnTo>
                      <a:pt x="1740" y="5404"/>
                    </a:lnTo>
                    <a:close/>
                    <a:moveTo>
                      <a:pt x="1740" y="5294"/>
                    </a:moveTo>
                    <a:lnTo>
                      <a:pt x="1734" y="5290"/>
                    </a:lnTo>
                    <a:lnTo>
                      <a:pt x="1740" y="5286"/>
                    </a:lnTo>
                    <a:lnTo>
                      <a:pt x="1740" y="5294"/>
                    </a:lnTo>
                    <a:close/>
                    <a:moveTo>
                      <a:pt x="1740" y="5268"/>
                    </a:moveTo>
                    <a:lnTo>
                      <a:pt x="1720" y="5280"/>
                    </a:lnTo>
                    <a:lnTo>
                      <a:pt x="1650" y="5226"/>
                    </a:lnTo>
                    <a:lnTo>
                      <a:pt x="1726" y="5182"/>
                    </a:lnTo>
                    <a:lnTo>
                      <a:pt x="1740" y="5192"/>
                    </a:lnTo>
                    <a:lnTo>
                      <a:pt x="1740" y="5268"/>
                    </a:lnTo>
                    <a:close/>
                    <a:moveTo>
                      <a:pt x="1740" y="5154"/>
                    </a:moveTo>
                    <a:lnTo>
                      <a:pt x="1728" y="5162"/>
                    </a:lnTo>
                    <a:lnTo>
                      <a:pt x="1632" y="5090"/>
                    </a:lnTo>
                    <a:lnTo>
                      <a:pt x="1706" y="5046"/>
                    </a:lnTo>
                    <a:lnTo>
                      <a:pt x="1740" y="5072"/>
                    </a:lnTo>
                    <a:lnTo>
                      <a:pt x="1740" y="5154"/>
                    </a:lnTo>
                    <a:close/>
                    <a:moveTo>
                      <a:pt x="1740" y="5052"/>
                    </a:moveTo>
                    <a:lnTo>
                      <a:pt x="1722" y="5038"/>
                    </a:lnTo>
                    <a:lnTo>
                      <a:pt x="1740" y="5026"/>
                    </a:lnTo>
                    <a:lnTo>
                      <a:pt x="1740" y="5052"/>
                    </a:lnTo>
                    <a:close/>
                    <a:moveTo>
                      <a:pt x="1740" y="5008"/>
                    </a:moveTo>
                    <a:lnTo>
                      <a:pt x="1708" y="5028"/>
                    </a:lnTo>
                    <a:lnTo>
                      <a:pt x="1582" y="4934"/>
                    </a:lnTo>
                    <a:lnTo>
                      <a:pt x="1582" y="4806"/>
                    </a:lnTo>
                    <a:lnTo>
                      <a:pt x="1740" y="4924"/>
                    </a:lnTo>
                    <a:lnTo>
                      <a:pt x="1740" y="5008"/>
                    </a:lnTo>
                    <a:close/>
                    <a:moveTo>
                      <a:pt x="1740" y="4902"/>
                    </a:moveTo>
                    <a:lnTo>
                      <a:pt x="1582" y="4786"/>
                    </a:lnTo>
                    <a:lnTo>
                      <a:pt x="1582" y="4776"/>
                    </a:lnTo>
                    <a:lnTo>
                      <a:pt x="1682" y="4718"/>
                    </a:lnTo>
                    <a:lnTo>
                      <a:pt x="1740" y="4760"/>
                    </a:lnTo>
                    <a:lnTo>
                      <a:pt x="1740" y="4902"/>
                    </a:lnTo>
                    <a:close/>
                    <a:moveTo>
                      <a:pt x="1740" y="4740"/>
                    </a:moveTo>
                    <a:lnTo>
                      <a:pt x="1698" y="4708"/>
                    </a:lnTo>
                    <a:lnTo>
                      <a:pt x="1740" y="4682"/>
                    </a:lnTo>
                    <a:lnTo>
                      <a:pt x="1740" y="4740"/>
                    </a:lnTo>
                    <a:close/>
                    <a:moveTo>
                      <a:pt x="1740" y="4618"/>
                    </a:moveTo>
                    <a:lnTo>
                      <a:pt x="1662" y="4618"/>
                    </a:lnTo>
                    <a:lnTo>
                      <a:pt x="1714" y="4588"/>
                    </a:lnTo>
                    <a:lnTo>
                      <a:pt x="1740" y="4608"/>
                    </a:lnTo>
                    <a:lnTo>
                      <a:pt x="1740" y="4618"/>
                    </a:lnTo>
                    <a:close/>
                    <a:moveTo>
                      <a:pt x="1740" y="4588"/>
                    </a:moveTo>
                    <a:lnTo>
                      <a:pt x="1728" y="4578"/>
                    </a:lnTo>
                    <a:lnTo>
                      <a:pt x="1740" y="4572"/>
                    </a:lnTo>
                    <a:lnTo>
                      <a:pt x="1740" y="4588"/>
                    </a:lnTo>
                    <a:close/>
                    <a:moveTo>
                      <a:pt x="1740" y="4552"/>
                    </a:moveTo>
                    <a:lnTo>
                      <a:pt x="1714" y="4568"/>
                    </a:lnTo>
                    <a:lnTo>
                      <a:pt x="1600" y="4484"/>
                    </a:lnTo>
                    <a:lnTo>
                      <a:pt x="1712" y="4418"/>
                    </a:lnTo>
                    <a:lnTo>
                      <a:pt x="1740" y="4438"/>
                    </a:lnTo>
                    <a:lnTo>
                      <a:pt x="1740" y="4552"/>
                    </a:lnTo>
                    <a:close/>
                    <a:moveTo>
                      <a:pt x="1740" y="4416"/>
                    </a:moveTo>
                    <a:lnTo>
                      <a:pt x="1728" y="4408"/>
                    </a:lnTo>
                    <a:lnTo>
                      <a:pt x="1740" y="4400"/>
                    </a:lnTo>
                    <a:lnTo>
                      <a:pt x="1740" y="4416"/>
                    </a:lnTo>
                    <a:close/>
                    <a:moveTo>
                      <a:pt x="1740" y="4382"/>
                    </a:moveTo>
                    <a:lnTo>
                      <a:pt x="1714" y="4398"/>
                    </a:lnTo>
                    <a:lnTo>
                      <a:pt x="1618" y="4326"/>
                    </a:lnTo>
                    <a:lnTo>
                      <a:pt x="1710" y="4272"/>
                    </a:lnTo>
                    <a:lnTo>
                      <a:pt x="1740" y="4296"/>
                    </a:lnTo>
                    <a:lnTo>
                      <a:pt x="1740" y="4382"/>
                    </a:lnTo>
                    <a:close/>
                    <a:moveTo>
                      <a:pt x="1740" y="4274"/>
                    </a:moveTo>
                    <a:lnTo>
                      <a:pt x="1726" y="4262"/>
                    </a:lnTo>
                    <a:lnTo>
                      <a:pt x="1740" y="4254"/>
                    </a:lnTo>
                    <a:lnTo>
                      <a:pt x="1740" y="4274"/>
                    </a:lnTo>
                    <a:close/>
                    <a:moveTo>
                      <a:pt x="1740" y="4236"/>
                    </a:moveTo>
                    <a:lnTo>
                      <a:pt x="1712" y="4252"/>
                    </a:lnTo>
                    <a:lnTo>
                      <a:pt x="1620" y="4184"/>
                    </a:lnTo>
                    <a:lnTo>
                      <a:pt x="1740" y="4114"/>
                    </a:lnTo>
                    <a:lnTo>
                      <a:pt x="1740" y="4236"/>
                    </a:lnTo>
                    <a:close/>
                    <a:moveTo>
                      <a:pt x="1740" y="4094"/>
                    </a:moveTo>
                    <a:lnTo>
                      <a:pt x="1606" y="4174"/>
                    </a:lnTo>
                    <a:lnTo>
                      <a:pt x="1584" y="4158"/>
                    </a:lnTo>
                    <a:lnTo>
                      <a:pt x="1582" y="4160"/>
                    </a:lnTo>
                    <a:lnTo>
                      <a:pt x="1582" y="4060"/>
                    </a:lnTo>
                    <a:lnTo>
                      <a:pt x="1686" y="4000"/>
                    </a:lnTo>
                    <a:lnTo>
                      <a:pt x="1740" y="4040"/>
                    </a:lnTo>
                    <a:lnTo>
                      <a:pt x="1740" y="4094"/>
                    </a:lnTo>
                    <a:close/>
                    <a:moveTo>
                      <a:pt x="1740" y="4018"/>
                    </a:moveTo>
                    <a:lnTo>
                      <a:pt x="1702" y="3990"/>
                    </a:lnTo>
                    <a:lnTo>
                      <a:pt x="1740" y="3968"/>
                    </a:lnTo>
                    <a:lnTo>
                      <a:pt x="1740" y="4018"/>
                    </a:lnTo>
                    <a:close/>
                    <a:moveTo>
                      <a:pt x="1740" y="3948"/>
                    </a:moveTo>
                    <a:lnTo>
                      <a:pt x="1688" y="3980"/>
                    </a:lnTo>
                    <a:lnTo>
                      <a:pt x="1592" y="3908"/>
                    </a:lnTo>
                    <a:lnTo>
                      <a:pt x="1656" y="3868"/>
                    </a:lnTo>
                    <a:lnTo>
                      <a:pt x="1738" y="3868"/>
                    </a:lnTo>
                    <a:lnTo>
                      <a:pt x="1740" y="3872"/>
                    </a:lnTo>
                    <a:lnTo>
                      <a:pt x="1740" y="3948"/>
                    </a:lnTo>
                    <a:close/>
                    <a:moveTo>
                      <a:pt x="1740" y="3800"/>
                    </a:moveTo>
                    <a:lnTo>
                      <a:pt x="1716" y="3814"/>
                    </a:lnTo>
                    <a:lnTo>
                      <a:pt x="1694" y="3814"/>
                    </a:lnTo>
                    <a:lnTo>
                      <a:pt x="1588" y="3736"/>
                    </a:lnTo>
                    <a:lnTo>
                      <a:pt x="1680" y="3682"/>
                    </a:lnTo>
                    <a:lnTo>
                      <a:pt x="1740" y="3728"/>
                    </a:lnTo>
                    <a:lnTo>
                      <a:pt x="1740" y="3800"/>
                    </a:lnTo>
                    <a:close/>
                    <a:moveTo>
                      <a:pt x="1740" y="3708"/>
                    </a:moveTo>
                    <a:lnTo>
                      <a:pt x="1694" y="3674"/>
                    </a:lnTo>
                    <a:lnTo>
                      <a:pt x="1740" y="3646"/>
                    </a:lnTo>
                    <a:lnTo>
                      <a:pt x="1740" y="3708"/>
                    </a:lnTo>
                    <a:close/>
                    <a:moveTo>
                      <a:pt x="1740" y="3628"/>
                    </a:moveTo>
                    <a:lnTo>
                      <a:pt x="1680" y="3662"/>
                    </a:lnTo>
                    <a:lnTo>
                      <a:pt x="1596" y="3600"/>
                    </a:lnTo>
                    <a:lnTo>
                      <a:pt x="1586" y="3612"/>
                    </a:lnTo>
                    <a:lnTo>
                      <a:pt x="1664" y="3672"/>
                    </a:lnTo>
                    <a:lnTo>
                      <a:pt x="1582" y="3720"/>
                    </a:lnTo>
                    <a:lnTo>
                      <a:pt x="1582" y="3600"/>
                    </a:lnTo>
                    <a:lnTo>
                      <a:pt x="1704" y="3528"/>
                    </a:lnTo>
                    <a:lnTo>
                      <a:pt x="1740" y="3556"/>
                    </a:lnTo>
                    <a:lnTo>
                      <a:pt x="1740" y="3628"/>
                    </a:lnTo>
                    <a:close/>
                    <a:moveTo>
                      <a:pt x="1740" y="3536"/>
                    </a:moveTo>
                    <a:lnTo>
                      <a:pt x="1720" y="3520"/>
                    </a:lnTo>
                    <a:lnTo>
                      <a:pt x="1740" y="3508"/>
                    </a:lnTo>
                    <a:lnTo>
                      <a:pt x="1740" y="3536"/>
                    </a:lnTo>
                    <a:close/>
                    <a:moveTo>
                      <a:pt x="1740" y="3488"/>
                    </a:moveTo>
                    <a:lnTo>
                      <a:pt x="1706" y="3510"/>
                    </a:lnTo>
                    <a:lnTo>
                      <a:pt x="1616" y="3444"/>
                    </a:lnTo>
                    <a:lnTo>
                      <a:pt x="1702" y="3394"/>
                    </a:lnTo>
                    <a:lnTo>
                      <a:pt x="1740" y="3422"/>
                    </a:lnTo>
                    <a:lnTo>
                      <a:pt x="1740" y="3488"/>
                    </a:lnTo>
                    <a:close/>
                    <a:moveTo>
                      <a:pt x="1740" y="3400"/>
                    </a:moveTo>
                    <a:lnTo>
                      <a:pt x="1718" y="3384"/>
                    </a:lnTo>
                    <a:lnTo>
                      <a:pt x="1740" y="3370"/>
                    </a:lnTo>
                    <a:lnTo>
                      <a:pt x="1740" y="3400"/>
                    </a:lnTo>
                    <a:close/>
                    <a:moveTo>
                      <a:pt x="1740" y="3352"/>
                    </a:moveTo>
                    <a:lnTo>
                      <a:pt x="1704" y="3374"/>
                    </a:lnTo>
                    <a:lnTo>
                      <a:pt x="1630" y="3318"/>
                    </a:lnTo>
                    <a:lnTo>
                      <a:pt x="1740" y="3254"/>
                    </a:lnTo>
                    <a:lnTo>
                      <a:pt x="1740" y="3352"/>
                    </a:lnTo>
                    <a:close/>
                    <a:moveTo>
                      <a:pt x="1740" y="3220"/>
                    </a:moveTo>
                    <a:lnTo>
                      <a:pt x="1652" y="3156"/>
                    </a:lnTo>
                    <a:lnTo>
                      <a:pt x="1720" y="3116"/>
                    </a:lnTo>
                    <a:lnTo>
                      <a:pt x="1740" y="3132"/>
                    </a:lnTo>
                    <a:lnTo>
                      <a:pt x="1740" y="3220"/>
                    </a:lnTo>
                    <a:close/>
                    <a:moveTo>
                      <a:pt x="1740" y="3112"/>
                    </a:moveTo>
                    <a:lnTo>
                      <a:pt x="1734" y="3106"/>
                    </a:lnTo>
                    <a:lnTo>
                      <a:pt x="1740" y="3104"/>
                    </a:lnTo>
                    <a:lnTo>
                      <a:pt x="1740" y="3112"/>
                    </a:lnTo>
                    <a:close/>
                    <a:moveTo>
                      <a:pt x="1740" y="3084"/>
                    </a:moveTo>
                    <a:lnTo>
                      <a:pt x="1720" y="3096"/>
                    </a:lnTo>
                    <a:lnTo>
                      <a:pt x="1680" y="3066"/>
                    </a:lnTo>
                    <a:lnTo>
                      <a:pt x="1740" y="3066"/>
                    </a:lnTo>
                    <a:lnTo>
                      <a:pt x="1740" y="3084"/>
                    </a:lnTo>
                    <a:close/>
                    <a:moveTo>
                      <a:pt x="1740" y="3012"/>
                    </a:moveTo>
                    <a:lnTo>
                      <a:pt x="1702" y="3012"/>
                    </a:lnTo>
                    <a:lnTo>
                      <a:pt x="1726" y="2998"/>
                    </a:lnTo>
                    <a:lnTo>
                      <a:pt x="1740" y="3008"/>
                    </a:lnTo>
                    <a:lnTo>
                      <a:pt x="1740" y="3012"/>
                    </a:lnTo>
                    <a:close/>
                    <a:moveTo>
                      <a:pt x="1740" y="2970"/>
                    </a:moveTo>
                    <a:lnTo>
                      <a:pt x="1728" y="2978"/>
                    </a:lnTo>
                    <a:lnTo>
                      <a:pt x="1632" y="2908"/>
                    </a:lnTo>
                    <a:lnTo>
                      <a:pt x="1706" y="2864"/>
                    </a:lnTo>
                    <a:lnTo>
                      <a:pt x="1740" y="2888"/>
                    </a:lnTo>
                    <a:lnTo>
                      <a:pt x="1740" y="2970"/>
                    </a:lnTo>
                    <a:close/>
                    <a:moveTo>
                      <a:pt x="1740" y="2868"/>
                    </a:moveTo>
                    <a:lnTo>
                      <a:pt x="1722" y="2854"/>
                    </a:lnTo>
                    <a:lnTo>
                      <a:pt x="1740" y="2844"/>
                    </a:lnTo>
                    <a:lnTo>
                      <a:pt x="1740" y="2868"/>
                    </a:lnTo>
                    <a:close/>
                    <a:moveTo>
                      <a:pt x="1740" y="2824"/>
                    </a:moveTo>
                    <a:lnTo>
                      <a:pt x="1708" y="2844"/>
                    </a:lnTo>
                    <a:lnTo>
                      <a:pt x="1630" y="2786"/>
                    </a:lnTo>
                    <a:lnTo>
                      <a:pt x="1726" y="2730"/>
                    </a:lnTo>
                    <a:lnTo>
                      <a:pt x="1740" y="2740"/>
                    </a:lnTo>
                    <a:lnTo>
                      <a:pt x="1740" y="2824"/>
                    </a:lnTo>
                    <a:close/>
                    <a:moveTo>
                      <a:pt x="1740" y="2702"/>
                    </a:moveTo>
                    <a:lnTo>
                      <a:pt x="1728" y="2710"/>
                    </a:lnTo>
                    <a:lnTo>
                      <a:pt x="1640" y="2646"/>
                    </a:lnTo>
                    <a:lnTo>
                      <a:pt x="1736" y="2588"/>
                    </a:lnTo>
                    <a:lnTo>
                      <a:pt x="1740" y="2592"/>
                    </a:lnTo>
                    <a:lnTo>
                      <a:pt x="1740" y="2702"/>
                    </a:lnTo>
                    <a:close/>
                    <a:moveTo>
                      <a:pt x="1740" y="2568"/>
                    </a:moveTo>
                    <a:lnTo>
                      <a:pt x="1738" y="2570"/>
                    </a:lnTo>
                    <a:lnTo>
                      <a:pt x="1654" y="2508"/>
                    </a:lnTo>
                    <a:lnTo>
                      <a:pt x="1740" y="2456"/>
                    </a:lnTo>
                    <a:lnTo>
                      <a:pt x="1740" y="2568"/>
                    </a:lnTo>
                    <a:close/>
                    <a:moveTo>
                      <a:pt x="1740" y="2418"/>
                    </a:moveTo>
                    <a:lnTo>
                      <a:pt x="1668" y="2362"/>
                    </a:lnTo>
                    <a:lnTo>
                      <a:pt x="1740" y="2320"/>
                    </a:lnTo>
                    <a:lnTo>
                      <a:pt x="1740" y="2418"/>
                    </a:lnTo>
                    <a:close/>
                    <a:moveTo>
                      <a:pt x="1740" y="2300"/>
                    </a:moveTo>
                    <a:lnTo>
                      <a:pt x="1652" y="2352"/>
                    </a:lnTo>
                    <a:lnTo>
                      <a:pt x="1582" y="2300"/>
                    </a:lnTo>
                    <a:lnTo>
                      <a:pt x="1582" y="2284"/>
                    </a:lnTo>
                    <a:lnTo>
                      <a:pt x="1618" y="2264"/>
                    </a:lnTo>
                    <a:lnTo>
                      <a:pt x="1708" y="2264"/>
                    </a:lnTo>
                    <a:lnTo>
                      <a:pt x="1740" y="2288"/>
                    </a:lnTo>
                    <a:lnTo>
                      <a:pt x="1740" y="2300"/>
                    </a:lnTo>
                    <a:close/>
                    <a:moveTo>
                      <a:pt x="1740" y="2266"/>
                    </a:moveTo>
                    <a:lnTo>
                      <a:pt x="1736" y="2264"/>
                    </a:lnTo>
                    <a:lnTo>
                      <a:pt x="1740" y="2264"/>
                    </a:lnTo>
                    <a:lnTo>
                      <a:pt x="1740" y="2266"/>
                    </a:lnTo>
                    <a:close/>
                    <a:moveTo>
                      <a:pt x="1740" y="2210"/>
                    </a:moveTo>
                    <a:lnTo>
                      <a:pt x="1710" y="2210"/>
                    </a:lnTo>
                    <a:lnTo>
                      <a:pt x="1740" y="2192"/>
                    </a:lnTo>
                    <a:lnTo>
                      <a:pt x="1740" y="2210"/>
                    </a:lnTo>
                    <a:close/>
                    <a:moveTo>
                      <a:pt x="1740" y="2172"/>
                    </a:moveTo>
                    <a:lnTo>
                      <a:pt x="1678" y="2210"/>
                    </a:lnTo>
                    <a:lnTo>
                      <a:pt x="1662" y="2210"/>
                    </a:lnTo>
                    <a:lnTo>
                      <a:pt x="1600" y="2164"/>
                    </a:lnTo>
                    <a:lnTo>
                      <a:pt x="1690" y="2110"/>
                    </a:lnTo>
                    <a:lnTo>
                      <a:pt x="1740" y="2146"/>
                    </a:lnTo>
                    <a:lnTo>
                      <a:pt x="1740" y="2172"/>
                    </a:lnTo>
                    <a:close/>
                    <a:moveTo>
                      <a:pt x="1740" y="2126"/>
                    </a:moveTo>
                    <a:lnTo>
                      <a:pt x="1706" y="2100"/>
                    </a:lnTo>
                    <a:lnTo>
                      <a:pt x="1740" y="2080"/>
                    </a:lnTo>
                    <a:lnTo>
                      <a:pt x="1740" y="2126"/>
                    </a:lnTo>
                    <a:close/>
                    <a:moveTo>
                      <a:pt x="1740" y="2062"/>
                    </a:moveTo>
                    <a:lnTo>
                      <a:pt x="1692" y="2090"/>
                    </a:lnTo>
                    <a:lnTo>
                      <a:pt x="1626" y="2042"/>
                    </a:lnTo>
                    <a:lnTo>
                      <a:pt x="1720" y="1986"/>
                    </a:lnTo>
                    <a:lnTo>
                      <a:pt x="1740" y="2002"/>
                    </a:lnTo>
                    <a:lnTo>
                      <a:pt x="1740" y="2062"/>
                    </a:lnTo>
                    <a:close/>
                    <a:moveTo>
                      <a:pt x="1740" y="1982"/>
                    </a:moveTo>
                    <a:lnTo>
                      <a:pt x="1734" y="1978"/>
                    </a:lnTo>
                    <a:lnTo>
                      <a:pt x="1740" y="1974"/>
                    </a:lnTo>
                    <a:lnTo>
                      <a:pt x="1740" y="1982"/>
                    </a:lnTo>
                    <a:close/>
                    <a:moveTo>
                      <a:pt x="1740" y="1958"/>
                    </a:moveTo>
                    <a:lnTo>
                      <a:pt x="1722" y="1968"/>
                    </a:lnTo>
                    <a:lnTo>
                      <a:pt x="1648" y="1914"/>
                    </a:lnTo>
                    <a:lnTo>
                      <a:pt x="1740" y="1858"/>
                    </a:lnTo>
                    <a:lnTo>
                      <a:pt x="1740" y="1860"/>
                    </a:lnTo>
                    <a:lnTo>
                      <a:pt x="1740" y="1958"/>
                    </a:lnTo>
                    <a:close/>
                    <a:moveTo>
                      <a:pt x="1740" y="1838"/>
                    </a:moveTo>
                    <a:lnTo>
                      <a:pt x="1740" y="1838"/>
                    </a:lnTo>
                    <a:lnTo>
                      <a:pt x="1666" y="1784"/>
                    </a:lnTo>
                    <a:lnTo>
                      <a:pt x="1740" y="1740"/>
                    </a:lnTo>
                    <a:lnTo>
                      <a:pt x="1740" y="1838"/>
                    </a:lnTo>
                    <a:close/>
                    <a:moveTo>
                      <a:pt x="1740" y="1720"/>
                    </a:moveTo>
                    <a:lnTo>
                      <a:pt x="1650" y="1772"/>
                    </a:lnTo>
                    <a:lnTo>
                      <a:pt x="1584" y="1724"/>
                    </a:lnTo>
                    <a:lnTo>
                      <a:pt x="1582" y="1726"/>
                    </a:lnTo>
                    <a:lnTo>
                      <a:pt x="1582" y="1694"/>
                    </a:lnTo>
                    <a:lnTo>
                      <a:pt x="1670" y="1644"/>
                    </a:lnTo>
                    <a:lnTo>
                      <a:pt x="1740" y="1696"/>
                    </a:lnTo>
                    <a:lnTo>
                      <a:pt x="1740" y="1720"/>
                    </a:lnTo>
                    <a:close/>
                    <a:moveTo>
                      <a:pt x="1740" y="1676"/>
                    </a:moveTo>
                    <a:lnTo>
                      <a:pt x="1684" y="1634"/>
                    </a:lnTo>
                    <a:lnTo>
                      <a:pt x="1740" y="1602"/>
                    </a:lnTo>
                    <a:lnTo>
                      <a:pt x="1740" y="1676"/>
                    </a:lnTo>
                    <a:close/>
                    <a:moveTo>
                      <a:pt x="1740" y="1582"/>
                    </a:moveTo>
                    <a:lnTo>
                      <a:pt x="1670" y="1624"/>
                    </a:lnTo>
                    <a:lnTo>
                      <a:pt x="1582" y="1560"/>
                    </a:lnTo>
                    <a:lnTo>
                      <a:pt x="1582" y="1452"/>
                    </a:lnTo>
                    <a:lnTo>
                      <a:pt x="1588" y="1452"/>
                    </a:lnTo>
                    <a:lnTo>
                      <a:pt x="1740" y="1566"/>
                    </a:lnTo>
                    <a:lnTo>
                      <a:pt x="1740" y="1582"/>
                    </a:lnTo>
                    <a:close/>
                    <a:moveTo>
                      <a:pt x="1740" y="1546"/>
                    </a:moveTo>
                    <a:lnTo>
                      <a:pt x="1616" y="1452"/>
                    </a:lnTo>
                    <a:lnTo>
                      <a:pt x="1740" y="1452"/>
                    </a:lnTo>
                    <a:lnTo>
                      <a:pt x="1740" y="1546"/>
                    </a:lnTo>
                    <a:close/>
                    <a:moveTo>
                      <a:pt x="1726" y="1124"/>
                    </a:moveTo>
                    <a:lnTo>
                      <a:pt x="1726" y="1124"/>
                    </a:lnTo>
                    <a:lnTo>
                      <a:pt x="1722" y="1126"/>
                    </a:lnTo>
                    <a:lnTo>
                      <a:pt x="1716" y="1128"/>
                    </a:lnTo>
                    <a:lnTo>
                      <a:pt x="1712" y="1128"/>
                    </a:lnTo>
                    <a:lnTo>
                      <a:pt x="1708" y="1124"/>
                    </a:lnTo>
                    <a:lnTo>
                      <a:pt x="1706" y="1118"/>
                    </a:lnTo>
                    <a:lnTo>
                      <a:pt x="1704" y="1106"/>
                    </a:lnTo>
                    <a:lnTo>
                      <a:pt x="1704" y="1106"/>
                    </a:lnTo>
                    <a:lnTo>
                      <a:pt x="1704" y="1072"/>
                    </a:lnTo>
                    <a:lnTo>
                      <a:pt x="1680" y="1072"/>
                    </a:lnTo>
                    <a:lnTo>
                      <a:pt x="1680" y="1114"/>
                    </a:lnTo>
                    <a:lnTo>
                      <a:pt x="1646" y="1114"/>
                    </a:lnTo>
                    <a:lnTo>
                      <a:pt x="1646" y="1104"/>
                    </a:lnTo>
                    <a:lnTo>
                      <a:pt x="1662" y="1104"/>
                    </a:lnTo>
                    <a:lnTo>
                      <a:pt x="1662" y="1042"/>
                    </a:lnTo>
                    <a:lnTo>
                      <a:pt x="1638" y="1042"/>
                    </a:lnTo>
                    <a:lnTo>
                      <a:pt x="1638" y="1030"/>
                    </a:lnTo>
                    <a:lnTo>
                      <a:pt x="1614" y="1030"/>
                    </a:lnTo>
                    <a:lnTo>
                      <a:pt x="1614" y="1030"/>
                    </a:lnTo>
                    <a:lnTo>
                      <a:pt x="1606" y="1030"/>
                    </a:lnTo>
                    <a:lnTo>
                      <a:pt x="1598" y="932"/>
                    </a:lnTo>
                    <a:lnTo>
                      <a:pt x="1694" y="948"/>
                    </a:lnTo>
                    <a:lnTo>
                      <a:pt x="1700" y="958"/>
                    </a:lnTo>
                    <a:lnTo>
                      <a:pt x="1746" y="1128"/>
                    </a:lnTo>
                    <a:lnTo>
                      <a:pt x="1726" y="1124"/>
                    </a:lnTo>
                    <a:close/>
                    <a:moveTo>
                      <a:pt x="1768" y="1074"/>
                    </a:moveTo>
                    <a:lnTo>
                      <a:pt x="1736" y="958"/>
                    </a:lnTo>
                    <a:lnTo>
                      <a:pt x="1812" y="1034"/>
                    </a:lnTo>
                    <a:lnTo>
                      <a:pt x="1776" y="1104"/>
                    </a:lnTo>
                    <a:lnTo>
                      <a:pt x="1776" y="1104"/>
                    </a:lnTo>
                    <a:lnTo>
                      <a:pt x="1768" y="1074"/>
                    </a:lnTo>
                    <a:lnTo>
                      <a:pt x="1768" y="1074"/>
                    </a:lnTo>
                    <a:close/>
                    <a:moveTo>
                      <a:pt x="1784" y="1132"/>
                    </a:moveTo>
                    <a:lnTo>
                      <a:pt x="1784" y="1132"/>
                    </a:lnTo>
                    <a:lnTo>
                      <a:pt x="1778" y="1116"/>
                    </a:lnTo>
                    <a:lnTo>
                      <a:pt x="1818" y="1042"/>
                    </a:lnTo>
                    <a:lnTo>
                      <a:pt x="1822" y="1046"/>
                    </a:lnTo>
                    <a:lnTo>
                      <a:pt x="1822" y="1124"/>
                    </a:lnTo>
                    <a:lnTo>
                      <a:pt x="1822" y="1124"/>
                    </a:lnTo>
                    <a:lnTo>
                      <a:pt x="1816" y="1128"/>
                    </a:lnTo>
                    <a:lnTo>
                      <a:pt x="1806" y="1134"/>
                    </a:lnTo>
                    <a:lnTo>
                      <a:pt x="1798" y="1136"/>
                    </a:lnTo>
                    <a:lnTo>
                      <a:pt x="1792" y="1138"/>
                    </a:lnTo>
                    <a:lnTo>
                      <a:pt x="1788" y="1136"/>
                    </a:lnTo>
                    <a:lnTo>
                      <a:pt x="1784" y="1132"/>
                    </a:lnTo>
                    <a:lnTo>
                      <a:pt x="1784" y="1132"/>
                    </a:lnTo>
                    <a:close/>
                    <a:moveTo>
                      <a:pt x="1792" y="1604"/>
                    </a:moveTo>
                    <a:lnTo>
                      <a:pt x="1856" y="1652"/>
                    </a:lnTo>
                    <a:lnTo>
                      <a:pt x="1792" y="1690"/>
                    </a:lnTo>
                    <a:lnTo>
                      <a:pt x="1792" y="1604"/>
                    </a:lnTo>
                    <a:close/>
                    <a:moveTo>
                      <a:pt x="1792" y="1736"/>
                    </a:moveTo>
                    <a:lnTo>
                      <a:pt x="1846" y="1776"/>
                    </a:lnTo>
                    <a:lnTo>
                      <a:pt x="1792" y="1808"/>
                    </a:lnTo>
                    <a:lnTo>
                      <a:pt x="1792" y="1736"/>
                    </a:lnTo>
                    <a:close/>
                    <a:moveTo>
                      <a:pt x="1792" y="2022"/>
                    </a:moveTo>
                    <a:lnTo>
                      <a:pt x="1792" y="1944"/>
                    </a:lnTo>
                    <a:lnTo>
                      <a:pt x="1828" y="1924"/>
                    </a:lnTo>
                    <a:lnTo>
                      <a:pt x="1892" y="1972"/>
                    </a:lnTo>
                    <a:lnTo>
                      <a:pt x="1800" y="2026"/>
                    </a:lnTo>
                    <a:lnTo>
                      <a:pt x="1792" y="2022"/>
                    </a:lnTo>
                    <a:close/>
                    <a:moveTo>
                      <a:pt x="1868" y="2098"/>
                    </a:moveTo>
                    <a:lnTo>
                      <a:pt x="1792" y="2142"/>
                    </a:lnTo>
                    <a:lnTo>
                      <a:pt x="1792" y="2050"/>
                    </a:lnTo>
                    <a:lnTo>
                      <a:pt x="1798" y="2046"/>
                    </a:lnTo>
                    <a:lnTo>
                      <a:pt x="1868" y="2098"/>
                    </a:lnTo>
                    <a:close/>
                    <a:moveTo>
                      <a:pt x="1792" y="1928"/>
                    </a:moveTo>
                    <a:lnTo>
                      <a:pt x="1792" y="1898"/>
                    </a:lnTo>
                    <a:lnTo>
                      <a:pt x="1814" y="1914"/>
                    </a:lnTo>
                    <a:lnTo>
                      <a:pt x="1792" y="1928"/>
                    </a:lnTo>
                    <a:close/>
                    <a:moveTo>
                      <a:pt x="1792" y="2210"/>
                    </a:moveTo>
                    <a:lnTo>
                      <a:pt x="1792" y="2186"/>
                    </a:lnTo>
                    <a:lnTo>
                      <a:pt x="1824" y="2210"/>
                    </a:lnTo>
                    <a:lnTo>
                      <a:pt x="1792" y="2210"/>
                    </a:lnTo>
                    <a:close/>
                    <a:moveTo>
                      <a:pt x="1804" y="2264"/>
                    </a:moveTo>
                    <a:lnTo>
                      <a:pt x="1792" y="2270"/>
                    </a:lnTo>
                    <a:lnTo>
                      <a:pt x="1792" y="2264"/>
                    </a:lnTo>
                    <a:lnTo>
                      <a:pt x="1804" y="2264"/>
                    </a:lnTo>
                    <a:close/>
                    <a:moveTo>
                      <a:pt x="1792" y="2326"/>
                    </a:moveTo>
                    <a:lnTo>
                      <a:pt x="1854" y="2370"/>
                    </a:lnTo>
                    <a:lnTo>
                      <a:pt x="1792" y="2406"/>
                    </a:lnTo>
                    <a:lnTo>
                      <a:pt x="1792" y="2326"/>
                    </a:lnTo>
                    <a:close/>
                    <a:moveTo>
                      <a:pt x="1792" y="2476"/>
                    </a:moveTo>
                    <a:lnTo>
                      <a:pt x="1838" y="2510"/>
                    </a:lnTo>
                    <a:lnTo>
                      <a:pt x="1792" y="2536"/>
                    </a:lnTo>
                    <a:lnTo>
                      <a:pt x="1792" y="2476"/>
                    </a:lnTo>
                    <a:close/>
                    <a:moveTo>
                      <a:pt x="1792" y="4056"/>
                    </a:moveTo>
                    <a:lnTo>
                      <a:pt x="1792" y="3936"/>
                    </a:lnTo>
                    <a:lnTo>
                      <a:pt x="1812" y="3924"/>
                    </a:lnTo>
                    <a:lnTo>
                      <a:pt x="1908" y="3996"/>
                    </a:lnTo>
                    <a:lnTo>
                      <a:pt x="1798" y="4060"/>
                    </a:lnTo>
                    <a:lnTo>
                      <a:pt x="1792" y="4056"/>
                    </a:lnTo>
                    <a:close/>
                    <a:moveTo>
                      <a:pt x="1888" y="4148"/>
                    </a:moveTo>
                    <a:lnTo>
                      <a:pt x="1792" y="4204"/>
                    </a:lnTo>
                    <a:lnTo>
                      <a:pt x="1792" y="4082"/>
                    </a:lnTo>
                    <a:lnTo>
                      <a:pt x="1796" y="4080"/>
                    </a:lnTo>
                    <a:lnTo>
                      <a:pt x="1888" y="4148"/>
                    </a:lnTo>
                    <a:close/>
                    <a:moveTo>
                      <a:pt x="1792" y="3918"/>
                    </a:moveTo>
                    <a:lnTo>
                      <a:pt x="1792" y="3910"/>
                    </a:lnTo>
                    <a:lnTo>
                      <a:pt x="1798" y="3914"/>
                    </a:lnTo>
                    <a:lnTo>
                      <a:pt x="1792" y="3918"/>
                    </a:lnTo>
                    <a:close/>
                    <a:moveTo>
                      <a:pt x="1792" y="3888"/>
                    </a:moveTo>
                    <a:lnTo>
                      <a:pt x="1792" y="3868"/>
                    </a:lnTo>
                    <a:lnTo>
                      <a:pt x="1876" y="3868"/>
                    </a:lnTo>
                    <a:lnTo>
                      <a:pt x="1814" y="3904"/>
                    </a:lnTo>
                    <a:lnTo>
                      <a:pt x="1792" y="3888"/>
                    </a:lnTo>
                    <a:close/>
                    <a:moveTo>
                      <a:pt x="1792" y="3814"/>
                    </a:moveTo>
                    <a:lnTo>
                      <a:pt x="1792" y="3788"/>
                    </a:lnTo>
                    <a:lnTo>
                      <a:pt x="1810" y="3778"/>
                    </a:lnTo>
                    <a:lnTo>
                      <a:pt x="1858" y="3814"/>
                    </a:lnTo>
                    <a:lnTo>
                      <a:pt x="1792" y="3814"/>
                    </a:lnTo>
                    <a:close/>
                    <a:moveTo>
                      <a:pt x="1792" y="3770"/>
                    </a:moveTo>
                    <a:lnTo>
                      <a:pt x="1792" y="3766"/>
                    </a:lnTo>
                    <a:lnTo>
                      <a:pt x="1794" y="3768"/>
                    </a:lnTo>
                    <a:lnTo>
                      <a:pt x="1792" y="3770"/>
                    </a:lnTo>
                    <a:close/>
                    <a:moveTo>
                      <a:pt x="1792" y="3746"/>
                    </a:moveTo>
                    <a:lnTo>
                      <a:pt x="1792" y="3616"/>
                    </a:lnTo>
                    <a:lnTo>
                      <a:pt x="1808" y="3606"/>
                    </a:lnTo>
                    <a:lnTo>
                      <a:pt x="1924" y="3692"/>
                    </a:lnTo>
                    <a:lnTo>
                      <a:pt x="1810" y="3760"/>
                    </a:lnTo>
                    <a:lnTo>
                      <a:pt x="1792" y="3746"/>
                    </a:lnTo>
                    <a:close/>
                    <a:moveTo>
                      <a:pt x="1792" y="3596"/>
                    </a:moveTo>
                    <a:lnTo>
                      <a:pt x="1792" y="3594"/>
                    </a:lnTo>
                    <a:lnTo>
                      <a:pt x="1794" y="3596"/>
                    </a:lnTo>
                    <a:lnTo>
                      <a:pt x="1792" y="3596"/>
                    </a:lnTo>
                    <a:close/>
                    <a:moveTo>
                      <a:pt x="1792" y="3574"/>
                    </a:moveTo>
                    <a:lnTo>
                      <a:pt x="1792" y="3476"/>
                    </a:lnTo>
                    <a:lnTo>
                      <a:pt x="1804" y="3470"/>
                    </a:lnTo>
                    <a:lnTo>
                      <a:pt x="1894" y="3536"/>
                    </a:lnTo>
                    <a:lnTo>
                      <a:pt x="1810" y="3586"/>
                    </a:lnTo>
                    <a:lnTo>
                      <a:pt x="1792" y="3574"/>
                    </a:lnTo>
                    <a:close/>
                    <a:moveTo>
                      <a:pt x="1792" y="3438"/>
                    </a:moveTo>
                    <a:lnTo>
                      <a:pt x="1792" y="3340"/>
                    </a:lnTo>
                    <a:lnTo>
                      <a:pt x="1838" y="3314"/>
                    </a:lnTo>
                    <a:lnTo>
                      <a:pt x="1926" y="3380"/>
                    </a:lnTo>
                    <a:lnTo>
                      <a:pt x="1806" y="3450"/>
                    </a:lnTo>
                    <a:lnTo>
                      <a:pt x="1792" y="3438"/>
                    </a:lnTo>
                    <a:close/>
                    <a:moveTo>
                      <a:pt x="1792" y="3322"/>
                    </a:moveTo>
                    <a:lnTo>
                      <a:pt x="1792" y="3280"/>
                    </a:lnTo>
                    <a:lnTo>
                      <a:pt x="1824" y="3302"/>
                    </a:lnTo>
                    <a:lnTo>
                      <a:pt x="1792" y="3322"/>
                    </a:lnTo>
                    <a:close/>
                    <a:moveTo>
                      <a:pt x="1792" y="3258"/>
                    </a:moveTo>
                    <a:lnTo>
                      <a:pt x="1792" y="3222"/>
                    </a:lnTo>
                    <a:lnTo>
                      <a:pt x="1832" y="3200"/>
                    </a:lnTo>
                    <a:lnTo>
                      <a:pt x="1906" y="3254"/>
                    </a:lnTo>
                    <a:lnTo>
                      <a:pt x="1840" y="3294"/>
                    </a:lnTo>
                    <a:lnTo>
                      <a:pt x="1792" y="3258"/>
                    </a:lnTo>
                    <a:close/>
                    <a:moveTo>
                      <a:pt x="1792" y="3204"/>
                    </a:moveTo>
                    <a:lnTo>
                      <a:pt x="1792" y="3170"/>
                    </a:lnTo>
                    <a:lnTo>
                      <a:pt x="1818" y="3188"/>
                    </a:lnTo>
                    <a:lnTo>
                      <a:pt x="1792" y="3204"/>
                    </a:lnTo>
                    <a:close/>
                    <a:moveTo>
                      <a:pt x="1792" y="3150"/>
                    </a:moveTo>
                    <a:lnTo>
                      <a:pt x="1792" y="3072"/>
                    </a:lnTo>
                    <a:lnTo>
                      <a:pt x="1804" y="3066"/>
                    </a:lnTo>
                    <a:lnTo>
                      <a:pt x="1818" y="3066"/>
                    </a:lnTo>
                    <a:lnTo>
                      <a:pt x="1910" y="3134"/>
                    </a:lnTo>
                    <a:lnTo>
                      <a:pt x="1834" y="3180"/>
                    </a:lnTo>
                    <a:lnTo>
                      <a:pt x="1792" y="3150"/>
                    </a:lnTo>
                    <a:close/>
                    <a:moveTo>
                      <a:pt x="1792" y="3012"/>
                    </a:moveTo>
                    <a:lnTo>
                      <a:pt x="1792" y="2960"/>
                    </a:lnTo>
                    <a:lnTo>
                      <a:pt x="1816" y="2946"/>
                    </a:lnTo>
                    <a:lnTo>
                      <a:pt x="1888" y="2998"/>
                    </a:lnTo>
                    <a:lnTo>
                      <a:pt x="1864" y="3012"/>
                    </a:lnTo>
                    <a:lnTo>
                      <a:pt x="1792" y="3012"/>
                    </a:lnTo>
                    <a:close/>
                    <a:moveTo>
                      <a:pt x="1792" y="2940"/>
                    </a:moveTo>
                    <a:lnTo>
                      <a:pt x="1792" y="2928"/>
                    </a:lnTo>
                    <a:lnTo>
                      <a:pt x="1802" y="2934"/>
                    </a:lnTo>
                    <a:lnTo>
                      <a:pt x="1792" y="2940"/>
                    </a:lnTo>
                    <a:close/>
                    <a:moveTo>
                      <a:pt x="1792" y="2906"/>
                    </a:moveTo>
                    <a:lnTo>
                      <a:pt x="1792" y="2812"/>
                    </a:lnTo>
                    <a:lnTo>
                      <a:pt x="1818" y="2798"/>
                    </a:lnTo>
                    <a:lnTo>
                      <a:pt x="1914" y="2868"/>
                    </a:lnTo>
                    <a:lnTo>
                      <a:pt x="1818" y="2926"/>
                    </a:lnTo>
                    <a:lnTo>
                      <a:pt x="1792" y="2906"/>
                    </a:lnTo>
                    <a:close/>
                    <a:moveTo>
                      <a:pt x="1792" y="2794"/>
                    </a:moveTo>
                    <a:lnTo>
                      <a:pt x="1792" y="2778"/>
                    </a:lnTo>
                    <a:lnTo>
                      <a:pt x="1804" y="2788"/>
                    </a:lnTo>
                    <a:lnTo>
                      <a:pt x="1792" y="2794"/>
                    </a:lnTo>
                    <a:close/>
                    <a:moveTo>
                      <a:pt x="1792" y="2758"/>
                    </a:moveTo>
                    <a:lnTo>
                      <a:pt x="1792" y="2690"/>
                    </a:lnTo>
                    <a:lnTo>
                      <a:pt x="1838" y="2664"/>
                    </a:lnTo>
                    <a:lnTo>
                      <a:pt x="1916" y="2722"/>
                    </a:lnTo>
                    <a:lnTo>
                      <a:pt x="1818" y="2778"/>
                    </a:lnTo>
                    <a:lnTo>
                      <a:pt x="1792" y="2758"/>
                    </a:lnTo>
                    <a:close/>
                    <a:moveTo>
                      <a:pt x="1792" y="2672"/>
                    </a:moveTo>
                    <a:lnTo>
                      <a:pt x="1792" y="2630"/>
                    </a:lnTo>
                    <a:lnTo>
                      <a:pt x="1824" y="2654"/>
                    </a:lnTo>
                    <a:lnTo>
                      <a:pt x="1792" y="2672"/>
                    </a:lnTo>
                    <a:close/>
                    <a:moveTo>
                      <a:pt x="1792" y="4334"/>
                    </a:moveTo>
                    <a:lnTo>
                      <a:pt x="1806" y="4344"/>
                    </a:lnTo>
                    <a:lnTo>
                      <a:pt x="1792" y="4352"/>
                    </a:lnTo>
                    <a:lnTo>
                      <a:pt x="1792" y="4334"/>
                    </a:lnTo>
                    <a:close/>
                    <a:moveTo>
                      <a:pt x="1792" y="4522"/>
                    </a:moveTo>
                    <a:lnTo>
                      <a:pt x="1792" y="4476"/>
                    </a:lnTo>
                    <a:lnTo>
                      <a:pt x="1826" y="4502"/>
                    </a:lnTo>
                    <a:lnTo>
                      <a:pt x="1792" y="4522"/>
                    </a:lnTo>
                    <a:close/>
                    <a:moveTo>
                      <a:pt x="1842" y="4512"/>
                    </a:moveTo>
                    <a:lnTo>
                      <a:pt x="1910" y="4564"/>
                    </a:lnTo>
                    <a:lnTo>
                      <a:pt x="1820" y="4618"/>
                    </a:lnTo>
                    <a:lnTo>
                      <a:pt x="1792" y="4618"/>
                    </a:lnTo>
                    <a:lnTo>
                      <a:pt x="1792" y="4542"/>
                    </a:lnTo>
                    <a:lnTo>
                      <a:pt x="1842" y="4512"/>
                    </a:lnTo>
                    <a:close/>
                    <a:moveTo>
                      <a:pt x="1792" y="6224"/>
                    </a:moveTo>
                    <a:lnTo>
                      <a:pt x="1792" y="6120"/>
                    </a:lnTo>
                    <a:lnTo>
                      <a:pt x="1812" y="6108"/>
                    </a:lnTo>
                    <a:lnTo>
                      <a:pt x="1908" y="6180"/>
                    </a:lnTo>
                    <a:lnTo>
                      <a:pt x="1834" y="6224"/>
                    </a:lnTo>
                    <a:lnTo>
                      <a:pt x="1792" y="6224"/>
                    </a:lnTo>
                    <a:close/>
                    <a:moveTo>
                      <a:pt x="1888" y="6332"/>
                    </a:moveTo>
                    <a:lnTo>
                      <a:pt x="1792" y="6388"/>
                    </a:lnTo>
                    <a:lnTo>
                      <a:pt x="1792" y="6278"/>
                    </a:lnTo>
                    <a:lnTo>
                      <a:pt x="1814" y="6278"/>
                    </a:lnTo>
                    <a:lnTo>
                      <a:pt x="1888" y="6332"/>
                    </a:lnTo>
                    <a:close/>
                    <a:moveTo>
                      <a:pt x="1792" y="6102"/>
                    </a:moveTo>
                    <a:lnTo>
                      <a:pt x="1792" y="6092"/>
                    </a:lnTo>
                    <a:lnTo>
                      <a:pt x="1798" y="6098"/>
                    </a:lnTo>
                    <a:lnTo>
                      <a:pt x="1792" y="6102"/>
                    </a:lnTo>
                    <a:close/>
                    <a:moveTo>
                      <a:pt x="1792" y="6070"/>
                    </a:moveTo>
                    <a:lnTo>
                      <a:pt x="1792" y="5972"/>
                    </a:lnTo>
                    <a:lnTo>
                      <a:pt x="1810" y="5962"/>
                    </a:lnTo>
                    <a:lnTo>
                      <a:pt x="1906" y="6034"/>
                    </a:lnTo>
                    <a:lnTo>
                      <a:pt x="1814" y="6088"/>
                    </a:lnTo>
                    <a:lnTo>
                      <a:pt x="1792" y="6070"/>
                    </a:lnTo>
                    <a:close/>
                    <a:moveTo>
                      <a:pt x="1792" y="5954"/>
                    </a:moveTo>
                    <a:lnTo>
                      <a:pt x="1792" y="5950"/>
                    </a:lnTo>
                    <a:lnTo>
                      <a:pt x="1794" y="5952"/>
                    </a:lnTo>
                    <a:lnTo>
                      <a:pt x="1792" y="5954"/>
                    </a:lnTo>
                    <a:close/>
                    <a:moveTo>
                      <a:pt x="1792" y="5930"/>
                    </a:moveTo>
                    <a:lnTo>
                      <a:pt x="1792" y="5798"/>
                    </a:lnTo>
                    <a:lnTo>
                      <a:pt x="1808" y="5790"/>
                    </a:lnTo>
                    <a:lnTo>
                      <a:pt x="1924" y="5876"/>
                    </a:lnTo>
                    <a:lnTo>
                      <a:pt x="1810" y="5942"/>
                    </a:lnTo>
                    <a:lnTo>
                      <a:pt x="1792" y="5930"/>
                    </a:lnTo>
                    <a:close/>
                    <a:moveTo>
                      <a:pt x="1792" y="5780"/>
                    </a:moveTo>
                    <a:lnTo>
                      <a:pt x="1792" y="5778"/>
                    </a:lnTo>
                    <a:lnTo>
                      <a:pt x="1794" y="5778"/>
                    </a:lnTo>
                    <a:lnTo>
                      <a:pt x="1792" y="5780"/>
                    </a:lnTo>
                    <a:close/>
                    <a:moveTo>
                      <a:pt x="1792" y="5758"/>
                    </a:moveTo>
                    <a:lnTo>
                      <a:pt x="1792" y="5660"/>
                    </a:lnTo>
                    <a:lnTo>
                      <a:pt x="1804" y="5654"/>
                    </a:lnTo>
                    <a:lnTo>
                      <a:pt x="1894" y="5720"/>
                    </a:lnTo>
                    <a:lnTo>
                      <a:pt x="1810" y="5770"/>
                    </a:lnTo>
                    <a:lnTo>
                      <a:pt x="1792" y="5758"/>
                    </a:lnTo>
                    <a:close/>
                    <a:moveTo>
                      <a:pt x="1792" y="5622"/>
                    </a:moveTo>
                    <a:lnTo>
                      <a:pt x="1792" y="5524"/>
                    </a:lnTo>
                    <a:lnTo>
                      <a:pt x="1838" y="5496"/>
                    </a:lnTo>
                    <a:lnTo>
                      <a:pt x="1926" y="5562"/>
                    </a:lnTo>
                    <a:lnTo>
                      <a:pt x="1806" y="5632"/>
                    </a:lnTo>
                    <a:lnTo>
                      <a:pt x="1792" y="5622"/>
                    </a:lnTo>
                    <a:close/>
                    <a:moveTo>
                      <a:pt x="1792" y="5504"/>
                    </a:moveTo>
                    <a:lnTo>
                      <a:pt x="1792" y="5474"/>
                    </a:lnTo>
                    <a:lnTo>
                      <a:pt x="1808" y="5474"/>
                    </a:lnTo>
                    <a:lnTo>
                      <a:pt x="1824" y="5486"/>
                    </a:lnTo>
                    <a:lnTo>
                      <a:pt x="1792" y="5504"/>
                    </a:lnTo>
                    <a:close/>
                    <a:moveTo>
                      <a:pt x="1840" y="5476"/>
                    </a:moveTo>
                    <a:lnTo>
                      <a:pt x="1836" y="5474"/>
                    </a:lnTo>
                    <a:lnTo>
                      <a:pt x="1844" y="5474"/>
                    </a:lnTo>
                    <a:lnTo>
                      <a:pt x="1840" y="5476"/>
                    </a:lnTo>
                    <a:close/>
                    <a:moveTo>
                      <a:pt x="1792" y="5420"/>
                    </a:moveTo>
                    <a:lnTo>
                      <a:pt x="1792" y="5406"/>
                    </a:lnTo>
                    <a:lnTo>
                      <a:pt x="1832" y="5382"/>
                    </a:lnTo>
                    <a:lnTo>
                      <a:pt x="1882" y="5420"/>
                    </a:lnTo>
                    <a:lnTo>
                      <a:pt x="1792" y="5420"/>
                    </a:lnTo>
                    <a:close/>
                    <a:moveTo>
                      <a:pt x="1792" y="5388"/>
                    </a:moveTo>
                    <a:lnTo>
                      <a:pt x="1792" y="5354"/>
                    </a:lnTo>
                    <a:lnTo>
                      <a:pt x="1818" y="5372"/>
                    </a:lnTo>
                    <a:lnTo>
                      <a:pt x="1792" y="5388"/>
                    </a:lnTo>
                    <a:close/>
                    <a:moveTo>
                      <a:pt x="1792" y="5332"/>
                    </a:moveTo>
                    <a:lnTo>
                      <a:pt x="1792" y="5256"/>
                    </a:lnTo>
                    <a:lnTo>
                      <a:pt x="1812" y="5244"/>
                    </a:lnTo>
                    <a:lnTo>
                      <a:pt x="1910" y="5318"/>
                    </a:lnTo>
                    <a:lnTo>
                      <a:pt x="1834" y="5364"/>
                    </a:lnTo>
                    <a:lnTo>
                      <a:pt x="1792" y="5332"/>
                    </a:lnTo>
                    <a:close/>
                    <a:moveTo>
                      <a:pt x="1792" y="5238"/>
                    </a:moveTo>
                    <a:lnTo>
                      <a:pt x="1792" y="5230"/>
                    </a:lnTo>
                    <a:lnTo>
                      <a:pt x="1798" y="5234"/>
                    </a:lnTo>
                    <a:lnTo>
                      <a:pt x="1792" y="5238"/>
                    </a:lnTo>
                    <a:close/>
                    <a:moveTo>
                      <a:pt x="1792" y="5210"/>
                    </a:moveTo>
                    <a:lnTo>
                      <a:pt x="1792" y="5142"/>
                    </a:lnTo>
                    <a:lnTo>
                      <a:pt x="1816" y="5128"/>
                    </a:lnTo>
                    <a:lnTo>
                      <a:pt x="1888" y="5182"/>
                    </a:lnTo>
                    <a:lnTo>
                      <a:pt x="1812" y="5224"/>
                    </a:lnTo>
                    <a:lnTo>
                      <a:pt x="1792" y="5210"/>
                    </a:lnTo>
                    <a:close/>
                    <a:moveTo>
                      <a:pt x="1792" y="5124"/>
                    </a:moveTo>
                    <a:lnTo>
                      <a:pt x="1792" y="5110"/>
                    </a:lnTo>
                    <a:lnTo>
                      <a:pt x="1802" y="5118"/>
                    </a:lnTo>
                    <a:lnTo>
                      <a:pt x="1792" y="5124"/>
                    </a:lnTo>
                    <a:close/>
                    <a:moveTo>
                      <a:pt x="1792" y="5090"/>
                    </a:moveTo>
                    <a:lnTo>
                      <a:pt x="1792" y="4996"/>
                    </a:lnTo>
                    <a:lnTo>
                      <a:pt x="1818" y="4980"/>
                    </a:lnTo>
                    <a:lnTo>
                      <a:pt x="1914" y="5052"/>
                    </a:lnTo>
                    <a:lnTo>
                      <a:pt x="1818" y="5108"/>
                    </a:lnTo>
                    <a:lnTo>
                      <a:pt x="1792" y="5090"/>
                    </a:lnTo>
                    <a:close/>
                    <a:moveTo>
                      <a:pt x="1792" y="4978"/>
                    </a:moveTo>
                    <a:lnTo>
                      <a:pt x="1792" y="4962"/>
                    </a:lnTo>
                    <a:lnTo>
                      <a:pt x="1804" y="4970"/>
                    </a:lnTo>
                    <a:lnTo>
                      <a:pt x="1792" y="4978"/>
                    </a:lnTo>
                    <a:close/>
                    <a:moveTo>
                      <a:pt x="1792" y="6518"/>
                    </a:moveTo>
                    <a:lnTo>
                      <a:pt x="1806" y="6526"/>
                    </a:lnTo>
                    <a:lnTo>
                      <a:pt x="1792" y="6534"/>
                    </a:lnTo>
                    <a:lnTo>
                      <a:pt x="1792" y="6518"/>
                    </a:lnTo>
                    <a:close/>
                    <a:moveTo>
                      <a:pt x="1792" y="6706"/>
                    </a:moveTo>
                    <a:lnTo>
                      <a:pt x="1792" y="6660"/>
                    </a:lnTo>
                    <a:lnTo>
                      <a:pt x="1826" y="6686"/>
                    </a:lnTo>
                    <a:lnTo>
                      <a:pt x="1792" y="6706"/>
                    </a:lnTo>
                    <a:close/>
                    <a:moveTo>
                      <a:pt x="1842" y="6696"/>
                    </a:moveTo>
                    <a:lnTo>
                      <a:pt x="1910" y="6748"/>
                    </a:lnTo>
                    <a:lnTo>
                      <a:pt x="1798" y="6814"/>
                    </a:lnTo>
                    <a:lnTo>
                      <a:pt x="1792" y="6808"/>
                    </a:lnTo>
                    <a:lnTo>
                      <a:pt x="1792" y="6724"/>
                    </a:lnTo>
                    <a:lnTo>
                      <a:pt x="1842" y="6696"/>
                    </a:lnTo>
                    <a:close/>
                    <a:moveTo>
                      <a:pt x="1930" y="6960"/>
                    </a:moveTo>
                    <a:lnTo>
                      <a:pt x="1792" y="6960"/>
                    </a:lnTo>
                    <a:lnTo>
                      <a:pt x="1792" y="6836"/>
                    </a:lnTo>
                    <a:lnTo>
                      <a:pt x="1796" y="6834"/>
                    </a:lnTo>
                    <a:lnTo>
                      <a:pt x="1930" y="6932"/>
                    </a:lnTo>
                    <a:lnTo>
                      <a:pt x="1930" y="6960"/>
                    </a:lnTo>
                    <a:close/>
                    <a:moveTo>
                      <a:pt x="1930" y="6912"/>
                    </a:moveTo>
                    <a:lnTo>
                      <a:pt x="1812" y="6824"/>
                    </a:lnTo>
                    <a:lnTo>
                      <a:pt x="1930" y="6754"/>
                    </a:lnTo>
                    <a:lnTo>
                      <a:pt x="1930" y="6912"/>
                    </a:lnTo>
                    <a:close/>
                    <a:moveTo>
                      <a:pt x="1930" y="6736"/>
                    </a:moveTo>
                    <a:lnTo>
                      <a:pt x="1926" y="6738"/>
                    </a:lnTo>
                    <a:lnTo>
                      <a:pt x="1856" y="6686"/>
                    </a:lnTo>
                    <a:lnTo>
                      <a:pt x="1930" y="6644"/>
                    </a:lnTo>
                    <a:lnTo>
                      <a:pt x="1930" y="6736"/>
                    </a:lnTo>
                    <a:close/>
                    <a:moveTo>
                      <a:pt x="1930" y="6624"/>
                    </a:moveTo>
                    <a:lnTo>
                      <a:pt x="1842" y="6676"/>
                    </a:lnTo>
                    <a:lnTo>
                      <a:pt x="1792" y="6638"/>
                    </a:lnTo>
                    <a:lnTo>
                      <a:pt x="1792" y="6554"/>
                    </a:lnTo>
                    <a:lnTo>
                      <a:pt x="1820" y="6538"/>
                    </a:lnTo>
                    <a:lnTo>
                      <a:pt x="1930" y="6620"/>
                    </a:lnTo>
                    <a:lnTo>
                      <a:pt x="1930" y="6624"/>
                    </a:lnTo>
                    <a:close/>
                    <a:moveTo>
                      <a:pt x="1930" y="6598"/>
                    </a:moveTo>
                    <a:lnTo>
                      <a:pt x="1836" y="6528"/>
                    </a:lnTo>
                    <a:lnTo>
                      <a:pt x="1930" y="6472"/>
                    </a:lnTo>
                    <a:lnTo>
                      <a:pt x="1930" y="6598"/>
                    </a:lnTo>
                    <a:close/>
                    <a:moveTo>
                      <a:pt x="1930" y="6456"/>
                    </a:moveTo>
                    <a:lnTo>
                      <a:pt x="1928" y="6454"/>
                    </a:lnTo>
                    <a:lnTo>
                      <a:pt x="1822" y="6518"/>
                    </a:lnTo>
                    <a:lnTo>
                      <a:pt x="1792" y="6496"/>
                    </a:lnTo>
                    <a:lnTo>
                      <a:pt x="1792" y="6406"/>
                    </a:lnTo>
                    <a:lnTo>
                      <a:pt x="1902" y="6342"/>
                    </a:lnTo>
                    <a:lnTo>
                      <a:pt x="1930" y="6364"/>
                    </a:lnTo>
                    <a:lnTo>
                      <a:pt x="1930" y="6456"/>
                    </a:lnTo>
                    <a:close/>
                    <a:moveTo>
                      <a:pt x="1930" y="6342"/>
                    </a:moveTo>
                    <a:lnTo>
                      <a:pt x="1918" y="6334"/>
                    </a:lnTo>
                    <a:lnTo>
                      <a:pt x="1930" y="6326"/>
                    </a:lnTo>
                    <a:lnTo>
                      <a:pt x="1930" y="6342"/>
                    </a:lnTo>
                    <a:close/>
                    <a:moveTo>
                      <a:pt x="1930" y="6306"/>
                    </a:moveTo>
                    <a:lnTo>
                      <a:pt x="1904" y="6322"/>
                    </a:lnTo>
                    <a:lnTo>
                      <a:pt x="1842" y="6278"/>
                    </a:lnTo>
                    <a:lnTo>
                      <a:pt x="1930" y="6278"/>
                    </a:lnTo>
                    <a:lnTo>
                      <a:pt x="1930" y="6306"/>
                    </a:lnTo>
                    <a:close/>
                    <a:moveTo>
                      <a:pt x="1930" y="6224"/>
                    </a:moveTo>
                    <a:lnTo>
                      <a:pt x="1866" y="6224"/>
                    </a:lnTo>
                    <a:lnTo>
                      <a:pt x="1922" y="6190"/>
                    </a:lnTo>
                    <a:lnTo>
                      <a:pt x="1930" y="6196"/>
                    </a:lnTo>
                    <a:lnTo>
                      <a:pt x="1930" y="6224"/>
                    </a:lnTo>
                    <a:close/>
                    <a:moveTo>
                      <a:pt x="1930" y="6166"/>
                    </a:moveTo>
                    <a:lnTo>
                      <a:pt x="1924" y="6170"/>
                    </a:lnTo>
                    <a:lnTo>
                      <a:pt x="1830" y="6098"/>
                    </a:lnTo>
                    <a:lnTo>
                      <a:pt x="1920" y="6044"/>
                    </a:lnTo>
                    <a:lnTo>
                      <a:pt x="1930" y="6052"/>
                    </a:lnTo>
                    <a:lnTo>
                      <a:pt x="1930" y="6050"/>
                    </a:lnTo>
                    <a:lnTo>
                      <a:pt x="1930" y="6166"/>
                    </a:lnTo>
                    <a:close/>
                    <a:moveTo>
                      <a:pt x="1930" y="6020"/>
                    </a:moveTo>
                    <a:lnTo>
                      <a:pt x="1922" y="6026"/>
                    </a:lnTo>
                    <a:lnTo>
                      <a:pt x="1824" y="5954"/>
                    </a:lnTo>
                    <a:lnTo>
                      <a:pt x="1930" y="5890"/>
                    </a:lnTo>
                    <a:lnTo>
                      <a:pt x="1930" y="6020"/>
                    </a:lnTo>
                    <a:close/>
                    <a:moveTo>
                      <a:pt x="1930" y="5860"/>
                    </a:moveTo>
                    <a:lnTo>
                      <a:pt x="1824" y="5780"/>
                    </a:lnTo>
                    <a:lnTo>
                      <a:pt x="1908" y="5730"/>
                    </a:lnTo>
                    <a:lnTo>
                      <a:pt x="1930" y="5746"/>
                    </a:lnTo>
                    <a:lnTo>
                      <a:pt x="1930" y="5860"/>
                    </a:lnTo>
                    <a:close/>
                    <a:moveTo>
                      <a:pt x="1930" y="5724"/>
                    </a:moveTo>
                    <a:lnTo>
                      <a:pt x="1924" y="5720"/>
                    </a:lnTo>
                    <a:lnTo>
                      <a:pt x="1930" y="5718"/>
                    </a:lnTo>
                    <a:lnTo>
                      <a:pt x="1930" y="5724"/>
                    </a:lnTo>
                    <a:close/>
                    <a:moveTo>
                      <a:pt x="1930" y="5698"/>
                    </a:moveTo>
                    <a:lnTo>
                      <a:pt x="1910" y="5710"/>
                    </a:lnTo>
                    <a:lnTo>
                      <a:pt x="1822" y="5644"/>
                    </a:lnTo>
                    <a:lnTo>
                      <a:pt x="1930" y="5580"/>
                    </a:lnTo>
                    <a:lnTo>
                      <a:pt x="1930" y="5698"/>
                    </a:lnTo>
                    <a:close/>
                    <a:moveTo>
                      <a:pt x="1930" y="5544"/>
                    </a:moveTo>
                    <a:lnTo>
                      <a:pt x="1854" y="5488"/>
                    </a:lnTo>
                    <a:lnTo>
                      <a:pt x="1876" y="5474"/>
                    </a:lnTo>
                    <a:lnTo>
                      <a:pt x="1930" y="5474"/>
                    </a:lnTo>
                    <a:lnTo>
                      <a:pt x="1930" y="5544"/>
                    </a:lnTo>
                    <a:close/>
                    <a:moveTo>
                      <a:pt x="1930" y="5420"/>
                    </a:moveTo>
                    <a:lnTo>
                      <a:pt x="1910" y="5420"/>
                    </a:lnTo>
                    <a:lnTo>
                      <a:pt x="1848" y="5374"/>
                    </a:lnTo>
                    <a:lnTo>
                      <a:pt x="1924" y="5328"/>
                    </a:lnTo>
                    <a:lnTo>
                      <a:pt x="1930" y="5332"/>
                    </a:lnTo>
                    <a:lnTo>
                      <a:pt x="1930" y="5420"/>
                    </a:lnTo>
                    <a:close/>
                    <a:moveTo>
                      <a:pt x="1930" y="5306"/>
                    </a:moveTo>
                    <a:lnTo>
                      <a:pt x="1926" y="5308"/>
                    </a:lnTo>
                    <a:lnTo>
                      <a:pt x="1828" y="5236"/>
                    </a:lnTo>
                    <a:lnTo>
                      <a:pt x="1902" y="5192"/>
                    </a:lnTo>
                    <a:lnTo>
                      <a:pt x="1930" y="5214"/>
                    </a:lnTo>
                    <a:lnTo>
                      <a:pt x="1930" y="5306"/>
                    </a:lnTo>
                    <a:close/>
                    <a:moveTo>
                      <a:pt x="1930" y="5192"/>
                    </a:moveTo>
                    <a:lnTo>
                      <a:pt x="1916" y="5182"/>
                    </a:lnTo>
                    <a:lnTo>
                      <a:pt x="1930" y="5174"/>
                    </a:lnTo>
                    <a:lnTo>
                      <a:pt x="1930" y="5192"/>
                    </a:lnTo>
                    <a:close/>
                    <a:moveTo>
                      <a:pt x="1930" y="5156"/>
                    </a:moveTo>
                    <a:lnTo>
                      <a:pt x="1902" y="5172"/>
                    </a:lnTo>
                    <a:lnTo>
                      <a:pt x="1832" y="5120"/>
                    </a:lnTo>
                    <a:lnTo>
                      <a:pt x="1928" y="5062"/>
                    </a:lnTo>
                    <a:lnTo>
                      <a:pt x="1930" y="5064"/>
                    </a:lnTo>
                    <a:lnTo>
                      <a:pt x="1930" y="5156"/>
                    </a:lnTo>
                    <a:close/>
                    <a:moveTo>
                      <a:pt x="1930" y="5042"/>
                    </a:moveTo>
                    <a:lnTo>
                      <a:pt x="1928" y="5042"/>
                    </a:lnTo>
                    <a:lnTo>
                      <a:pt x="1834" y="4972"/>
                    </a:lnTo>
                    <a:lnTo>
                      <a:pt x="1930" y="4914"/>
                    </a:lnTo>
                    <a:lnTo>
                      <a:pt x="1930" y="5042"/>
                    </a:lnTo>
                    <a:close/>
                    <a:moveTo>
                      <a:pt x="1930" y="4896"/>
                    </a:moveTo>
                    <a:lnTo>
                      <a:pt x="1818" y="4962"/>
                    </a:lnTo>
                    <a:lnTo>
                      <a:pt x="1792" y="4942"/>
                    </a:lnTo>
                    <a:lnTo>
                      <a:pt x="1792" y="4800"/>
                    </a:lnTo>
                    <a:lnTo>
                      <a:pt x="1912" y="4890"/>
                    </a:lnTo>
                    <a:lnTo>
                      <a:pt x="1922" y="4876"/>
                    </a:lnTo>
                    <a:lnTo>
                      <a:pt x="1792" y="4780"/>
                    </a:lnTo>
                    <a:lnTo>
                      <a:pt x="1792" y="4672"/>
                    </a:lnTo>
                    <a:lnTo>
                      <a:pt x="1826" y="4672"/>
                    </a:lnTo>
                    <a:lnTo>
                      <a:pt x="1930" y="4750"/>
                    </a:lnTo>
                    <a:lnTo>
                      <a:pt x="1930" y="4896"/>
                    </a:lnTo>
                    <a:close/>
                    <a:moveTo>
                      <a:pt x="1930" y="4728"/>
                    </a:moveTo>
                    <a:lnTo>
                      <a:pt x="1854" y="4672"/>
                    </a:lnTo>
                    <a:lnTo>
                      <a:pt x="1930" y="4672"/>
                    </a:lnTo>
                    <a:lnTo>
                      <a:pt x="1930" y="4728"/>
                    </a:lnTo>
                    <a:close/>
                    <a:moveTo>
                      <a:pt x="1930" y="4618"/>
                    </a:moveTo>
                    <a:lnTo>
                      <a:pt x="1852" y="4618"/>
                    </a:lnTo>
                    <a:lnTo>
                      <a:pt x="1930" y="4572"/>
                    </a:lnTo>
                    <a:lnTo>
                      <a:pt x="1930" y="4618"/>
                    </a:lnTo>
                    <a:close/>
                    <a:moveTo>
                      <a:pt x="1930" y="4552"/>
                    </a:moveTo>
                    <a:lnTo>
                      <a:pt x="1926" y="4554"/>
                    </a:lnTo>
                    <a:lnTo>
                      <a:pt x="1856" y="4504"/>
                    </a:lnTo>
                    <a:lnTo>
                      <a:pt x="1930" y="4460"/>
                    </a:lnTo>
                    <a:lnTo>
                      <a:pt x="1930" y="4552"/>
                    </a:lnTo>
                    <a:close/>
                    <a:moveTo>
                      <a:pt x="1930" y="4442"/>
                    </a:moveTo>
                    <a:lnTo>
                      <a:pt x="1842" y="4492"/>
                    </a:lnTo>
                    <a:lnTo>
                      <a:pt x="1792" y="4456"/>
                    </a:lnTo>
                    <a:lnTo>
                      <a:pt x="1792" y="4370"/>
                    </a:lnTo>
                    <a:lnTo>
                      <a:pt x="1820" y="4354"/>
                    </a:lnTo>
                    <a:lnTo>
                      <a:pt x="1930" y="4436"/>
                    </a:lnTo>
                    <a:lnTo>
                      <a:pt x="1930" y="4442"/>
                    </a:lnTo>
                    <a:close/>
                    <a:moveTo>
                      <a:pt x="1930" y="4414"/>
                    </a:moveTo>
                    <a:lnTo>
                      <a:pt x="1836" y="4344"/>
                    </a:lnTo>
                    <a:lnTo>
                      <a:pt x="1930" y="4290"/>
                    </a:lnTo>
                    <a:lnTo>
                      <a:pt x="1930" y="4414"/>
                    </a:lnTo>
                    <a:close/>
                    <a:moveTo>
                      <a:pt x="1930" y="4272"/>
                    </a:moveTo>
                    <a:lnTo>
                      <a:pt x="1928" y="4270"/>
                    </a:lnTo>
                    <a:lnTo>
                      <a:pt x="1822" y="4334"/>
                    </a:lnTo>
                    <a:lnTo>
                      <a:pt x="1792" y="4312"/>
                    </a:lnTo>
                    <a:lnTo>
                      <a:pt x="1792" y="4224"/>
                    </a:lnTo>
                    <a:lnTo>
                      <a:pt x="1902" y="4160"/>
                    </a:lnTo>
                    <a:lnTo>
                      <a:pt x="1930" y="4180"/>
                    </a:lnTo>
                    <a:lnTo>
                      <a:pt x="1930" y="4272"/>
                    </a:lnTo>
                    <a:close/>
                    <a:moveTo>
                      <a:pt x="1930" y="4158"/>
                    </a:moveTo>
                    <a:lnTo>
                      <a:pt x="1918" y="4150"/>
                    </a:lnTo>
                    <a:lnTo>
                      <a:pt x="1930" y="4142"/>
                    </a:lnTo>
                    <a:lnTo>
                      <a:pt x="1930" y="4158"/>
                    </a:lnTo>
                    <a:close/>
                    <a:moveTo>
                      <a:pt x="1930" y="4124"/>
                    </a:moveTo>
                    <a:lnTo>
                      <a:pt x="1904" y="4140"/>
                    </a:lnTo>
                    <a:lnTo>
                      <a:pt x="1812" y="4072"/>
                    </a:lnTo>
                    <a:lnTo>
                      <a:pt x="1922" y="4006"/>
                    </a:lnTo>
                    <a:lnTo>
                      <a:pt x="1930" y="4012"/>
                    </a:lnTo>
                    <a:lnTo>
                      <a:pt x="1930" y="4124"/>
                    </a:lnTo>
                    <a:close/>
                    <a:moveTo>
                      <a:pt x="1930" y="3982"/>
                    </a:moveTo>
                    <a:lnTo>
                      <a:pt x="1924" y="3986"/>
                    </a:lnTo>
                    <a:lnTo>
                      <a:pt x="1830" y="3916"/>
                    </a:lnTo>
                    <a:lnTo>
                      <a:pt x="1908" y="3868"/>
                    </a:lnTo>
                    <a:lnTo>
                      <a:pt x="1930" y="3868"/>
                    </a:lnTo>
                    <a:lnTo>
                      <a:pt x="1930" y="3982"/>
                    </a:lnTo>
                    <a:close/>
                    <a:moveTo>
                      <a:pt x="1930" y="3814"/>
                    </a:moveTo>
                    <a:lnTo>
                      <a:pt x="1884" y="3814"/>
                    </a:lnTo>
                    <a:lnTo>
                      <a:pt x="1824" y="3770"/>
                    </a:lnTo>
                    <a:lnTo>
                      <a:pt x="1930" y="3708"/>
                    </a:lnTo>
                    <a:lnTo>
                      <a:pt x="1930" y="3814"/>
                    </a:lnTo>
                    <a:close/>
                    <a:moveTo>
                      <a:pt x="1930" y="3676"/>
                    </a:moveTo>
                    <a:lnTo>
                      <a:pt x="1824" y="3598"/>
                    </a:lnTo>
                    <a:lnTo>
                      <a:pt x="1908" y="3548"/>
                    </a:lnTo>
                    <a:lnTo>
                      <a:pt x="1930" y="3564"/>
                    </a:lnTo>
                    <a:lnTo>
                      <a:pt x="1930" y="3676"/>
                    </a:lnTo>
                    <a:close/>
                    <a:moveTo>
                      <a:pt x="1930" y="3542"/>
                    </a:moveTo>
                    <a:lnTo>
                      <a:pt x="1924" y="3538"/>
                    </a:lnTo>
                    <a:lnTo>
                      <a:pt x="1930" y="3534"/>
                    </a:lnTo>
                    <a:lnTo>
                      <a:pt x="1930" y="3542"/>
                    </a:lnTo>
                    <a:close/>
                    <a:moveTo>
                      <a:pt x="1930" y="3516"/>
                    </a:moveTo>
                    <a:lnTo>
                      <a:pt x="1910" y="3526"/>
                    </a:lnTo>
                    <a:lnTo>
                      <a:pt x="1822" y="3460"/>
                    </a:lnTo>
                    <a:lnTo>
                      <a:pt x="1930" y="3396"/>
                    </a:lnTo>
                    <a:lnTo>
                      <a:pt x="1930" y="3516"/>
                    </a:lnTo>
                    <a:close/>
                    <a:moveTo>
                      <a:pt x="1930" y="3362"/>
                    </a:moveTo>
                    <a:lnTo>
                      <a:pt x="1854" y="3304"/>
                    </a:lnTo>
                    <a:lnTo>
                      <a:pt x="1920" y="3264"/>
                    </a:lnTo>
                    <a:lnTo>
                      <a:pt x="1930" y="3272"/>
                    </a:lnTo>
                    <a:lnTo>
                      <a:pt x="1930" y="3362"/>
                    </a:lnTo>
                    <a:close/>
                    <a:moveTo>
                      <a:pt x="1930" y="3240"/>
                    </a:moveTo>
                    <a:lnTo>
                      <a:pt x="1920" y="3246"/>
                    </a:lnTo>
                    <a:lnTo>
                      <a:pt x="1848" y="3190"/>
                    </a:lnTo>
                    <a:lnTo>
                      <a:pt x="1924" y="3144"/>
                    </a:lnTo>
                    <a:lnTo>
                      <a:pt x="1930" y="3150"/>
                    </a:lnTo>
                    <a:lnTo>
                      <a:pt x="1930" y="3240"/>
                    </a:lnTo>
                    <a:close/>
                    <a:moveTo>
                      <a:pt x="1930" y="3122"/>
                    </a:moveTo>
                    <a:lnTo>
                      <a:pt x="1926" y="3126"/>
                    </a:lnTo>
                    <a:lnTo>
                      <a:pt x="1846" y="3066"/>
                    </a:lnTo>
                    <a:lnTo>
                      <a:pt x="1930" y="3066"/>
                    </a:lnTo>
                    <a:lnTo>
                      <a:pt x="1930" y="3122"/>
                    </a:lnTo>
                    <a:close/>
                    <a:moveTo>
                      <a:pt x="1896" y="3012"/>
                    </a:moveTo>
                    <a:lnTo>
                      <a:pt x="1902" y="3008"/>
                    </a:lnTo>
                    <a:lnTo>
                      <a:pt x="1906" y="3012"/>
                    </a:lnTo>
                    <a:lnTo>
                      <a:pt x="1896" y="3012"/>
                    </a:lnTo>
                    <a:close/>
                    <a:moveTo>
                      <a:pt x="1930" y="3010"/>
                    </a:moveTo>
                    <a:lnTo>
                      <a:pt x="1916" y="3000"/>
                    </a:lnTo>
                    <a:lnTo>
                      <a:pt x="1930" y="2992"/>
                    </a:lnTo>
                    <a:lnTo>
                      <a:pt x="1930" y="3010"/>
                    </a:lnTo>
                    <a:close/>
                    <a:moveTo>
                      <a:pt x="1930" y="2972"/>
                    </a:moveTo>
                    <a:lnTo>
                      <a:pt x="1902" y="2988"/>
                    </a:lnTo>
                    <a:lnTo>
                      <a:pt x="1832" y="2936"/>
                    </a:lnTo>
                    <a:lnTo>
                      <a:pt x="1928" y="2880"/>
                    </a:lnTo>
                    <a:lnTo>
                      <a:pt x="1930" y="2880"/>
                    </a:lnTo>
                    <a:lnTo>
                      <a:pt x="1930" y="2972"/>
                    </a:lnTo>
                    <a:close/>
                    <a:moveTo>
                      <a:pt x="1930" y="2858"/>
                    </a:moveTo>
                    <a:lnTo>
                      <a:pt x="1928" y="2860"/>
                    </a:lnTo>
                    <a:lnTo>
                      <a:pt x="1834" y="2788"/>
                    </a:lnTo>
                    <a:lnTo>
                      <a:pt x="1930" y="2732"/>
                    </a:lnTo>
                    <a:lnTo>
                      <a:pt x="1930" y="2858"/>
                    </a:lnTo>
                    <a:close/>
                    <a:moveTo>
                      <a:pt x="1930" y="2712"/>
                    </a:moveTo>
                    <a:lnTo>
                      <a:pt x="1854" y="2656"/>
                    </a:lnTo>
                    <a:lnTo>
                      <a:pt x="1930" y="2610"/>
                    </a:lnTo>
                    <a:lnTo>
                      <a:pt x="1930" y="2712"/>
                    </a:lnTo>
                    <a:close/>
                    <a:moveTo>
                      <a:pt x="1930" y="2590"/>
                    </a:moveTo>
                    <a:lnTo>
                      <a:pt x="1838" y="2644"/>
                    </a:lnTo>
                    <a:lnTo>
                      <a:pt x="1792" y="2610"/>
                    </a:lnTo>
                    <a:lnTo>
                      <a:pt x="1792" y="2556"/>
                    </a:lnTo>
                    <a:lnTo>
                      <a:pt x="1852" y="2520"/>
                    </a:lnTo>
                    <a:lnTo>
                      <a:pt x="1930" y="2580"/>
                    </a:lnTo>
                    <a:lnTo>
                      <a:pt x="1930" y="2590"/>
                    </a:lnTo>
                    <a:close/>
                    <a:moveTo>
                      <a:pt x="1930" y="2558"/>
                    </a:moveTo>
                    <a:lnTo>
                      <a:pt x="1868" y="2512"/>
                    </a:lnTo>
                    <a:lnTo>
                      <a:pt x="1930" y="2474"/>
                    </a:lnTo>
                    <a:lnTo>
                      <a:pt x="1930" y="2558"/>
                    </a:lnTo>
                    <a:close/>
                    <a:moveTo>
                      <a:pt x="1930" y="2456"/>
                    </a:moveTo>
                    <a:lnTo>
                      <a:pt x="1852" y="2500"/>
                    </a:lnTo>
                    <a:lnTo>
                      <a:pt x="1792" y="2456"/>
                    </a:lnTo>
                    <a:lnTo>
                      <a:pt x="1792" y="2426"/>
                    </a:lnTo>
                    <a:lnTo>
                      <a:pt x="1868" y="2382"/>
                    </a:lnTo>
                    <a:lnTo>
                      <a:pt x="1930" y="2428"/>
                    </a:lnTo>
                    <a:lnTo>
                      <a:pt x="1930" y="2456"/>
                    </a:lnTo>
                    <a:close/>
                    <a:moveTo>
                      <a:pt x="1930" y="2408"/>
                    </a:moveTo>
                    <a:lnTo>
                      <a:pt x="1882" y="2372"/>
                    </a:lnTo>
                    <a:lnTo>
                      <a:pt x="1930" y="2344"/>
                    </a:lnTo>
                    <a:lnTo>
                      <a:pt x="1930" y="2408"/>
                    </a:lnTo>
                    <a:close/>
                    <a:moveTo>
                      <a:pt x="1930" y="2326"/>
                    </a:moveTo>
                    <a:lnTo>
                      <a:pt x="1868" y="2362"/>
                    </a:lnTo>
                    <a:lnTo>
                      <a:pt x="1792" y="2306"/>
                    </a:lnTo>
                    <a:lnTo>
                      <a:pt x="1792" y="2288"/>
                    </a:lnTo>
                    <a:lnTo>
                      <a:pt x="1836" y="2264"/>
                    </a:lnTo>
                    <a:lnTo>
                      <a:pt x="1898" y="2264"/>
                    </a:lnTo>
                    <a:lnTo>
                      <a:pt x="1930" y="2288"/>
                    </a:lnTo>
                    <a:lnTo>
                      <a:pt x="1930" y="2326"/>
                    </a:lnTo>
                    <a:close/>
                    <a:moveTo>
                      <a:pt x="1930" y="2268"/>
                    </a:moveTo>
                    <a:lnTo>
                      <a:pt x="1924" y="2264"/>
                    </a:lnTo>
                    <a:lnTo>
                      <a:pt x="1930" y="2264"/>
                    </a:lnTo>
                    <a:lnTo>
                      <a:pt x="1930" y="2268"/>
                    </a:lnTo>
                    <a:close/>
                    <a:moveTo>
                      <a:pt x="1930" y="2210"/>
                    </a:moveTo>
                    <a:lnTo>
                      <a:pt x="1928" y="2210"/>
                    </a:lnTo>
                    <a:lnTo>
                      <a:pt x="1930" y="2208"/>
                    </a:lnTo>
                    <a:lnTo>
                      <a:pt x="1930" y="2210"/>
                    </a:lnTo>
                    <a:close/>
                    <a:moveTo>
                      <a:pt x="1930" y="2190"/>
                    </a:moveTo>
                    <a:lnTo>
                      <a:pt x="1896" y="2210"/>
                    </a:lnTo>
                    <a:lnTo>
                      <a:pt x="1852" y="2210"/>
                    </a:lnTo>
                    <a:lnTo>
                      <a:pt x="1792" y="2166"/>
                    </a:lnTo>
                    <a:lnTo>
                      <a:pt x="1792" y="2162"/>
                    </a:lnTo>
                    <a:lnTo>
                      <a:pt x="1882" y="2108"/>
                    </a:lnTo>
                    <a:lnTo>
                      <a:pt x="1930" y="2144"/>
                    </a:lnTo>
                    <a:lnTo>
                      <a:pt x="1930" y="2190"/>
                    </a:lnTo>
                    <a:close/>
                    <a:moveTo>
                      <a:pt x="1930" y="2124"/>
                    </a:moveTo>
                    <a:lnTo>
                      <a:pt x="1898" y="2100"/>
                    </a:lnTo>
                    <a:lnTo>
                      <a:pt x="1930" y="2080"/>
                    </a:lnTo>
                    <a:lnTo>
                      <a:pt x="1930" y="2124"/>
                    </a:lnTo>
                    <a:close/>
                    <a:moveTo>
                      <a:pt x="1930" y="2062"/>
                    </a:moveTo>
                    <a:lnTo>
                      <a:pt x="1884" y="2088"/>
                    </a:lnTo>
                    <a:lnTo>
                      <a:pt x="1814" y="2038"/>
                    </a:lnTo>
                    <a:lnTo>
                      <a:pt x="1906" y="1982"/>
                    </a:lnTo>
                    <a:lnTo>
                      <a:pt x="1930" y="2000"/>
                    </a:lnTo>
                    <a:lnTo>
                      <a:pt x="1930" y="2062"/>
                    </a:lnTo>
                    <a:close/>
                    <a:moveTo>
                      <a:pt x="1930" y="1980"/>
                    </a:moveTo>
                    <a:lnTo>
                      <a:pt x="1922" y="1974"/>
                    </a:lnTo>
                    <a:lnTo>
                      <a:pt x="1930" y="1970"/>
                    </a:lnTo>
                    <a:lnTo>
                      <a:pt x="1930" y="1980"/>
                    </a:lnTo>
                    <a:close/>
                    <a:moveTo>
                      <a:pt x="1930" y="1950"/>
                    </a:moveTo>
                    <a:lnTo>
                      <a:pt x="1908" y="1964"/>
                    </a:lnTo>
                    <a:lnTo>
                      <a:pt x="1842" y="1916"/>
                    </a:lnTo>
                    <a:lnTo>
                      <a:pt x="1930" y="1864"/>
                    </a:lnTo>
                    <a:lnTo>
                      <a:pt x="1930" y="1950"/>
                    </a:lnTo>
                    <a:close/>
                    <a:moveTo>
                      <a:pt x="1930" y="1846"/>
                    </a:moveTo>
                    <a:lnTo>
                      <a:pt x="1830" y="1906"/>
                    </a:lnTo>
                    <a:lnTo>
                      <a:pt x="1792" y="1878"/>
                    </a:lnTo>
                    <a:lnTo>
                      <a:pt x="1792" y="1828"/>
                    </a:lnTo>
                    <a:lnTo>
                      <a:pt x="1862" y="1786"/>
                    </a:lnTo>
                    <a:lnTo>
                      <a:pt x="1930" y="1836"/>
                    </a:lnTo>
                    <a:lnTo>
                      <a:pt x="1930" y="1836"/>
                    </a:lnTo>
                    <a:lnTo>
                      <a:pt x="1930" y="1846"/>
                    </a:lnTo>
                    <a:close/>
                    <a:moveTo>
                      <a:pt x="1930" y="1818"/>
                    </a:moveTo>
                    <a:lnTo>
                      <a:pt x="1876" y="1778"/>
                    </a:lnTo>
                    <a:lnTo>
                      <a:pt x="1930" y="1746"/>
                    </a:lnTo>
                    <a:lnTo>
                      <a:pt x="1930" y="1818"/>
                    </a:lnTo>
                    <a:close/>
                    <a:moveTo>
                      <a:pt x="1930" y="1728"/>
                    </a:moveTo>
                    <a:lnTo>
                      <a:pt x="1862" y="1766"/>
                    </a:lnTo>
                    <a:lnTo>
                      <a:pt x="1792" y="1714"/>
                    </a:lnTo>
                    <a:lnTo>
                      <a:pt x="1792" y="1708"/>
                    </a:lnTo>
                    <a:lnTo>
                      <a:pt x="1870" y="1662"/>
                    </a:lnTo>
                    <a:lnTo>
                      <a:pt x="1930" y="1708"/>
                    </a:lnTo>
                    <a:lnTo>
                      <a:pt x="1930" y="1728"/>
                    </a:lnTo>
                    <a:close/>
                    <a:moveTo>
                      <a:pt x="1930" y="1686"/>
                    </a:moveTo>
                    <a:lnTo>
                      <a:pt x="1886" y="1654"/>
                    </a:lnTo>
                    <a:lnTo>
                      <a:pt x="1930" y="1628"/>
                    </a:lnTo>
                    <a:lnTo>
                      <a:pt x="1930" y="1686"/>
                    </a:lnTo>
                    <a:close/>
                    <a:moveTo>
                      <a:pt x="1930" y="1608"/>
                    </a:moveTo>
                    <a:lnTo>
                      <a:pt x="1870" y="1642"/>
                    </a:lnTo>
                    <a:lnTo>
                      <a:pt x="1792" y="1584"/>
                    </a:lnTo>
                    <a:lnTo>
                      <a:pt x="1792" y="1572"/>
                    </a:lnTo>
                    <a:lnTo>
                      <a:pt x="1930" y="1490"/>
                    </a:lnTo>
                    <a:lnTo>
                      <a:pt x="1930" y="1608"/>
                    </a:lnTo>
                    <a:close/>
                    <a:moveTo>
                      <a:pt x="1930" y="1456"/>
                    </a:moveTo>
                    <a:lnTo>
                      <a:pt x="1930" y="1470"/>
                    </a:lnTo>
                    <a:lnTo>
                      <a:pt x="1792" y="1552"/>
                    </a:lnTo>
                    <a:lnTo>
                      <a:pt x="1792" y="1456"/>
                    </a:lnTo>
                    <a:lnTo>
                      <a:pt x="1930" y="1456"/>
                    </a:lnTo>
                    <a:close/>
                    <a:moveTo>
                      <a:pt x="1868" y="1126"/>
                    </a:moveTo>
                    <a:lnTo>
                      <a:pt x="1868" y="1126"/>
                    </a:lnTo>
                    <a:lnTo>
                      <a:pt x="1848" y="1128"/>
                    </a:lnTo>
                    <a:lnTo>
                      <a:pt x="1848" y="1072"/>
                    </a:lnTo>
                    <a:lnTo>
                      <a:pt x="1896" y="1120"/>
                    </a:lnTo>
                    <a:lnTo>
                      <a:pt x="1896" y="1120"/>
                    </a:lnTo>
                    <a:lnTo>
                      <a:pt x="1884" y="1124"/>
                    </a:lnTo>
                    <a:lnTo>
                      <a:pt x="1868" y="1126"/>
                    </a:lnTo>
                    <a:lnTo>
                      <a:pt x="1868" y="1126"/>
                    </a:lnTo>
                    <a:close/>
                    <a:moveTo>
                      <a:pt x="1854" y="1058"/>
                    </a:moveTo>
                    <a:lnTo>
                      <a:pt x="1880" y="1034"/>
                    </a:lnTo>
                    <a:lnTo>
                      <a:pt x="1896" y="1100"/>
                    </a:lnTo>
                    <a:lnTo>
                      <a:pt x="1854" y="1058"/>
                    </a:lnTo>
                    <a:close/>
                    <a:moveTo>
                      <a:pt x="1890" y="930"/>
                    </a:moveTo>
                    <a:lnTo>
                      <a:pt x="1930" y="924"/>
                    </a:lnTo>
                    <a:lnTo>
                      <a:pt x="1940" y="960"/>
                    </a:lnTo>
                    <a:lnTo>
                      <a:pt x="1908" y="990"/>
                    </a:lnTo>
                    <a:lnTo>
                      <a:pt x="1890" y="930"/>
                    </a:lnTo>
                    <a:close/>
                    <a:moveTo>
                      <a:pt x="1974" y="1120"/>
                    </a:moveTo>
                    <a:lnTo>
                      <a:pt x="1946" y="1120"/>
                    </a:lnTo>
                    <a:lnTo>
                      <a:pt x="1912" y="1002"/>
                    </a:lnTo>
                    <a:lnTo>
                      <a:pt x="1944" y="972"/>
                    </a:lnTo>
                    <a:lnTo>
                      <a:pt x="1946" y="980"/>
                    </a:lnTo>
                    <a:lnTo>
                      <a:pt x="1944" y="982"/>
                    </a:lnTo>
                    <a:lnTo>
                      <a:pt x="1946" y="982"/>
                    </a:lnTo>
                    <a:lnTo>
                      <a:pt x="1980" y="1112"/>
                    </a:lnTo>
                    <a:lnTo>
                      <a:pt x="1974" y="1120"/>
                    </a:lnTo>
                    <a:close/>
                    <a:moveTo>
                      <a:pt x="1960" y="980"/>
                    </a:moveTo>
                    <a:lnTo>
                      <a:pt x="1968" y="978"/>
                    </a:lnTo>
                    <a:lnTo>
                      <a:pt x="2028" y="1056"/>
                    </a:lnTo>
                    <a:lnTo>
                      <a:pt x="1992" y="1100"/>
                    </a:lnTo>
                    <a:lnTo>
                      <a:pt x="1960" y="980"/>
                    </a:lnTo>
                    <a:close/>
                    <a:moveTo>
                      <a:pt x="2012" y="1104"/>
                    </a:moveTo>
                    <a:lnTo>
                      <a:pt x="2016" y="1100"/>
                    </a:lnTo>
                    <a:lnTo>
                      <a:pt x="2016" y="1100"/>
                    </a:lnTo>
                    <a:lnTo>
                      <a:pt x="2014" y="1102"/>
                    </a:lnTo>
                    <a:lnTo>
                      <a:pt x="2012" y="1104"/>
                    </a:lnTo>
                    <a:lnTo>
                      <a:pt x="2012" y="1104"/>
                    </a:lnTo>
                    <a:close/>
                    <a:moveTo>
                      <a:pt x="2030" y="1088"/>
                    </a:moveTo>
                    <a:lnTo>
                      <a:pt x="2030" y="1088"/>
                    </a:lnTo>
                    <a:lnTo>
                      <a:pt x="2030" y="1094"/>
                    </a:lnTo>
                    <a:lnTo>
                      <a:pt x="2030" y="1094"/>
                    </a:lnTo>
                    <a:lnTo>
                      <a:pt x="2028" y="1094"/>
                    </a:lnTo>
                    <a:lnTo>
                      <a:pt x="2022" y="1094"/>
                    </a:lnTo>
                    <a:lnTo>
                      <a:pt x="2040" y="1072"/>
                    </a:lnTo>
                    <a:lnTo>
                      <a:pt x="2040" y="1074"/>
                    </a:lnTo>
                    <a:lnTo>
                      <a:pt x="2040" y="1074"/>
                    </a:lnTo>
                    <a:lnTo>
                      <a:pt x="2032" y="1082"/>
                    </a:lnTo>
                    <a:lnTo>
                      <a:pt x="2032" y="1086"/>
                    </a:lnTo>
                    <a:lnTo>
                      <a:pt x="2030" y="1088"/>
                    </a:lnTo>
                    <a:lnTo>
                      <a:pt x="2030" y="1088"/>
                    </a:lnTo>
                    <a:close/>
                    <a:moveTo>
                      <a:pt x="2090" y="1050"/>
                    </a:moveTo>
                    <a:lnTo>
                      <a:pt x="2090" y="1050"/>
                    </a:lnTo>
                    <a:lnTo>
                      <a:pt x="2088" y="1056"/>
                    </a:lnTo>
                    <a:lnTo>
                      <a:pt x="2086" y="1062"/>
                    </a:lnTo>
                    <a:lnTo>
                      <a:pt x="2084" y="1064"/>
                    </a:lnTo>
                    <a:lnTo>
                      <a:pt x="2080" y="1064"/>
                    </a:lnTo>
                    <a:lnTo>
                      <a:pt x="2080" y="1064"/>
                    </a:lnTo>
                    <a:lnTo>
                      <a:pt x="2070" y="1062"/>
                    </a:lnTo>
                    <a:lnTo>
                      <a:pt x="2062" y="1060"/>
                    </a:lnTo>
                    <a:lnTo>
                      <a:pt x="2052" y="1064"/>
                    </a:lnTo>
                    <a:lnTo>
                      <a:pt x="2050" y="1060"/>
                    </a:lnTo>
                    <a:lnTo>
                      <a:pt x="2142" y="952"/>
                    </a:lnTo>
                    <a:lnTo>
                      <a:pt x="2144" y="950"/>
                    </a:lnTo>
                    <a:lnTo>
                      <a:pt x="2202" y="1016"/>
                    </a:lnTo>
                    <a:lnTo>
                      <a:pt x="2160" y="1066"/>
                    </a:lnTo>
                    <a:lnTo>
                      <a:pt x="2114" y="1062"/>
                    </a:lnTo>
                    <a:lnTo>
                      <a:pt x="2108" y="1044"/>
                    </a:lnTo>
                    <a:lnTo>
                      <a:pt x="2108" y="1044"/>
                    </a:lnTo>
                    <a:lnTo>
                      <a:pt x="2098" y="1044"/>
                    </a:lnTo>
                    <a:lnTo>
                      <a:pt x="2092" y="1046"/>
                    </a:lnTo>
                    <a:lnTo>
                      <a:pt x="2090" y="1048"/>
                    </a:lnTo>
                    <a:lnTo>
                      <a:pt x="2090" y="1050"/>
                    </a:lnTo>
                    <a:lnTo>
                      <a:pt x="2090" y="1050"/>
                    </a:lnTo>
                    <a:close/>
                    <a:moveTo>
                      <a:pt x="2160" y="1478"/>
                    </a:moveTo>
                    <a:lnTo>
                      <a:pt x="2160" y="1478"/>
                    </a:lnTo>
                    <a:lnTo>
                      <a:pt x="2148" y="1478"/>
                    </a:lnTo>
                    <a:lnTo>
                      <a:pt x="2148" y="1478"/>
                    </a:lnTo>
                    <a:lnTo>
                      <a:pt x="2138" y="1478"/>
                    </a:lnTo>
                    <a:lnTo>
                      <a:pt x="2126" y="1482"/>
                    </a:lnTo>
                    <a:lnTo>
                      <a:pt x="2096" y="1240"/>
                    </a:lnTo>
                    <a:lnTo>
                      <a:pt x="2096" y="1240"/>
                    </a:lnTo>
                    <a:lnTo>
                      <a:pt x="2106" y="1242"/>
                    </a:lnTo>
                    <a:lnTo>
                      <a:pt x="2116" y="1242"/>
                    </a:lnTo>
                    <a:lnTo>
                      <a:pt x="2116" y="1242"/>
                    </a:lnTo>
                    <a:lnTo>
                      <a:pt x="2122" y="1242"/>
                    </a:lnTo>
                    <a:lnTo>
                      <a:pt x="2126" y="1240"/>
                    </a:lnTo>
                    <a:lnTo>
                      <a:pt x="2128" y="1236"/>
                    </a:lnTo>
                    <a:lnTo>
                      <a:pt x="2130" y="1232"/>
                    </a:lnTo>
                    <a:lnTo>
                      <a:pt x="2130" y="1224"/>
                    </a:lnTo>
                    <a:lnTo>
                      <a:pt x="2130" y="1218"/>
                    </a:lnTo>
                    <a:lnTo>
                      <a:pt x="2130" y="1218"/>
                    </a:lnTo>
                    <a:lnTo>
                      <a:pt x="2130" y="1214"/>
                    </a:lnTo>
                    <a:lnTo>
                      <a:pt x="2152" y="1214"/>
                    </a:lnTo>
                    <a:lnTo>
                      <a:pt x="2152" y="1214"/>
                    </a:lnTo>
                    <a:lnTo>
                      <a:pt x="2154" y="1218"/>
                    </a:lnTo>
                    <a:lnTo>
                      <a:pt x="2162" y="1224"/>
                    </a:lnTo>
                    <a:lnTo>
                      <a:pt x="2174" y="1230"/>
                    </a:lnTo>
                    <a:lnTo>
                      <a:pt x="2180" y="1232"/>
                    </a:lnTo>
                    <a:lnTo>
                      <a:pt x="2188" y="1232"/>
                    </a:lnTo>
                    <a:lnTo>
                      <a:pt x="2188" y="1232"/>
                    </a:lnTo>
                    <a:lnTo>
                      <a:pt x="2194" y="1232"/>
                    </a:lnTo>
                    <a:lnTo>
                      <a:pt x="2160" y="1478"/>
                    </a:lnTo>
                    <a:close/>
                    <a:moveTo>
                      <a:pt x="2214" y="1088"/>
                    </a:moveTo>
                    <a:lnTo>
                      <a:pt x="2208" y="1068"/>
                    </a:lnTo>
                    <a:lnTo>
                      <a:pt x="2184" y="1066"/>
                    </a:lnTo>
                    <a:lnTo>
                      <a:pt x="2214" y="1030"/>
                    </a:lnTo>
                    <a:lnTo>
                      <a:pt x="2262" y="1080"/>
                    </a:lnTo>
                    <a:lnTo>
                      <a:pt x="2214" y="1088"/>
                    </a:lnTo>
                    <a:close/>
                    <a:moveTo>
                      <a:pt x="6706" y="488"/>
                    </a:moveTo>
                    <a:lnTo>
                      <a:pt x="6670" y="506"/>
                    </a:lnTo>
                    <a:lnTo>
                      <a:pt x="6670" y="506"/>
                    </a:lnTo>
                    <a:lnTo>
                      <a:pt x="6662" y="504"/>
                    </a:lnTo>
                    <a:lnTo>
                      <a:pt x="6662" y="504"/>
                    </a:lnTo>
                    <a:lnTo>
                      <a:pt x="6504" y="570"/>
                    </a:lnTo>
                    <a:lnTo>
                      <a:pt x="6504" y="570"/>
                    </a:lnTo>
                    <a:lnTo>
                      <a:pt x="6450" y="590"/>
                    </a:lnTo>
                    <a:lnTo>
                      <a:pt x="6366" y="616"/>
                    </a:lnTo>
                    <a:lnTo>
                      <a:pt x="6256" y="646"/>
                    </a:lnTo>
                    <a:lnTo>
                      <a:pt x="6126" y="682"/>
                    </a:lnTo>
                    <a:lnTo>
                      <a:pt x="5976" y="722"/>
                    </a:lnTo>
                    <a:lnTo>
                      <a:pt x="5810" y="764"/>
                    </a:lnTo>
                    <a:lnTo>
                      <a:pt x="5632" y="808"/>
                    </a:lnTo>
                    <a:lnTo>
                      <a:pt x="5446" y="854"/>
                    </a:lnTo>
                    <a:lnTo>
                      <a:pt x="5256" y="898"/>
                    </a:lnTo>
                    <a:lnTo>
                      <a:pt x="5062" y="942"/>
                    </a:lnTo>
                    <a:lnTo>
                      <a:pt x="4870" y="984"/>
                    </a:lnTo>
                    <a:lnTo>
                      <a:pt x="4682" y="1022"/>
                    </a:lnTo>
                    <a:lnTo>
                      <a:pt x="4502" y="1058"/>
                    </a:lnTo>
                    <a:lnTo>
                      <a:pt x="4334" y="1088"/>
                    </a:lnTo>
                    <a:lnTo>
                      <a:pt x="4180" y="1112"/>
                    </a:lnTo>
                    <a:lnTo>
                      <a:pt x="4046" y="1130"/>
                    </a:lnTo>
                    <a:lnTo>
                      <a:pt x="4046" y="1130"/>
                    </a:lnTo>
                    <a:lnTo>
                      <a:pt x="3930" y="1142"/>
                    </a:lnTo>
                    <a:lnTo>
                      <a:pt x="3806" y="1152"/>
                    </a:lnTo>
                    <a:lnTo>
                      <a:pt x="3678" y="1160"/>
                    </a:lnTo>
                    <a:lnTo>
                      <a:pt x="3546" y="1166"/>
                    </a:lnTo>
                    <a:lnTo>
                      <a:pt x="3410" y="1170"/>
                    </a:lnTo>
                    <a:lnTo>
                      <a:pt x="3276" y="1174"/>
                    </a:lnTo>
                    <a:lnTo>
                      <a:pt x="3010" y="1178"/>
                    </a:lnTo>
                    <a:lnTo>
                      <a:pt x="2762" y="1180"/>
                    </a:lnTo>
                    <a:lnTo>
                      <a:pt x="2548" y="1178"/>
                    </a:lnTo>
                    <a:lnTo>
                      <a:pt x="2266" y="1174"/>
                    </a:lnTo>
                    <a:lnTo>
                      <a:pt x="2274" y="1136"/>
                    </a:lnTo>
                    <a:lnTo>
                      <a:pt x="3864" y="894"/>
                    </a:lnTo>
                    <a:lnTo>
                      <a:pt x="3864" y="894"/>
                    </a:lnTo>
                    <a:lnTo>
                      <a:pt x="3864" y="894"/>
                    </a:lnTo>
                    <a:lnTo>
                      <a:pt x="3880" y="892"/>
                    </a:lnTo>
                    <a:lnTo>
                      <a:pt x="3882" y="892"/>
                    </a:lnTo>
                    <a:lnTo>
                      <a:pt x="3882" y="892"/>
                    </a:lnTo>
                    <a:lnTo>
                      <a:pt x="4252" y="834"/>
                    </a:lnTo>
                    <a:lnTo>
                      <a:pt x="4252" y="834"/>
                    </a:lnTo>
                    <a:lnTo>
                      <a:pt x="4252" y="834"/>
                    </a:lnTo>
                    <a:lnTo>
                      <a:pt x="4634" y="776"/>
                    </a:lnTo>
                    <a:lnTo>
                      <a:pt x="4634" y="776"/>
                    </a:lnTo>
                    <a:lnTo>
                      <a:pt x="4634" y="776"/>
                    </a:lnTo>
                    <a:lnTo>
                      <a:pt x="5238" y="684"/>
                    </a:lnTo>
                    <a:lnTo>
                      <a:pt x="5238" y="684"/>
                    </a:lnTo>
                    <a:lnTo>
                      <a:pt x="5238" y="684"/>
                    </a:lnTo>
                    <a:lnTo>
                      <a:pt x="6210" y="536"/>
                    </a:lnTo>
                    <a:lnTo>
                      <a:pt x="6212" y="538"/>
                    </a:lnTo>
                    <a:lnTo>
                      <a:pt x="6212" y="536"/>
                    </a:lnTo>
                    <a:lnTo>
                      <a:pt x="6704" y="462"/>
                    </a:lnTo>
                    <a:lnTo>
                      <a:pt x="6704" y="462"/>
                    </a:lnTo>
                    <a:lnTo>
                      <a:pt x="6706" y="464"/>
                    </a:lnTo>
                    <a:lnTo>
                      <a:pt x="6706" y="488"/>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cxnSp>
            <p:nvCxnSpPr>
              <p:cNvPr id="23" name="Straight Connector 3"/>
              <p:cNvCxnSpPr/>
              <p:nvPr/>
            </p:nvCxnSpPr>
            <p:spPr>
              <a:xfrm>
                <a:off x="7237432" y="1545744"/>
                <a:ext cx="0" cy="864096"/>
              </a:xfrm>
              <a:prstGeom prst="line">
                <a:avLst/>
              </a:prstGeom>
              <a:grpFill/>
              <a:ln w="285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5" name="Freeform: Shape 4"/>
            <p:cNvSpPr>
              <a:spLocks/>
            </p:cNvSpPr>
            <p:nvPr/>
          </p:nvSpPr>
          <p:spPr bwMode="auto">
            <a:xfrm>
              <a:off x="6320778" y="2296423"/>
              <a:ext cx="1634137" cy="1419365"/>
            </a:xfrm>
            <a:custGeom>
              <a:avLst/>
              <a:gdLst>
                <a:gd name="T0" fmla="*/ 2082 w 2099"/>
                <a:gd name="T1" fmla="*/ 1415 h 1823"/>
                <a:gd name="T2" fmla="*/ 2004 w 2099"/>
                <a:gd name="T3" fmla="*/ 1229 h 1823"/>
                <a:gd name="T4" fmla="*/ 1914 w 2099"/>
                <a:gd name="T5" fmla="*/ 1050 h 1823"/>
                <a:gd name="T6" fmla="*/ 1808 w 2099"/>
                <a:gd name="T7" fmla="*/ 881 h 1823"/>
                <a:gd name="T8" fmla="*/ 1684 w 2099"/>
                <a:gd name="T9" fmla="*/ 721 h 1823"/>
                <a:gd name="T10" fmla="*/ 1548 w 2099"/>
                <a:gd name="T11" fmla="*/ 576 h 1823"/>
                <a:gd name="T12" fmla="*/ 1396 w 2099"/>
                <a:gd name="T13" fmla="*/ 446 h 1823"/>
                <a:gd name="T14" fmla="*/ 1228 w 2099"/>
                <a:gd name="T15" fmla="*/ 334 h 1823"/>
                <a:gd name="T16" fmla="*/ 1030 w 2099"/>
                <a:gd name="T17" fmla="*/ 230 h 1823"/>
                <a:gd name="T18" fmla="*/ 808 w 2099"/>
                <a:gd name="T19" fmla="*/ 141 h 1823"/>
                <a:gd name="T20" fmla="*/ 573 w 2099"/>
                <a:gd name="T21" fmla="*/ 74 h 1823"/>
                <a:gd name="T22" fmla="*/ 333 w 2099"/>
                <a:gd name="T23" fmla="*/ 27 h 1823"/>
                <a:gd name="T24" fmla="*/ 96 w 2099"/>
                <a:gd name="T25" fmla="*/ 4 h 1823"/>
                <a:gd name="T26" fmla="*/ 0 w 2099"/>
                <a:gd name="T27" fmla="*/ 645 h 1823"/>
                <a:gd name="T28" fmla="*/ 6 w 2099"/>
                <a:gd name="T29" fmla="*/ 656 h 1823"/>
                <a:gd name="T30" fmla="*/ 27 w 2099"/>
                <a:gd name="T31" fmla="*/ 676 h 1823"/>
                <a:gd name="T32" fmla="*/ 55 w 2099"/>
                <a:gd name="T33" fmla="*/ 684 h 1823"/>
                <a:gd name="T34" fmla="*/ 96 w 2099"/>
                <a:gd name="T35" fmla="*/ 677 h 1823"/>
                <a:gd name="T36" fmla="*/ 133 w 2099"/>
                <a:gd name="T37" fmla="*/ 660 h 1823"/>
                <a:gd name="T38" fmla="*/ 200 w 2099"/>
                <a:gd name="T39" fmla="*/ 631 h 1823"/>
                <a:gd name="T40" fmla="*/ 259 w 2099"/>
                <a:gd name="T41" fmla="*/ 628 h 1823"/>
                <a:gd name="T42" fmla="*/ 306 w 2099"/>
                <a:gd name="T43" fmla="*/ 644 h 1823"/>
                <a:gd name="T44" fmla="*/ 342 w 2099"/>
                <a:gd name="T45" fmla="*/ 677 h 1823"/>
                <a:gd name="T46" fmla="*/ 358 w 2099"/>
                <a:gd name="T47" fmla="*/ 725 h 1823"/>
                <a:gd name="T48" fmla="*/ 358 w 2099"/>
                <a:gd name="T49" fmla="*/ 762 h 1823"/>
                <a:gd name="T50" fmla="*/ 342 w 2099"/>
                <a:gd name="T51" fmla="*/ 808 h 1823"/>
                <a:gd name="T52" fmla="*/ 306 w 2099"/>
                <a:gd name="T53" fmla="*/ 842 h 1823"/>
                <a:gd name="T54" fmla="*/ 259 w 2099"/>
                <a:gd name="T55" fmla="*/ 858 h 1823"/>
                <a:gd name="T56" fmla="*/ 200 w 2099"/>
                <a:gd name="T57" fmla="*/ 854 h 1823"/>
                <a:gd name="T58" fmla="*/ 133 w 2099"/>
                <a:gd name="T59" fmla="*/ 826 h 1823"/>
                <a:gd name="T60" fmla="*/ 96 w 2099"/>
                <a:gd name="T61" fmla="*/ 810 h 1823"/>
                <a:gd name="T62" fmla="*/ 55 w 2099"/>
                <a:gd name="T63" fmla="*/ 803 h 1823"/>
                <a:gd name="T64" fmla="*/ 27 w 2099"/>
                <a:gd name="T65" fmla="*/ 810 h 1823"/>
                <a:gd name="T66" fmla="*/ 6 w 2099"/>
                <a:gd name="T67" fmla="*/ 829 h 1823"/>
                <a:gd name="T68" fmla="*/ 0 w 2099"/>
                <a:gd name="T69" fmla="*/ 1466 h 1823"/>
                <a:gd name="T70" fmla="*/ 955 w 2099"/>
                <a:gd name="T71" fmla="*/ 1468 h 1823"/>
                <a:gd name="T72" fmla="*/ 978 w 2099"/>
                <a:gd name="T73" fmla="*/ 1485 h 1823"/>
                <a:gd name="T74" fmla="*/ 989 w 2099"/>
                <a:gd name="T75" fmla="*/ 1508 h 1823"/>
                <a:gd name="T76" fmla="*/ 987 w 2099"/>
                <a:gd name="T77" fmla="*/ 1546 h 1823"/>
                <a:gd name="T78" fmla="*/ 966 w 2099"/>
                <a:gd name="T79" fmla="*/ 1597 h 1823"/>
                <a:gd name="T80" fmla="*/ 945 w 2099"/>
                <a:gd name="T81" fmla="*/ 1643 h 1823"/>
                <a:gd name="T82" fmla="*/ 932 w 2099"/>
                <a:gd name="T83" fmla="*/ 1705 h 1823"/>
                <a:gd name="T84" fmla="*/ 943 w 2099"/>
                <a:gd name="T85" fmla="*/ 1758 h 1823"/>
                <a:gd name="T86" fmla="*/ 971 w 2099"/>
                <a:gd name="T87" fmla="*/ 1797 h 1823"/>
                <a:gd name="T88" fmla="*/ 1014 w 2099"/>
                <a:gd name="T89" fmla="*/ 1820 h 1823"/>
                <a:gd name="T90" fmla="*/ 1049 w 2099"/>
                <a:gd name="T91" fmla="*/ 1823 h 1823"/>
                <a:gd name="T92" fmla="*/ 1100 w 2099"/>
                <a:gd name="T93" fmla="*/ 1814 h 1823"/>
                <a:gd name="T94" fmla="*/ 1139 w 2099"/>
                <a:gd name="T95" fmla="*/ 1784 h 1823"/>
                <a:gd name="T96" fmla="*/ 1162 w 2099"/>
                <a:gd name="T97" fmla="*/ 1742 h 1823"/>
                <a:gd name="T98" fmla="*/ 1164 w 2099"/>
                <a:gd name="T99" fmla="*/ 1685 h 1823"/>
                <a:gd name="T100" fmla="*/ 1144 w 2099"/>
                <a:gd name="T101" fmla="*/ 1620 h 1823"/>
                <a:gd name="T102" fmla="*/ 1123 w 2099"/>
                <a:gd name="T103" fmla="*/ 1579 h 1823"/>
                <a:gd name="T104" fmla="*/ 1109 w 2099"/>
                <a:gd name="T105" fmla="*/ 1531 h 1823"/>
                <a:gd name="T106" fmla="*/ 1113 w 2099"/>
                <a:gd name="T107" fmla="*/ 1500 h 1823"/>
                <a:gd name="T108" fmla="*/ 1127 w 2099"/>
                <a:gd name="T109" fmla="*/ 1480 h 1823"/>
                <a:gd name="T110" fmla="*/ 1148 w 2099"/>
                <a:gd name="T111" fmla="*/ 1466 h 1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99" h="1823">
                  <a:moveTo>
                    <a:pt x="1148" y="1466"/>
                  </a:moveTo>
                  <a:lnTo>
                    <a:pt x="2099" y="1466"/>
                  </a:lnTo>
                  <a:lnTo>
                    <a:pt x="2082" y="1415"/>
                  </a:lnTo>
                  <a:lnTo>
                    <a:pt x="2059" y="1351"/>
                  </a:lnTo>
                  <a:lnTo>
                    <a:pt x="2032" y="1289"/>
                  </a:lnTo>
                  <a:lnTo>
                    <a:pt x="2004" y="1229"/>
                  </a:lnTo>
                  <a:lnTo>
                    <a:pt x="1977" y="1167"/>
                  </a:lnTo>
                  <a:lnTo>
                    <a:pt x="1946" y="1109"/>
                  </a:lnTo>
                  <a:lnTo>
                    <a:pt x="1914" y="1050"/>
                  </a:lnTo>
                  <a:lnTo>
                    <a:pt x="1878" y="990"/>
                  </a:lnTo>
                  <a:lnTo>
                    <a:pt x="1845" y="935"/>
                  </a:lnTo>
                  <a:lnTo>
                    <a:pt x="1808" y="881"/>
                  </a:lnTo>
                  <a:lnTo>
                    <a:pt x="1770" y="826"/>
                  </a:lnTo>
                  <a:lnTo>
                    <a:pt x="1726" y="775"/>
                  </a:lnTo>
                  <a:lnTo>
                    <a:pt x="1684" y="721"/>
                  </a:lnTo>
                  <a:lnTo>
                    <a:pt x="1641" y="674"/>
                  </a:lnTo>
                  <a:lnTo>
                    <a:pt x="1595" y="624"/>
                  </a:lnTo>
                  <a:lnTo>
                    <a:pt x="1548" y="576"/>
                  </a:lnTo>
                  <a:lnTo>
                    <a:pt x="1498" y="532"/>
                  </a:lnTo>
                  <a:lnTo>
                    <a:pt x="1447" y="488"/>
                  </a:lnTo>
                  <a:lnTo>
                    <a:pt x="1396" y="446"/>
                  </a:lnTo>
                  <a:lnTo>
                    <a:pt x="1339" y="408"/>
                  </a:lnTo>
                  <a:lnTo>
                    <a:pt x="1284" y="368"/>
                  </a:lnTo>
                  <a:lnTo>
                    <a:pt x="1228" y="334"/>
                  </a:lnTo>
                  <a:lnTo>
                    <a:pt x="1166" y="299"/>
                  </a:lnTo>
                  <a:lnTo>
                    <a:pt x="1098" y="265"/>
                  </a:lnTo>
                  <a:lnTo>
                    <a:pt x="1030" y="230"/>
                  </a:lnTo>
                  <a:lnTo>
                    <a:pt x="957" y="198"/>
                  </a:lnTo>
                  <a:lnTo>
                    <a:pt x="883" y="168"/>
                  </a:lnTo>
                  <a:lnTo>
                    <a:pt x="808" y="141"/>
                  </a:lnTo>
                  <a:lnTo>
                    <a:pt x="731" y="117"/>
                  </a:lnTo>
                  <a:lnTo>
                    <a:pt x="653" y="94"/>
                  </a:lnTo>
                  <a:lnTo>
                    <a:pt x="573" y="74"/>
                  </a:lnTo>
                  <a:lnTo>
                    <a:pt x="494" y="57"/>
                  </a:lnTo>
                  <a:lnTo>
                    <a:pt x="412" y="41"/>
                  </a:lnTo>
                  <a:lnTo>
                    <a:pt x="333" y="27"/>
                  </a:lnTo>
                  <a:lnTo>
                    <a:pt x="253" y="16"/>
                  </a:lnTo>
                  <a:lnTo>
                    <a:pt x="172" y="9"/>
                  </a:lnTo>
                  <a:lnTo>
                    <a:pt x="96" y="4"/>
                  </a:lnTo>
                  <a:lnTo>
                    <a:pt x="18" y="0"/>
                  </a:lnTo>
                  <a:lnTo>
                    <a:pt x="0" y="0"/>
                  </a:lnTo>
                  <a:lnTo>
                    <a:pt x="0" y="645"/>
                  </a:lnTo>
                  <a:lnTo>
                    <a:pt x="0" y="645"/>
                  </a:lnTo>
                  <a:lnTo>
                    <a:pt x="2" y="649"/>
                  </a:lnTo>
                  <a:lnTo>
                    <a:pt x="6" y="656"/>
                  </a:lnTo>
                  <a:lnTo>
                    <a:pt x="15" y="667"/>
                  </a:lnTo>
                  <a:lnTo>
                    <a:pt x="20" y="670"/>
                  </a:lnTo>
                  <a:lnTo>
                    <a:pt x="27" y="676"/>
                  </a:lnTo>
                  <a:lnTo>
                    <a:pt x="34" y="679"/>
                  </a:lnTo>
                  <a:lnTo>
                    <a:pt x="45" y="683"/>
                  </a:lnTo>
                  <a:lnTo>
                    <a:pt x="55" y="684"/>
                  </a:lnTo>
                  <a:lnTo>
                    <a:pt x="68" y="683"/>
                  </a:lnTo>
                  <a:lnTo>
                    <a:pt x="82" y="681"/>
                  </a:lnTo>
                  <a:lnTo>
                    <a:pt x="96" y="677"/>
                  </a:lnTo>
                  <a:lnTo>
                    <a:pt x="114" y="670"/>
                  </a:lnTo>
                  <a:lnTo>
                    <a:pt x="133" y="660"/>
                  </a:lnTo>
                  <a:lnTo>
                    <a:pt x="133" y="660"/>
                  </a:lnTo>
                  <a:lnTo>
                    <a:pt x="156" y="647"/>
                  </a:lnTo>
                  <a:lnTo>
                    <a:pt x="177" y="638"/>
                  </a:lnTo>
                  <a:lnTo>
                    <a:pt x="200" y="631"/>
                  </a:lnTo>
                  <a:lnTo>
                    <a:pt x="220" y="628"/>
                  </a:lnTo>
                  <a:lnTo>
                    <a:pt x="241" y="626"/>
                  </a:lnTo>
                  <a:lnTo>
                    <a:pt x="259" y="628"/>
                  </a:lnTo>
                  <a:lnTo>
                    <a:pt x="276" y="631"/>
                  </a:lnTo>
                  <a:lnTo>
                    <a:pt x="292" y="637"/>
                  </a:lnTo>
                  <a:lnTo>
                    <a:pt x="306" y="644"/>
                  </a:lnTo>
                  <a:lnTo>
                    <a:pt x="320" y="653"/>
                  </a:lnTo>
                  <a:lnTo>
                    <a:pt x="331" y="665"/>
                  </a:lnTo>
                  <a:lnTo>
                    <a:pt x="342" y="677"/>
                  </a:lnTo>
                  <a:lnTo>
                    <a:pt x="349" y="691"/>
                  </a:lnTo>
                  <a:lnTo>
                    <a:pt x="354" y="707"/>
                  </a:lnTo>
                  <a:lnTo>
                    <a:pt x="358" y="725"/>
                  </a:lnTo>
                  <a:lnTo>
                    <a:pt x="359" y="743"/>
                  </a:lnTo>
                  <a:lnTo>
                    <a:pt x="359" y="743"/>
                  </a:lnTo>
                  <a:lnTo>
                    <a:pt x="358" y="762"/>
                  </a:lnTo>
                  <a:lnTo>
                    <a:pt x="354" y="778"/>
                  </a:lnTo>
                  <a:lnTo>
                    <a:pt x="349" y="794"/>
                  </a:lnTo>
                  <a:lnTo>
                    <a:pt x="342" y="808"/>
                  </a:lnTo>
                  <a:lnTo>
                    <a:pt x="331" y="822"/>
                  </a:lnTo>
                  <a:lnTo>
                    <a:pt x="320" y="833"/>
                  </a:lnTo>
                  <a:lnTo>
                    <a:pt x="306" y="842"/>
                  </a:lnTo>
                  <a:lnTo>
                    <a:pt x="292" y="849"/>
                  </a:lnTo>
                  <a:lnTo>
                    <a:pt x="276" y="856"/>
                  </a:lnTo>
                  <a:lnTo>
                    <a:pt x="259" y="858"/>
                  </a:lnTo>
                  <a:lnTo>
                    <a:pt x="241" y="859"/>
                  </a:lnTo>
                  <a:lnTo>
                    <a:pt x="220" y="858"/>
                  </a:lnTo>
                  <a:lnTo>
                    <a:pt x="200" y="854"/>
                  </a:lnTo>
                  <a:lnTo>
                    <a:pt x="177" y="847"/>
                  </a:lnTo>
                  <a:lnTo>
                    <a:pt x="156" y="838"/>
                  </a:lnTo>
                  <a:lnTo>
                    <a:pt x="133" y="826"/>
                  </a:lnTo>
                  <a:lnTo>
                    <a:pt x="133" y="826"/>
                  </a:lnTo>
                  <a:lnTo>
                    <a:pt x="114" y="817"/>
                  </a:lnTo>
                  <a:lnTo>
                    <a:pt x="96" y="810"/>
                  </a:lnTo>
                  <a:lnTo>
                    <a:pt x="82" y="805"/>
                  </a:lnTo>
                  <a:lnTo>
                    <a:pt x="68" y="803"/>
                  </a:lnTo>
                  <a:lnTo>
                    <a:pt x="55" y="803"/>
                  </a:lnTo>
                  <a:lnTo>
                    <a:pt x="45" y="805"/>
                  </a:lnTo>
                  <a:lnTo>
                    <a:pt x="34" y="806"/>
                  </a:lnTo>
                  <a:lnTo>
                    <a:pt x="27" y="810"/>
                  </a:lnTo>
                  <a:lnTo>
                    <a:pt x="20" y="815"/>
                  </a:lnTo>
                  <a:lnTo>
                    <a:pt x="15" y="821"/>
                  </a:lnTo>
                  <a:lnTo>
                    <a:pt x="6" y="829"/>
                  </a:lnTo>
                  <a:lnTo>
                    <a:pt x="2" y="838"/>
                  </a:lnTo>
                  <a:lnTo>
                    <a:pt x="0" y="840"/>
                  </a:lnTo>
                  <a:lnTo>
                    <a:pt x="0" y="1466"/>
                  </a:lnTo>
                  <a:lnTo>
                    <a:pt x="952" y="1466"/>
                  </a:lnTo>
                  <a:lnTo>
                    <a:pt x="952" y="1466"/>
                  </a:lnTo>
                  <a:lnTo>
                    <a:pt x="955" y="1468"/>
                  </a:lnTo>
                  <a:lnTo>
                    <a:pt x="962" y="1471"/>
                  </a:lnTo>
                  <a:lnTo>
                    <a:pt x="973" y="1480"/>
                  </a:lnTo>
                  <a:lnTo>
                    <a:pt x="978" y="1485"/>
                  </a:lnTo>
                  <a:lnTo>
                    <a:pt x="982" y="1492"/>
                  </a:lnTo>
                  <a:lnTo>
                    <a:pt x="985" y="1500"/>
                  </a:lnTo>
                  <a:lnTo>
                    <a:pt x="989" y="1508"/>
                  </a:lnTo>
                  <a:lnTo>
                    <a:pt x="991" y="1521"/>
                  </a:lnTo>
                  <a:lnTo>
                    <a:pt x="991" y="1531"/>
                  </a:lnTo>
                  <a:lnTo>
                    <a:pt x="987" y="1546"/>
                  </a:lnTo>
                  <a:lnTo>
                    <a:pt x="984" y="1561"/>
                  </a:lnTo>
                  <a:lnTo>
                    <a:pt x="976" y="1579"/>
                  </a:lnTo>
                  <a:lnTo>
                    <a:pt x="966" y="1597"/>
                  </a:lnTo>
                  <a:lnTo>
                    <a:pt x="966" y="1597"/>
                  </a:lnTo>
                  <a:lnTo>
                    <a:pt x="953" y="1620"/>
                  </a:lnTo>
                  <a:lnTo>
                    <a:pt x="945" y="1643"/>
                  </a:lnTo>
                  <a:lnTo>
                    <a:pt x="938" y="1664"/>
                  </a:lnTo>
                  <a:lnTo>
                    <a:pt x="934" y="1685"/>
                  </a:lnTo>
                  <a:lnTo>
                    <a:pt x="932" y="1705"/>
                  </a:lnTo>
                  <a:lnTo>
                    <a:pt x="934" y="1724"/>
                  </a:lnTo>
                  <a:lnTo>
                    <a:pt x="938" y="1742"/>
                  </a:lnTo>
                  <a:lnTo>
                    <a:pt x="943" y="1758"/>
                  </a:lnTo>
                  <a:lnTo>
                    <a:pt x="950" y="1772"/>
                  </a:lnTo>
                  <a:lnTo>
                    <a:pt x="961" y="1784"/>
                  </a:lnTo>
                  <a:lnTo>
                    <a:pt x="971" y="1797"/>
                  </a:lnTo>
                  <a:lnTo>
                    <a:pt x="984" y="1805"/>
                  </a:lnTo>
                  <a:lnTo>
                    <a:pt x="998" y="1814"/>
                  </a:lnTo>
                  <a:lnTo>
                    <a:pt x="1014" y="1820"/>
                  </a:lnTo>
                  <a:lnTo>
                    <a:pt x="1031" y="1823"/>
                  </a:lnTo>
                  <a:lnTo>
                    <a:pt x="1049" y="1823"/>
                  </a:lnTo>
                  <a:lnTo>
                    <a:pt x="1049" y="1823"/>
                  </a:lnTo>
                  <a:lnTo>
                    <a:pt x="1068" y="1823"/>
                  </a:lnTo>
                  <a:lnTo>
                    <a:pt x="1084" y="1820"/>
                  </a:lnTo>
                  <a:lnTo>
                    <a:pt x="1100" y="1814"/>
                  </a:lnTo>
                  <a:lnTo>
                    <a:pt x="1114" y="1805"/>
                  </a:lnTo>
                  <a:lnTo>
                    <a:pt x="1129" y="1797"/>
                  </a:lnTo>
                  <a:lnTo>
                    <a:pt x="1139" y="1784"/>
                  </a:lnTo>
                  <a:lnTo>
                    <a:pt x="1148" y="1772"/>
                  </a:lnTo>
                  <a:lnTo>
                    <a:pt x="1157" y="1758"/>
                  </a:lnTo>
                  <a:lnTo>
                    <a:pt x="1162" y="1742"/>
                  </a:lnTo>
                  <a:lnTo>
                    <a:pt x="1166" y="1724"/>
                  </a:lnTo>
                  <a:lnTo>
                    <a:pt x="1166" y="1705"/>
                  </a:lnTo>
                  <a:lnTo>
                    <a:pt x="1164" y="1685"/>
                  </a:lnTo>
                  <a:lnTo>
                    <a:pt x="1160" y="1664"/>
                  </a:lnTo>
                  <a:lnTo>
                    <a:pt x="1155" y="1643"/>
                  </a:lnTo>
                  <a:lnTo>
                    <a:pt x="1144" y="1620"/>
                  </a:lnTo>
                  <a:lnTo>
                    <a:pt x="1134" y="1597"/>
                  </a:lnTo>
                  <a:lnTo>
                    <a:pt x="1134" y="1597"/>
                  </a:lnTo>
                  <a:lnTo>
                    <a:pt x="1123" y="1579"/>
                  </a:lnTo>
                  <a:lnTo>
                    <a:pt x="1116" y="1561"/>
                  </a:lnTo>
                  <a:lnTo>
                    <a:pt x="1111" y="1546"/>
                  </a:lnTo>
                  <a:lnTo>
                    <a:pt x="1109" y="1531"/>
                  </a:lnTo>
                  <a:lnTo>
                    <a:pt x="1109" y="1521"/>
                  </a:lnTo>
                  <a:lnTo>
                    <a:pt x="1111" y="1508"/>
                  </a:lnTo>
                  <a:lnTo>
                    <a:pt x="1113" y="1500"/>
                  </a:lnTo>
                  <a:lnTo>
                    <a:pt x="1118" y="1492"/>
                  </a:lnTo>
                  <a:lnTo>
                    <a:pt x="1121" y="1485"/>
                  </a:lnTo>
                  <a:lnTo>
                    <a:pt x="1127" y="1480"/>
                  </a:lnTo>
                  <a:lnTo>
                    <a:pt x="1136" y="1471"/>
                  </a:lnTo>
                  <a:lnTo>
                    <a:pt x="1144" y="1468"/>
                  </a:lnTo>
                  <a:lnTo>
                    <a:pt x="1148" y="1466"/>
                  </a:lnTo>
                  <a:lnTo>
                    <a:pt x="1148" y="1466"/>
                  </a:lnTo>
                  <a:close/>
                </a:path>
              </a:pathLst>
            </a:custGeom>
            <a:solidFill>
              <a:srgbClr val="CE4C4B"/>
            </a:solidFill>
            <a:ln w="2857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6" name="Freeform: Shape 5"/>
            <p:cNvSpPr>
              <a:spLocks/>
            </p:cNvSpPr>
            <p:nvPr/>
          </p:nvSpPr>
          <p:spPr bwMode="auto">
            <a:xfrm>
              <a:off x="4434517" y="5438635"/>
              <a:ext cx="2750020" cy="1419365"/>
            </a:xfrm>
            <a:custGeom>
              <a:avLst/>
              <a:gdLst>
                <a:gd name="T0" fmla="*/ 3057 w 3535"/>
                <a:gd name="T1" fmla="*/ 359 h 1823"/>
                <a:gd name="T2" fmla="*/ 3036 w 3535"/>
                <a:gd name="T3" fmla="*/ 377 h 1823"/>
                <a:gd name="T4" fmla="*/ 3024 w 3535"/>
                <a:gd name="T5" fmla="*/ 401 h 1823"/>
                <a:gd name="T6" fmla="*/ 3026 w 3535"/>
                <a:gd name="T7" fmla="*/ 438 h 1823"/>
                <a:gd name="T8" fmla="*/ 3047 w 3535"/>
                <a:gd name="T9" fmla="*/ 490 h 1823"/>
                <a:gd name="T10" fmla="*/ 3068 w 3535"/>
                <a:gd name="T11" fmla="*/ 536 h 1823"/>
                <a:gd name="T12" fmla="*/ 3080 w 3535"/>
                <a:gd name="T13" fmla="*/ 598 h 1823"/>
                <a:gd name="T14" fmla="*/ 3070 w 3535"/>
                <a:gd name="T15" fmla="*/ 649 h 1823"/>
                <a:gd name="T16" fmla="*/ 3042 w 3535"/>
                <a:gd name="T17" fmla="*/ 688 h 1823"/>
                <a:gd name="T18" fmla="*/ 2999 w 3535"/>
                <a:gd name="T19" fmla="*/ 711 h 1823"/>
                <a:gd name="T20" fmla="*/ 2964 w 3535"/>
                <a:gd name="T21" fmla="*/ 716 h 1823"/>
                <a:gd name="T22" fmla="*/ 2912 w 3535"/>
                <a:gd name="T23" fmla="*/ 705 h 1823"/>
                <a:gd name="T24" fmla="*/ 2874 w 3535"/>
                <a:gd name="T25" fmla="*/ 677 h 1823"/>
                <a:gd name="T26" fmla="*/ 2851 w 3535"/>
                <a:gd name="T27" fmla="*/ 633 h 1823"/>
                <a:gd name="T28" fmla="*/ 2849 w 3535"/>
                <a:gd name="T29" fmla="*/ 578 h 1823"/>
                <a:gd name="T30" fmla="*/ 2868 w 3535"/>
                <a:gd name="T31" fmla="*/ 513 h 1823"/>
                <a:gd name="T32" fmla="*/ 2889 w 3535"/>
                <a:gd name="T33" fmla="*/ 470 h 1823"/>
                <a:gd name="T34" fmla="*/ 2904 w 3535"/>
                <a:gd name="T35" fmla="*/ 424 h 1823"/>
                <a:gd name="T36" fmla="*/ 2900 w 3535"/>
                <a:gd name="T37" fmla="*/ 392 h 1823"/>
                <a:gd name="T38" fmla="*/ 2886 w 3535"/>
                <a:gd name="T39" fmla="*/ 371 h 1823"/>
                <a:gd name="T40" fmla="*/ 2866 w 3535"/>
                <a:gd name="T41" fmla="*/ 357 h 1823"/>
                <a:gd name="T42" fmla="*/ 1301 w 3535"/>
                <a:gd name="T43" fmla="*/ 357 h 1823"/>
                <a:gd name="T44" fmla="*/ 1280 w 3535"/>
                <a:gd name="T45" fmla="*/ 343 h 1823"/>
                <a:gd name="T46" fmla="*/ 1266 w 3535"/>
                <a:gd name="T47" fmla="*/ 323 h 1823"/>
                <a:gd name="T48" fmla="*/ 1263 w 3535"/>
                <a:gd name="T49" fmla="*/ 292 h 1823"/>
                <a:gd name="T50" fmla="*/ 1277 w 3535"/>
                <a:gd name="T51" fmla="*/ 244 h 1823"/>
                <a:gd name="T52" fmla="*/ 1298 w 3535"/>
                <a:gd name="T53" fmla="*/ 203 h 1823"/>
                <a:gd name="T54" fmla="*/ 1317 w 3535"/>
                <a:gd name="T55" fmla="*/ 138 h 1823"/>
                <a:gd name="T56" fmla="*/ 1316 w 3535"/>
                <a:gd name="T57" fmla="*/ 81 h 1823"/>
                <a:gd name="T58" fmla="*/ 1293 w 3535"/>
                <a:gd name="T59" fmla="*/ 39 h 1823"/>
                <a:gd name="T60" fmla="*/ 1254 w 3535"/>
                <a:gd name="T61" fmla="*/ 9 h 1823"/>
                <a:gd name="T62" fmla="*/ 1202 w 3535"/>
                <a:gd name="T63" fmla="*/ 0 h 1823"/>
                <a:gd name="T64" fmla="*/ 1167 w 3535"/>
                <a:gd name="T65" fmla="*/ 3 h 1823"/>
                <a:gd name="T66" fmla="*/ 1125 w 3535"/>
                <a:gd name="T67" fmla="*/ 26 h 1823"/>
                <a:gd name="T68" fmla="*/ 1096 w 3535"/>
                <a:gd name="T69" fmla="*/ 65 h 1823"/>
                <a:gd name="T70" fmla="*/ 1086 w 3535"/>
                <a:gd name="T71" fmla="*/ 118 h 1823"/>
                <a:gd name="T72" fmla="*/ 1098 w 3535"/>
                <a:gd name="T73" fmla="*/ 180 h 1823"/>
                <a:gd name="T74" fmla="*/ 1119 w 3535"/>
                <a:gd name="T75" fmla="*/ 226 h 1823"/>
                <a:gd name="T76" fmla="*/ 1141 w 3535"/>
                <a:gd name="T77" fmla="*/ 277 h 1823"/>
                <a:gd name="T78" fmla="*/ 1142 w 3535"/>
                <a:gd name="T79" fmla="*/ 315 h 1823"/>
                <a:gd name="T80" fmla="*/ 1132 w 3535"/>
                <a:gd name="T81" fmla="*/ 338 h 1823"/>
                <a:gd name="T82" fmla="*/ 1109 w 3535"/>
                <a:gd name="T83" fmla="*/ 355 h 1823"/>
                <a:gd name="T84" fmla="*/ 0 w 3535"/>
                <a:gd name="T85" fmla="*/ 375 h 1823"/>
                <a:gd name="T86" fmla="*/ 14 w 3535"/>
                <a:gd name="T87" fmla="*/ 488 h 1823"/>
                <a:gd name="T88" fmla="*/ 46 w 3535"/>
                <a:gd name="T89" fmla="*/ 573 h 1823"/>
                <a:gd name="T90" fmla="*/ 99 w 3535"/>
                <a:gd name="T91" fmla="*/ 654 h 1823"/>
                <a:gd name="T92" fmla="*/ 164 w 3535"/>
                <a:gd name="T93" fmla="*/ 697 h 1823"/>
                <a:gd name="T94" fmla="*/ 285 w 3535"/>
                <a:gd name="T95" fmla="*/ 730 h 1823"/>
                <a:gd name="T96" fmla="*/ 507 w 3535"/>
                <a:gd name="T97" fmla="*/ 757 h 1823"/>
                <a:gd name="T98" fmla="*/ 884 w 3535"/>
                <a:gd name="T99" fmla="*/ 757 h 1823"/>
                <a:gd name="T100" fmla="*/ 1036 w 3535"/>
                <a:gd name="T101" fmla="*/ 762 h 1823"/>
                <a:gd name="T102" fmla="*/ 1082 w 3535"/>
                <a:gd name="T103" fmla="*/ 778 h 1823"/>
                <a:gd name="T104" fmla="*/ 1128 w 3535"/>
                <a:gd name="T105" fmla="*/ 856 h 1823"/>
                <a:gd name="T106" fmla="*/ 1162 w 3535"/>
                <a:gd name="T107" fmla="*/ 1006 h 1823"/>
                <a:gd name="T108" fmla="*/ 1181 w 3535"/>
                <a:gd name="T109" fmla="*/ 1222 h 1823"/>
                <a:gd name="T110" fmla="*/ 1187 w 3535"/>
                <a:gd name="T111" fmla="*/ 1494 h 1823"/>
                <a:gd name="T112" fmla="*/ 1167 w 3535"/>
                <a:gd name="T113" fmla="*/ 1823 h 1823"/>
                <a:gd name="T114" fmla="*/ 3438 w 3535"/>
                <a:gd name="T115" fmla="*/ 1529 h 1823"/>
                <a:gd name="T116" fmla="*/ 3409 w 3535"/>
                <a:gd name="T117" fmla="*/ 1126 h 1823"/>
                <a:gd name="T118" fmla="*/ 3409 w 3535"/>
                <a:gd name="T119" fmla="*/ 813 h 1823"/>
                <a:gd name="T120" fmla="*/ 3432 w 3535"/>
                <a:gd name="T121" fmla="*/ 589 h 1823"/>
                <a:gd name="T122" fmla="*/ 3464 w 3535"/>
                <a:gd name="T123" fmla="*/ 479 h 1823"/>
                <a:gd name="T124" fmla="*/ 3535 w 3535"/>
                <a:gd name="T125" fmla="*/ 357 h 1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535" h="1823">
                  <a:moveTo>
                    <a:pt x="3061" y="357"/>
                  </a:moveTo>
                  <a:lnTo>
                    <a:pt x="3061" y="357"/>
                  </a:lnTo>
                  <a:lnTo>
                    <a:pt x="3057" y="359"/>
                  </a:lnTo>
                  <a:lnTo>
                    <a:pt x="3050" y="364"/>
                  </a:lnTo>
                  <a:lnTo>
                    <a:pt x="3040" y="371"/>
                  </a:lnTo>
                  <a:lnTo>
                    <a:pt x="3036" y="377"/>
                  </a:lnTo>
                  <a:lnTo>
                    <a:pt x="3031" y="384"/>
                  </a:lnTo>
                  <a:lnTo>
                    <a:pt x="3027" y="392"/>
                  </a:lnTo>
                  <a:lnTo>
                    <a:pt x="3024" y="401"/>
                  </a:lnTo>
                  <a:lnTo>
                    <a:pt x="3022" y="412"/>
                  </a:lnTo>
                  <a:lnTo>
                    <a:pt x="3024" y="424"/>
                  </a:lnTo>
                  <a:lnTo>
                    <a:pt x="3026" y="438"/>
                  </a:lnTo>
                  <a:lnTo>
                    <a:pt x="3029" y="454"/>
                  </a:lnTo>
                  <a:lnTo>
                    <a:pt x="3036" y="470"/>
                  </a:lnTo>
                  <a:lnTo>
                    <a:pt x="3047" y="490"/>
                  </a:lnTo>
                  <a:lnTo>
                    <a:pt x="3047" y="490"/>
                  </a:lnTo>
                  <a:lnTo>
                    <a:pt x="3059" y="513"/>
                  </a:lnTo>
                  <a:lnTo>
                    <a:pt x="3068" y="536"/>
                  </a:lnTo>
                  <a:lnTo>
                    <a:pt x="3075" y="557"/>
                  </a:lnTo>
                  <a:lnTo>
                    <a:pt x="3079" y="578"/>
                  </a:lnTo>
                  <a:lnTo>
                    <a:pt x="3080" y="598"/>
                  </a:lnTo>
                  <a:lnTo>
                    <a:pt x="3079" y="615"/>
                  </a:lnTo>
                  <a:lnTo>
                    <a:pt x="3075" y="633"/>
                  </a:lnTo>
                  <a:lnTo>
                    <a:pt x="3070" y="649"/>
                  </a:lnTo>
                  <a:lnTo>
                    <a:pt x="3063" y="665"/>
                  </a:lnTo>
                  <a:lnTo>
                    <a:pt x="3052" y="677"/>
                  </a:lnTo>
                  <a:lnTo>
                    <a:pt x="3042" y="688"/>
                  </a:lnTo>
                  <a:lnTo>
                    <a:pt x="3029" y="698"/>
                  </a:lnTo>
                  <a:lnTo>
                    <a:pt x="3015" y="705"/>
                  </a:lnTo>
                  <a:lnTo>
                    <a:pt x="2999" y="711"/>
                  </a:lnTo>
                  <a:lnTo>
                    <a:pt x="2981" y="714"/>
                  </a:lnTo>
                  <a:lnTo>
                    <a:pt x="2964" y="716"/>
                  </a:lnTo>
                  <a:lnTo>
                    <a:pt x="2964" y="716"/>
                  </a:lnTo>
                  <a:lnTo>
                    <a:pt x="2944" y="714"/>
                  </a:lnTo>
                  <a:lnTo>
                    <a:pt x="2928" y="711"/>
                  </a:lnTo>
                  <a:lnTo>
                    <a:pt x="2912" y="705"/>
                  </a:lnTo>
                  <a:lnTo>
                    <a:pt x="2898" y="698"/>
                  </a:lnTo>
                  <a:lnTo>
                    <a:pt x="2884" y="688"/>
                  </a:lnTo>
                  <a:lnTo>
                    <a:pt x="2874" y="677"/>
                  </a:lnTo>
                  <a:lnTo>
                    <a:pt x="2865" y="665"/>
                  </a:lnTo>
                  <a:lnTo>
                    <a:pt x="2856" y="649"/>
                  </a:lnTo>
                  <a:lnTo>
                    <a:pt x="2851" y="633"/>
                  </a:lnTo>
                  <a:lnTo>
                    <a:pt x="2849" y="615"/>
                  </a:lnTo>
                  <a:lnTo>
                    <a:pt x="2847" y="598"/>
                  </a:lnTo>
                  <a:lnTo>
                    <a:pt x="2849" y="578"/>
                  </a:lnTo>
                  <a:lnTo>
                    <a:pt x="2852" y="557"/>
                  </a:lnTo>
                  <a:lnTo>
                    <a:pt x="2858" y="536"/>
                  </a:lnTo>
                  <a:lnTo>
                    <a:pt x="2868" y="513"/>
                  </a:lnTo>
                  <a:lnTo>
                    <a:pt x="2881" y="490"/>
                  </a:lnTo>
                  <a:lnTo>
                    <a:pt x="2881" y="490"/>
                  </a:lnTo>
                  <a:lnTo>
                    <a:pt x="2889" y="470"/>
                  </a:lnTo>
                  <a:lnTo>
                    <a:pt x="2897" y="454"/>
                  </a:lnTo>
                  <a:lnTo>
                    <a:pt x="2902" y="438"/>
                  </a:lnTo>
                  <a:lnTo>
                    <a:pt x="2904" y="424"/>
                  </a:lnTo>
                  <a:lnTo>
                    <a:pt x="2904" y="412"/>
                  </a:lnTo>
                  <a:lnTo>
                    <a:pt x="2902" y="401"/>
                  </a:lnTo>
                  <a:lnTo>
                    <a:pt x="2900" y="392"/>
                  </a:lnTo>
                  <a:lnTo>
                    <a:pt x="2897" y="384"/>
                  </a:lnTo>
                  <a:lnTo>
                    <a:pt x="2891" y="377"/>
                  </a:lnTo>
                  <a:lnTo>
                    <a:pt x="2886" y="371"/>
                  </a:lnTo>
                  <a:lnTo>
                    <a:pt x="2877" y="364"/>
                  </a:lnTo>
                  <a:lnTo>
                    <a:pt x="2868" y="359"/>
                  </a:lnTo>
                  <a:lnTo>
                    <a:pt x="2866" y="357"/>
                  </a:lnTo>
                  <a:lnTo>
                    <a:pt x="2424" y="357"/>
                  </a:lnTo>
                  <a:lnTo>
                    <a:pt x="1301" y="357"/>
                  </a:lnTo>
                  <a:lnTo>
                    <a:pt x="1301" y="357"/>
                  </a:lnTo>
                  <a:lnTo>
                    <a:pt x="1298" y="355"/>
                  </a:lnTo>
                  <a:lnTo>
                    <a:pt x="1289" y="352"/>
                  </a:lnTo>
                  <a:lnTo>
                    <a:pt x="1280" y="343"/>
                  </a:lnTo>
                  <a:lnTo>
                    <a:pt x="1275" y="338"/>
                  </a:lnTo>
                  <a:lnTo>
                    <a:pt x="1271" y="331"/>
                  </a:lnTo>
                  <a:lnTo>
                    <a:pt x="1266" y="323"/>
                  </a:lnTo>
                  <a:lnTo>
                    <a:pt x="1264" y="315"/>
                  </a:lnTo>
                  <a:lnTo>
                    <a:pt x="1263" y="302"/>
                  </a:lnTo>
                  <a:lnTo>
                    <a:pt x="1263" y="292"/>
                  </a:lnTo>
                  <a:lnTo>
                    <a:pt x="1264" y="277"/>
                  </a:lnTo>
                  <a:lnTo>
                    <a:pt x="1270" y="262"/>
                  </a:lnTo>
                  <a:lnTo>
                    <a:pt x="1277" y="244"/>
                  </a:lnTo>
                  <a:lnTo>
                    <a:pt x="1287" y="226"/>
                  </a:lnTo>
                  <a:lnTo>
                    <a:pt x="1287" y="226"/>
                  </a:lnTo>
                  <a:lnTo>
                    <a:pt x="1298" y="203"/>
                  </a:lnTo>
                  <a:lnTo>
                    <a:pt x="1309" y="180"/>
                  </a:lnTo>
                  <a:lnTo>
                    <a:pt x="1314" y="159"/>
                  </a:lnTo>
                  <a:lnTo>
                    <a:pt x="1317" y="138"/>
                  </a:lnTo>
                  <a:lnTo>
                    <a:pt x="1319" y="118"/>
                  </a:lnTo>
                  <a:lnTo>
                    <a:pt x="1319" y="99"/>
                  </a:lnTo>
                  <a:lnTo>
                    <a:pt x="1316" y="81"/>
                  </a:lnTo>
                  <a:lnTo>
                    <a:pt x="1310" y="65"/>
                  </a:lnTo>
                  <a:lnTo>
                    <a:pt x="1301" y="51"/>
                  </a:lnTo>
                  <a:lnTo>
                    <a:pt x="1293" y="39"/>
                  </a:lnTo>
                  <a:lnTo>
                    <a:pt x="1282" y="26"/>
                  </a:lnTo>
                  <a:lnTo>
                    <a:pt x="1268" y="18"/>
                  </a:lnTo>
                  <a:lnTo>
                    <a:pt x="1254" y="9"/>
                  </a:lnTo>
                  <a:lnTo>
                    <a:pt x="1238" y="3"/>
                  </a:lnTo>
                  <a:lnTo>
                    <a:pt x="1222" y="0"/>
                  </a:lnTo>
                  <a:lnTo>
                    <a:pt x="1202" y="0"/>
                  </a:lnTo>
                  <a:lnTo>
                    <a:pt x="1202" y="0"/>
                  </a:lnTo>
                  <a:lnTo>
                    <a:pt x="1185" y="0"/>
                  </a:lnTo>
                  <a:lnTo>
                    <a:pt x="1167" y="3"/>
                  </a:lnTo>
                  <a:lnTo>
                    <a:pt x="1151" y="9"/>
                  </a:lnTo>
                  <a:lnTo>
                    <a:pt x="1137" y="18"/>
                  </a:lnTo>
                  <a:lnTo>
                    <a:pt x="1125" y="26"/>
                  </a:lnTo>
                  <a:lnTo>
                    <a:pt x="1114" y="39"/>
                  </a:lnTo>
                  <a:lnTo>
                    <a:pt x="1103" y="51"/>
                  </a:lnTo>
                  <a:lnTo>
                    <a:pt x="1096" y="65"/>
                  </a:lnTo>
                  <a:lnTo>
                    <a:pt x="1091" y="81"/>
                  </a:lnTo>
                  <a:lnTo>
                    <a:pt x="1088" y="99"/>
                  </a:lnTo>
                  <a:lnTo>
                    <a:pt x="1086" y="118"/>
                  </a:lnTo>
                  <a:lnTo>
                    <a:pt x="1088" y="138"/>
                  </a:lnTo>
                  <a:lnTo>
                    <a:pt x="1091" y="159"/>
                  </a:lnTo>
                  <a:lnTo>
                    <a:pt x="1098" y="180"/>
                  </a:lnTo>
                  <a:lnTo>
                    <a:pt x="1107" y="203"/>
                  </a:lnTo>
                  <a:lnTo>
                    <a:pt x="1119" y="226"/>
                  </a:lnTo>
                  <a:lnTo>
                    <a:pt x="1119" y="226"/>
                  </a:lnTo>
                  <a:lnTo>
                    <a:pt x="1130" y="244"/>
                  </a:lnTo>
                  <a:lnTo>
                    <a:pt x="1137" y="262"/>
                  </a:lnTo>
                  <a:lnTo>
                    <a:pt x="1141" y="277"/>
                  </a:lnTo>
                  <a:lnTo>
                    <a:pt x="1144" y="292"/>
                  </a:lnTo>
                  <a:lnTo>
                    <a:pt x="1144" y="302"/>
                  </a:lnTo>
                  <a:lnTo>
                    <a:pt x="1142" y="315"/>
                  </a:lnTo>
                  <a:lnTo>
                    <a:pt x="1139" y="323"/>
                  </a:lnTo>
                  <a:lnTo>
                    <a:pt x="1135" y="331"/>
                  </a:lnTo>
                  <a:lnTo>
                    <a:pt x="1132" y="338"/>
                  </a:lnTo>
                  <a:lnTo>
                    <a:pt x="1126" y="343"/>
                  </a:lnTo>
                  <a:lnTo>
                    <a:pt x="1116" y="352"/>
                  </a:lnTo>
                  <a:lnTo>
                    <a:pt x="1109" y="355"/>
                  </a:lnTo>
                  <a:lnTo>
                    <a:pt x="1105" y="357"/>
                  </a:lnTo>
                  <a:lnTo>
                    <a:pt x="0" y="357"/>
                  </a:lnTo>
                  <a:lnTo>
                    <a:pt x="0" y="375"/>
                  </a:lnTo>
                  <a:lnTo>
                    <a:pt x="4" y="415"/>
                  </a:lnTo>
                  <a:lnTo>
                    <a:pt x="5" y="453"/>
                  </a:lnTo>
                  <a:lnTo>
                    <a:pt x="14" y="488"/>
                  </a:lnTo>
                  <a:lnTo>
                    <a:pt x="25" y="520"/>
                  </a:lnTo>
                  <a:lnTo>
                    <a:pt x="34" y="550"/>
                  </a:lnTo>
                  <a:lnTo>
                    <a:pt x="46" y="573"/>
                  </a:lnTo>
                  <a:lnTo>
                    <a:pt x="67" y="613"/>
                  </a:lnTo>
                  <a:lnTo>
                    <a:pt x="83" y="636"/>
                  </a:lnTo>
                  <a:lnTo>
                    <a:pt x="99" y="654"/>
                  </a:lnTo>
                  <a:lnTo>
                    <a:pt x="118" y="670"/>
                  </a:lnTo>
                  <a:lnTo>
                    <a:pt x="140" y="682"/>
                  </a:lnTo>
                  <a:lnTo>
                    <a:pt x="164" y="697"/>
                  </a:lnTo>
                  <a:lnTo>
                    <a:pt x="193" y="707"/>
                  </a:lnTo>
                  <a:lnTo>
                    <a:pt x="219" y="718"/>
                  </a:lnTo>
                  <a:lnTo>
                    <a:pt x="285" y="730"/>
                  </a:lnTo>
                  <a:lnTo>
                    <a:pt x="355" y="744"/>
                  </a:lnTo>
                  <a:lnTo>
                    <a:pt x="431" y="751"/>
                  </a:lnTo>
                  <a:lnTo>
                    <a:pt x="507" y="757"/>
                  </a:lnTo>
                  <a:lnTo>
                    <a:pt x="589" y="757"/>
                  </a:lnTo>
                  <a:lnTo>
                    <a:pt x="743" y="757"/>
                  </a:lnTo>
                  <a:lnTo>
                    <a:pt x="884" y="757"/>
                  </a:lnTo>
                  <a:lnTo>
                    <a:pt x="946" y="757"/>
                  </a:lnTo>
                  <a:lnTo>
                    <a:pt x="997" y="757"/>
                  </a:lnTo>
                  <a:lnTo>
                    <a:pt x="1036" y="762"/>
                  </a:lnTo>
                  <a:lnTo>
                    <a:pt x="1066" y="767"/>
                  </a:lnTo>
                  <a:lnTo>
                    <a:pt x="1075" y="771"/>
                  </a:lnTo>
                  <a:lnTo>
                    <a:pt x="1082" y="778"/>
                  </a:lnTo>
                  <a:lnTo>
                    <a:pt x="1098" y="796"/>
                  </a:lnTo>
                  <a:lnTo>
                    <a:pt x="1114" y="822"/>
                  </a:lnTo>
                  <a:lnTo>
                    <a:pt x="1128" y="856"/>
                  </a:lnTo>
                  <a:lnTo>
                    <a:pt x="1141" y="898"/>
                  </a:lnTo>
                  <a:lnTo>
                    <a:pt x="1151" y="949"/>
                  </a:lnTo>
                  <a:lnTo>
                    <a:pt x="1162" y="1006"/>
                  </a:lnTo>
                  <a:lnTo>
                    <a:pt x="1171" y="1070"/>
                  </a:lnTo>
                  <a:lnTo>
                    <a:pt x="1176" y="1142"/>
                  </a:lnTo>
                  <a:lnTo>
                    <a:pt x="1181" y="1222"/>
                  </a:lnTo>
                  <a:lnTo>
                    <a:pt x="1187" y="1305"/>
                  </a:lnTo>
                  <a:lnTo>
                    <a:pt x="1187" y="1399"/>
                  </a:lnTo>
                  <a:lnTo>
                    <a:pt x="1187" y="1494"/>
                  </a:lnTo>
                  <a:lnTo>
                    <a:pt x="1181" y="1598"/>
                  </a:lnTo>
                  <a:lnTo>
                    <a:pt x="1176" y="1708"/>
                  </a:lnTo>
                  <a:lnTo>
                    <a:pt x="1167" y="1823"/>
                  </a:lnTo>
                  <a:lnTo>
                    <a:pt x="3473" y="1823"/>
                  </a:lnTo>
                  <a:lnTo>
                    <a:pt x="3457" y="1697"/>
                  </a:lnTo>
                  <a:lnTo>
                    <a:pt x="3438" y="1529"/>
                  </a:lnTo>
                  <a:lnTo>
                    <a:pt x="3420" y="1335"/>
                  </a:lnTo>
                  <a:lnTo>
                    <a:pt x="3415" y="1231"/>
                  </a:lnTo>
                  <a:lnTo>
                    <a:pt x="3409" y="1126"/>
                  </a:lnTo>
                  <a:lnTo>
                    <a:pt x="3404" y="1018"/>
                  </a:lnTo>
                  <a:lnTo>
                    <a:pt x="3404" y="916"/>
                  </a:lnTo>
                  <a:lnTo>
                    <a:pt x="3409" y="813"/>
                  </a:lnTo>
                  <a:lnTo>
                    <a:pt x="3415" y="718"/>
                  </a:lnTo>
                  <a:lnTo>
                    <a:pt x="3427" y="629"/>
                  </a:lnTo>
                  <a:lnTo>
                    <a:pt x="3432" y="589"/>
                  </a:lnTo>
                  <a:lnTo>
                    <a:pt x="3443" y="550"/>
                  </a:lnTo>
                  <a:lnTo>
                    <a:pt x="3454" y="511"/>
                  </a:lnTo>
                  <a:lnTo>
                    <a:pt x="3464" y="479"/>
                  </a:lnTo>
                  <a:lnTo>
                    <a:pt x="3478" y="447"/>
                  </a:lnTo>
                  <a:lnTo>
                    <a:pt x="3494" y="421"/>
                  </a:lnTo>
                  <a:lnTo>
                    <a:pt x="3535" y="357"/>
                  </a:lnTo>
                  <a:lnTo>
                    <a:pt x="3061" y="357"/>
                  </a:lnTo>
                  <a:close/>
                </a:path>
              </a:pathLst>
            </a:custGeom>
            <a:solidFill>
              <a:srgbClr val="CE4C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7" name="Freeform: Shape 6"/>
            <p:cNvSpPr>
              <a:spLocks/>
            </p:cNvSpPr>
            <p:nvPr/>
          </p:nvSpPr>
          <p:spPr bwMode="auto">
            <a:xfrm>
              <a:off x="4173055" y="4297852"/>
              <a:ext cx="2147723" cy="1419365"/>
            </a:xfrm>
            <a:custGeom>
              <a:avLst/>
              <a:gdLst>
                <a:gd name="T0" fmla="*/ 2665 w 2760"/>
                <a:gd name="T1" fmla="*/ 1022 h 1823"/>
                <a:gd name="T2" fmla="*/ 2716 w 2760"/>
                <a:gd name="T3" fmla="*/ 1029 h 1823"/>
                <a:gd name="T4" fmla="*/ 2746 w 2760"/>
                <a:gd name="T5" fmla="*/ 1011 h 1823"/>
                <a:gd name="T6" fmla="*/ 2760 w 2760"/>
                <a:gd name="T7" fmla="*/ 359 h 1823"/>
                <a:gd name="T8" fmla="*/ 1625 w 2760"/>
                <a:gd name="T9" fmla="*/ 352 h 1823"/>
                <a:gd name="T10" fmla="*/ 1602 w 2760"/>
                <a:gd name="T11" fmla="*/ 324 h 1823"/>
                <a:gd name="T12" fmla="*/ 1600 w 2760"/>
                <a:gd name="T13" fmla="*/ 278 h 1823"/>
                <a:gd name="T14" fmla="*/ 1623 w 2760"/>
                <a:gd name="T15" fmla="*/ 226 h 1823"/>
                <a:gd name="T16" fmla="*/ 1653 w 2760"/>
                <a:gd name="T17" fmla="*/ 138 h 1823"/>
                <a:gd name="T18" fmla="*/ 1646 w 2760"/>
                <a:gd name="T19" fmla="*/ 65 h 1823"/>
                <a:gd name="T20" fmla="*/ 1604 w 2760"/>
                <a:gd name="T21" fmla="*/ 18 h 1823"/>
                <a:gd name="T22" fmla="*/ 1538 w 2760"/>
                <a:gd name="T23" fmla="*/ 0 h 1823"/>
                <a:gd name="T24" fmla="*/ 1487 w 2760"/>
                <a:gd name="T25" fmla="*/ 11 h 1823"/>
                <a:gd name="T26" fmla="*/ 1439 w 2760"/>
                <a:gd name="T27" fmla="*/ 51 h 1823"/>
                <a:gd name="T28" fmla="*/ 1422 w 2760"/>
                <a:gd name="T29" fmla="*/ 118 h 1823"/>
                <a:gd name="T30" fmla="*/ 1443 w 2760"/>
                <a:gd name="T31" fmla="*/ 203 h 1823"/>
                <a:gd name="T32" fmla="*/ 1473 w 2760"/>
                <a:gd name="T33" fmla="*/ 262 h 1823"/>
                <a:gd name="T34" fmla="*/ 1478 w 2760"/>
                <a:gd name="T35" fmla="*/ 315 h 1823"/>
                <a:gd name="T36" fmla="*/ 1462 w 2760"/>
                <a:gd name="T37" fmla="*/ 345 h 1823"/>
                <a:gd name="T38" fmla="*/ 0 w 2760"/>
                <a:gd name="T39" fmla="*/ 359 h 1823"/>
                <a:gd name="T40" fmla="*/ 11 w 2760"/>
                <a:gd name="T41" fmla="*/ 440 h 1823"/>
                <a:gd name="T42" fmla="*/ 67 w 2760"/>
                <a:gd name="T43" fmla="*/ 504 h 1823"/>
                <a:gd name="T44" fmla="*/ 239 w 2760"/>
                <a:gd name="T45" fmla="*/ 589 h 1823"/>
                <a:gd name="T46" fmla="*/ 408 w 2760"/>
                <a:gd name="T47" fmla="*/ 682 h 1823"/>
                <a:gd name="T48" fmla="*/ 385 w 2760"/>
                <a:gd name="T49" fmla="*/ 746 h 1823"/>
                <a:gd name="T50" fmla="*/ 288 w 2760"/>
                <a:gd name="T51" fmla="*/ 838 h 1823"/>
                <a:gd name="T52" fmla="*/ 276 w 2760"/>
                <a:gd name="T53" fmla="*/ 893 h 1823"/>
                <a:gd name="T54" fmla="*/ 370 w 2760"/>
                <a:gd name="T55" fmla="*/ 1117 h 1823"/>
                <a:gd name="T56" fmla="*/ 304 w 2760"/>
                <a:gd name="T57" fmla="*/ 1192 h 1823"/>
                <a:gd name="T58" fmla="*/ 278 w 2760"/>
                <a:gd name="T59" fmla="*/ 1285 h 1823"/>
                <a:gd name="T60" fmla="*/ 350 w 2760"/>
                <a:gd name="T61" fmla="*/ 1411 h 1823"/>
                <a:gd name="T62" fmla="*/ 419 w 2760"/>
                <a:gd name="T63" fmla="*/ 1508 h 1823"/>
                <a:gd name="T64" fmla="*/ 414 w 2760"/>
                <a:gd name="T65" fmla="*/ 1547 h 1823"/>
                <a:gd name="T66" fmla="*/ 341 w 2760"/>
                <a:gd name="T67" fmla="*/ 1751 h 1823"/>
                <a:gd name="T68" fmla="*/ 1441 w 2760"/>
                <a:gd name="T69" fmla="*/ 1823 h 1823"/>
                <a:gd name="T70" fmla="*/ 1468 w 2760"/>
                <a:gd name="T71" fmla="*/ 1804 h 1823"/>
                <a:gd name="T72" fmla="*/ 1480 w 2760"/>
                <a:gd name="T73" fmla="*/ 1768 h 1823"/>
                <a:gd name="T74" fmla="*/ 1466 w 2760"/>
                <a:gd name="T75" fmla="*/ 1710 h 1823"/>
                <a:gd name="T76" fmla="*/ 1434 w 2760"/>
                <a:gd name="T77" fmla="*/ 1646 h 1823"/>
                <a:gd name="T78" fmla="*/ 1424 w 2760"/>
                <a:gd name="T79" fmla="*/ 1565 h 1823"/>
                <a:gd name="T80" fmla="*/ 1450 w 2760"/>
                <a:gd name="T81" fmla="*/ 1505 h 1823"/>
                <a:gd name="T82" fmla="*/ 1503 w 2760"/>
                <a:gd name="T83" fmla="*/ 1469 h 1823"/>
                <a:gd name="T84" fmla="*/ 1558 w 2760"/>
                <a:gd name="T85" fmla="*/ 1466 h 1823"/>
                <a:gd name="T86" fmla="*/ 1618 w 2760"/>
                <a:gd name="T87" fmla="*/ 1492 h 1823"/>
                <a:gd name="T88" fmla="*/ 1652 w 2760"/>
                <a:gd name="T89" fmla="*/ 1547 h 1823"/>
                <a:gd name="T90" fmla="*/ 1650 w 2760"/>
                <a:gd name="T91" fmla="*/ 1625 h 1823"/>
                <a:gd name="T92" fmla="*/ 1623 w 2760"/>
                <a:gd name="T93" fmla="*/ 1692 h 1823"/>
                <a:gd name="T94" fmla="*/ 1599 w 2760"/>
                <a:gd name="T95" fmla="*/ 1758 h 1823"/>
                <a:gd name="T96" fmla="*/ 1607 w 2760"/>
                <a:gd name="T97" fmla="*/ 1797 h 1823"/>
                <a:gd name="T98" fmla="*/ 1634 w 2760"/>
                <a:gd name="T99" fmla="*/ 1821 h 1823"/>
                <a:gd name="T100" fmla="*/ 2760 w 2760"/>
                <a:gd name="T101" fmla="*/ 1186 h 1823"/>
                <a:gd name="T102" fmla="*/ 2741 w 2760"/>
                <a:gd name="T103" fmla="*/ 1162 h 1823"/>
                <a:gd name="T104" fmla="*/ 2706 w 2760"/>
                <a:gd name="T105" fmla="*/ 1149 h 1823"/>
                <a:gd name="T106" fmla="*/ 2647 w 2760"/>
                <a:gd name="T107" fmla="*/ 1163 h 1823"/>
                <a:gd name="T108" fmla="*/ 2584 w 2760"/>
                <a:gd name="T109" fmla="*/ 1194 h 1823"/>
                <a:gd name="T110" fmla="*/ 2502 w 2760"/>
                <a:gd name="T111" fmla="*/ 1204 h 1823"/>
                <a:gd name="T112" fmla="*/ 2440 w 2760"/>
                <a:gd name="T113" fmla="*/ 1179 h 1823"/>
                <a:gd name="T114" fmla="*/ 2407 w 2760"/>
                <a:gd name="T115" fmla="*/ 1125 h 1823"/>
                <a:gd name="T116" fmla="*/ 2403 w 2760"/>
                <a:gd name="T117" fmla="*/ 1072 h 1823"/>
                <a:gd name="T118" fmla="*/ 2430 w 2760"/>
                <a:gd name="T119" fmla="*/ 1011 h 1823"/>
                <a:gd name="T120" fmla="*/ 2485 w 2760"/>
                <a:gd name="T121" fmla="*/ 978 h 1823"/>
                <a:gd name="T122" fmla="*/ 2561 w 2760"/>
                <a:gd name="T123" fmla="*/ 978 h 1823"/>
                <a:gd name="T124" fmla="*/ 2628 w 2760"/>
                <a:gd name="T125" fmla="*/ 1006 h 1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760" h="1823">
                  <a:moveTo>
                    <a:pt x="2628" y="1006"/>
                  </a:moveTo>
                  <a:lnTo>
                    <a:pt x="2628" y="1006"/>
                  </a:lnTo>
                  <a:lnTo>
                    <a:pt x="2647" y="1015"/>
                  </a:lnTo>
                  <a:lnTo>
                    <a:pt x="2665" y="1022"/>
                  </a:lnTo>
                  <a:lnTo>
                    <a:pt x="2679" y="1027"/>
                  </a:lnTo>
                  <a:lnTo>
                    <a:pt x="2693" y="1029"/>
                  </a:lnTo>
                  <a:lnTo>
                    <a:pt x="2706" y="1029"/>
                  </a:lnTo>
                  <a:lnTo>
                    <a:pt x="2716" y="1029"/>
                  </a:lnTo>
                  <a:lnTo>
                    <a:pt x="2727" y="1026"/>
                  </a:lnTo>
                  <a:lnTo>
                    <a:pt x="2734" y="1022"/>
                  </a:lnTo>
                  <a:lnTo>
                    <a:pt x="2741" y="1017"/>
                  </a:lnTo>
                  <a:lnTo>
                    <a:pt x="2746" y="1011"/>
                  </a:lnTo>
                  <a:lnTo>
                    <a:pt x="2755" y="1003"/>
                  </a:lnTo>
                  <a:lnTo>
                    <a:pt x="2759" y="995"/>
                  </a:lnTo>
                  <a:lnTo>
                    <a:pt x="2760" y="992"/>
                  </a:lnTo>
                  <a:lnTo>
                    <a:pt x="2760" y="359"/>
                  </a:lnTo>
                  <a:lnTo>
                    <a:pt x="1637" y="359"/>
                  </a:lnTo>
                  <a:lnTo>
                    <a:pt x="1637" y="359"/>
                  </a:lnTo>
                  <a:lnTo>
                    <a:pt x="1634" y="357"/>
                  </a:lnTo>
                  <a:lnTo>
                    <a:pt x="1625" y="352"/>
                  </a:lnTo>
                  <a:lnTo>
                    <a:pt x="1616" y="345"/>
                  </a:lnTo>
                  <a:lnTo>
                    <a:pt x="1611" y="338"/>
                  </a:lnTo>
                  <a:lnTo>
                    <a:pt x="1607" y="332"/>
                  </a:lnTo>
                  <a:lnTo>
                    <a:pt x="1602" y="324"/>
                  </a:lnTo>
                  <a:lnTo>
                    <a:pt x="1600" y="315"/>
                  </a:lnTo>
                  <a:lnTo>
                    <a:pt x="1599" y="304"/>
                  </a:lnTo>
                  <a:lnTo>
                    <a:pt x="1599" y="292"/>
                  </a:lnTo>
                  <a:lnTo>
                    <a:pt x="1600" y="278"/>
                  </a:lnTo>
                  <a:lnTo>
                    <a:pt x="1606" y="262"/>
                  </a:lnTo>
                  <a:lnTo>
                    <a:pt x="1613" y="246"/>
                  </a:lnTo>
                  <a:lnTo>
                    <a:pt x="1623" y="226"/>
                  </a:lnTo>
                  <a:lnTo>
                    <a:pt x="1623" y="226"/>
                  </a:lnTo>
                  <a:lnTo>
                    <a:pt x="1634" y="203"/>
                  </a:lnTo>
                  <a:lnTo>
                    <a:pt x="1645" y="180"/>
                  </a:lnTo>
                  <a:lnTo>
                    <a:pt x="1650" y="159"/>
                  </a:lnTo>
                  <a:lnTo>
                    <a:pt x="1653" y="138"/>
                  </a:lnTo>
                  <a:lnTo>
                    <a:pt x="1655" y="118"/>
                  </a:lnTo>
                  <a:lnTo>
                    <a:pt x="1655" y="99"/>
                  </a:lnTo>
                  <a:lnTo>
                    <a:pt x="1652" y="83"/>
                  </a:lnTo>
                  <a:lnTo>
                    <a:pt x="1646" y="65"/>
                  </a:lnTo>
                  <a:lnTo>
                    <a:pt x="1637" y="51"/>
                  </a:lnTo>
                  <a:lnTo>
                    <a:pt x="1629" y="39"/>
                  </a:lnTo>
                  <a:lnTo>
                    <a:pt x="1618" y="26"/>
                  </a:lnTo>
                  <a:lnTo>
                    <a:pt x="1604" y="18"/>
                  </a:lnTo>
                  <a:lnTo>
                    <a:pt x="1590" y="11"/>
                  </a:lnTo>
                  <a:lnTo>
                    <a:pt x="1574" y="3"/>
                  </a:lnTo>
                  <a:lnTo>
                    <a:pt x="1558" y="0"/>
                  </a:lnTo>
                  <a:lnTo>
                    <a:pt x="1538" y="0"/>
                  </a:lnTo>
                  <a:lnTo>
                    <a:pt x="1538" y="0"/>
                  </a:lnTo>
                  <a:lnTo>
                    <a:pt x="1521" y="0"/>
                  </a:lnTo>
                  <a:lnTo>
                    <a:pt x="1503" y="3"/>
                  </a:lnTo>
                  <a:lnTo>
                    <a:pt x="1487" y="11"/>
                  </a:lnTo>
                  <a:lnTo>
                    <a:pt x="1473" y="18"/>
                  </a:lnTo>
                  <a:lnTo>
                    <a:pt x="1461" y="26"/>
                  </a:lnTo>
                  <a:lnTo>
                    <a:pt x="1450" y="39"/>
                  </a:lnTo>
                  <a:lnTo>
                    <a:pt x="1439" y="51"/>
                  </a:lnTo>
                  <a:lnTo>
                    <a:pt x="1432" y="65"/>
                  </a:lnTo>
                  <a:lnTo>
                    <a:pt x="1427" y="83"/>
                  </a:lnTo>
                  <a:lnTo>
                    <a:pt x="1424" y="99"/>
                  </a:lnTo>
                  <a:lnTo>
                    <a:pt x="1422" y="118"/>
                  </a:lnTo>
                  <a:lnTo>
                    <a:pt x="1424" y="138"/>
                  </a:lnTo>
                  <a:lnTo>
                    <a:pt x="1427" y="159"/>
                  </a:lnTo>
                  <a:lnTo>
                    <a:pt x="1434" y="180"/>
                  </a:lnTo>
                  <a:lnTo>
                    <a:pt x="1443" y="203"/>
                  </a:lnTo>
                  <a:lnTo>
                    <a:pt x="1455" y="226"/>
                  </a:lnTo>
                  <a:lnTo>
                    <a:pt x="1455" y="226"/>
                  </a:lnTo>
                  <a:lnTo>
                    <a:pt x="1466" y="246"/>
                  </a:lnTo>
                  <a:lnTo>
                    <a:pt x="1473" y="262"/>
                  </a:lnTo>
                  <a:lnTo>
                    <a:pt x="1477" y="278"/>
                  </a:lnTo>
                  <a:lnTo>
                    <a:pt x="1480" y="292"/>
                  </a:lnTo>
                  <a:lnTo>
                    <a:pt x="1480" y="304"/>
                  </a:lnTo>
                  <a:lnTo>
                    <a:pt x="1478" y="315"/>
                  </a:lnTo>
                  <a:lnTo>
                    <a:pt x="1475" y="324"/>
                  </a:lnTo>
                  <a:lnTo>
                    <a:pt x="1471" y="332"/>
                  </a:lnTo>
                  <a:lnTo>
                    <a:pt x="1468" y="338"/>
                  </a:lnTo>
                  <a:lnTo>
                    <a:pt x="1462" y="345"/>
                  </a:lnTo>
                  <a:lnTo>
                    <a:pt x="1452" y="352"/>
                  </a:lnTo>
                  <a:lnTo>
                    <a:pt x="1445" y="357"/>
                  </a:lnTo>
                  <a:lnTo>
                    <a:pt x="1441" y="359"/>
                  </a:lnTo>
                  <a:lnTo>
                    <a:pt x="0" y="359"/>
                  </a:lnTo>
                  <a:lnTo>
                    <a:pt x="0" y="378"/>
                  </a:lnTo>
                  <a:lnTo>
                    <a:pt x="0" y="400"/>
                  </a:lnTo>
                  <a:lnTo>
                    <a:pt x="5" y="421"/>
                  </a:lnTo>
                  <a:lnTo>
                    <a:pt x="11" y="440"/>
                  </a:lnTo>
                  <a:lnTo>
                    <a:pt x="21" y="458"/>
                  </a:lnTo>
                  <a:lnTo>
                    <a:pt x="32" y="474"/>
                  </a:lnTo>
                  <a:lnTo>
                    <a:pt x="46" y="488"/>
                  </a:lnTo>
                  <a:lnTo>
                    <a:pt x="67" y="504"/>
                  </a:lnTo>
                  <a:lnTo>
                    <a:pt x="88" y="520"/>
                  </a:lnTo>
                  <a:lnTo>
                    <a:pt x="136" y="546"/>
                  </a:lnTo>
                  <a:lnTo>
                    <a:pt x="184" y="568"/>
                  </a:lnTo>
                  <a:lnTo>
                    <a:pt x="239" y="589"/>
                  </a:lnTo>
                  <a:lnTo>
                    <a:pt x="288" y="614"/>
                  </a:lnTo>
                  <a:lnTo>
                    <a:pt x="340" y="637"/>
                  </a:lnTo>
                  <a:lnTo>
                    <a:pt x="385" y="667"/>
                  </a:lnTo>
                  <a:lnTo>
                    <a:pt x="408" y="682"/>
                  </a:lnTo>
                  <a:lnTo>
                    <a:pt x="430" y="698"/>
                  </a:lnTo>
                  <a:lnTo>
                    <a:pt x="419" y="713"/>
                  </a:lnTo>
                  <a:lnTo>
                    <a:pt x="408" y="725"/>
                  </a:lnTo>
                  <a:lnTo>
                    <a:pt x="385" y="746"/>
                  </a:lnTo>
                  <a:lnTo>
                    <a:pt x="331" y="787"/>
                  </a:lnTo>
                  <a:lnTo>
                    <a:pt x="313" y="805"/>
                  </a:lnTo>
                  <a:lnTo>
                    <a:pt x="299" y="822"/>
                  </a:lnTo>
                  <a:lnTo>
                    <a:pt x="288" y="838"/>
                  </a:lnTo>
                  <a:lnTo>
                    <a:pt x="278" y="856"/>
                  </a:lnTo>
                  <a:lnTo>
                    <a:pt x="276" y="870"/>
                  </a:lnTo>
                  <a:lnTo>
                    <a:pt x="276" y="881"/>
                  </a:lnTo>
                  <a:lnTo>
                    <a:pt x="276" y="893"/>
                  </a:lnTo>
                  <a:lnTo>
                    <a:pt x="278" y="904"/>
                  </a:lnTo>
                  <a:lnTo>
                    <a:pt x="288" y="928"/>
                  </a:lnTo>
                  <a:lnTo>
                    <a:pt x="297" y="950"/>
                  </a:lnTo>
                  <a:lnTo>
                    <a:pt x="370" y="1117"/>
                  </a:lnTo>
                  <a:lnTo>
                    <a:pt x="359" y="1132"/>
                  </a:lnTo>
                  <a:lnTo>
                    <a:pt x="331" y="1155"/>
                  </a:lnTo>
                  <a:lnTo>
                    <a:pt x="315" y="1174"/>
                  </a:lnTo>
                  <a:lnTo>
                    <a:pt x="304" y="1192"/>
                  </a:lnTo>
                  <a:lnTo>
                    <a:pt x="292" y="1217"/>
                  </a:lnTo>
                  <a:lnTo>
                    <a:pt x="283" y="1238"/>
                  </a:lnTo>
                  <a:lnTo>
                    <a:pt x="278" y="1262"/>
                  </a:lnTo>
                  <a:lnTo>
                    <a:pt x="278" y="1285"/>
                  </a:lnTo>
                  <a:lnTo>
                    <a:pt x="283" y="1312"/>
                  </a:lnTo>
                  <a:lnTo>
                    <a:pt x="292" y="1331"/>
                  </a:lnTo>
                  <a:lnTo>
                    <a:pt x="308" y="1356"/>
                  </a:lnTo>
                  <a:lnTo>
                    <a:pt x="350" y="1411"/>
                  </a:lnTo>
                  <a:lnTo>
                    <a:pt x="393" y="1466"/>
                  </a:lnTo>
                  <a:lnTo>
                    <a:pt x="407" y="1487"/>
                  </a:lnTo>
                  <a:lnTo>
                    <a:pt x="414" y="1499"/>
                  </a:lnTo>
                  <a:lnTo>
                    <a:pt x="419" y="1508"/>
                  </a:lnTo>
                  <a:lnTo>
                    <a:pt x="419" y="1519"/>
                  </a:lnTo>
                  <a:lnTo>
                    <a:pt x="419" y="1531"/>
                  </a:lnTo>
                  <a:lnTo>
                    <a:pt x="417" y="1542"/>
                  </a:lnTo>
                  <a:lnTo>
                    <a:pt x="414" y="1547"/>
                  </a:lnTo>
                  <a:lnTo>
                    <a:pt x="387" y="1602"/>
                  </a:lnTo>
                  <a:lnTo>
                    <a:pt x="366" y="1655"/>
                  </a:lnTo>
                  <a:lnTo>
                    <a:pt x="354" y="1703"/>
                  </a:lnTo>
                  <a:lnTo>
                    <a:pt x="341" y="1751"/>
                  </a:lnTo>
                  <a:lnTo>
                    <a:pt x="336" y="1797"/>
                  </a:lnTo>
                  <a:lnTo>
                    <a:pt x="336" y="1823"/>
                  </a:lnTo>
                  <a:lnTo>
                    <a:pt x="1441" y="1823"/>
                  </a:lnTo>
                  <a:lnTo>
                    <a:pt x="1441" y="1823"/>
                  </a:lnTo>
                  <a:lnTo>
                    <a:pt x="1445" y="1821"/>
                  </a:lnTo>
                  <a:lnTo>
                    <a:pt x="1452" y="1818"/>
                  </a:lnTo>
                  <a:lnTo>
                    <a:pt x="1462" y="1809"/>
                  </a:lnTo>
                  <a:lnTo>
                    <a:pt x="1468" y="1804"/>
                  </a:lnTo>
                  <a:lnTo>
                    <a:pt x="1471" y="1797"/>
                  </a:lnTo>
                  <a:lnTo>
                    <a:pt x="1475" y="1789"/>
                  </a:lnTo>
                  <a:lnTo>
                    <a:pt x="1478" y="1781"/>
                  </a:lnTo>
                  <a:lnTo>
                    <a:pt x="1480" y="1768"/>
                  </a:lnTo>
                  <a:lnTo>
                    <a:pt x="1480" y="1758"/>
                  </a:lnTo>
                  <a:lnTo>
                    <a:pt x="1477" y="1743"/>
                  </a:lnTo>
                  <a:lnTo>
                    <a:pt x="1473" y="1728"/>
                  </a:lnTo>
                  <a:lnTo>
                    <a:pt x="1466" y="1710"/>
                  </a:lnTo>
                  <a:lnTo>
                    <a:pt x="1455" y="1692"/>
                  </a:lnTo>
                  <a:lnTo>
                    <a:pt x="1455" y="1692"/>
                  </a:lnTo>
                  <a:lnTo>
                    <a:pt x="1443" y="1669"/>
                  </a:lnTo>
                  <a:lnTo>
                    <a:pt x="1434" y="1646"/>
                  </a:lnTo>
                  <a:lnTo>
                    <a:pt x="1427" y="1625"/>
                  </a:lnTo>
                  <a:lnTo>
                    <a:pt x="1424" y="1604"/>
                  </a:lnTo>
                  <a:lnTo>
                    <a:pt x="1422" y="1584"/>
                  </a:lnTo>
                  <a:lnTo>
                    <a:pt x="1424" y="1565"/>
                  </a:lnTo>
                  <a:lnTo>
                    <a:pt x="1427" y="1547"/>
                  </a:lnTo>
                  <a:lnTo>
                    <a:pt x="1432" y="1531"/>
                  </a:lnTo>
                  <a:lnTo>
                    <a:pt x="1439" y="1517"/>
                  </a:lnTo>
                  <a:lnTo>
                    <a:pt x="1450" y="1505"/>
                  </a:lnTo>
                  <a:lnTo>
                    <a:pt x="1461" y="1492"/>
                  </a:lnTo>
                  <a:lnTo>
                    <a:pt x="1473" y="1484"/>
                  </a:lnTo>
                  <a:lnTo>
                    <a:pt x="1487" y="1475"/>
                  </a:lnTo>
                  <a:lnTo>
                    <a:pt x="1503" y="1469"/>
                  </a:lnTo>
                  <a:lnTo>
                    <a:pt x="1521" y="1466"/>
                  </a:lnTo>
                  <a:lnTo>
                    <a:pt x="1538" y="1466"/>
                  </a:lnTo>
                  <a:lnTo>
                    <a:pt x="1538" y="1466"/>
                  </a:lnTo>
                  <a:lnTo>
                    <a:pt x="1558" y="1466"/>
                  </a:lnTo>
                  <a:lnTo>
                    <a:pt x="1574" y="1469"/>
                  </a:lnTo>
                  <a:lnTo>
                    <a:pt x="1590" y="1475"/>
                  </a:lnTo>
                  <a:lnTo>
                    <a:pt x="1604" y="1484"/>
                  </a:lnTo>
                  <a:lnTo>
                    <a:pt x="1618" y="1492"/>
                  </a:lnTo>
                  <a:lnTo>
                    <a:pt x="1629" y="1505"/>
                  </a:lnTo>
                  <a:lnTo>
                    <a:pt x="1637" y="1517"/>
                  </a:lnTo>
                  <a:lnTo>
                    <a:pt x="1646" y="1531"/>
                  </a:lnTo>
                  <a:lnTo>
                    <a:pt x="1652" y="1547"/>
                  </a:lnTo>
                  <a:lnTo>
                    <a:pt x="1655" y="1565"/>
                  </a:lnTo>
                  <a:lnTo>
                    <a:pt x="1655" y="1584"/>
                  </a:lnTo>
                  <a:lnTo>
                    <a:pt x="1653" y="1604"/>
                  </a:lnTo>
                  <a:lnTo>
                    <a:pt x="1650" y="1625"/>
                  </a:lnTo>
                  <a:lnTo>
                    <a:pt x="1645" y="1646"/>
                  </a:lnTo>
                  <a:lnTo>
                    <a:pt x="1634" y="1669"/>
                  </a:lnTo>
                  <a:lnTo>
                    <a:pt x="1623" y="1692"/>
                  </a:lnTo>
                  <a:lnTo>
                    <a:pt x="1623" y="1692"/>
                  </a:lnTo>
                  <a:lnTo>
                    <a:pt x="1613" y="1710"/>
                  </a:lnTo>
                  <a:lnTo>
                    <a:pt x="1606" y="1728"/>
                  </a:lnTo>
                  <a:lnTo>
                    <a:pt x="1600" y="1743"/>
                  </a:lnTo>
                  <a:lnTo>
                    <a:pt x="1599" y="1758"/>
                  </a:lnTo>
                  <a:lnTo>
                    <a:pt x="1599" y="1768"/>
                  </a:lnTo>
                  <a:lnTo>
                    <a:pt x="1600" y="1781"/>
                  </a:lnTo>
                  <a:lnTo>
                    <a:pt x="1602" y="1789"/>
                  </a:lnTo>
                  <a:lnTo>
                    <a:pt x="1607" y="1797"/>
                  </a:lnTo>
                  <a:lnTo>
                    <a:pt x="1611" y="1804"/>
                  </a:lnTo>
                  <a:lnTo>
                    <a:pt x="1616" y="1809"/>
                  </a:lnTo>
                  <a:lnTo>
                    <a:pt x="1625" y="1818"/>
                  </a:lnTo>
                  <a:lnTo>
                    <a:pt x="1634" y="1821"/>
                  </a:lnTo>
                  <a:lnTo>
                    <a:pt x="1637" y="1823"/>
                  </a:lnTo>
                  <a:lnTo>
                    <a:pt x="2760" y="1823"/>
                  </a:lnTo>
                  <a:lnTo>
                    <a:pt x="2760" y="1186"/>
                  </a:lnTo>
                  <a:lnTo>
                    <a:pt x="2760" y="1186"/>
                  </a:lnTo>
                  <a:lnTo>
                    <a:pt x="2759" y="1183"/>
                  </a:lnTo>
                  <a:lnTo>
                    <a:pt x="2755" y="1176"/>
                  </a:lnTo>
                  <a:lnTo>
                    <a:pt x="2746" y="1167"/>
                  </a:lnTo>
                  <a:lnTo>
                    <a:pt x="2741" y="1162"/>
                  </a:lnTo>
                  <a:lnTo>
                    <a:pt x="2734" y="1156"/>
                  </a:lnTo>
                  <a:lnTo>
                    <a:pt x="2727" y="1153"/>
                  </a:lnTo>
                  <a:lnTo>
                    <a:pt x="2716" y="1149"/>
                  </a:lnTo>
                  <a:lnTo>
                    <a:pt x="2706" y="1149"/>
                  </a:lnTo>
                  <a:lnTo>
                    <a:pt x="2693" y="1149"/>
                  </a:lnTo>
                  <a:lnTo>
                    <a:pt x="2679" y="1151"/>
                  </a:lnTo>
                  <a:lnTo>
                    <a:pt x="2665" y="1156"/>
                  </a:lnTo>
                  <a:lnTo>
                    <a:pt x="2647" y="1163"/>
                  </a:lnTo>
                  <a:lnTo>
                    <a:pt x="2628" y="1172"/>
                  </a:lnTo>
                  <a:lnTo>
                    <a:pt x="2628" y="1172"/>
                  </a:lnTo>
                  <a:lnTo>
                    <a:pt x="2605" y="1185"/>
                  </a:lnTo>
                  <a:lnTo>
                    <a:pt x="2584" y="1194"/>
                  </a:lnTo>
                  <a:lnTo>
                    <a:pt x="2561" y="1201"/>
                  </a:lnTo>
                  <a:lnTo>
                    <a:pt x="2541" y="1204"/>
                  </a:lnTo>
                  <a:lnTo>
                    <a:pt x="2520" y="1206"/>
                  </a:lnTo>
                  <a:lnTo>
                    <a:pt x="2502" y="1204"/>
                  </a:lnTo>
                  <a:lnTo>
                    <a:pt x="2485" y="1201"/>
                  </a:lnTo>
                  <a:lnTo>
                    <a:pt x="2469" y="1195"/>
                  </a:lnTo>
                  <a:lnTo>
                    <a:pt x="2454" y="1188"/>
                  </a:lnTo>
                  <a:lnTo>
                    <a:pt x="2440" y="1179"/>
                  </a:lnTo>
                  <a:lnTo>
                    <a:pt x="2430" y="1167"/>
                  </a:lnTo>
                  <a:lnTo>
                    <a:pt x="2419" y="1155"/>
                  </a:lnTo>
                  <a:lnTo>
                    <a:pt x="2412" y="1140"/>
                  </a:lnTo>
                  <a:lnTo>
                    <a:pt x="2407" y="1125"/>
                  </a:lnTo>
                  <a:lnTo>
                    <a:pt x="2403" y="1107"/>
                  </a:lnTo>
                  <a:lnTo>
                    <a:pt x="2401" y="1089"/>
                  </a:lnTo>
                  <a:lnTo>
                    <a:pt x="2401" y="1089"/>
                  </a:lnTo>
                  <a:lnTo>
                    <a:pt x="2403" y="1072"/>
                  </a:lnTo>
                  <a:lnTo>
                    <a:pt x="2407" y="1054"/>
                  </a:lnTo>
                  <a:lnTo>
                    <a:pt x="2412" y="1038"/>
                  </a:lnTo>
                  <a:lnTo>
                    <a:pt x="2419" y="1024"/>
                  </a:lnTo>
                  <a:lnTo>
                    <a:pt x="2430" y="1011"/>
                  </a:lnTo>
                  <a:lnTo>
                    <a:pt x="2440" y="999"/>
                  </a:lnTo>
                  <a:lnTo>
                    <a:pt x="2454" y="990"/>
                  </a:lnTo>
                  <a:lnTo>
                    <a:pt x="2469" y="983"/>
                  </a:lnTo>
                  <a:lnTo>
                    <a:pt x="2485" y="978"/>
                  </a:lnTo>
                  <a:lnTo>
                    <a:pt x="2502" y="974"/>
                  </a:lnTo>
                  <a:lnTo>
                    <a:pt x="2520" y="972"/>
                  </a:lnTo>
                  <a:lnTo>
                    <a:pt x="2541" y="974"/>
                  </a:lnTo>
                  <a:lnTo>
                    <a:pt x="2561" y="978"/>
                  </a:lnTo>
                  <a:lnTo>
                    <a:pt x="2584" y="985"/>
                  </a:lnTo>
                  <a:lnTo>
                    <a:pt x="2605" y="994"/>
                  </a:lnTo>
                  <a:lnTo>
                    <a:pt x="2628" y="1006"/>
                  </a:lnTo>
                  <a:lnTo>
                    <a:pt x="2628" y="1006"/>
                  </a:lnTo>
                  <a:close/>
                </a:path>
              </a:pathLst>
            </a:custGeom>
            <a:solidFill>
              <a:srgbClr val="1A262F"/>
            </a:solidFill>
            <a:ln w="2857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8" name="Freeform: Shape 7"/>
            <p:cNvSpPr>
              <a:spLocks/>
            </p:cNvSpPr>
            <p:nvPr/>
          </p:nvSpPr>
          <p:spPr bwMode="auto">
            <a:xfrm>
              <a:off x="6042197" y="3437206"/>
              <a:ext cx="2015437" cy="1419365"/>
            </a:xfrm>
            <a:custGeom>
              <a:avLst/>
              <a:gdLst>
                <a:gd name="T0" fmla="*/ 2575 w 2591"/>
                <a:gd name="T1" fmla="*/ 545 h 1823"/>
                <a:gd name="T2" fmla="*/ 2533 w 2591"/>
                <a:gd name="T3" fmla="*/ 276 h 1823"/>
                <a:gd name="T4" fmla="*/ 2462 w 2591"/>
                <a:gd name="T5" fmla="*/ 14 h 1823"/>
                <a:gd name="T6" fmla="*/ 1503 w 2591"/>
                <a:gd name="T7" fmla="*/ 2 h 1823"/>
                <a:gd name="T8" fmla="*/ 1477 w 2591"/>
                <a:gd name="T9" fmla="*/ 26 h 1823"/>
                <a:gd name="T10" fmla="*/ 1468 w 2591"/>
                <a:gd name="T11" fmla="*/ 65 h 1823"/>
                <a:gd name="T12" fmla="*/ 1493 w 2591"/>
                <a:gd name="T13" fmla="*/ 131 h 1823"/>
                <a:gd name="T14" fmla="*/ 1519 w 2591"/>
                <a:gd name="T15" fmla="*/ 198 h 1823"/>
                <a:gd name="T16" fmla="*/ 1521 w 2591"/>
                <a:gd name="T17" fmla="*/ 276 h 1823"/>
                <a:gd name="T18" fmla="*/ 1488 w 2591"/>
                <a:gd name="T19" fmla="*/ 331 h 1823"/>
                <a:gd name="T20" fmla="*/ 1427 w 2591"/>
                <a:gd name="T21" fmla="*/ 357 h 1823"/>
                <a:gd name="T22" fmla="*/ 1373 w 2591"/>
                <a:gd name="T23" fmla="*/ 354 h 1823"/>
                <a:gd name="T24" fmla="*/ 1320 w 2591"/>
                <a:gd name="T25" fmla="*/ 318 h 1823"/>
                <a:gd name="T26" fmla="*/ 1293 w 2591"/>
                <a:gd name="T27" fmla="*/ 258 h 1823"/>
                <a:gd name="T28" fmla="*/ 1304 w 2591"/>
                <a:gd name="T29" fmla="*/ 177 h 1823"/>
                <a:gd name="T30" fmla="*/ 1335 w 2591"/>
                <a:gd name="T31" fmla="*/ 113 h 1823"/>
                <a:gd name="T32" fmla="*/ 1350 w 2591"/>
                <a:gd name="T33" fmla="*/ 55 h 1823"/>
                <a:gd name="T34" fmla="*/ 1337 w 2591"/>
                <a:gd name="T35" fmla="*/ 19 h 1823"/>
                <a:gd name="T36" fmla="*/ 1311 w 2591"/>
                <a:gd name="T37" fmla="*/ 0 h 1823"/>
                <a:gd name="T38" fmla="*/ 358 w 2591"/>
                <a:gd name="T39" fmla="*/ 638 h 1823"/>
                <a:gd name="T40" fmla="*/ 333 w 2591"/>
                <a:gd name="T41" fmla="*/ 665 h 1823"/>
                <a:gd name="T42" fmla="*/ 292 w 2591"/>
                <a:gd name="T43" fmla="*/ 672 h 1823"/>
                <a:gd name="T44" fmla="*/ 227 w 2591"/>
                <a:gd name="T45" fmla="*/ 649 h 1823"/>
                <a:gd name="T46" fmla="*/ 160 w 2591"/>
                <a:gd name="T47" fmla="*/ 621 h 1823"/>
                <a:gd name="T48" fmla="*/ 84 w 2591"/>
                <a:gd name="T49" fmla="*/ 621 h 1823"/>
                <a:gd name="T50" fmla="*/ 29 w 2591"/>
                <a:gd name="T51" fmla="*/ 654 h 1823"/>
                <a:gd name="T52" fmla="*/ 2 w 2591"/>
                <a:gd name="T53" fmla="*/ 714 h 1823"/>
                <a:gd name="T54" fmla="*/ 6 w 2591"/>
                <a:gd name="T55" fmla="*/ 767 h 1823"/>
                <a:gd name="T56" fmla="*/ 39 w 2591"/>
                <a:gd name="T57" fmla="*/ 822 h 1823"/>
                <a:gd name="T58" fmla="*/ 101 w 2591"/>
                <a:gd name="T59" fmla="*/ 847 h 1823"/>
                <a:gd name="T60" fmla="*/ 183 w 2591"/>
                <a:gd name="T61" fmla="*/ 836 h 1823"/>
                <a:gd name="T62" fmla="*/ 246 w 2591"/>
                <a:gd name="T63" fmla="*/ 806 h 1823"/>
                <a:gd name="T64" fmla="*/ 305 w 2591"/>
                <a:gd name="T65" fmla="*/ 792 h 1823"/>
                <a:gd name="T66" fmla="*/ 340 w 2591"/>
                <a:gd name="T67" fmla="*/ 805 h 1823"/>
                <a:gd name="T68" fmla="*/ 359 w 2591"/>
                <a:gd name="T69" fmla="*/ 829 h 1823"/>
                <a:gd name="T70" fmla="*/ 1314 w 2591"/>
                <a:gd name="T71" fmla="*/ 1466 h 1823"/>
                <a:gd name="T72" fmla="*/ 1341 w 2591"/>
                <a:gd name="T73" fmla="*/ 1491 h 1823"/>
                <a:gd name="T74" fmla="*/ 1350 w 2591"/>
                <a:gd name="T75" fmla="*/ 1531 h 1823"/>
                <a:gd name="T76" fmla="*/ 1325 w 2591"/>
                <a:gd name="T77" fmla="*/ 1597 h 1823"/>
                <a:gd name="T78" fmla="*/ 1297 w 2591"/>
                <a:gd name="T79" fmla="*/ 1664 h 1823"/>
                <a:gd name="T80" fmla="*/ 1297 w 2591"/>
                <a:gd name="T81" fmla="*/ 1740 h 1823"/>
                <a:gd name="T82" fmla="*/ 1330 w 2591"/>
                <a:gd name="T83" fmla="*/ 1797 h 1823"/>
                <a:gd name="T84" fmla="*/ 1390 w 2591"/>
                <a:gd name="T85" fmla="*/ 1823 h 1823"/>
                <a:gd name="T86" fmla="*/ 1443 w 2591"/>
                <a:gd name="T87" fmla="*/ 1820 h 1823"/>
                <a:gd name="T88" fmla="*/ 1498 w 2591"/>
                <a:gd name="T89" fmla="*/ 1784 h 1823"/>
                <a:gd name="T90" fmla="*/ 1525 w 2591"/>
                <a:gd name="T91" fmla="*/ 1724 h 1823"/>
                <a:gd name="T92" fmla="*/ 1514 w 2591"/>
                <a:gd name="T93" fmla="*/ 1643 h 1823"/>
                <a:gd name="T94" fmla="*/ 1482 w 2591"/>
                <a:gd name="T95" fmla="*/ 1577 h 1823"/>
                <a:gd name="T96" fmla="*/ 1468 w 2591"/>
                <a:gd name="T97" fmla="*/ 1519 h 1823"/>
                <a:gd name="T98" fmla="*/ 1480 w 2591"/>
                <a:gd name="T99" fmla="*/ 1485 h 1823"/>
                <a:gd name="T100" fmla="*/ 1507 w 2591"/>
                <a:gd name="T101" fmla="*/ 1466 h 1823"/>
                <a:gd name="T102" fmla="*/ 2549 w 2591"/>
                <a:gd name="T103" fmla="*/ 1287 h 1823"/>
                <a:gd name="T104" fmla="*/ 2582 w 2591"/>
                <a:gd name="T105" fmla="*/ 1020 h 1823"/>
                <a:gd name="T106" fmla="*/ 2587 w 2591"/>
                <a:gd name="T107" fmla="*/ 748 h 1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591" h="1823">
                  <a:moveTo>
                    <a:pt x="2587" y="748"/>
                  </a:moveTo>
                  <a:lnTo>
                    <a:pt x="2586" y="679"/>
                  </a:lnTo>
                  <a:lnTo>
                    <a:pt x="2582" y="612"/>
                  </a:lnTo>
                  <a:lnTo>
                    <a:pt x="2575" y="545"/>
                  </a:lnTo>
                  <a:lnTo>
                    <a:pt x="2566" y="476"/>
                  </a:lnTo>
                  <a:lnTo>
                    <a:pt x="2556" y="408"/>
                  </a:lnTo>
                  <a:lnTo>
                    <a:pt x="2545" y="341"/>
                  </a:lnTo>
                  <a:lnTo>
                    <a:pt x="2533" y="276"/>
                  </a:lnTo>
                  <a:lnTo>
                    <a:pt x="2518" y="209"/>
                  </a:lnTo>
                  <a:lnTo>
                    <a:pt x="2499" y="141"/>
                  </a:lnTo>
                  <a:lnTo>
                    <a:pt x="2481" y="78"/>
                  </a:lnTo>
                  <a:lnTo>
                    <a:pt x="2462" y="14"/>
                  </a:lnTo>
                  <a:lnTo>
                    <a:pt x="2458" y="0"/>
                  </a:lnTo>
                  <a:lnTo>
                    <a:pt x="1507" y="0"/>
                  </a:lnTo>
                  <a:lnTo>
                    <a:pt x="1507" y="0"/>
                  </a:lnTo>
                  <a:lnTo>
                    <a:pt x="1503" y="2"/>
                  </a:lnTo>
                  <a:lnTo>
                    <a:pt x="1495" y="5"/>
                  </a:lnTo>
                  <a:lnTo>
                    <a:pt x="1486" y="14"/>
                  </a:lnTo>
                  <a:lnTo>
                    <a:pt x="1480" y="19"/>
                  </a:lnTo>
                  <a:lnTo>
                    <a:pt x="1477" y="26"/>
                  </a:lnTo>
                  <a:lnTo>
                    <a:pt x="1472" y="34"/>
                  </a:lnTo>
                  <a:lnTo>
                    <a:pt x="1470" y="42"/>
                  </a:lnTo>
                  <a:lnTo>
                    <a:pt x="1468" y="55"/>
                  </a:lnTo>
                  <a:lnTo>
                    <a:pt x="1468" y="65"/>
                  </a:lnTo>
                  <a:lnTo>
                    <a:pt x="1470" y="80"/>
                  </a:lnTo>
                  <a:lnTo>
                    <a:pt x="1475" y="95"/>
                  </a:lnTo>
                  <a:lnTo>
                    <a:pt x="1482" y="113"/>
                  </a:lnTo>
                  <a:lnTo>
                    <a:pt x="1493" y="131"/>
                  </a:lnTo>
                  <a:lnTo>
                    <a:pt x="1493" y="131"/>
                  </a:lnTo>
                  <a:lnTo>
                    <a:pt x="1503" y="154"/>
                  </a:lnTo>
                  <a:lnTo>
                    <a:pt x="1514" y="177"/>
                  </a:lnTo>
                  <a:lnTo>
                    <a:pt x="1519" y="198"/>
                  </a:lnTo>
                  <a:lnTo>
                    <a:pt x="1523" y="219"/>
                  </a:lnTo>
                  <a:lnTo>
                    <a:pt x="1525" y="239"/>
                  </a:lnTo>
                  <a:lnTo>
                    <a:pt x="1525" y="258"/>
                  </a:lnTo>
                  <a:lnTo>
                    <a:pt x="1521" y="276"/>
                  </a:lnTo>
                  <a:lnTo>
                    <a:pt x="1516" y="292"/>
                  </a:lnTo>
                  <a:lnTo>
                    <a:pt x="1507" y="306"/>
                  </a:lnTo>
                  <a:lnTo>
                    <a:pt x="1498" y="318"/>
                  </a:lnTo>
                  <a:lnTo>
                    <a:pt x="1488" y="331"/>
                  </a:lnTo>
                  <a:lnTo>
                    <a:pt x="1473" y="339"/>
                  </a:lnTo>
                  <a:lnTo>
                    <a:pt x="1459" y="348"/>
                  </a:lnTo>
                  <a:lnTo>
                    <a:pt x="1443" y="354"/>
                  </a:lnTo>
                  <a:lnTo>
                    <a:pt x="1427" y="357"/>
                  </a:lnTo>
                  <a:lnTo>
                    <a:pt x="1408" y="357"/>
                  </a:lnTo>
                  <a:lnTo>
                    <a:pt x="1408" y="357"/>
                  </a:lnTo>
                  <a:lnTo>
                    <a:pt x="1390" y="357"/>
                  </a:lnTo>
                  <a:lnTo>
                    <a:pt x="1373" y="354"/>
                  </a:lnTo>
                  <a:lnTo>
                    <a:pt x="1357" y="348"/>
                  </a:lnTo>
                  <a:lnTo>
                    <a:pt x="1343" y="339"/>
                  </a:lnTo>
                  <a:lnTo>
                    <a:pt x="1330" y="331"/>
                  </a:lnTo>
                  <a:lnTo>
                    <a:pt x="1320" y="318"/>
                  </a:lnTo>
                  <a:lnTo>
                    <a:pt x="1309" y="306"/>
                  </a:lnTo>
                  <a:lnTo>
                    <a:pt x="1302" y="292"/>
                  </a:lnTo>
                  <a:lnTo>
                    <a:pt x="1297" y="276"/>
                  </a:lnTo>
                  <a:lnTo>
                    <a:pt x="1293" y="258"/>
                  </a:lnTo>
                  <a:lnTo>
                    <a:pt x="1291" y="239"/>
                  </a:lnTo>
                  <a:lnTo>
                    <a:pt x="1293" y="219"/>
                  </a:lnTo>
                  <a:lnTo>
                    <a:pt x="1297" y="198"/>
                  </a:lnTo>
                  <a:lnTo>
                    <a:pt x="1304" y="177"/>
                  </a:lnTo>
                  <a:lnTo>
                    <a:pt x="1312" y="154"/>
                  </a:lnTo>
                  <a:lnTo>
                    <a:pt x="1325" y="131"/>
                  </a:lnTo>
                  <a:lnTo>
                    <a:pt x="1325" y="131"/>
                  </a:lnTo>
                  <a:lnTo>
                    <a:pt x="1335" y="113"/>
                  </a:lnTo>
                  <a:lnTo>
                    <a:pt x="1343" y="95"/>
                  </a:lnTo>
                  <a:lnTo>
                    <a:pt x="1346" y="80"/>
                  </a:lnTo>
                  <a:lnTo>
                    <a:pt x="1350" y="65"/>
                  </a:lnTo>
                  <a:lnTo>
                    <a:pt x="1350" y="55"/>
                  </a:lnTo>
                  <a:lnTo>
                    <a:pt x="1348" y="42"/>
                  </a:lnTo>
                  <a:lnTo>
                    <a:pt x="1344" y="34"/>
                  </a:lnTo>
                  <a:lnTo>
                    <a:pt x="1341" y="26"/>
                  </a:lnTo>
                  <a:lnTo>
                    <a:pt x="1337" y="19"/>
                  </a:lnTo>
                  <a:lnTo>
                    <a:pt x="1332" y="14"/>
                  </a:lnTo>
                  <a:lnTo>
                    <a:pt x="1321" y="5"/>
                  </a:lnTo>
                  <a:lnTo>
                    <a:pt x="1314" y="2"/>
                  </a:lnTo>
                  <a:lnTo>
                    <a:pt x="1311" y="0"/>
                  </a:lnTo>
                  <a:lnTo>
                    <a:pt x="359" y="0"/>
                  </a:lnTo>
                  <a:lnTo>
                    <a:pt x="359" y="635"/>
                  </a:lnTo>
                  <a:lnTo>
                    <a:pt x="359" y="635"/>
                  </a:lnTo>
                  <a:lnTo>
                    <a:pt x="358" y="638"/>
                  </a:lnTo>
                  <a:lnTo>
                    <a:pt x="354" y="645"/>
                  </a:lnTo>
                  <a:lnTo>
                    <a:pt x="345" y="656"/>
                  </a:lnTo>
                  <a:lnTo>
                    <a:pt x="340" y="660"/>
                  </a:lnTo>
                  <a:lnTo>
                    <a:pt x="333" y="665"/>
                  </a:lnTo>
                  <a:lnTo>
                    <a:pt x="326" y="668"/>
                  </a:lnTo>
                  <a:lnTo>
                    <a:pt x="315" y="672"/>
                  </a:lnTo>
                  <a:lnTo>
                    <a:pt x="305" y="672"/>
                  </a:lnTo>
                  <a:lnTo>
                    <a:pt x="292" y="672"/>
                  </a:lnTo>
                  <a:lnTo>
                    <a:pt x="278" y="670"/>
                  </a:lnTo>
                  <a:lnTo>
                    <a:pt x="264" y="667"/>
                  </a:lnTo>
                  <a:lnTo>
                    <a:pt x="246" y="660"/>
                  </a:lnTo>
                  <a:lnTo>
                    <a:pt x="227" y="649"/>
                  </a:lnTo>
                  <a:lnTo>
                    <a:pt x="227" y="649"/>
                  </a:lnTo>
                  <a:lnTo>
                    <a:pt x="204" y="637"/>
                  </a:lnTo>
                  <a:lnTo>
                    <a:pt x="183" y="628"/>
                  </a:lnTo>
                  <a:lnTo>
                    <a:pt x="160" y="621"/>
                  </a:lnTo>
                  <a:lnTo>
                    <a:pt x="140" y="617"/>
                  </a:lnTo>
                  <a:lnTo>
                    <a:pt x="119" y="615"/>
                  </a:lnTo>
                  <a:lnTo>
                    <a:pt x="101" y="617"/>
                  </a:lnTo>
                  <a:lnTo>
                    <a:pt x="84" y="621"/>
                  </a:lnTo>
                  <a:lnTo>
                    <a:pt x="68" y="626"/>
                  </a:lnTo>
                  <a:lnTo>
                    <a:pt x="53" y="633"/>
                  </a:lnTo>
                  <a:lnTo>
                    <a:pt x="39" y="642"/>
                  </a:lnTo>
                  <a:lnTo>
                    <a:pt x="29" y="654"/>
                  </a:lnTo>
                  <a:lnTo>
                    <a:pt x="18" y="667"/>
                  </a:lnTo>
                  <a:lnTo>
                    <a:pt x="11" y="681"/>
                  </a:lnTo>
                  <a:lnTo>
                    <a:pt x="6" y="697"/>
                  </a:lnTo>
                  <a:lnTo>
                    <a:pt x="2" y="714"/>
                  </a:lnTo>
                  <a:lnTo>
                    <a:pt x="0" y="732"/>
                  </a:lnTo>
                  <a:lnTo>
                    <a:pt x="0" y="732"/>
                  </a:lnTo>
                  <a:lnTo>
                    <a:pt x="2" y="750"/>
                  </a:lnTo>
                  <a:lnTo>
                    <a:pt x="6" y="767"/>
                  </a:lnTo>
                  <a:lnTo>
                    <a:pt x="11" y="783"/>
                  </a:lnTo>
                  <a:lnTo>
                    <a:pt x="18" y="797"/>
                  </a:lnTo>
                  <a:lnTo>
                    <a:pt x="29" y="810"/>
                  </a:lnTo>
                  <a:lnTo>
                    <a:pt x="39" y="822"/>
                  </a:lnTo>
                  <a:lnTo>
                    <a:pt x="53" y="831"/>
                  </a:lnTo>
                  <a:lnTo>
                    <a:pt x="68" y="838"/>
                  </a:lnTo>
                  <a:lnTo>
                    <a:pt x="84" y="845"/>
                  </a:lnTo>
                  <a:lnTo>
                    <a:pt x="101" y="847"/>
                  </a:lnTo>
                  <a:lnTo>
                    <a:pt x="119" y="849"/>
                  </a:lnTo>
                  <a:lnTo>
                    <a:pt x="140" y="847"/>
                  </a:lnTo>
                  <a:lnTo>
                    <a:pt x="160" y="843"/>
                  </a:lnTo>
                  <a:lnTo>
                    <a:pt x="183" y="836"/>
                  </a:lnTo>
                  <a:lnTo>
                    <a:pt x="204" y="828"/>
                  </a:lnTo>
                  <a:lnTo>
                    <a:pt x="227" y="815"/>
                  </a:lnTo>
                  <a:lnTo>
                    <a:pt x="227" y="815"/>
                  </a:lnTo>
                  <a:lnTo>
                    <a:pt x="246" y="806"/>
                  </a:lnTo>
                  <a:lnTo>
                    <a:pt x="264" y="799"/>
                  </a:lnTo>
                  <a:lnTo>
                    <a:pt x="278" y="794"/>
                  </a:lnTo>
                  <a:lnTo>
                    <a:pt x="292" y="792"/>
                  </a:lnTo>
                  <a:lnTo>
                    <a:pt x="305" y="792"/>
                  </a:lnTo>
                  <a:lnTo>
                    <a:pt x="315" y="794"/>
                  </a:lnTo>
                  <a:lnTo>
                    <a:pt x="326" y="796"/>
                  </a:lnTo>
                  <a:lnTo>
                    <a:pt x="333" y="799"/>
                  </a:lnTo>
                  <a:lnTo>
                    <a:pt x="340" y="805"/>
                  </a:lnTo>
                  <a:lnTo>
                    <a:pt x="345" y="810"/>
                  </a:lnTo>
                  <a:lnTo>
                    <a:pt x="354" y="819"/>
                  </a:lnTo>
                  <a:lnTo>
                    <a:pt x="358" y="828"/>
                  </a:lnTo>
                  <a:lnTo>
                    <a:pt x="359" y="829"/>
                  </a:lnTo>
                  <a:lnTo>
                    <a:pt x="359" y="1466"/>
                  </a:lnTo>
                  <a:lnTo>
                    <a:pt x="1311" y="1466"/>
                  </a:lnTo>
                  <a:lnTo>
                    <a:pt x="1311" y="1466"/>
                  </a:lnTo>
                  <a:lnTo>
                    <a:pt x="1314" y="1466"/>
                  </a:lnTo>
                  <a:lnTo>
                    <a:pt x="1321" y="1471"/>
                  </a:lnTo>
                  <a:lnTo>
                    <a:pt x="1332" y="1478"/>
                  </a:lnTo>
                  <a:lnTo>
                    <a:pt x="1337" y="1485"/>
                  </a:lnTo>
                  <a:lnTo>
                    <a:pt x="1341" y="1491"/>
                  </a:lnTo>
                  <a:lnTo>
                    <a:pt x="1344" y="1499"/>
                  </a:lnTo>
                  <a:lnTo>
                    <a:pt x="1348" y="1508"/>
                  </a:lnTo>
                  <a:lnTo>
                    <a:pt x="1350" y="1519"/>
                  </a:lnTo>
                  <a:lnTo>
                    <a:pt x="1350" y="1531"/>
                  </a:lnTo>
                  <a:lnTo>
                    <a:pt x="1346" y="1545"/>
                  </a:lnTo>
                  <a:lnTo>
                    <a:pt x="1343" y="1561"/>
                  </a:lnTo>
                  <a:lnTo>
                    <a:pt x="1335" y="1577"/>
                  </a:lnTo>
                  <a:lnTo>
                    <a:pt x="1325" y="1597"/>
                  </a:lnTo>
                  <a:lnTo>
                    <a:pt x="1325" y="1597"/>
                  </a:lnTo>
                  <a:lnTo>
                    <a:pt x="1312" y="1620"/>
                  </a:lnTo>
                  <a:lnTo>
                    <a:pt x="1304" y="1643"/>
                  </a:lnTo>
                  <a:lnTo>
                    <a:pt x="1297" y="1664"/>
                  </a:lnTo>
                  <a:lnTo>
                    <a:pt x="1293" y="1685"/>
                  </a:lnTo>
                  <a:lnTo>
                    <a:pt x="1291" y="1705"/>
                  </a:lnTo>
                  <a:lnTo>
                    <a:pt x="1293" y="1724"/>
                  </a:lnTo>
                  <a:lnTo>
                    <a:pt x="1297" y="1740"/>
                  </a:lnTo>
                  <a:lnTo>
                    <a:pt x="1302" y="1758"/>
                  </a:lnTo>
                  <a:lnTo>
                    <a:pt x="1309" y="1772"/>
                  </a:lnTo>
                  <a:lnTo>
                    <a:pt x="1320" y="1784"/>
                  </a:lnTo>
                  <a:lnTo>
                    <a:pt x="1330" y="1797"/>
                  </a:lnTo>
                  <a:lnTo>
                    <a:pt x="1343" y="1805"/>
                  </a:lnTo>
                  <a:lnTo>
                    <a:pt x="1357" y="1812"/>
                  </a:lnTo>
                  <a:lnTo>
                    <a:pt x="1373" y="1820"/>
                  </a:lnTo>
                  <a:lnTo>
                    <a:pt x="1390" y="1823"/>
                  </a:lnTo>
                  <a:lnTo>
                    <a:pt x="1408" y="1823"/>
                  </a:lnTo>
                  <a:lnTo>
                    <a:pt x="1408" y="1823"/>
                  </a:lnTo>
                  <a:lnTo>
                    <a:pt x="1427" y="1823"/>
                  </a:lnTo>
                  <a:lnTo>
                    <a:pt x="1443" y="1820"/>
                  </a:lnTo>
                  <a:lnTo>
                    <a:pt x="1459" y="1812"/>
                  </a:lnTo>
                  <a:lnTo>
                    <a:pt x="1473" y="1805"/>
                  </a:lnTo>
                  <a:lnTo>
                    <a:pt x="1488" y="1797"/>
                  </a:lnTo>
                  <a:lnTo>
                    <a:pt x="1498" y="1784"/>
                  </a:lnTo>
                  <a:lnTo>
                    <a:pt x="1507" y="1772"/>
                  </a:lnTo>
                  <a:lnTo>
                    <a:pt x="1516" y="1758"/>
                  </a:lnTo>
                  <a:lnTo>
                    <a:pt x="1521" y="1740"/>
                  </a:lnTo>
                  <a:lnTo>
                    <a:pt x="1525" y="1724"/>
                  </a:lnTo>
                  <a:lnTo>
                    <a:pt x="1525" y="1705"/>
                  </a:lnTo>
                  <a:lnTo>
                    <a:pt x="1523" y="1685"/>
                  </a:lnTo>
                  <a:lnTo>
                    <a:pt x="1519" y="1664"/>
                  </a:lnTo>
                  <a:lnTo>
                    <a:pt x="1514" y="1643"/>
                  </a:lnTo>
                  <a:lnTo>
                    <a:pt x="1503" y="1620"/>
                  </a:lnTo>
                  <a:lnTo>
                    <a:pt x="1493" y="1597"/>
                  </a:lnTo>
                  <a:lnTo>
                    <a:pt x="1493" y="1597"/>
                  </a:lnTo>
                  <a:lnTo>
                    <a:pt x="1482" y="1577"/>
                  </a:lnTo>
                  <a:lnTo>
                    <a:pt x="1475" y="1561"/>
                  </a:lnTo>
                  <a:lnTo>
                    <a:pt x="1470" y="1545"/>
                  </a:lnTo>
                  <a:lnTo>
                    <a:pt x="1468" y="1531"/>
                  </a:lnTo>
                  <a:lnTo>
                    <a:pt x="1468" y="1519"/>
                  </a:lnTo>
                  <a:lnTo>
                    <a:pt x="1470" y="1508"/>
                  </a:lnTo>
                  <a:lnTo>
                    <a:pt x="1472" y="1499"/>
                  </a:lnTo>
                  <a:lnTo>
                    <a:pt x="1477" y="1491"/>
                  </a:lnTo>
                  <a:lnTo>
                    <a:pt x="1480" y="1485"/>
                  </a:lnTo>
                  <a:lnTo>
                    <a:pt x="1486" y="1478"/>
                  </a:lnTo>
                  <a:lnTo>
                    <a:pt x="1495" y="1471"/>
                  </a:lnTo>
                  <a:lnTo>
                    <a:pt x="1503" y="1466"/>
                  </a:lnTo>
                  <a:lnTo>
                    <a:pt x="1507" y="1466"/>
                  </a:lnTo>
                  <a:lnTo>
                    <a:pt x="2510" y="1466"/>
                  </a:lnTo>
                  <a:lnTo>
                    <a:pt x="2522" y="1422"/>
                  </a:lnTo>
                  <a:lnTo>
                    <a:pt x="2538" y="1354"/>
                  </a:lnTo>
                  <a:lnTo>
                    <a:pt x="2549" y="1287"/>
                  </a:lnTo>
                  <a:lnTo>
                    <a:pt x="2561" y="1224"/>
                  </a:lnTo>
                  <a:lnTo>
                    <a:pt x="2570" y="1155"/>
                  </a:lnTo>
                  <a:lnTo>
                    <a:pt x="2577" y="1087"/>
                  </a:lnTo>
                  <a:lnTo>
                    <a:pt x="2582" y="1020"/>
                  </a:lnTo>
                  <a:lnTo>
                    <a:pt x="2587" y="951"/>
                  </a:lnTo>
                  <a:lnTo>
                    <a:pt x="2587" y="884"/>
                  </a:lnTo>
                  <a:lnTo>
                    <a:pt x="2591" y="815"/>
                  </a:lnTo>
                  <a:lnTo>
                    <a:pt x="2587" y="748"/>
                  </a:lnTo>
                  <a:close/>
                </a:path>
              </a:pathLst>
            </a:custGeom>
            <a:solidFill>
              <a:srgbClr val="1A262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9" name="Freeform: Shape 8"/>
            <p:cNvSpPr>
              <a:spLocks/>
            </p:cNvSpPr>
            <p:nvPr/>
          </p:nvSpPr>
          <p:spPr bwMode="auto">
            <a:xfrm>
              <a:off x="6042197" y="4577990"/>
              <a:ext cx="1951627" cy="1419365"/>
            </a:xfrm>
            <a:custGeom>
              <a:avLst/>
              <a:gdLst>
                <a:gd name="T0" fmla="*/ 1495 w 2510"/>
                <a:gd name="T1" fmla="*/ 5 h 1823"/>
                <a:gd name="T2" fmla="*/ 1472 w 2510"/>
                <a:gd name="T3" fmla="*/ 33 h 1823"/>
                <a:gd name="T4" fmla="*/ 1470 w 2510"/>
                <a:gd name="T5" fmla="*/ 79 h 1823"/>
                <a:gd name="T6" fmla="*/ 1493 w 2510"/>
                <a:gd name="T7" fmla="*/ 131 h 1823"/>
                <a:gd name="T8" fmla="*/ 1523 w 2510"/>
                <a:gd name="T9" fmla="*/ 219 h 1823"/>
                <a:gd name="T10" fmla="*/ 1516 w 2510"/>
                <a:gd name="T11" fmla="*/ 292 h 1823"/>
                <a:gd name="T12" fmla="*/ 1473 w 2510"/>
                <a:gd name="T13" fmla="*/ 339 h 1823"/>
                <a:gd name="T14" fmla="*/ 1408 w 2510"/>
                <a:gd name="T15" fmla="*/ 357 h 1823"/>
                <a:gd name="T16" fmla="*/ 1357 w 2510"/>
                <a:gd name="T17" fmla="*/ 346 h 1823"/>
                <a:gd name="T18" fmla="*/ 1309 w 2510"/>
                <a:gd name="T19" fmla="*/ 306 h 1823"/>
                <a:gd name="T20" fmla="*/ 1291 w 2510"/>
                <a:gd name="T21" fmla="*/ 239 h 1823"/>
                <a:gd name="T22" fmla="*/ 1312 w 2510"/>
                <a:gd name="T23" fmla="*/ 154 h 1823"/>
                <a:gd name="T24" fmla="*/ 1343 w 2510"/>
                <a:gd name="T25" fmla="*/ 95 h 1823"/>
                <a:gd name="T26" fmla="*/ 1348 w 2510"/>
                <a:gd name="T27" fmla="*/ 42 h 1823"/>
                <a:gd name="T28" fmla="*/ 1332 w 2510"/>
                <a:gd name="T29" fmla="*/ 12 h 1823"/>
                <a:gd name="T30" fmla="*/ 359 w 2510"/>
                <a:gd name="T31" fmla="*/ 0 h 1823"/>
                <a:gd name="T32" fmla="*/ 354 w 2510"/>
                <a:gd name="T33" fmla="*/ 644 h 1823"/>
                <a:gd name="T34" fmla="*/ 326 w 2510"/>
                <a:gd name="T35" fmla="*/ 667 h 1823"/>
                <a:gd name="T36" fmla="*/ 278 w 2510"/>
                <a:gd name="T37" fmla="*/ 668 h 1823"/>
                <a:gd name="T38" fmla="*/ 227 w 2510"/>
                <a:gd name="T39" fmla="*/ 647 h 1823"/>
                <a:gd name="T40" fmla="*/ 140 w 2510"/>
                <a:gd name="T41" fmla="*/ 615 h 1823"/>
                <a:gd name="T42" fmla="*/ 68 w 2510"/>
                <a:gd name="T43" fmla="*/ 624 h 1823"/>
                <a:gd name="T44" fmla="*/ 18 w 2510"/>
                <a:gd name="T45" fmla="*/ 665 h 1823"/>
                <a:gd name="T46" fmla="*/ 0 w 2510"/>
                <a:gd name="T47" fmla="*/ 730 h 1823"/>
                <a:gd name="T48" fmla="*/ 11 w 2510"/>
                <a:gd name="T49" fmla="*/ 781 h 1823"/>
                <a:gd name="T50" fmla="*/ 53 w 2510"/>
                <a:gd name="T51" fmla="*/ 829 h 1823"/>
                <a:gd name="T52" fmla="*/ 119 w 2510"/>
                <a:gd name="T53" fmla="*/ 847 h 1823"/>
                <a:gd name="T54" fmla="*/ 204 w 2510"/>
                <a:gd name="T55" fmla="*/ 826 h 1823"/>
                <a:gd name="T56" fmla="*/ 264 w 2510"/>
                <a:gd name="T57" fmla="*/ 797 h 1823"/>
                <a:gd name="T58" fmla="*/ 315 w 2510"/>
                <a:gd name="T59" fmla="*/ 790 h 1823"/>
                <a:gd name="T60" fmla="*/ 345 w 2510"/>
                <a:gd name="T61" fmla="*/ 808 h 1823"/>
                <a:gd name="T62" fmla="*/ 359 w 2510"/>
                <a:gd name="T63" fmla="*/ 1464 h 1823"/>
                <a:gd name="T64" fmla="*/ 812 w 2510"/>
                <a:gd name="T65" fmla="*/ 1471 h 1823"/>
                <a:gd name="T66" fmla="*/ 835 w 2510"/>
                <a:gd name="T67" fmla="*/ 1499 h 1823"/>
                <a:gd name="T68" fmla="*/ 837 w 2510"/>
                <a:gd name="T69" fmla="*/ 1545 h 1823"/>
                <a:gd name="T70" fmla="*/ 816 w 2510"/>
                <a:gd name="T71" fmla="*/ 1597 h 1823"/>
                <a:gd name="T72" fmla="*/ 784 w 2510"/>
                <a:gd name="T73" fmla="*/ 1685 h 1823"/>
                <a:gd name="T74" fmla="*/ 791 w 2510"/>
                <a:gd name="T75" fmla="*/ 1756 h 1823"/>
                <a:gd name="T76" fmla="*/ 833 w 2510"/>
                <a:gd name="T77" fmla="*/ 1805 h 1823"/>
                <a:gd name="T78" fmla="*/ 899 w 2510"/>
                <a:gd name="T79" fmla="*/ 1823 h 1823"/>
                <a:gd name="T80" fmla="*/ 950 w 2510"/>
                <a:gd name="T81" fmla="*/ 1812 h 1823"/>
                <a:gd name="T82" fmla="*/ 998 w 2510"/>
                <a:gd name="T83" fmla="*/ 1772 h 1823"/>
                <a:gd name="T84" fmla="*/ 1015 w 2510"/>
                <a:gd name="T85" fmla="*/ 1705 h 1823"/>
                <a:gd name="T86" fmla="*/ 994 w 2510"/>
                <a:gd name="T87" fmla="*/ 1620 h 1823"/>
                <a:gd name="T88" fmla="*/ 964 w 2510"/>
                <a:gd name="T89" fmla="*/ 1561 h 1823"/>
                <a:gd name="T90" fmla="*/ 959 w 2510"/>
                <a:gd name="T91" fmla="*/ 1508 h 1823"/>
                <a:gd name="T92" fmla="*/ 975 w 2510"/>
                <a:gd name="T93" fmla="*/ 1478 h 1823"/>
                <a:gd name="T94" fmla="*/ 1470 w 2510"/>
                <a:gd name="T95" fmla="*/ 1464 h 1823"/>
                <a:gd name="T96" fmla="*/ 1627 w 2510"/>
                <a:gd name="T97" fmla="*/ 1282 h 1823"/>
                <a:gd name="T98" fmla="*/ 1915 w 2510"/>
                <a:gd name="T99" fmla="*/ 1029 h 1823"/>
                <a:gd name="T100" fmla="*/ 2094 w 2510"/>
                <a:gd name="T101" fmla="*/ 838 h 1823"/>
                <a:gd name="T102" fmla="*/ 2246 w 2510"/>
                <a:gd name="T103" fmla="*/ 628 h 1823"/>
                <a:gd name="T104" fmla="*/ 2372 w 2510"/>
                <a:gd name="T105" fmla="*/ 396 h 1823"/>
                <a:gd name="T106" fmla="*/ 2467 w 2510"/>
                <a:gd name="T107" fmla="*/ 147 h 1823"/>
                <a:gd name="T108" fmla="*/ 1507 w 2510"/>
                <a:gd name="T109" fmla="*/ 0 h 18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510" h="1823">
                  <a:moveTo>
                    <a:pt x="1507" y="0"/>
                  </a:moveTo>
                  <a:lnTo>
                    <a:pt x="1507" y="0"/>
                  </a:lnTo>
                  <a:lnTo>
                    <a:pt x="1503" y="0"/>
                  </a:lnTo>
                  <a:lnTo>
                    <a:pt x="1495" y="5"/>
                  </a:lnTo>
                  <a:lnTo>
                    <a:pt x="1486" y="12"/>
                  </a:lnTo>
                  <a:lnTo>
                    <a:pt x="1480" y="19"/>
                  </a:lnTo>
                  <a:lnTo>
                    <a:pt x="1477" y="25"/>
                  </a:lnTo>
                  <a:lnTo>
                    <a:pt x="1472" y="33"/>
                  </a:lnTo>
                  <a:lnTo>
                    <a:pt x="1470" y="42"/>
                  </a:lnTo>
                  <a:lnTo>
                    <a:pt x="1468" y="53"/>
                  </a:lnTo>
                  <a:lnTo>
                    <a:pt x="1468" y="65"/>
                  </a:lnTo>
                  <a:lnTo>
                    <a:pt x="1470" y="79"/>
                  </a:lnTo>
                  <a:lnTo>
                    <a:pt x="1475" y="95"/>
                  </a:lnTo>
                  <a:lnTo>
                    <a:pt x="1482" y="111"/>
                  </a:lnTo>
                  <a:lnTo>
                    <a:pt x="1493" y="131"/>
                  </a:lnTo>
                  <a:lnTo>
                    <a:pt x="1493" y="131"/>
                  </a:lnTo>
                  <a:lnTo>
                    <a:pt x="1503" y="154"/>
                  </a:lnTo>
                  <a:lnTo>
                    <a:pt x="1514" y="177"/>
                  </a:lnTo>
                  <a:lnTo>
                    <a:pt x="1519" y="198"/>
                  </a:lnTo>
                  <a:lnTo>
                    <a:pt x="1523" y="219"/>
                  </a:lnTo>
                  <a:lnTo>
                    <a:pt x="1525" y="239"/>
                  </a:lnTo>
                  <a:lnTo>
                    <a:pt x="1525" y="258"/>
                  </a:lnTo>
                  <a:lnTo>
                    <a:pt x="1521" y="274"/>
                  </a:lnTo>
                  <a:lnTo>
                    <a:pt x="1516" y="292"/>
                  </a:lnTo>
                  <a:lnTo>
                    <a:pt x="1507" y="306"/>
                  </a:lnTo>
                  <a:lnTo>
                    <a:pt x="1498" y="318"/>
                  </a:lnTo>
                  <a:lnTo>
                    <a:pt x="1488" y="331"/>
                  </a:lnTo>
                  <a:lnTo>
                    <a:pt x="1473" y="339"/>
                  </a:lnTo>
                  <a:lnTo>
                    <a:pt x="1459" y="346"/>
                  </a:lnTo>
                  <a:lnTo>
                    <a:pt x="1443" y="354"/>
                  </a:lnTo>
                  <a:lnTo>
                    <a:pt x="1427" y="357"/>
                  </a:lnTo>
                  <a:lnTo>
                    <a:pt x="1408" y="357"/>
                  </a:lnTo>
                  <a:lnTo>
                    <a:pt x="1408" y="357"/>
                  </a:lnTo>
                  <a:lnTo>
                    <a:pt x="1390" y="357"/>
                  </a:lnTo>
                  <a:lnTo>
                    <a:pt x="1373" y="354"/>
                  </a:lnTo>
                  <a:lnTo>
                    <a:pt x="1357" y="346"/>
                  </a:lnTo>
                  <a:lnTo>
                    <a:pt x="1343" y="339"/>
                  </a:lnTo>
                  <a:lnTo>
                    <a:pt x="1330" y="331"/>
                  </a:lnTo>
                  <a:lnTo>
                    <a:pt x="1320" y="318"/>
                  </a:lnTo>
                  <a:lnTo>
                    <a:pt x="1309" y="306"/>
                  </a:lnTo>
                  <a:lnTo>
                    <a:pt x="1302" y="292"/>
                  </a:lnTo>
                  <a:lnTo>
                    <a:pt x="1297" y="274"/>
                  </a:lnTo>
                  <a:lnTo>
                    <a:pt x="1293" y="258"/>
                  </a:lnTo>
                  <a:lnTo>
                    <a:pt x="1291" y="239"/>
                  </a:lnTo>
                  <a:lnTo>
                    <a:pt x="1293" y="219"/>
                  </a:lnTo>
                  <a:lnTo>
                    <a:pt x="1297" y="198"/>
                  </a:lnTo>
                  <a:lnTo>
                    <a:pt x="1304" y="177"/>
                  </a:lnTo>
                  <a:lnTo>
                    <a:pt x="1312" y="154"/>
                  </a:lnTo>
                  <a:lnTo>
                    <a:pt x="1325" y="131"/>
                  </a:lnTo>
                  <a:lnTo>
                    <a:pt x="1325" y="131"/>
                  </a:lnTo>
                  <a:lnTo>
                    <a:pt x="1335" y="111"/>
                  </a:lnTo>
                  <a:lnTo>
                    <a:pt x="1343" y="95"/>
                  </a:lnTo>
                  <a:lnTo>
                    <a:pt x="1346" y="79"/>
                  </a:lnTo>
                  <a:lnTo>
                    <a:pt x="1350" y="65"/>
                  </a:lnTo>
                  <a:lnTo>
                    <a:pt x="1350" y="53"/>
                  </a:lnTo>
                  <a:lnTo>
                    <a:pt x="1348" y="42"/>
                  </a:lnTo>
                  <a:lnTo>
                    <a:pt x="1344" y="33"/>
                  </a:lnTo>
                  <a:lnTo>
                    <a:pt x="1341" y="25"/>
                  </a:lnTo>
                  <a:lnTo>
                    <a:pt x="1337" y="19"/>
                  </a:lnTo>
                  <a:lnTo>
                    <a:pt x="1332" y="12"/>
                  </a:lnTo>
                  <a:lnTo>
                    <a:pt x="1321" y="5"/>
                  </a:lnTo>
                  <a:lnTo>
                    <a:pt x="1314" y="0"/>
                  </a:lnTo>
                  <a:lnTo>
                    <a:pt x="1311" y="0"/>
                  </a:lnTo>
                  <a:lnTo>
                    <a:pt x="359" y="0"/>
                  </a:lnTo>
                  <a:lnTo>
                    <a:pt x="359" y="633"/>
                  </a:lnTo>
                  <a:lnTo>
                    <a:pt x="359" y="633"/>
                  </a:lnTo>
                  <a:lnTo>
                    <a:pt x="358" y="636"/>
                  </a:lnTo>
                  <a:lnTo>
                    <a:pt x="354" y="644"/>
                  </a:lnTo>
                  <a:lnTo>
                    <a:pt x="345" y="652"/>
                  </a:lnTo>
                  <a:lnTo>
                    <a:pt x="340" y="658"/>
                  </a:lnTo>
                  <a:lnTo>
                    <a:pt x="333" y="663"/>
                  </a:lnTo>
                  <a:lnTo>
                    <a:pt x="326" y="667"/>
                  </a:lnTo>
                  <a:lnTo>
                    <a:pt x="315" y="670"/>
                  </a:lnTo>
                  <a:lnTo>
                    <a:pt x="305" y="670"/>
                  </a:lnTo>
                  <a:lnTo>
                    <a:pt x="292" y="670"/>
                  </a:lnTo>
                  <a:lnTo>
                    <a:pt x="278" y="668"/>
                  </a:lnTo>
                  <a:lnTo>
                    <a:pt x="264" y="663"/>
                  </a:lnTo>
                  <a:lnTo>
                    <a:pt x="246" y="656"/>
                  </a:lnTo>
                  <a:lnTo>
                    <a:pt x="227" y="647"/>
                  </a:lnTo>
                  <a:lnTo>
                    <a:pt x="227" y="647"/>
                  </a:lnTo>
                  <a:lnTo>
                    <a:pt x="204" y="635"/>
                  </a:lnTo>
                  <a:lnTo>
                    <a:pt x="183" y="626"/>
                  </a:lnTo>
                  <a:lnTo>
                    <a:pt x="160" y="619"/>
                  </a:lnTo>
                  <a:lnTo>
                    <a:pt x="140" y="615"/>
                  </a:lnTo>
                  <a:lnTo>
                    <a:pt x="119" y="613"/>
                  </a:lnTo>
                  <a:lnTo>
                    <a:pt x="101" y="615"/>
                  </a:lnTo>
                  <a:lnTo>
                    <a:pt x="84" y="619"/>
                  </a:lnTo>
                  <a:lnTo>
                    <a:pt x="68" y="624"/>
                  </a:lnTo>
                  <a:lnTo>
                    <a:pt x="53" y="631"/>
                  </a:lnTo>
                  <a:lnTo>
                    <a:pt x="39" y="640"/>
                  </a:lnTo>
                  <a:lnTo>
                    <a:pt x="29" y="652"/>
                  </a:lnTo>
                  <a:lnTo>
                    <a:pt x="18" y="665"/>
                  </a:lnTo>
                  <a:lnTo>
                    <a:pt x="11" y="679"/>
                  </a:lnTo>
                  <a:lnTo>
                    <a:pt x="6" y="695"/>
                  </a:lnTo>
                  <a:lnTo>
                    <a:pt x="2" y="713"/>
                  </a:lnTo>
                  <a:lnTo>
                    <a:pt x="0" y="730"/>
                  </a:lnTo>
                  <a:lnTo>
                    <a:pt x="0" y="730"/>
                  </a:lnTo>
                  <a:lnTo>
                    <a:pt x="2" y="748"/>
                  </a:lnTo>
                  <a:lnTo>
                    <a:pt x="6" y="766"/>
                  </a:lnTo>
                  <a:lnTo>
                    <a:pt x="11" y="781"/>
                  </a:lnTo>
                  <a:lnTo>
                    <a:pt x="18" y="796"/>
                  </a:lnTo>
                  <a:lnTo>
                    <a:pt x="29" y="808"/>
                  </a:lnTo>
                  <a:lnTo>
                    <a:pt x="39" y="820"/>
                  </a:lnTo>
                  <a:lnTo>
                    <a:pt x="53" y="829"/>
                  </a:lnTo>
                  <a:lnTo>
                    <a:pt x="68" y="836"/>
                  </a:lnTo>
                  <a:lnTo>
                    <a:pt x="84" y="842"/>
                  </a:lnTo>
                  <a:lnTo>
                    <a:pt x="101" y="845"/>
                  </a:lnTo>
                  <a:lnTo>
                    <a:pt x="119" y="847"/>
                  </a:lnTo>
                  <a:lnTo>
                    <a:pt x="140" y="845"/>
                  </a:lnTo>
                  <a:lnTo>
                    <a:pt x="160" y="842"/>
                  </a:lnTo>
                  <a:lnTo>
                    <a:pt x="183" y="835"/>
                  </a:lnTo>
                  <a:lnTo>
                    <a:pt x="204" y="826"/>
                  </a:lnTo>
                  <a:lnTo>
                    <a:pt x="227" y="813"/>
                  </a:lnTo>
                  <a:lnTo>
                    <a:pt x="227" y="813"/>
                  </a:lnTo>
                  <a:lnTo>
                    <a:pt x="246" y="804"/>
                  </a:lnTo>
                  <a:lnTo>
                    <a:pt x="264" y="797"/>
                  </a:lnTo>
                  <a:lnTo>
                    <a:pt x="278" y="792"/>
                  </a:lnTo>
                  <a:lnTo>
                    <a:pt x="292" y="790"/>
                  </a:lnTo>
                  <a:lnTo>
                    <a:pt x="305" y="790"/>
                  </a:lnTo>
                  <a:lnTo>
                    <a:pt x="315" y="790"/>
                  </a:lnTo>
                  <a:lnTo>
                    <a:pt x="326" y="794"/>
                  </a:lnTo>
                  <a:lnTo>
                    <a:pt x="333" y="797"/>
                  </a:lnTo>
                  <a:lnTo>
                    <a:pt x="340" y="803"/>
                  </a:lnTo>
                  <a:lnTo>
                    <a:pt x="345" y="808"/>
                  </a:lnTo>
                  <a:lnTo>
                    <a:pt x="354" y="817"/>
                  </a:lnTo>
                  <a:lnTo>
                    <a:pt x="358" y="824"/>
                  </a:lnTo>
                  <a:lnTo>
                    <a:pt x="359" y="827"/>
                  </a:lnTo>
                  <a:lnTo>
                    <a:pt x="359" y="1464"/>
                  </a:lnTo>
                  <a:lnTo>
                    <a:pt x="801" y="1464"/>
                  </a:lnTo>
                  <a:lnTo>
                    <a:pt x="801" y="1464"/>
                  </a:lnTo>
                  <a:lnTo>
                    <a:pt x="803" y="1466"/>
                  </a:lnTo>
                  <a:lnTo>
                    <a:pt x="812" y="1471"/>
                  </a:lnTo>
                  <a:lnTo>
                    <a:pt x="821" y="1478"/>
                  </a:lnTo>
                  <a:lnTo>
                    <a:pt x="826" y="1484"/>
                  </a:lnTo>
                  <a:lnTo>
                    <a:pt x="832" y="1491"/>
                  </a:lnTo>
                  <a:lnTo>
                    <a:pt x="835" y="1499"/>
                  </a:lnTo>
                  <a:lnTo>
                    <a:pt x="837" y="1508"/>
                  </a:lnTo>
                  <a:lnTo>
                    <a:pt x="839" y="1519"/>
                  </a:lnTo>
                  <a:lnTo>
                    <a:pt x="839" y="1531"/>
                  </a:lnTo>
                  <a:lnTo>
                    <a:pt x="837" y="1545"/>
                  </a:lnTo>
                  <a:lnTo>
                    <a:pt x="832" y="1561"/>
                  </a:lnTo>
                  <a:lnTo>
                    <a:pt x="824" y="1577"/>
                  </a:lnTo>
                  <a:lnTo>
                    <a:pt x="816" y="1597"/>
                  </a:lnTo>
                  <a:lnTo>
                    <a:pt x="816" y="1597"/>
                  </a:lnTo>
                  <a:lnTo>
                    <a:pt x="803" y="1620"/>
                  </a:lnTo>
                  <a:lnTo>
                    <a:pt x="793" y="1643"/>
                  </a:lnTo>
                  <a:lnTo>
                    <a:pt x="787" y="1664"/>
                  </a:lnTo>
                  <a:lnTo>
                    <a:pt x="784" y="1685"/>
                  </a:lnTo>
                  <a:lnTo>
                    <a:pt x="782" y="1705"/>
                  </a:lnTo>
                  <a:lnTo>
                    <a:pt x="784" y="1722"/>
                  </a:lnTo>
                  <a:lnTo>
                    <a:pt x="786" y="1740"/>
                  </a:lnTo>
                  <a:lnTo>
                    <a:pt x="791" y="1756"/>
                  </a:lnTo>
                  <a:lnTo>
                    <a:pt x="800" y="1772"/>
                  </a:lnTo>
                  <a:lnTo>
                    <a:pt x="809" y="1784"/>
                  </a:lnTo>
                  <a:lnTo>
                    <a:pt x="819" y="1795"/>
                  </a:lnTo>
                  <a:lnTo>
                    <a:pt x="833" y="1805"/>
                  </a:lnTo>
                  <a:lnTo>
                    <a:pt x="847" y="1812"/>
                  </a:lnTo>
                  <a:lnTo>
                    <a:pt x="863" y="1818"/>
                  </a:lnTo>
                  <a:lnTo>
                    <a:pt x="879" y="1821"/>
                  </a:lnTo>
                  <a:lnTo>
                    <a:pt x="899" y="1823"/>
                  </a:lnTo>
                  <a:lnTo>
                    <a:pt x="899" y="1823"/>
                  </a:lnTo>
                  <a:lnTo>
                    <a:pt x="916" y="1821"/>
                  </a:lnTo>
                  <a:lnTo>
                    <a:pt x="934" y="1818"/>
                  </a:lnTo>
                  <a:lnTo>
                    <a:pt x="950" y="1812"/>
                  </a:lnTo>
                  <a:lnTo>
                    <a:pt x="964" y="1805"/>
                  </a:lnTo>
                  <a:lnTo>
                    <a:pt x="977" y="1795"/>
                  </a:lnTo>
                  <a:lnTo>
                    <a:pt x="987" y="1784"/>
                  </a:lnTo>
                  <a:lnTo>
                    <a:pt x="998" y="1772"/>
                  </a:lnTo>
                  <a:lnTo>
                    <a:pt x="1005" y="1756"/>
                  </a:lnTo>
                  <a:lnTo>
                    <a:pt x="1010" y="1740"/>
                  </a:lnTo>
                  <a:lnTo>
                    <a:pt x="1014" y="1722"/>
                  </a:lnTo>
                  <a:lnTo>
                    <a:pt x="1015" y="1705"/>
                  </a:lnTo>
                  <a:lnTo>
                    <a:pt x="1014" y="1685"/>
                  </a:lnTo>
                  <a:lnTo>
                    <a:pt x="1010" y="1664"/>
                  </a:lnTo>
                  <a:lnTo>
                    <a:pt x="1003" y="1643"/>
                  </a:lnTo>
                  <a:lnTo>
                    <a:pt x="994" y="1620"/>
                  </a:lnTo>
                  <a:lnTo>
                    <a:pt x="982" y="1597"/>
                  </a:lnTo>
                  <a:lnTo>
                    <a:pt x="982" y="1597"/>
                  </a:lnTo>
                  <a:lnTo>
                    <a:pt x="971" y="1577"/>
                  </a:lnTo>
                  <a:lnTo>
                    <a:pt x="964" y="1561"/>
                  </a:lnTo>
                  <a:lnTo>
                    <a:pt x="961" y="1545"/>
                  </a:lnTo>
                  <a:lnTo>
                    <a:pt x="959" y="1531"/>
                  </a:lnTo>
                  <a:lnTo>
                    <a:pt x="957" y="1519"/>
                  </a:lnTo>
                  <a:lnTo>
                    <a:pt x="959" y="1508"/>
                  </a:lnTo>
                  <a:lnTo>
                    <a:pt x="962" y="1499"/>
                  </a:lnTo>
                  <a:lnTo>
                    <a:pt x="966" y="1491"/>
                  </a:lnTo>
                  <a:lnTo>
                    <a:pt x="971" y="1484"/>
                  </a:lnTo>
                  <a:lnTo>
                    <a:pt x="975" y="1478"/>
                  </a:lnTo>
                  <a:lnTo>
                    <a:pt x="985" y="1471"/>
                  </a:lnTo>
                  <a:lnTo>
                    <a:pt x="992" y="1466"/>
                  </a:lnTo>
                  <a:lnTo>
                    <a:pt x="996" y="1464"/>
                  </a:lnTo>
                  <a:lnTo>
                    <a:pt x="1470" y="1464"/>
                  </a:lnTo>
                  <a:lnTo>
                    <a:pt x="1472" y="1461"/>
                  </a:lnTo>
                  <a:lnTo>
                    <a:pt x="1519" y="1400"/>
                  </a:lnTo>
                  <a:lnTo>
                    <a:pt x="1571" y="1339"/>
                  </a:lnTo>
                  <a:lnTo>
                    <a:pt x="1627" y="1282"/>
                  </a:lnTo>
                  <a:lnTo>
                    <a:pt x="1686" y="1225"/>
                  </a:lnTo>
                  <a:lnTo>
                    <a:pt x="1744" y="1176"/>
                  </a:lnTo>
                  <a:lnTo>
                    <a:pt x="1864" y="1071"/>
                  </a:lnTo>
                  <a:lnTo>
                    <a:pt x="1915" y="1029"/>
                  </a:lnTo>
                  <a:lnTo>
                    <a:pt x="1960" y="983"/>
                  </a:lnTo>
                  <a:lnTo>
                    <a:pt x="2009" y="937"/>
                  </a:lnTo>
                  <a:lnTo>
                    <a:pt x="2052" y="889"/>
                  </a:lnTo>
                  <a:lnTo>
                    <a:pt x="2094" y="838"/>
                  </a:lnTo>
                  <a:lnTo>
                    <a:pt x="2135" y="789"/>
                  </a:lnTo>
                  <a:lnTo>
                    <a:pt x="2174" y="736"/>
                  </a:lnTo>
                  <a:lnTo>
                    <a:pt x="2211" y="681"/>
                  </a:lnTo>
                  <a:lnTo>
                    <a:pt x="2246" y="628"/>
                  </a:lnTo>
                  <a:lnTo>
                    <a:pt x="2282" y="571"/>
                  </a:lnTo>
                  <a:lnTo>
                    <a:pt x="2313" y="513"/>
                  </a:lnTo>
                  <a:lnTo>
                    <a:pt x="2342" y="454"/>
                  </a:lnTo>
                  <a:lnTo>
                    <a:pt x="2372" y="396"/>
                  </a:lnTo>
                  <a:lnTo>
                    <a:pt x="2398" y="334"/>
                  </a:lnTo>
                  <a:lnTo>
                    <a:pt x="2423" y="272"/>
                  </a:lnTo>
                  <a:lnTo>
                    <a:pt x="2446" y="212"/>
                  </a:lnTo>
                  <a:lnTo>
                    <a:pt x="2467" y="147"/>
                  </a:lnTo>
                  <a:lnTo>
                    <a:pt x="2487" y="83"/>
                  </a:lnTo>
                  <a:lnTo>
                    <a:pt x="2506" y="19"/>
                  </a:lnTo>
                  <a:lnTo>
                    <a:pt x="2510" y="0"/>
                  </a:lnTo>
                  <a:lnTo>
                    <a:pt x="1507" y="0"/>
                  </a:lnTo>
                  <a:close/>
                </a:path>
              </a:pathLst>
            </a:custGeom>
            <a:solidFill>
              <a:srgbClr val="CE4C4B"/>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10" name="Freeform: Shape 9"/>
            <p:cNvSpPr>
              <a:spLocks/>
            </p:cNvSpPr>
            <p:nvPr/>
          </p:nvSpPr>
          <p:spPr bwMode="auto">
            <a:xfrm>
              <a:off x="4711889" y="2304307"/>
              <a:ext cx="1897156" cy="1140783"/>
            </a:xfrm>
            <a:custGeom>
              <a:avLst/>
              <a:gdLst>
                <a:gd name="T0" fmla="*/ 2191 w 2436"/>
                <a:gd name="T1" fmla="*/ 670 h 1466"/>
                <a:gd name="T2" fmla="*/ 2145 w 2436"/>
                <a:gd name="T3" fmla="*/ 683 h 1466"/>
                <a:gd name="T4" fmla="*/ 2111 w 2436"/>
                <a:gd name="T5" fmla="*/ 679 h 1466"/>
                <a:gd name="T6" fmla="*/ 2092 w 2436"/>
                <a:gd name="T7" fmla="*/ 667 h 1466"/>
                <a:gd name="T8" fmla="*/ 2077 w 2436"/>
                <a:gd name="T9" fmla="*/ 645 h 1466"/>
                <a:gd name="T10" fmla="*/ 1913 w 2436"/>
                <a:gd name="T11" fmla="*/ 5 h 1466"/>
                <a:gd name="T12" fmla="*/ 1619 w 2436"/>
                <a:gd name="T13" fmla="*/ 35 h 1466"/>
                <a:gd name="T14" fmla="*/ 1354 w 2436"/>
                <a:gd name="T15" fmla="*/ 85 h 1466"/>
                <a:gd name="T16" fmla="*/ 1122 w 2436"/>
                <a:gd name="T17" fmla="*/ 157 h 1466"/>
                <a:gd name="T18" fmla="*/ 914 w 2436"/>
                <a:gd name="T19" fmla="*/ 246 h 1466"/>
                <a:gd name="T20" fmla="*/ 735 w 2436"/>
                <a:gd name="T21" fmla="*/ 352 h 1466"/>
                <a:gd name="T22" fmla="*/ 578 w 2436"/>
                <a:gd name="T23" fmla="*/ 470 h 1466"/>
                <a:gd name="T24" fmla="*/ 442 w 2436"/>
                <a:gd name="T25" fmla="*/ 598 h 1466"/>
                <a:gd name="T26" fmla="*/ 327 w 2436"/>
                <a:gd name="T27" fmla="*/ 734 h 1466"/>
                <a:gd name="T28" fmla="*/ 231 w 2436"/>
                <a:gd name="T29" fmla="*/ 875 h 1466"/>
                <a:gd name="T30" fmla="*/ 153 w 2436"/>
                <a:gd name="T31" fmla="*/ 1020 h 1466"/>
                <a:gd name="T32" fmla="*/ 54 w 2436"/>
                <a:gd name="T33" fmla="*/ 1261 h 1466"/>
                <a:gd name="T34" fmla="*/ 0 w 2436"/>
                <a:gd name="T35" fmla="*/ 1466 h 1466"/>
                <a:gd name="T36" fmla="*/ 944 w 2436"/>
                <a:gd name="T37" fmla="*/ 1464 h 1466"/>
                <a:gd name="T38" fmla="*/ 967 w 2436"/>
                <a:gd name="T39" fmla="*/ 1446 h 1466"/>
                <a:gd name="T40" fmla="*/ 977 w 2436"/>
                <a:gd name="T41" fmla="*/ 1422 h 1466"/>
                <a:gd name="T42" fmla="*/ 976 w 2436"/>
                <a:gd name="T43" fmla="*/ 1385 h 1466"/>
                <a:gd name="T44" fmla="*/ 954 w 2436"/>
                <a:gd name="T45" fmla="*/ 1333 h 1466"/>
                <a:gd name="T46" fmla="*/ 933 w 2436"/>
                <a:gd name="T47" fmla="*/ 1287 h 1466"/>
                <a:gd name="T48" fmla="*/ 923 w 2436"/>
                <a:gd name="T49" fmla="*/ 1225 h 1466"/>
                <a:gd name="T50" fmla="*/ 931 w 2436"/>
                <a:gd name="T51" fmla="*/ 1174 h 1466"/>
                <a:gd name="T52" fmla="*/ 960 w 2436"/>
                <a:gd name="T53" fmla="*/ 1135 h 1466"/>
                <a:gd name="T54" fmla="*/ 1002 w 2436"/>
                <a:gd name="T55" fmla="*/ 1112 h 1466"/>
                <a:gd name="T56" fmla="*/ 1038 w 2436"/>
                <a:gd name="T57" fmla="*/ 1107 h 1466"/>
                <a:gd name="T58" fmla="*/ 1089 w 2436"/>
                <a:gd name="T59" fmla="*/ 1118 h 1466"/>
                <a:gd name="T60" fmla="*/ 1128 w 2436"/>
                <a:gd name="T61" fmla="*/ 1146 h 1466"/>
                <a:gd name="T62" fmla="*/ 1151 w 2436"/>
                <a:gd name="T63" fmla="*/ 1190 h 1466"/>
                <a:gd name="T64" fmla="*/ 1154 w 2436"/>
                <a:gd name="T65" fmla="*/ 1245 h 1466"/>
                <a:gd name="T66" fmla="*/ 1133 w 2436"/>
                <a:gd name="T67" fmla="*/ 1310 h 1466"/>
                <a:gd name="T68" fmla="*/ 1112 w 2436"/>
                <a:gd name="T69" fmla="*/ 1353 h 1466"/>
                <a:gd name="T70" fmla="*/ 1098 w 2436"/>
                <a:gd name="T71" fmla="*/ 1399 h 1466"/>
                <a:gd name="T72" fmla="*/ 1101 w 2436"/>
                <a:gd name="T73" fmla="*/ 1431 h 1466"/>
                <a:gd name="T74" fmla="*/ 1115 w 2436"/>
                <a:gd name="T75" fmla="*/ 1452 h 1466"/>
                <a:gd name="T76" fmla="*/ 1137 w 2436"/>
                <a:gd name="T77" fmla="*/ 1466 h 1466"/>
                <a:gd name="T78" fmla="*/ 2077 w 2436"/>
                <a:gd name="T79" fmla="*/ 840 h 1466"/>
                <a:gd name="T80" fmla="*/ 2092 w 2436"/>
                <a:gd name="T81" fmla="*/ 821 h 1466"/>
                <a:gd name="T82" fmla="*/ 2111 w 2436"/>
                <a:gd name="T83" fmla="*/ 806 h 1466"/>
                <a:gd name="T84" fmla="*/ 2145 w 2436"/>
                <a:gd name="T85" fmla="*/ 803 h 1466"/>
                <a:gd name="T86" fmla="*/ 2191 w 2436"/>
                <a:gd name="T87" fmla="*/ 817 h 1466"/>
                <a:gd name="T88" fmla="*/ 2233 w 2436"/>
                <a:gd name="T89" fmla="*/ 838 h 1466"/>
                <a:gd name="T90" fmla="*/ 2297 w 2436"/>
                <a:gd name="T91" fmla="*/ 858 h 1466"/>
                <a:gd name="T92" fmla="*/ 2353 w 2436"/>
                <a:gd name="T93" fmla="*/ 856 h 1466"/>
                <a:gd name="T94" fmla="*/ 2397 w 2436"/>
                <a:gd name="T95" fmla="*/ 833 h 1466"/>
                <a:gd name="T96" fmla="*/ 2426 w 2436"/>
                <a:gd name="T97" fmla="*/ 794 h 1466"/>
                <a:gd name="T98" fmla="*/ 2436 w 2436"/>
                <a:gd name="T99" fmla="*/ 743 h 1466"/>
                <a:gd name="T100" fmla="*/ 2431 w 2436"/>
                <a:gd name="T101" fmla="*/ 707 h 1466"/>
                <a:gd name="T102" fmla="*/ 2408 w 2436"/>
                <a:gd name="T103" fmla="*/ 665 h 1466"/>
                <a:gd name="T104" fmla="*/ 2369 w 2436"/>
                <a:gd name="T105" fmla="*/ 637 h 1466"/>
                <a:gd name="T106" fmla="*/ 2318 w 2436"/>
                <a:gd name="T107" fmla="*/ 626 h 1466"/>
                <a:gd name="T108" fmla="*/ 2254 w 2436"/>
                <a:gd name="T109" fmla="*/ 638 h 1466"/>
                <a:gd name="T110" fmla="*/ 2210 w 2436"/>
                <a:gd name="T111" fmla="*/ 660 h 1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436" h="1466">
                  <a:moveTo>
                    <a:pt x="2210" y="660"/>
                  </a:moveTo>
                  <a:lnTo>
                    <a:pt x="2210" y="660"/>
                  </a:lnTo>
                  <a:lnTo>
                    <a:pt x="2191" y="670"/>
                  </a:lnTo>
                  <a:lnTo>
                    <a:pt x="2173" y="677"/>
                  </a:lnTo>
                  <a:lnTo>
                    <a:pt x="2159" y="681"/>
                  </a:lnTo>
                  <a:lnTo>
                    <a:pt x="2145" y="683"/>
                  </a:lnTo>
                  <a:lnTo>
                    <a:pt x="2132" y="684"/>
                  </a:lnTo>
                  <a:lnTo>
                    <a:pt x="2122" y="683"/>
                  </a:lnTo>
                  <a:lnTo>
                    <a:pt x="2111" y="679"/>
                  </a:lnTo>
                  <a:lnTo>
                    <a:pt x="2104" y="676"/>
                  </a:lnTo>
                  <a:lnTo>
                    <a:pt x="2097" y="670"/>
                  </a:lnTo>
                  <a:lnTo>
                    <a:pt x="2092" y="667"/>
                  </a:lnTo>
                  <a:lnTo>
                    <a:pt x="2083" y="656"/>
                  </a:lnTo>
                  <a:lnTo>
                    <a:pt x="2079" y="649"/>
                  </a:lnTo>
                  <a:lnTo>
                    <a:pt x="2077" y="645"/>
                  </a:lnTo>
                  <a:lnTo>
                    <a:pt x="2077" y="0"/>
                  </a:lnTo>
                  <a:lnTo>
                    <a:pt x="2017" y="4"/>
                  </a:lnTo>
                  <a:lnTo>
                    <a:pt x="1913" y="5"/>
                  </a:lnTo>
                  <a:lnTo>
                    <a:pt x="1812" y="14"/>
                  </a:lnTo>
                  <a:lnTo>
                    <a:pt x="1713" y="21"/>
                  </a:lnTo>
                  <a:lnTo>
                    <a:pt x="1619" y="35"/>
                  </a:lnTo>
                  <a:lnTo>
                    <a:pt x="1529" y="48"/>
                  </a:lnTo>
                  <a:lnTo>
                    <a:pt x="1441" y="67"/>
                  </a:lnTo>
                  <a:lnTo>
                    <a:pt x="1354" y="85"/>
                  </a:lnTo>
                  <a:lnTo>
                    <a:pt x="1275" y="106"/>
                  </a:lnTo>
                  <a:lnTo>
                    <a:pt x="1197" y="131"/>
                  </a:lnTo>
                  <a:lnTo>
                    <a:pt x="1122" y="157"/>
                  </a:lnTo>
                  <a:lnTo>
                    <a:pt x="1050" y="184"/>
                  </a:lnTo>
                  <a:lnTo>
                    <a:pt x="981" y="214"/>
                  </a:lnTo>
                  <a:lnTo>
                    <a:pt x="914" y="246"/>
                  </a:lnTo>
                  <a:lnTo>
                    <a:pt x="854" y="281"/>
                  </a:lnTo>
                  <a:lnTo>
                    <a:pt x="792" y="315"/>
                  </a:lnTo>
                  <a:lnTo>
                    <a:pt x="735" y="352"/>
                  </a:lnTo>
                  <a:lnTo>
                    <a:pt x="679" y="389"/>
                  </a:lnTo>
                  <a:lnTo>
                    <a:pt x="626" y="428"/>
                  </a:lnTo>
                  <a:lnTo>
                    <a:pt x="578" y="470"/>
                  </a:lnTo>
                  <a:lnTo>
                    <a:pt x="530" y="509"/>
                  </a:lnTo>
                  <a:lnTo>
                    <a:pt x="484" y="553"/>
                  </a:lnTo>
                  <a:lnTo>
                    <a:pt x="442" y="598"/>
                  </a:lnTo>
                  <a:lnTo>
                    <a:pt x="401" y="640"/>
                  </a:lnTo>
                  <a:lnTo>
                    <a:pt x="364" y="686"/>
                  </a:lnTo>
                  <a:lnTo>
                    <a:pt x="327" y="734"/>
                  </a:lnTo>
                  <a:lnTo>
                    <a:pt x="291" y="780"/>
                  </a:lnTo>
                  <a:lnTo>
                    <a:pt x="260" y="828"/>
                  </a:lnTo>
                  <a:lnTo>
                    <a:pt x="231" y="875"/>
                  </a:lnTo>
                  <a:lnTo>
                    <a:pt x="205" y="921"/>
                  </a:lnTo>
                  <a:lnTo>
                    <a:pt x="176" y="973"/>
                  </a:lnTo>
                  <a:lnTo>
                    <a:pt x="153" y="1020"/>
                  </a:lnTo>
                  <a:lnTo>
                    <a:pt x="129" y="1068"/>
                  </a:lnTo>
                  <a:lnTo>
                    <a:pt x="90" y="1164"/>
                  </a:lnTo>
                  <a:lnTo>
                    <a:pt x="54" y="1261"/>
                  </a:lnTo>
                  <a:lnTo>
                    <a:pt x="28" y="1355"/>
                  </a:lnTo>
                  <a:lnTo>
                    <a:pt x="3" y="1445"/>
                  </a:lnTo>
                  <a:lnTo>
                    <a:pt x="0" y="1466"/>
                  </a:lnTo>
                  <a:lnTo>
                    <a:pt x="940" y="1466"/>
                  </a:lnTo>
                  <a:lnTo>
                    <a:pt x="940" y="1466"/>
                  </a:lnTo>
                  <a:lnTo>
                    <a:pt x="944" y="1464"/>
                  </a:lnTo>
                  <a:lnTo>
                    <a:pt x="951" y="1459"/>
                  </a:lnTo>
                  <a:lnTo>
                    <a:pt x="962" y="1452"/>
                  </a:lnTo>
                  <a:lnTo>
                    <a:pt x="967" y="1446"/>
                  </a:lnTo>
                  <a:lnTo>
                    <a:pt x="970" y="1439"/>
                  </a:lnTo>
                  <a:lnTo>
                    <a:pt x="974" y="1431"/>
                  </a:lnTo>
                  <a:lnTo>
                    <a:pt x="977" y="1422"/>
                  </a:lnTo>
                  <a:lnTo>
                    <a:pt x="979" y="1411"/>
                  </a:lnTo>
                  <a:lnTo>
                    <a:pt x="979" y="1399"/>
                  </a:lnTo>
                  <a:lnTo>
                    <a:pt x="976" y="1385"/>
                  </a:lnTo>
                  <a:lnTo>
                    <a:pt x="972" y="1369"/>
                  </a:lnTo>
                  <a:lnTo>
                    <a:pt x="965" y="1353"/>
                  </a:lnTo>
                  <a:lnTo>
                    <a:pt x="954" y="1333"/>
                  </a:lnTo>
                  <a:lnTo>
                    <a:pt x="954" y="1333"/>
                  </a:lnTo>
                  <a:lnTo>
                    <a:pt x="942" y="1310"/>
                  </a:lnTo>
                  <a:lnTo>
                    <a:pt x="933" y="1287"/>
                  </a:lnTo>
                  <a:lnTo>
                    <a:pt x="926" y="1266"/>
                  </a:lnTo>
                  <a:lnTo>
                    <a:pt x="923" y="1245"/>
                  </a:lnTo>
                  <a:lnTo>
                    <a:pt x="923" y="1225"/>
                  </a:lnTo>
                  <a:lnTo>
                    <a:pt x="923" y="1208"/>
                  </a:lnTo>
                  <a:lnTo>
                    <a:pt x="926" y="1190"/>
                  </a:lnTo>
                  <a:lnTo>
                    <a:pt x="931" y="1174"/>
                  </a:lnTo>
                  <a:lnTo>
                    <a:pt x="939" y="1158"/>
                  </a:lnTo>
                  <a:lnTo>
                    <a:pt x="949" y="1146"/>
                  </a:lnTo>
                  <a:lnTo>
                    <a:pt x="960" y="1135"/>
                  </a:lnTo>
                  <a:lnTo>
                    <a:pt x="972" y="1125"/>
                  </a:lnTo>
                  <a:lnTo>
                    <a:pt x="986" y="1118"/>
                  </a:lnTo>
                  <a:lnTo>
                    <a:pt x="1002" y="1112"/>
                  </a:lnTo>
                  <a:lnTo>
                    <a:pt x="1020" y="1109"/>
                  </a:lnTo>
                  <a:lnTo>
                    <a:pt x="1038" y="1107"/>
                  </a:lnTo>
                  <a:lnTo>
                    <a:pt x="1038" y="1107"/>
                  </a:lnTo>
                  <a:lnTo>
                    <a:pt x="1057" y="1109"/>
                  </a:lnTo>
                  <a:lnTo>
                    <a:pt x="1073" y="1112"/>
                  </a:lnTo>
                  <a:lnTo>
                    <a:pt x="1089" y="1118"/>
                  </a:lnTo>
                  <a:lnTo>
                    <a:pt x="1105" y="1125"/>
                  </a:lnTo>
                  <a:lnTo>
                    <a:pt x="1117" y="1135"/>
                  </a:lnTo>
                  <a:lnTo>
                    <a:pt x="1128" y="1146"/>
                  </a:lnTo>
                  <a:lnTo>
                    <a:pt x="1137" y="1158"/>
                  </a:lnTo>
                  <a:lnTo>
                    <a:pt x="1145" y="1174"/>
                  </a:lnTo>
                  <a:lnTo>
                    <a:pt x="1151" y="1190"/>
                  </a:lnTo>
                  <a:lnTo>
                    <a:pt x="1154" y="1208"/>
                  </a:lnTo>
                  <a:lnTo>
                    <a:pt x="1154" y="1225"/>
                  </a:lnTo>
                  <a:lnTo>
                    <a:pt x="1154" y="1245"/>
                  </a:lnTo>
                  <a:lnTo>
                    <a:pt x="1149" y="1266"/>
                  </a:lnTo>
                  <a:lnTo>
                    <a:pt x="1144" y="1287"/>
                  </a:lnTo>
                  <a:lnTo>
                    <a:pt x="1133" y="1310"/>
                  </a:lnTo>
                  <a:lnTo>
                    <a:pt x="1122" y="1333"/>
                  </a:lnTo>
                  <a:lnTo>
                    <a:pt x="1122" y="1333"/>
                  </a:lnTo>
                  <a:lnTo>
                    <a:pt x="1112" y="1353"/>
                  </a:lnTo>
                  <a:lnTo>
                    <a:pt x="1105" y="1369"/>
                  </a:lnTo>
                  <a:lnTo>
                    <a:pt x="1099" y="1385"/>
                  </a:lnTo>
                  <a:lnTo>
                    <a:pt x="1098" y="1399"/>
                  </a:lnTo>
                  <a:lnTo>
                    <a:pt x="1098" y="1411"/>
                  </a:lnTo>
                  <a:lnTo>
                    <a:pt x="1099" y="1422"/>
                  </a:lnTo>
                  <a:lnTo>
                    <a:pt x="1101" y="1431"/>
                  </a:lnTo>
                  <a:lnTo>
                    <a:pt x="1107" y="1439"/>
                  </a:lnTo>
                  <a:lnTo>
                    <a:pt x="1110" y="1446"/>
                  </a:lnTo>
                  <a:lnTo>
                    <a:pt x="1115" y="1452"/>
                  </a:lnTo>
                  <a:lnTo>
                    <a:pt x="1124" y="1459"/>
                  </a:lnTo>
                  <a:lnTo>
                    <a:pt x="1133" y="1464"/>
                  </a:lnTo>
                  <a:lnTo>
                    <a:pt x="1137" y="1466"/>
                  </a:lnTo>
                  <a:lnTo>
                    <a:pt x="2077" y="1466"/>
                  </a:lnTo>
                  <a:lnTo>
                    <a:pt x="2077" y="840"/>
                  </a:lnTo>
                  <a:lnTo>
                    <a:pt x="2077" y="840"/>
                  </a:lnTo>
                  <a:lnTo>
                    <a:pt x="2079" y="838"/>
                  </a:lnTo>
                  <a:lnTo>
                    <a:pt x="2083" y="829"/>
                  </a:lnTo>
                  <a:lnTo>
                    <a:pt x="2092" y="821"/>
                  </a:lnTo>
                  <a:lnTo>
                    <a:pt x="2097" y="815"/>
                  </a:lnTo>
                  <a:lnTo>
                    <a:pt x="2104" y="810"/>
                  </a:lnTo>
                  <a:lnTo>
                    <a:pt x="2111" y="806"/>
                  </a:lnTo>
                  <a:lnTo>
                    <a:pt x="2122" y="805"/>
                  </a:lnTo>
                  <a:lnTo>
                    <a:pt x="2132" y="803"/>
                  </a:lnTo>
                  <a:lnTo>
                    <a:pt x="2145" y="803"/>
                  </a:lnTo>
                  <a:lnTo>
                    <a:pt x="2159" y="805"/>
                  </a:lnTo>
                  <a:lnTo>
                    <a:pt x="2173" y="810"/>
                  </a:lnTo>
                  <a:lnTo>
                    <a:pt x="2191" y="817"/>
                  </a:lnTo>
                  <a:lnTo>
                    <a:pt x="2210" y="826"/>
                  </a:lnTo>
                  <a:lnTo>
                    <a:pt x="2210" y="826"/>
                  </a:lnTo>
                  <a:lnTo>
                    <a:pt x="2233" y="838"/>
                  </a:lnTo>
                  <a:lnTo>
                    <a:pt x="2254" y="847"/>
                  </a:lnTo>
                  <a:lnTo>
                    <a:pt x="2277" y="854"/>
                  </a:lnTo>
                  <a:lnTo>
                    <a:pt x="2297" y="858"/>
                  </a:lnTo>
                  <a:lnTo>
                    <a:pt x="2318" y="859"/>
                  </a:lnTo>
                  <a:lnTo>
                    <a:pt x="2336" y="858"/>
                  </a:lnTo>
                  <a:lnTo>
                    <a:pt x="2353" y="856"/>
                  </a:lnTo>
                  <a:lnTo>
                    <a:pt x="2369" y="849"/>
                  </a:lnTo>
                  <a:lnTo>
                    <a:pt x="2383" y="842"/>
                  </a:lnTo>
                  <a:lnTo>
                    <a:pt x="2397" y="833"/>
                  </a:lnTo>
                  <a:lnTo>
                    <a:pt x="2408" y="822"/>
                  </a:lnTo>
                  <a:lnTo>
                    <a:pt x="2419" y="808"/>
                  </a:lnTo>
                  <a:lnTo>
                    <a:pt x="2426" y="794"/>
                  </a:lnTo>
                  <a:lnTo>
                    <a:pt x="2431" y="778"/>
                  </a:lnTo>
                  <a:lnTo>
                    <a:pt x="2435" y="762"/>
                  </a:lnTo>
                  <a:lnTo>
                    <a:pt x="2436" y="743"/>
                  </a:lnTo>
                  <a:lnTo>
                    <a:pt x="2436" y="743"/>
                  </a:lnTo>
                  <a:lnTo>
                    <a:pt x="2435" y="725"/>
                  </a:lnTo>
                  <a:lnTo>
                    <a:pt x="2431" y="707"/>
                  </a:lnTo>
                  <a:lnTo>
                    <a:pt x="2426" y="691"/>
                  </a:lnTo>
                  <a:lnTo>
                    <a:pt x="2419" y="677"/>
                  </a:lnTo>
                  <a:lnTo>
                    <a:pt x="2408" y="665"/>
                  </a:lnTo>
                  <a:lnTo>
                    <a:pt x="2397" y="653"/>
                  </a:lnTo>
                  <a:lnTo>
                    <a:pt x="2383" y="644"/>
                  </a:lnTo>
                  <a:lnTo>
                    <a:pt x="2369" y="637"/>
                  </a:lnTo>
                  <a:lnTo>
                    <a:pt x="2353" y="631"/>
                  </a:lnTo>
                  <a:lnTo>
                    <a:pt x="2336" y="628"/>
                  </a:lnTo>
                  <a:lnTo>
                    <a:pt x="2318" y="626"/>
                  </a:lnTo>
                  <a:lnTo>
                    <a:pt x="2297" y="628"/>
                  </a:lnTo>
                  <a:lnTo>
                    <a:pt x="2277" y="631"/>
                  </a:lnTo>
                  <a:lnTo>
                    <a:pt x="2254" y="638"/>
                  </a:lnTo>
                  <a:lnTo>
                    <a:pt x="2233" y="647"/>
                  </a:lnTo>
                  <a:lnTo>
                    <a:pt x="2210" y="660"/>
                  </a:lnTo>
                  <a:lnTo>
                    <a:pt x="2210" y="660"/>
                  </a:lnTo>
                  <a:close/>
                </a:path>
              </a:pathLst>
            </a:custGeom>
            <a:solidFill>
              <a:srgbClr val="1A262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11" name="Freeform: Shape 10"/>
            <p:cNvSpPr>
              <a:spLocks/>
            </p:cNvSpPr>
            <p:nvPr/>
          </p:nvSpPr>
          <p:spPr bwMode="auto">
            <a:xfrm>
              <a:off x="4173055" y="3157068"/>
              <a:ext cx="2147723" cy="1420921"/>
            </a:xfrm>
            <a:custGeom>
              <a:avLst/>
              <a:gdLst>
                <a:gd name="T0" fmla="*/ 2665 w 2760"/>
                <a:gd name="T1" fmla="*/ 1026 h 1825"/>
                <a:gd name="T2" fmla="*/ 2716 w 2760"/>
                <a:gd name="T3" fmla="*/ 1031 h 1825"/>
                <a:gd name="T4" fmla="*/ 2746 w 2760"/>
                <a:gd name="T5" fmla="*/ 1015 h 1825"/>
                <a:gd name="T6" fmla="*/ 2760 w 2760"/>
                <a:gd name="T7" fmla="*/ 359 h 1825"/>
                <a:gd name="T8" fmla="*/ 1807 w 2760"/>
                <a:gd name="T9" fmla="*/ 352 h 1825"/>
                <a:gd name="T10" fmla="*/ 1784 w 2760"/>
                <a:gd name="T11" fmla="*/ 324 h 1825"/>
                <a:gd name="T12" fmla="*/ 1782 w 2760"/>
                <a:gd name="T13" fmla="*/ 278 h 1825"/>
                <a:gd name="T14" fmla="*/ 1805 w 2760"/>
                <a:gd name="T15" fmla="*/ 226 h 1825"/>
                <a:gd name="T16" fmla="*/ 1837 w 2760"/>
                <a:gd name="T17" fmla="*/ 138 h 1825"/>
                <a:gd name="T18" fmla="*/ 1828 w 2760"/>
                <a:gd name="T19" fmla="*/ 67 h 1825"/>
                <a:gd name="T20" fmla="*/ 1788 w 2760"/>
                <a:gd name="T21" fmla="*/ 18 h 1825"/>
                <a:gd name="T22" fmla="*/ 1721 w 2760"/>
                <a:gd name="T23" fmla="*/ 0 h 1825"/>
                <a:gd name="T24" fmla="*/ 1669 w 2760"/>
                <a:gd name="T25" fmla="*/ 11 h 1825"/>
                <a:gd name="T26" fmla="*/ 1622 w 2760"/>
                <a:gd name="T27" fmla="*/ 51 h 1825"/>
                <a:gd name="T28" fmla="*/ 1606 w 2760"/>
                <a:gd name="T29" fmla="*/ 118 h 1825"/>
                <a:gd name="T30" fmla="*/ 1625 w 2760"/>
                <a:gd name="T31" fmla="*/ 203 h 1825"/>
                <a:gd name="T32" fmla="*/ 1655 w 2760"/>
                <a:gd name="T33" fmla="*/ 262 h 1825"/>
                <a:gd name="T34" fmla="*/ 1660 w 2760"/>
                <a:gd name="T35" fmla="*/ 315 h 1825"/>
                <a:gd name="T36" fmla="*/ 1645 w 2760"/>
                <a:gd name="T37" fmla="*/ 345 h 1825"/>
                <a:gd name="T38" fmla="*/ 683 w 2760"/>
                <a:gd name="T39" fmla="*/ 359 h 1825"/>
                <a:gd name="T40" fmla="*/ 637 w 2760"/>
                <a:gd name="T41" fmla="*/ 667 h 1825"/>
                <a:gd name="T42" fmla="*/ 631 w 2760"/>
                <a:gd name="T43" fmla="*/ 962 h 1825"/>
                <a:gd name="T44" fmla="*/ 622 w 2760"/>
                <a:gd name="T45" fmla="*/ 1034 h 1825"/>
                <a:gd name="T46" fmla="*/ 518 w 2760"/>
                <a:gd name="T47" fmla="*/ 1208 h 1825"/>
                <a:gd name="T48" fmla="*/ 302 w 2760"/>
                <a:gd name="T49" fmla="*/ 1459 h 1825"/>
                <a:gd name="T50" fmla="*/ 62 w 2760"/>
                <a:gd name="T51" fmla="*/ 1694 h 1825"/>
                <a:gd name="T52" fmla="*/ 14 w 2760"/>
                <a:gd name="T53" fmla="*/ 1775 h 1825"/>
                <a:gd name="T54" fmla="*/ 1441 w 2760"/>
                <a:gd name="T55" fmla="*/ 1825 h 1825"/>
                <a:gd name="T56" fmla="*/ 1462 w 2760"/>
                <a:gd name="T57" fmla="*/ 1811 h 1825"/>
                <a:gd name="T58" fmla="*/ 1478 w 2760"/>
                <a:gd name="T59" fmla="*/ 1781 h 1825"/>
                <a:gd name="T60" fmla="*/ 1473 w 2760"/>
                <a:gd name="T61" fmla="*/ 1728 h 1825"/>
                <a:gd name="T62" fmla="*/ 1443 w 2760"/>
                <a:gd name="T63" fmla="*/ 1669 h 1825"/>
                <a:gd name="T64" fmla="*/ 1422 w 2760"/>
                <a:gd name="T65" fmla="*/ 1584 h 1825"/>
                <a:gd name="T66" fmla="*/ 1439 w 2760"/>
                <a:gd name="T67" fmla="*/ 1517 h 1825"/>
                <a:gd name="T68" fmla="*/ 1487 w 2760"/>
                <a:gd name="T69" fmla="*/ 1477 h 1825"/>
                <a:gd name="T70" fmla="*/ 1538 w 2760"/>
                <a:gd name="T71" fmla="*/ 1466 h 1825"/>
                <a:gd name="T72" fmla="*/ 1604 w 2760"/>
                <a:gd name="T73" fmla="*/ 1484 h 1825"/>
                <a:gd name="T74" fmla="*/ 1646 w 2760"/>
                <a:gd name="T75" fmla="*/ 1531 h 1825"/>
                <a:gd name="T76" fmla="*/ 1653 w 2760"/>
                <a:gd name="T77" fmla="*/ 1604 h 1825"/>
                <a:gd name="T78" fmla="*/ 1623 w 2760"/>
                <a:gd name="T79" fmla="*/ 1692 h 1825"/>
                <a:gd name="T80" fmla="*/ 1600 w 2760"/>
                <a:gd name="T81" fmla="*/ 1744 h 1825"/>
                <a:gd name="T82" fmla="*/ 1602 w 2760"/>
                <a:gd name="T83" fmla="*/ 1790 h 1825"/>
                <a:gd name="T84" fmla="*/ 1625 w 2760"/>
                <a:gd name="T85" fmla="*/ 1818 h 1825"/>
                <a:gd name="T86" fmla="*/ 2760 w 2760"/>
                <a:gd name="T87" fmla="*/ 1188 h 1825"/>
                <a:gd name="T88" fmla="*/ 2746 w 2760"/>
                <a:gd name="T89" fmla="*/ 1169 h 1825"/>
                <a:gd name="T90" fmla="*/ 2716 w 2760"/>
                <a:gd name="T91" fmla="*/ 1153 h 1825"/>
                <a:gd name="T92" fmla="*/ 2665 w 2760"/>
                <a:gd name="T93" fmla="*/ 1158 h 1825"/>
                <a:gd name="T94" fmla="*/ 2605 w 2760"/>
                <a:gd name="T95" fmla="*/ 1187 h 1825"/>
                <a:gd name="T96" fmla="*/ 2520 w 2760"/>
                <a:gd name="T97" fmla="*/ 1208 h 1825"/>
                <a:gd name="T98" fmla="*/ 2454 w 2760"/>
                <a:gd name="T99" fmla="*/ 1190 h 1825"/>
                <a:gd name="T100" fmla="*/ 2412 w 2760"/>
                <a:gd name="T101" fmla="*/ 1142 h 1825"/>
                <a:gd name="T102" fmla="*/ 2401 w 2760"/>
                <a:gd name="T103" fmla="*/ 1091 h 1825"/>
                <a:gd name="T104" fmla="*/ 2419 w 2760"/>
                <a:gd name="T105" fmla="*/ 1026 h 1825"/>
                <a:gd name="T106" fmla="*/ 2469 w 2760"/>
                <a:gd name="T107" fmla="*/ 985 h 1825"/>
                <a:gd name="T108" fmla="*/ 2541 w 2760"/>
                <a:gd name="T109" fmla="*/ 976 h 1825"/>
                <a:gd name="T110" fmla="*/ 2628 w 2760"/>
                <a:gd name="T111" fmla="*/ 1008 h 1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760" h="1825">
                  <a:moveTo>
                    <a:pt x="2628" y="1008"/>
                  </a:moveTo>
                  <a:lnTo>
                    <a:pt x="2628" y="1008"/>
                  </a:lnTo>
                  <a:lnTo>
                    <a:pt x="2647" y="1019"/>
                  </a:lnTo>
                  <a:lnTo>
                    <a:pt x="2665" y="1026"/>
                  </a:lnTo>
                  <a:lnTo>
                    <a:pt x="2679" y="1029"/>
                  </a:lnTo>
                  <a:lnTo>
                    <a:pt x="2693" y="1031"/>
                  </a:lnTo>
                  <a:lnTo>
                    <a:pt x="2706" y="1031"/>
                  </a:lnTo>
                  <a:lnTo>
                    <a:pt x="2716" y="1031"/>
                  </a:lnTo>
                  <a:lnTo>
                    <a:pt x="2727" y="1027"/>
                  </a:lnTo>
                  <a:lnTo>
                    <a:pt x="2734" y="1024"/>
                  </a:lnTo>
                  <a:lnTo>
                    <a:pt x="2741" y="1019"/>
                  </a:lnTo>
                  <a:lnTo>
                    <a:pt x="2746" y="1015"/>
                  </a:lnTo>
                  <a:lnTo>
                    <a:pt x="2755" y="1004"/>
                  </a:lnTo>
                  <a:lnTo>
                    <a:pt x="2759" y="997"/>
                  </a:lnTo>
                  <a:lnTo>
                    <a:pt x="2760" y="994"/>
                  </a:lnTo>
                  <a:lnTo>
                    <a:pt x="2760" y="359"/>
                  </a:lnTo>
                  <a:lnTo>
                    <a:pt x="1820" y="359"/>
                  </a:lnTo>
                  <a:lnTo>
                    <a:pt x="1820" y="359"/>
                  </a:lnTo>
                  <a:lnTo>
                    <a:pt x="1816" y="357"/>
                  </a:lnTo>
                  <a:lnTo>
                    <a:pt x="1807" y="352"/>
                  </a:lnTo>
                  <a:lnTo>
                    <a:pt x="1798" y="345"/>
                  </a:lnTo>
                  <a:lnTo>
                    <a:pt x="1793" y="339"/>
                  </a:lnTo>
                  <a:lnTo>
                    <a:pt x="1790" y="332"/>
                  </a:lnTo>
                  <a:lnTo>
                    <a:pt x="1784" y="324"/>
                  </a:lnTo>
                  <a:lnTo>
                    <a:pt x="1782" y="315"/>
                  </a:lnTo>
                  <a:lnTo>
                    <a:pt x="1781" y="304"/>
                  </a:lnTo>
                  <a:lnTo>
                    <a:pt x="1781" y="292"/>
                  </a:lnTo>
                  <a:lnTo>
                    <a:pt x="1782" y="278"/>
                  </a:lnTo>
                  <a:lnTo>
                    <a:pt x="1788" y="262"/>
                  </a:lnTo>
                  <a:lnTo>
                    <a:pt x="1795" y="246"/>
                  </a:lnTo>
                  <a:lnTo>
                    <a:pt x="1805" y="226"/>
                  </a:lnTo>
                  <a:lnTo>
                    <a:pt x="1805" y="226"/>
                  </a:lnTo>
                  <a:lnTo>
                    <a:pt x="1816" y="203"/>
                  </a:lnTo>
                  <a:lnTo>
                    <a:pt x="1827" y="180"/>
                  </a:lnTo>
                  <a:lnTo>
                    <a:pt x="1832" y="159"/>
                  </a:lnTo>
                  <a:lnTo>
                    <a:pt x="1837" y="138"/>
                  </a:lnTo>
                  <a:lnTo>
                    <a:pt x="1837" y="118"/>
                  </a:lnTo>
                  <a:lnTo>
                    <a:pt x="1837" y="101"/>
                  </a:lnTo>
                  <a:lnTo>
                    <a:pt x="1834" y="83"/>
                  </a:lnTo>
                  <a:lnTo>
                    <a:pt x="1828" y="67"/>
                  </a:lnTo>
                  <a:lnTo>
                    <a:pt x="1820" y="51"/>
                  </a:lnTo>
                  <a:lnTo>
                    <a:pt x="1811" y="39"/>
                  </a:lnTo>
                  <a:lnTo>
                    <a:pt x="1800" y="28"/>
                  </a:lnTo>
                  <a:lnTo>
                    <a:pt x="1788" y="18"/>
                  </a:lnTo>
                  <a:lnTo>
                    <a:pt x="1772" y="11"/>
                  </a:lnTo>
                  <a:lnTo>
                    <a:pt x="1756" y="5"/>
                  </a:lnTo>
                  <a:lnTo>
                    <a:pt x="1740" y="2"/>
                  </a:lnTo>
                  <a:lnTo>
                    <a:pt x="1721" y="0"/>
                  </a:lnTo>
                  <a:lnTo>
                    <a:pt x="1721" y="0"/>
                  </a:lnTo>
                  <a:lnTo>
                    <a:pt x="1703" y="2"/>
                  </a:lnTo>
                  <a:lnTo>
                    <a:pt x="1685" y="5"/>
                  </a:lnTo>
                  <a:lnTo>
                    <a:pt x="1669" y="11"/>
                  </a:lnTo>
                  <a:lnTo>
                    <a:pt x="1655" y="18"/>
                  </a:lnTo>
                  <a:lnTo>
                    <a:pt x="1643" y="28"/>
                  </a:lnTo>
                  <a:lnTo>
                    <a:pt x="1632" y="39"/>
                  </a:lnTo>
                  <a:lnTo>
                    <a:pt x="1622" y="51"/>
                  </a:lnTo>
                  <a:lnTo>
                    <a:pt x="1614" y="67"/>
                  </a:lnTo>
                  <a:lnTo>
                    <a:pt x="1609" y="83"/>
                  </a:lnTo>
                  <a:lnTo>
                    <a:pt x="1606" y="101"/>
                  </a:lnTo>
                  <a:lnTo>
                    <a:pt x="1606" y="118"/>
                  </a:lnTo>
                  <a:lnTo>
                    <a:pt x="1606" y="138"/>
                  </a:lnTo>
                  <a:lnTo>
                    <a:pt x="1609" y="159"/>
                  </a:lnTo>
                  <a:lnTo>
                    <a:pt x="1616" y="180"/>
                  </a:lnTo>
                  <a:lnTo>
                    <a:pt x="1625" y="203"/>
                  </a:lnTo>
                  <a:lnTo>
                    <a:pt x="1637" y="226"/>
                  </a:lnTo>
                  <a:lnTo>
                    <a:pt x="1637" y="226"/>
                  </a:lnTo>
                  <a:lnTo>
                    <a:pt x="1648" y="246"/>
                  </a:lnTo>
                  <a:lnTo>
                    <a:pt x="1655" y="262"/>
                  </a:lnTo>
                  <a:lnTo>
                    <a:pt x="1659" y="278"/>
                  </a:lnTo>
                  <a:lnTo>
                    <a:pt x="1662" y="292"/>
                  </a:lnTo>
                  <a:lnTo>
                    <a:pt x="1662" y="304"/>
                  </a:lnTo>
                  <a:lnTo>
                    <a:pt x="1660" y="315"/>
                  </a:lnTo>
                  <a:lnTo>
                    <a:pt x="1657" y="324"/>
                  </a:lnTo>
                  <a:lnTo>
                    <a:pt x="1653" y="332"/>
                  </a:lnTo>
                  <a:lnTo>
                    <a:pt x="1650" y="339"/>
                  </a:lnTo>
                  <a:lnTo>
                    <a:pt x="1645" y="345"/>
                  </a:lnTo>
                  <a:lnTo>
                    <a:pt x="1634" y="352"/>
                  </a:lnTo>
                  <a:lnTo>
                    <a:pt x="1627" y="357"/>
                  </a:lnTo>
                  <a:lnTo>
                    <a:pt x="1623" y="359"/>
                  </a:lnTo>
                  <a:lnTo>
                    <a:pt x="683" y="359"/>
                  </a:lnTo>
                  <a:lnTo>
                    <a:pt x="668" y="426"/>
                  </a:lnTo>
                  <a:lnTo>
                    <a:pt x="653" y="511"/>
                  </a:lnTo>
                  <a:lnTo>
                    <a:pt x="642" y="592"/>
                  </a:lnTo>
                  <a:lnTo>
                    <a:pt x="637" y="667"/>
                  </a:lnTo>
                  <a:lnTo>
                    <a:pt x="631" y="736"/>
                  </a:lnTo>
                  <a:lnTo>
                    <a:pt x="628" y="797"/>
                  </a:lnTo>
                  <a:lnTo>
                    <a:pt x="628" y="898"/>
                  </a:lnTo>
                  <a:lnTo>
                    <a:pt x="631" y="962"/>
                  </a:lnTo>
                  <a:lnTo>
                    <a:pt x="631" y="987"/>
                  </a:lnTo>
                  <a:lnTo>
                    <a:pt x="631" y="1003"/>
                  </a:lnTo>
                  <a:lnTo>
                    <a:pt x="628" y="1019"/>
                  </a:lnTo>
                  <a:lnTo>
                    <a:pt x="622" y="1034"/>
                  </a:lnTo>
                  <a:lnTo>
                    <a:pt x="615" y="1050"/>
                  </a:lnTo>
                  <a:lnTo>
                    <a:pt x="582" y="1102"/>
                  </a:lnTo>
                  <a:lnTo>
                    <a:pt x="538" y="1181"/>
                  </a:lnTo>
                  <a:lnTo>
                    <a:pt x="518" y="1208"/>
                  </a:lnTo>
                  <a:lnTo>
                    <a:pt x="497" y="1238"/>
                  </a:lnTo>
                  <a:lnTo>
                    <a:pt x="440" y="1307"/>
                  </a:lnTo>
                  <a:lnTo>
                    <a:pt x="375" y="1385"/>
                  </a:lnTo>
                  <a:lnTo>
                    <a:pt x="302" y="1459"/>
                  </a:lnTo>
                  <a:lnTo>
                    <a:pt x="230" y="1531"/>
                  </a:lnTo>
                  <a:lnTo>
                    <a:pt x="168" y="1595"/>
                  </a:lnTo>
                  <a:lnTo>
                    <a:pt x="92" y="1668"/>
                  </a:lnTo>
                  <a:lnTo>
                    <a:pt x="62" y="1694"/>
                  </a:lnTo>
                  <a:lnTo>
                    <a:pt x="41" y="1721"/>
                  </a:lnTo>
                  <a:lnTo>
                    <a:pt x="30" y="1736"/>
                  </a:lnTo>
                  <a:lnTo>
                    <a:pt x="21" y="1752"/>
                  </a:lnTo>
                  <a:lnTo>
                    <a:pt x="14" y="1775"/>
                  </a:lnTo>
                  <a:lnTo>
                    <a:pt x="5" y="1797"/>
                  </a:lnTo>
                  <a:lnTo>
                    <a:pt x="0" y="1820"/>
                  </a:lnTo>
                  <a:lnTo>
                    <a:pt x="0" y="1825"/>
                  </a:lnTo>
                  <a:lnTo>
                    <a:pt x="1441" y="1825"/>
                  </a:lnTo>
                  <a:lnTo>
                    <a:pt x="1441" y="1825"/>
                  </a:lnTo>
                  <a:lnTo>
                    <a:pt x="1445" y="1823"/>
                  </a:lnTo>
                  <a:lnTo>
                    <a:pt x="1452" y="1818"/>
                  </a:lnTo>
                  <a:lnTo>
                    <a:pt x="1462" y="1811"/>
                  </a:lnTo>
                  <a:lnTo>
                    <a:pt x="1468" y="1804"/>
                  </a:lnTo>
                  <a:lnTo>
                    <a:pt x="1471" y="1798"/>
                  </a:lnTo>
                  <a:lnTo>
                    <a:pt x="1475" y="1790"/>
                  </a:lnTo>
                  <a:lnTo>
                    <a:pt x="1478" y="1781"/>
                  </a:lnTo>
                  <a:lnTo>
                    <a:pt x="1480" y="1770"/>
                  </a:lnTo>
                  <a:lnTo>
                    <a:pt x="1480" y="1758"/>
                  </a:lnTo>
                  <a:lnTo>
                    <a:pt x="1477" y="1744"/>
                  </a:lnTo>
                  <a:lnTo>
                    <a:pt x="1473" y="1728"/>
                  </a:lnTo>
                  <a:lnTo>
                    <a:pt x="1466" y="1712"/>
                  </a:lnTo>
                  <a:lnTo>
                    <a:pt x="1455" y="1692"/>
                  </a:lnTo>
                  <a:lnTo>
                    <a:pt x="1455" y="1692"/>
                  </a:lnTo>
                  <a:lnTo>
                    <a:pt x="1443" y="1669"/>
                  </a:lnTo>
                  <a:lnTo>
                    <a:pt x="1434" y="1646"/>
                  </a:lnTo>
                  <a:lnTo>
                    <a:pt x="1427" y="1625"/>
                  </a:lnTo>
                  <a:lnTo>
                    <a:pt x="1424" y="1604"/>
                  </a:lnTo>
                  <a:lnTo>
                    <a:pt x="1422" y="1584"/>
                  </a:lnTo>
                  <a:lnTo>
                    <a:pt x="1424" y="1565"/>
                  </a:lnTo>
                  <a:lnTo>
                    <a:pt x="1427" y="1549"/>
                  </a:lnTo>
                  <a:lnTo>
                    <a:pt x="1432" y="1531"/>
                  </a:lnTo>
                  <a:lnTo>
                    <a:pt x="1439" y="1517"/>
                  </a:lnTo>
                  <a:lnTo>
                    <a:pt x="1450" y="1505"/>
                  </a:lnTo>
                  <a:lnTo>
                    <a:pt x="1461" y="1492"/>
                  </a:lnTo>
                  <a:lnTo>
                    <a:pt x="1473" y="1484"/>
                  </a:lnTo>
                  <a:lnTo>
                    <a:pt x="1487" y="1477"/>
                  </a:lnTo>
                  <a:lnTo>
                    <a:pt x="1503" y="1469"/>
                  </a:lnTo>
                  <a:lnTo>
                    <a:pt x="1521" y="1466"/>
                  </a:lnTo>
                  <a:lnTo>
                    <a:pt x="1538" y="1466"/>
                  </a:lnTo>
                  <a:lnTo>
                    <a:pt x="1538" y="1466"/>
                  </a:lnTo>
                  <a:lnTo>
                    <a:pt x="1558" y="1466"/>
                  </a:lnTo>
                  <a:lnTo>
                    <a:pt x="1574" y="1469"/>
                  </a:lnTo>
                  <a:lnTo>
                    <a:pt x="1590" y="1477"/>
                  </a:lnTo>
                  <a:lnTo>
                    <a:pt x="1604" y="1484"/>
                  </a:lnTo>
                  <a:lnTo>
                    <a:pt x="1618" y="1492"/>
                  </a:lnTo>
                  <a:lnTo>
                    <a:pt x="1629" y="1505"/>
                  </a:lnTo>
                  <a:lnTo>
                    <a:pt x="1637" y="1517"/>
                  </a:lnTo>
                  <a:lnTo>
                    <a:pt x="1646" y="1531"/>
                  </a:lnTo>
                  <a:lnTo>
                    <a:pt x="1652" y="1549"/>
                  </a:lnTo>
                  <a:lnTo>
                    <a:pt x="1655" y="1565"/>
                  </a:lnTo>
                  <a:lnTo>
                    <a:pt x="1655" y="1584"/>
                  </a:lnTo>
                  <a:lnTo>
                    <a:pt x="1653" y="1604"/>
                  </a:lnTo>
                  <a:lnTo>
                    <a:pt x="1650" y="1625"/>
                  </a:lnTo>
                  <a:lnTo>
                    <a:pt x="1645" y="1646"/>
                  </a:lnTo>
                  <a:lnTo>
                    <a:pt x="1634" y="1669"/>
                  </a:lnTo>
                  <a:lnTo>
                    <a:pt x="1623" y="1692"/>
                  </a:lnTo>
                  <a:lnTo>
                    <a:pt x="1623" y="1692"/>
                  </a:lnTo>
                  <a:lnTo>
                    <a:pt x="1613" y="1712"/>
                  </a:lnTo>
                  <a:lnTo>
                    <a:pt x="1606" y="1728"/>
                  </a:lnTo>
                  <a:lnTo>
                    <a:pt x="1600" y="1744"/>
                  </a:lnTo>
                  <a:lnTo>
                    <a:pt x="1599" y="1758"/>
                  </a:lnTo>
                  <a:lnTo>
                    <a:pt x="1599" y="1770"/>
                  </a:lnTo>
                  <a:lnTo>
                    <a:pt x="1600" y="1781"/>
                  </a:lnTo>
                  <a:lnTo>
                    <a:pt x="1602" y="1790"/>
                  </a:lnTo>
                  <a:lnTo>
                    <a:pt x="1607" y="1798"/>
                  </a:lnTo>
                  <a:lnTo>
                    <a:pt x="1611" y="1804"/>
                  </a:lnTo>
                  <a:lnTo>
                    <a:pt x="1616" y="1811"/>
                  </a:lnTo>
                  <a:lnTo>
                    <a:pt x="1625" y="1818"/>
                  </a:lnTo>
                  <a:lnTo>
                    <a:pt x="1634" y="1823"/>
                  </a:lnTo>
                  <a:lnTo>
                    <a:pt x="1637" y="1825"/>
                  </a:lnTo>
                  <a:lnTo>
                    <a:pt x="2760" y="1825"/>
                  </a:lnTo>
                  <a:lnTo>
                    <a:pt x="2760" y="1188"/>
                  </a:lnTo>
                  <a:lnTo>
                    <a:pt x="2760" y="1188"/>
                  </a:lnTo>
                  <a:lnTo>
                    <a:pt x="2759" y="1187"/>
                  </a:lnTo>
                  <a:lnTo>
                    <a:pt x="2755" y="1178"/>
                  </a:lnTo>
                  <a:lnTo>
                    <a:pt x="2746" y="1169"/>
                  </a:lnTo>
                  <a:lnTo>
                    <a:pt x="2741" y="1164"/>
                  </a:lnTo>
                  <a:lnTo>
                    <a:pt x="2734" y="1158"/>
                  </a:lnTo>
                  <a:lnTo>
                    <a:pt x="2727" y="1155"/>
                  </a:lnTo>
                  <a:lnTo>
                    <a:pt x="2716" y="1153"/>
                  </a:lnTo>
                  <a:lnTo>
                    <a:pt x="2706" y="1151"/>
                  </a:lnTo>
                  <a:lnTo>
                    <a:pt x="2693" y="1151"/>
                  </a:lnTo>
                  <a:lnTo>
                    <a:pt x="2679" y="1153"/>
                  </a:lnTo>
                  <a:lnTo>
                    <a:pt x="2665" y="1158"/>
                  </a:lnTo>
                  <a:lnTo>
                    <a:pt x="2647" y="1165"/>
                  </a:lnTo>
                  <a:lnTo>
                    <a:pt x="2628" y="1174"/>
                  </a:lnTo>
                  <a:lnTo>
                    <a:pt x="2628" y="1174"/>
                  </a:lnTo>
                  <a:lnTo>
                    <a:pt x="2605" y="1187"/>
                  </a:lnTo>
                  <a:lnTo>
                    <a:pt x="2584" y="1195"/>
                  </a:lnTo>
                  <a:lnTo>
                    <a:pt x="2561" y="1202"/>
                  </a:lnTo>
                  <a:lnTo>
                    <a:pt x="2541" y="1206"/>
                  </a:lnTo>
                  <a:lnTo>
                    <a:pt x="2520" y="1208"/>
                  </a:lnTo>
                  <a:lnTo>
                    <a:pt x="2502" y="1206"/>
                  </a:lnTo>
                  <a:lnTo>
                    <a:pt x="2485" y="1204"/>
                  </a:lnTo>
                  <a:lnTo>
                    <a:pt x="2469" y="1197"/>
                  </a:lnTo>
                  <a:lnTo>
                    <a:pt x="2454" y="1190"/>
                  </a:lnTo>
                  <a:lnTo>
                    <a:pt x="2440" y="1181"/>
                  </a:lnTo>
                  <a:lnTo>
                    <a:pt x="2430" y="1169"/>
                  </a:lnTo>
                  <a:lnTo>
                    <a:pt x="2419" y="1156"/>
                  </a:lnTo>
                  <a:lnTo>
                    <a:pt x="2412" y="1142"/>
                  </a:lnTo>
                  <a:lnTo>
                    <a:pt x="2407" y="1126"/>
                  </a:lnTo>
                  <a:lnTo>
                    <a:pt x="2403" y="1109"/>
                  </a:lnTo>
                  <a:lnTo>
                    <a:pt x="2401" y="1091"/>
                  </a:lnTo>
                  <a:lnTo>
                    <a:pt x="2401" y="1091"/>
                  </a:lnTo>
                  <a:lnTo>
                    <a:pt x="2403" y="1073"/>
                  </a:lnTo>
                  <a:lnTo>
                    <a:pt x="2407" y="1056"/>
                  </a:lnTo>
                  <a:lnTo>
                    <a:pt x="2412" y="1040"/>
                  </a:lnTo>
                  <a:lnTo>
                    <a:pt x="2419" y="1026"/>
                  </a:lnTo>
                  <a:lnTo>
                    <a:pt x="2430" y="1013"/>
                  </a:lnTo>
                  <a:lnTo>
                    <a:pt x="2440" y="1001"/>
                  </a:lnTo>
                  <a:lnTo>
                    <a:pt x="2454" y="992"/>
                  </a:lnTo>
                  <a:lnTo>
                    <a:pt x="2469" y="985"/>
                  </a:lnTo>
                  <a:lnTo>
                    <a:pt x="2485" y="980"/>
                  </a:lnTo>
                  <a:lnTo>
                    <a:pt x="2502" y="976"/>
                  </a:lnTo>
                  <a:lnTo>
                    <a:pt x="2520" y="974"/>
                  </a:lnTo>
                  <a:lnTo>
                    <a:pt x="2541" y="976"/>
                  </a:lnTo>
                  <a:lnTo>
                    <a:pt x="2561" y="980"/>
                  </a:lnTo>
                  <a:lnTo>
                    <a:pt x="2584" y="987"/>
                  </a:lnTo>
                  <a:lnTo>
                    <a:pt x="2605" y="996"/>
                  </a:lnTo>
                  <a:lnTo>
                    <a:pt x="2628" y="1008"/>
                  </a:lnTo>
                  <a:lnTo>
                    <a:pt x="2628" y="1008"/>
                  </a:lnTo>
                  <a:close/>
                </a:path>
              </a:pathLst>
            </a:custGeom>
            <a:solidFill>
              <a:srgbClr val="CE4C4B"/>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12" name="TextBox 16"/>
            <p:cNvSpPr txBox="1">
              <a:spLocks/>
            </p:cNvSpPr>
            <p:nvPr/>
          </p:nvSpPr>
          <p:spPr bwMode="auto">
            <a:xfrm>
              <a:off x="2279576" y="2710011"/>
              <a:ext cx="2486437" cy="461665"/>
            </a:xfrm>
            <a:prstGeom prst="rect">
              <a:avLst/>
            </a:prstGeom>
            <a:noFill/>
            <a:extLst/>
          </p:spPr>
          <p:txBody>
            <a:bodyPr wrap="square" lIns="0" tIns="0" rIns="360000" bIns="0">
              <a:norm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chemeClr val="tx1">
                      <a:lumMod val="50000"/>
                      <a:lumOff val="50000"/>
                    </a:schemeClr>
                  </a:solidFill>
                  <a:effectLst/>
                  <a:uLnTx/>
                  <a:uFillTx/>
                  <a:latin typeface="等线" panose="020F0502020204030204"/>
                  <a:ea typeface="等线" panose="02010600030101010101" pitchFamily="2" charset="-122"/>
                  <a:cs typeface="+mn-cs"/>
                </a:rPr>
                <a:t>此部分内容作为文字排版占位显示</a:t>
              </a:r>
              <a:br>
                <a:rPr kumimoji="0" lang="zh-CN" altLang="en-US" sz="1000" b="0" i="0" u="none" strike="noStrike" kern="1200" cap="none" spc="0" normalizeH="0" baseline="0" noProof="0" dirty="0">
                  <a:ln>
                    <a:noFill/>
                  </a:ln>
                  <a:solidFill>
                    <a:schemeClr val="tx1">
                      <a:lumMod val="50000"/>
                      <a:lumOff val="50000"/>
                    </a:schemeClr>
                  </a:solidFill>
                  <a:effectLst/>
                  <a:uLnTx/>
                  <a:uFillTx/>
                  <a:latin typeface="等线" panose="020F0502020204030204"/>
                  <a:ea typeface="等线" panose="02010600030101010101" pitchFamily="2" charset="-122"/>
                  <a:cs typeface="+mn-cs"/>
                </a:rPr>
              </a:br>
              <a:r>
                <a:rPr kumimoji="0" lang="zh-CN" altLang="en-US" sz="1000" b="0" i="0" u="none" strike="noStrike" kern="1200" cap="none" spc="0" normalizeH="0" baseline="0" noProof="0" dirty="0">
                  <a:ln>
                    <a:noFill/>
                  </a:ln>
                  <a:solidFill>
                    <a:schemeClr val="tx1">
                      <a:lumMod val="50000"/>
                      <a:lumOff val="50000"/>
                    </a:schemeClr>
                  </a:solidFill>
                  <a:effectLst/>
                  <a:uLnTx/>
                  <a:uFillTx/>
                  <a:latin typeface="等线" panose="020F0502020204030204"/>
                  <a:ea typeface="等线" panose="02010600030101010101" pitchFamily="2" charset="-122"/>
                  <a:cs typeface="+mn-cs"/>
                </a:rPr>
                <a:t> （建议使用主题字体）</a:t>
              </a:r>
            </a:p>
          </p:txBody>
        </p:sp>
        <p:sp>
          <p:nvSpPr>
            <p:cNvPr id="13" name="Freeform: Shape 50"/>
            <p:cNvSpPr>
              <a:spLocks/>
            </p:cNvSpPr>
            <p:nvPr/>
          </p:nvSpPr>
          <p:spPr bwMode="auto">
            <a:xfrm>
              <a:off x="5988246" y="6038699"/>
              <a:ext cx="472799" cy="472799"/>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24 w 236"/>
                <a:gd name="T11" fmla="*/ 56 h 236"/>
                <a:gd name="T12" fmla="*/ 144 w 236"/>
                <a:gd name="T13" fmla="*/ 46 h 236"/>
                <a:gd name="T14" fmla="*/ 137 w 236"/>
                <a:gd name="T15" fmla="*/ 67 h 236"/>
                <a:gd name="T16" fmla="*/ 117 w 236"/>
                <a:gd name="T17" fmla="*/ 77 h 236"/>
                <a:gd name="T18" fmla="*/ 124 w 236"/>
                <a:gd name="T19" fmla="*/ 56 h 236"/>
                <a:gd name="T20" fmla="*/ 162 w 236"/>
                <a:gd name="T21" fmla="*/ 164 h 236"/>
                <a:gd name="T22" fmla="*/ 142 w 236"/>
                <a:gd name="T23" fmla="*/ 181 h 236"/>
                <a:gd name="T24" fmla="*/ 119 w 236"/>
                <a:gd name="T25" fmla="*/ 175 h 236"/>
                <a:gd name="T26" fmla="*/ 97 w 236"/>
                <a:gd name="T27" fmla="*/ 181 h 236"/>
                <a:gd name="T28" fmla="*/ 76 w 236"/>
                <a:gd name="T29" fmla="*/ 164 h 236"/>
                <a:gd name="T30" fmla="*/ 67 w 236"/>
                <a:gd name="T31" fmla="*/ 96 h 236"/>
                <a:gd name="T32" fmla="*/ 95 w 236"/>
                <a:gd name="T33" fmla="*/ 79 h 236"/>
                <a:gd name="T34" fmla="*/ 118 w 236"/>
                <a:gd name="T35" fmla="*/ 85 h 236"/>
                <a:gd name="T36" fmla="*/ 143 w 236"/>
                <a:gd name="T37" fmla="*/ 79 h 236"/>
                <a:gd name="T38" fmla="*/ 168 w 236"/>
                <a:gd name="T39" fmla="*/ 92 h 236"/>
                <a:gd name="T40" fmla="*/ 154 w 236"/>
                <a:gd name="T41" fmla="*/ 118 h 236"/>
                <a:gd name="T42" fmla="*/ 172 w 236"/>
                <a:gd name="T43" fmla="*/ 145 h 236"/>
                <a:gd name="T44" fmla="*/ 162 w 236"/>
                <a:gd name="T45" fmla="*/ 16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24" y="56"/>
                  </a:moveTo>
                  <a:cubicBezTo>
                    <a:pt x="129" y="50"/>
                    <a:pt x="137" y="46"/>
                    <a:pt x="144" y="46"/>
                  </a:cubicBezTo>
                  <a:cubicBezTo>
                    <a:pt x="144" y="54"/>
                    <a:pt x="141" y="62"/>
                    <a:pt x="137" y="67"/>
                  </a:cubicBezTo>
                  <a:cubicBezTo>
                    <a:pt x="132" y="73"/>
                    <a:pt x="124" y="78"/>
                    <a:pt x="117" y="77"/>
                  </a:cubicBezTo>
                  <a:cubicBezTo>
                    <a:pt x="115" y="69"/>
                    <a:pt x="119" y="61"/>
                    <a:pt x="124" y="56"/>
                  </a:cubicBezTo>
                  <a:close/>
                  <a:moveTo>
                    <a:pt x="162" y="164"/>
                  </a:moveTo>
                  <a:cubicBezTo>
                    <a:pt x="157" y="172"/>
                    <a:pt x="151" y="180"/>
                    <a:pt x="142" y="181"/>
                  </a:cubicBezTo>
                  <a:cubicBezTo>
                    <a:pt x="133" y="181"/>
                    <a:pt x="130" y="175"/>
                    <a:pt x="119" y="175"/>
                  </a:cubicBezTo>
                  <a:cubicBezTo>
                    <a:pt x="109" y="175"/>
                    <a:pt x="106" y="180"/>
                    <a:pt x="97" y="181"/>
                  </a:cubicBezTo>
                  <a:cubicBezTo>
                    <a:pt x="88" y="181"/>
                    <a:pt x="82" y="172"/>
                    <a:pt x="76" y="164"/>
                  </a:cubicBezTo>
                  <a:cubicBezTo>
                    <a:pt x="64" y="147"/>
                    <a:pt x="55" y="116"/>
                    <a:pt x="67" y="96"/>
                  </a:cubicBezTo>
                  <a:cubicBezTo>
                    <a:pt x="73" y="85"/>
                    <a:pt x="84" y="79"/>
                    <a:pt x="95" y="79"/>
                  </a:cubicBezTo>
                  <a:cubicBezTo>
                    <a:pt x="104" y="79"/>
                    <a:pt x="112" y="85"/>
                    <a:pt x="118" y="85"/>
                  </a:cubicBezTo>
                  <a:cubicBezTo>
                    <a:pt x="123" y="85"/>
                    <a:pt x="133" y="77"/>
                    <a:pt x="143" y="79"/>
                  </a:cubicBezTo>
                  <a:cubicBezTo>
                    <a:pt x="148" y="79"/>
                    <a:pt x="160" y="80"/>
                    <a:pt x="168" y="92"/>
                  </a:cubicBezTo>
                  <a:cubicBezTo>
                    <a:pt x="167" y="92"/>
                    <a:pt x="153" y="100"/>
                    <a:pt x="154" y="118"/>
                  </a:cubicBezTo>
                  <a:cubicBezTo>
                    <a:pt x="154" y="138"/>
                    <a:pt x="171" y="145"/>
                    <a:pt x="172" y="145"/>
                  </a:cubicBezTo>
                  <a:cubicBezTo>
                    <a:pt x="171" y="145"/>
                    <a:pt x="169" y="155"/>
                    <a:pt x="162" y="164"/>
                  </a:cubicBezTo>
                  <a:close/>
                </a:path>
              </a:pathLst>
            </a:custGeom>
            <a:solidFill>
              <a:schemeClr val="bg1"/>
            </a:solidFill>
            <a:ln>
              <a:noFill/>
            </a:ln>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14" name="Freeform: Shape 52"/>
            <p:cNvSpPr>
              <a:spLocks/>
            </p:cNvSpPr>
            <p:nvPr/>
          </p:nvSpPr>
          <p:spPr bwMode="auto">
            <a:xfrm>
              <a:off x="5515447" y="2574628"/>
              <a:ext cx="472799" cy="472799"/>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15" name="Freeform: Shape 53"/>
            <p:cNvSpPr>
              <a:spLocks/>
            </p:cNvSpPr>
            <p:nvPr/>
          </p:nvSpPr>
          <p:spPr bwMode="auto">
            <a:xfrm>
              <a:off x="6732683" y="2577639"/>
              <a:ext cx="472799" cy="472799"/>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16" name="Freeform: Shape 55"/>
            <p:cNvSpPr>
              <a:spLocks/>
            </p:cNvSpPr>
            <p:nvPr/>
          </p:nvSpPr>
          <p:spPr bwMode="auto">
            <a:xfrm>
              <a:off x="7137846" y="3842332"/>
              <a:ext cx="472799" cy="472799"/>
            </a:xfrm>
            <a:custGeom>
              <a:avLst/>
              <a:gdLst>
                <a:gd name="T0" fmla="*/ 118 w 236"/>
                <a:gd name="T1" fmla="*/ 142 h 236"/>
                <a:gd name="T2" fmla="*/ 142 w 236"/>
                <a:gd name="T3" fmla="*/ 118 h 236"/>
                <a:gd name="T4" fmla="*/ 137 w 236"/>
                <a:gd name="T5" fmla="*/ 105 h 236"/>
                <a:gd name="T6" fmla="*/ 118 w 236"/>
                <a:gd name="T7" fmla="*/ 95 h 236"/>
                <a:gd name="T8" fmla="*/ 99 w 236"/>
                <a:gd name="T9" fmla="*/ 105 h 236"/>
                <a:gd name="T10" fmla="*/ 94 w 236"/>
                <a:gd name="T11" fmla="*/ 118 h 236"/>
                <a:gd name="T12" fmla="*/ 118 w 236"/>
                <a:gd name="T13" fmla="*/ 142 h 236"/>
                <a:gd name="T14" fmla="*/ 170 w 236"/>
                <a:gd name="T15" fmla="*/ 89 h 236"/>
                <a:gd name="T16" fmla="*/ 170 w 236"/>
                <a:gd name="T17" fmla="*/ 70 h 236"/>
                <a:gd name="T18" fmla="*/ 170 w 236"/>
                <a:gd name="T19" fmla="*/ 67 h 236"/>
                <a:gd name="T20" fmla="*/ 167 w 236"/>
                <a:gd name="T21" fmla="*/ 67 h 236"/>
                <a:gd name="T22" fmla="*/ 147 w 236"/>
                <a:gd name="T23" fmla="*/ 67 h 236"/>
                <a:gd name="T24" fmla="*/ 147 w 236"/>
                <a:gd name="T25" fmla="*/ 90 h 236"/>
                <a:gd name="T26" fmla="*/ 170 w 236"/>
                <a:gd name="T27" fmla="*/ 89 h 236"/>
                <a:gd name="T28" fmla="*/ 118 w 236"/>
                <a:gd name="T29" fmla="*/ 0 h 236"/>
                <a:gd name="T30" fmla="*/ 0 w 236"/>
                <a:gd name="T31" fmla="*/ 118 h 236"/>
                <a:gd name="T32" fmla="*/ 118 w 236"/>
                <a:gd name="T33" fmla="*/ 236 h 236"/>
                <a:gd name="T34" fmla="*/ 236 w 236"/>
                <a:gd name="T35" fmla="*/ 118 h 236"/>
                <a:gd name="T36" fmla="*/ 118 w 236"/>
                <a:gd name="T37" fmla="*/ 0 h 236"/>
                <a:gd name="T38" fmla="*/ 185 w 236"/>
                <a:gd name="T39" fmla="*/ 105 h 236"/>
                <a:gd name="T40" fmla="*/ 185 w 236"/>
                <a:gd name="T41" fmla="*/ 160 h 236"/>
                <a:gd name="T42" fmla="*/ 159 w 236"/>
                <a:gd name="T43" fmla="*/ 186 h 236"/>
                <a:gd name="T44" fmla="*/ 77 w 236"/>
                <a:gd name="T45" fmla="*/ 186 h 236"/>
                <a:gd name="T46" fmla="*/ 51 w 236"/>
                <a:gd name="T47" fmla="*/ 160 h 236"/>
                <a:gd name="T48" fmla="*/ 51 w 236"/>
                <a:gd name="T49" fmla="*/ 105 h 236"/>
                <a:gd name="T50" fmla="*/ 51 w 236"/>
                <a:gd name="T51" fmla="*/ 77 h 236"/>
                <a:gd name="T52" fmla="*/ 77 w 236"/>
                <a:gd name="T53" fmla="*/ 51 h 236"/>
                <a:gd name="T54" fmla="*/ 159 w 236"/>
                <a:gd name="T55" fmla="*/ 51 h 236"/>
                <a:gd name="T56" fmla="*/ 185 w 236"/>
                <a:gd name="T57" fmla="*/ 77 h 236"/>
                <a:gd name="T58" fmla="*/ 185 w 236"/>
                <a:gd name="T59" fmla="*/ 105 h 236"/>
                <a:gd name="T60" fmla="*/ 155 w 236"/>
                <a:gd name="T61" fmla="*/ 118 h 236"/>
                <a:gd name="T62" fmla="*/ 118 w 236"/>
                <a:gd name="T63" fmla="*/ 155 h 236"/>
                <a:gd name="T64" fmla="*/ 81 w 236"/>
                <a:gd name="T65" fmla="*/ 118 h 236"/>
                <a:gd name="T66" fmla="*/ 84 w 236"/>
                <a:gd name="T67" fmla="*/ 105 h 236"/>
                <a:gd name="T68" fmla="*/ 64 w 236"/>
                <a:gd name="T69" fmla="*/ 105 h 236"/>
                <a:gd name="T70" fmla="*/ 64 w 236"/>
                <a:gd name="T71" fmla="*/ 160 h 236"/>
                <a:gd name="T72" fmla="*/ 77 w 236"/>
                <a:gd name="T73" fmla="*/ 172 h 236"/>
                <a:gd name="T74" fmla="*/ 159 w 236"/>
                <a:gd name="T75" fmla="*/ 172 h 236"/>
                <a:gd name="T76" fmla="*/ 172 w 236"/>
                <a:gd name="T77" fmla="*/ 160 h 236"/>
                <a:gd name="T78" fmla="*/ 172 w 236"/>
                <a:gd name="T79" fmla="*/ 105 h 236"/>
                <a:gd name="T80" fmla="*/ 152 w 236"/>
                <a:gd name="T81" fmla="*/ 105 h 236"/>
                <a:gd name="T82" fmla="*/ 155 w 236"/>
                <a:gd name="T83" fmla="*/ 118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6" h="236">
                  <a:moveTo>
                    <a:pt x="118" y="142"/>
                  </a:moveTo>
                  <a:cubicBezTo>
                    <a:pt x="131" y="142"/>
                    <a:pt x="142" y="131"/>
                    <a:pt x="142" y="118"/>
                  </a:cubicBezTo>
                  <a:cubicBezTo>
                    <a:pt x="142" y="113"/>
                    <a:pt x="140" y="108"/>
                    <a:pt x="137" y="105"/>
                  </a:cubicBezTo>
                  <a:cubicBezTo>
                    <a:pt x="133" y="99"/>
                    <a:pt x="126" y="95"/>
                    <a:pt x="118" y="95"/>
                  </a:cubicBezTo>
                  <a:cubicBezTo>
                    <a:pt x="110" y="95"/>
                    <a:pt x="103" y="99"/>
                    <a:pt x="99" y="105"/>
                  </a:cubicBezTo>
                  <a:cubicBezTo>
                    <a:pt x="96" y="108"/>
                    <a:pt x="94" y="113"/>
                    <a:pt x="94" y="118"/>
                  </a:cubicBezTo>
                  <a:cubicBezTo>
                    <a:pt x="94" y="131"/>
                    <a:pt x="105" y="142"/>
                    <a:pt x="118" y="142"/>
                  </a:cubicBezTo>
                  <a:close/>
                  <a:moveTo>
                    <a:pt x="170" y="89"/>
                  </a:moveTo>
                  <a:cubicBezTo>
                    <a:pt x="170" y="70"/>
                    <a:pt x="170" y="70"/>
                    <a:pt x="170" y="70"/>
                  </a:cubicBezTo>
                  <a:cubicBezTo>
                    <a:pt x="170" y="67"/>
                    <a:pt x="170" y="67"/>
                    <a:pt x="170" y="67"/>
                  </a:cubicBezTo>
                  <a:cubicBezTo>
                    <a:pt x="167" y="67"/>
                    <a:pt x="167" y="67"/>
                    <a:pt x="167" y="67"/>
                  </a:cubicBezTo>
                  <a:cubicBezTo>
                    <a:pt x="147" y="67"/>
                    <a:pt x="147" y="67"/>
                    <a:pt x="147" y="67"/>
                  </a:cubicBezTo>
                  <a:cubicBezTo>
                    <a:pt x="147" y="90"/>
                    <a:pt x="147" y="90"/>
                    <a:pt x="147" y="90"/>
                  </a:cubicBezTo>
                  <a:lnTo>
                    <a:pt x="170" y="89"/>
                  </a:ln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5" y="105"/>
                  </a:moveTo>
                  <a:cubicBezTo>
                    <a:pt x="185" y="160"/>
                    <a:pt x="185" y="160"/>
                    <a:pt x="185" y="160"/>
                  </a:cubicBezTo>
                  <a:cubicBezTo>
                    <a:pt x="185" y="174"/>
                    <a:pt x="173" y="186"/>
                    <a:pt x="159" y="186"/>
                  </a:cubicBezTo>
                  <a:cubicBezTo>
                    <a:pt x="77" y="186"/>
                    <a:pt x="77" y="186"/>
                    <a:pt x="77" y="186"/>
                  </a:cubicBezTo>
                  <a:cubicBezTo>
                    <a:pt x="62" y="186"/>
                    <a:pt x="51" y="174"/>
                    <a:pt x="51" y="160"/>
                  </a:cubicBezTo>
                  <a:cubicBezTo>
                    <a:pt x="51" y="105"/>
                    <a:pt x="51" y="105"/>
                    <a:pt x="51" y="105"/>
                  </a:cubicBezTo>
                  <a:cubicBezTo>
                    <a:pt x="51" y="77"/>
                    <a:pt x="51" y="77"/>
                    <a:pt x="51" y="77"/>
                  </a:cubicBezTo>
                  <a:cubicBezTo>
                    <a:pt x="51" y="63"/>
                    <a:pt x="62" y="51"/>
                    <a:pt x="77" y="51"/>
                  </a:cubicBezTo>
                  <a:cubicBezTo>
                    <a:pt x="159" y="51"/>
                    <a:pt x="159" y="51"/>
                    <a:pt x="159" y="51"/>
                  </a:cubicBezTo>
                  <a:cubicBezTo>
                    <a:pt x="173" y="51"/>
                    <a:pt x="185" y="63"/>
                    <a:pt x="185" y="77"/>
                  </a:cubicBezTo>
                  <a:lnTo>
                    <a:pt x="185" y="105"/>
                  </a:lnTo>
                  <a:close/>
                  <a:moveTo>
                    <a:pt x="155" y="118"/>
                  </a:moveTo>
                  <a:cubicBezTo>
                    <a:pt x="155" y="139"/>
                    <a:pt x="138" y="155"/>
                    <a:pt x="118" y="155"/>
                  </a:cubicBezTo>
                  <a:cubicBezTo>
                    <a:pt x="98" y="155"/>
                    <a:pt x="81" y="139"/>
                    <a:pt x="81" y="118"/>
                  </a:cubicBezTo>
                  <a:cubicBezTo>
                    <a:pt x="81" y="114"/>
                    <a:pt x="82" y="109"/>
                    <a:pt x="84" y="105"/>
                  </a:cubicBezTo>
                  <a:cubicBezTo>
                    <a:pt x="64" y="105"/>
                    <a:pt x="64" y="105"/>
                    <a:pt x="64" y="105"/>
                  </a:cubicBezTo>
                  <a:cubicBezTo>
                    <a:pt x="64" y="160"/>
                    <a:pt x="64" y="160"/>
                    <a:pt x="64" y="160"/>
                  </a:cubicBezTo>
                  <a:cubicBezTo>
                    <a:pt x="64" y="167"/>
                    <a:pt x="70" y="172"/>
                    <a:pt x="77" y="172"/>
                  </a:cubicBezTo>
                  <a:cubicBezTo>
                    <a:pt x="159" y="172"/>
                    <a:pt x="159" y="172"/>
                    <a:pt x="159" y="172"/>
                  </a:cubicBezTo>
                  <a:cubicBezTo>
                    <a:pt x="166" y="172"/>
                    <a:pt x="172" y="167"/>
                    <a:pt x="172" y="160"/>
                  </a:cubicBezTo>
                  <a:cubicBezTo>
                    <a:pt x="172" y="105"/>
                    <a:pt x="172" y="105"/>
                    <a:pt x="172" y="105"/>
                  </a:cubicBezTo>
                  <a:cubicBezTo>
                    <a:pt x="152" y="105"/>
                    <a:pt x="152" y="105"/>
                    <a:pt x="152" y="105"/>
                  </a:cubicBezTo>
                  <a:cubicBezTo>
                    <a:pt x="154" y="109"/>
                    <a:pt x="155" y="114"/>
                    <a:pt x="155" y="118"/>
                  </a:cubicBezTo>
                  <a:close/>
                </a:path>
              </a:pathLst>
            </a:custGeom>
            <a:solidFill>
              <a:schemeClr val="bg1"/>
            </a:solidFill>
            <a:ln>
              <a:noFill/>
            </a:ln>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17" name="Freeform: Shape 56"/>
            <p:cNvSpPr>
              <a:spLocks/>
            </p:cNvSpPr>
            <p:nvPr/>
          </p:nvSpPr>
          <p:spPr bwMode="auto">
            <a:xfrm>
              <a:off x="5178438" y="4832478"/>
              <a:ext cx="472799" cy="472799"/>
            </a:xfrm>
            <a:custGeom>
              <a:avLst/>
              <a:gdLst>
                <a:gd name="T0" fmla="*/ 119 w 236"/>
                <a:gd name="T1" fmla="*/ 123 h 236"/>
                <a:gd name="T2" fmla="*/ 111 w 236"/>
                <a:gd name="T3" fmla="*/ 131 h 236"/>
                <a:gd name="T4" fmla="*/ 115 w 236"/>
                <a:gd name="T5" fmla="*/ 138 h 236"/>
                <a:gd name="T6" fmla="*/ 115 w 236"/>
                <a:gd name="T7" fmla="*/ 150 h 236"/>
                <a:gd name="T8" fmla="*/ 118 w 236"/>
                <a:gd name="T9" fmla="*/ 154 h 236"/>
                <a:gd name="T10" fmla="*/ 119 w 236"/>
                <a:gd name="T11" fmla="*/ 154 h 236"/>
                <a:gd name="T12" fmla="*/ 122 w 236"/>
                <a:gd name="T13" fmla="*/ 150 h 236"/>
                <a:gd name="T14" fmla="*/ 122 w 236"/>
                <a:gd name="T15" fmla="*/ 138 h 236"/>
                <a:gd name="T16" fmla="*/ 126 w 236"/>
                <a:gd name="T17" fmla="*/ 131 h 236"/>
                <a:gd name="T18" fmla="*/ 119 w 236"/>
                <a:gd name="T19" fmla="*/ 123 h 236"/>
                <a:gd name="T20" fmla="*/ 119 w 236"/>
                <a:gd name="T21" fmla="*/ 66 h 236"/>
                <a:gd name="T22" fmla="*/ 100 w 236"/>
                <a:gd name="T23" fmla="*/ 84 h 236"/>
                <a:gd name="T24" fmla="*/ 100 w 236"/>
                <a:gd name="T25" fmla="*/ 102 h 236"/>
                <a:gd name="T26" fmla="*/ 137 w 236"/>
                <a:gd name="T27" fmla="*/ 102 h 236"/>
                <a:gd name="T28" fmla="*/ 137 w 236"/>
                <a:gd name="T29" fmla="*/ 84 h 236"/>
                <a:gd name="T30" fmla="*/ 119 w 236"/>
                <a:gd name="T31" fmla="*/ 66 h 236"/>
                <a:gd name="T32" fmla="*/ 118 w 236"/>
                <a:gd name="T33" fmla="*/ 0 h 236"/>
                <a:gd name="T34" fmla="*/ 0 w 236"/>
                <a:gd name="T35" fmla="*/ 118 h 236"/>
                <a:gd name="T36" fmla="*/ 118 w 236"/>
                <a:gd name="T37" fmla="*/ 236 h 236"/>
                <a:gd name="T38" fmla="*/ 236 w 236"/>
                <a:gd name="T39" fmla="*/ 118 h 236"/>
                <a:gd name="T40" fmla="*/ 118 w 236"/>
                <a:gd name="T41" fmla="*/ 0 h 236"/>
                <a:gd name="T42" fmla="*/ 164 w 236"/>
                <a:gd name="T43" fmla="*/ 161 h 236"/>
                <a:gd name="T44" fmla="*/ 149 w 236"/>
                <a:gd name="T45" fmla="*/ 176 h 236"/>
                <a:gd name="T46" fmla="*/ 88 w 236"/>
                <a:gd name="T47" fmla="*/ 176 h 236"/>
                <a:gd name="T48" fmla="*/ 73 w 236"/>
                <a:gd name="T49" fmla="*/ 161 h 236"/>
                <a:gd name="T50" fmla="*/ 73 w 236"/>
                <a:gd name="T51" fmla="*/ 105 h 236"/>
                <a:gd name="T52" fmla="*/ 76 w 236"/>
                <a:gd name="T53" fmla="*/ 102 h 236"/>
                <a:gd name="T54" fmla="*/ 86 w 236"/>
                <a:gd name="T55" fmla="*/ 102 h 236"/>
                <a:gd name="T56" fmla="*/ 86 w 236"/>
                <a:gd name="T57" fmla="*/ 84 h 236"/>
                <a:gd name="T58" fmla="*/ 118 w 236"/>
                <a:gd name="T59" fmla="*/ 51 h 236"/>
                <a:gd name="T60" fmla="*/ 119 w 236"/>
                <a:gd name="T61" fmla="*/ 51 h 236"/>
                <a:gd name="T62" fmla="*/ 152 w 236"/>
                <a:gd name="T63" fmla="*/ 84 h 236"/>
                <a:gd name="T64" fmla="*/ 152 w 236"/>
                <a:gd name="T65" fmla="*/ 102 h 236"/>
                <a:gd name="T66" fmla="*/ 161 w 236"/>
                <a:gd name="T67" fmla="*/ 102 h 236"/>
                <a:gd name="T68" fmla="*/ 164 w 236"/>
                <a:gd name="T69" fmla="*/ 105 h 236"/>
                <a:gd name="T70" fmla="*/ 164 w 236"/>
                <a:gd name="T71" fmla="*/ 161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36" h="236">
                  <a:moveTo>
                    <a:pt x="119" y="123"/>
                  </a:moveTo>
                  <a:cubicBezTo>
                    <a:pt x="114" y="123"/>
                    <a:pt x="111" y="127"/>
                    <a:pt x="111" y="131"/>
                  </a:cubicBezTo>
                  <a:cubicBezTo>
                    <a:pt x="111" y="134"/>
                    <a:pt x="112" y="136"/>
                    <a:pt x="115" y="138"/>
                  </a:cubicBezTo>
                  <a:cubicBezTo>
                    <a:pt x="115" y="150"/>
                    <a:pt x="115" y="150"/>
                    <a:pt x="115" y="150"/>
                  </a:cubicBezTo>
                  <a:cubicBezTo>
                    <a:pt x="115" y="152"/>
                    <a:pt x="116" y="154"/>
                    <a:pt x="118" y="154"/>
                  </a:cubicBezTo>
                  <a:cubicBezTo>
                    <a:pt x="119" y="154"/>
                    <a:pt x="119" y="154"/>
                    <a:pt x="119" y="154"/>
                  </a:cubicBezTo>
                  <a:cubicBezTo>
                    <a:pt x="121" y="154"/>
                    <a:pt x="122" y="152"/>
                    <a:pt x="122" y="150"/>
                  </a:cubicBezTo>
                  <a:cubicBezTo>
                    <a:pt x="122" y="138"/>
                    <a:pt x="122" y="138"/>
                    <a:pt x="122" y="138"/>
                  </a:cubicBezTo>
                  <a:cubicBezTo>
                    <a:pt x="125" y="136"/>
                    <a:pt x="126" y="134"/>
                    <a:pt x="126" y="131"/>
                  </a:cubicBezTo>
                  <a:cubicBezTo>
                    <a:pt x="126" y="126"/>
                    <a:pt x="123" y="123"/>
                    <a:pt x="119" y="123"/>
                  </a:cubicBezTo>
                  <a:close/>
                  <a:moveTo>
                    <a:pt x="119" y="66"/>
                  </a:moveTo>
                  <a:cubicBezTo>
                    <a:pt x="108" y="66"/>
                    <a:pt x="100" y="74"/>
                    <a:pt x="100" y="84"/>
                  </a:cubicBezTo>
                  <a:cubicBezTo>
                    <a:pt x="100" y="102"/>
                    <a:pt x="100" y="102"/>
                    <a:pt x="100" y="102"/>
                  </a:cubicBezTo>
                  <a:cubicBezTo>
                    <a:pt x="137" y="102"/>
                    <a:pt x="137" y="102"/>
                    <a:pt x="137" y="102"/>
                  </a:cubicBezTo>
                  <a:cubicBezTo>
                    <a:pt x="137" y="84"/>
                    <a:pt x="137" y="84"/>
                    <a:pt x="137" y="84"/>
                  </a:cubicBezTo>
                  <a:cubicBezTo>
                    <a:pt x="137" y="74"/>
                    <a:pt x="129" y="66"/>
                    <a:pt x="119" y="66"/>
                  </a:cubicBez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64" y="161"/>
                  </a:moveTo>
                  <a:cubicBezTo>
                    <a:pt x="164" y="169"/>
                    <a:pt x="157" y="176"/>
                    <a:pt x="149" y="176"/>
                  </a:cubicBezTo>
                  <a:cubicBezTo>
                    <a:pt x="88" y="176"/>
                    <a:pt x="88" y="176"/>
                    <a:pt x="88" y="176"/>
                  </a:cubicBezTo>
                  <a:cubicBezTo>
                    <a:pt x="80" y="176"/>
                    <a:pt x="73" y="169"/>
                    <a:pt x="73" y="161"/>
                  </a:cubicBezTo>
                  <a:cubicBezTo>
                    <a:pt x="73" y="105"/>
                    <a:pt x="73" y="105"/>
                    <a:pt x="73" y="105"/>
                  </a:cubicBezTo>
                  <a:cubicBezTo>
                    <a:pt x="73" y="103"/>
                    <a:pt x="74" y="102"/>
                    <a:pt x="76" y="102"/>
                  </a:cubicBezTo>
                  <a:cubicBezTo>
                    <a:pt x="86" y="102"/>
                    <a:pt x="86" y="102"/>
                    <a:pt x="86" y="102"/>
                  </a:cubicBezTo>
                  <a:cubicBezTo>
                    <a:pt x="86" y="84"/>
                    <a:pt x="86" y="84"/>
                    <a:pt x="86" y="84"/>
                  </a:cubicBezTo>
                  <a:cubicBezTo>
                    <a:pt x="86" y="66"/>
                    <a:pt x="100" y="52"/>
                    <a:pt x="118" y="51"/>
                  </a:cubicBezTo>
                  <a:cubicBezTo>
                    <a:pt x="119" y="51"/>
                    <a:pt x="119" y="51"/>
                    <a:pt x="119" y="51"/>
                  </a:cubicBezTo>
                  <a:cubicBezTo>
                    <a:pt x="137" y="52"/>
                    <a:pt x="152" y="66"/>
                    <a:pt x="152" y="84"/>
                  </a:cubicBezTo>
                  <a:cubicBezTo>
                    <a:pt x="152" y="102"/>
                    <a:pt x="152" y="102"/>
                    <a:pt x="152" y="102"/>
                  </a:cubicBezTo>
                  <a:cubicBezTo>
                    <a:pt x="161" y="102"/>
                    <a:pt x="161" y="102"/>
                    <a:pt x="161" y="102"/>
                  </a:cubicBezTo>
                  <a:cubicBezTo>
                    <a:pt x="163" y="102"/>
                    <a:pt x="164" y="103"/>
                    <a:pt x="164" y="105"/>
                  </a:cubicBezTo>
                  <a:lnTo>
                    <a:pt x="164" y="161"/>
                  </a:lnTo>
                  <a:close/>
                </a:path>
              </a:pathLst>
            </a:custGeom>
            <a:solidFill>
              <a:schemeClr val="bg1"/>
            </a:solidFill>
            <a:ln>
              <a:noFill/>
            </a:ln>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18" name="TextBox 58"/>
            <p:cNvSpPr txBox="1">
              <a:spLocks/>
            </p:cNvSpPr>
            <p:nvPr/>
          </p:nvSpPr>
          <p:spPr bwMode="auto">
            <a:xfrm>
              <a:off x="1700690" y="5056839"/>
              <a:ext cx="2472365" cy="461665"/>
            </a:xfrm>
            <a:prstGeom prst="rect">
              <a:avLst/>
            </a:prstGeom>
            <a:noFill/>
            <a:extLst/>
          </p:spPr>
          <p:txBody>
            <a:bodyPr wrap="square" lIns="0" tIns="0" rIns="360000" bIns="0">
              <a:norm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chemeClr val="tx1">
                      <a:lumMod val="50000"/>
                      <a:lumOff val="50000"/>
                    </a:schemeClr>
                  </a:solidFill>
                  <a:effectLst/>
                  <a:uLnTx/>
                  <a:uFillTx/>
                  <a:latin typeface="等线" panose="020F0502020204030204"/>
                  <a:ea typeface="等线" panose="02010600030101010101" pitchFamily="2" charset="-122"/>
                  <a:cs typeface="+mn-cs"/>
                </a:rPr>
                <a:t>此部分内容作为文字排版占位显示</a:t>
              </a:r>
              <a:br>
                <a:rPr kumimoji="0" lang="zh-CN" altLang="en-US" sz="1000" b="0" i="0" u="none" strike="noStrike" kern="1200" cap="none" spc="0" normalizeH="0" baseline="0" noProof="0">
                  <a:ln>
                    <a:noFill/>
                  </a:ln>
                  <a:solidFill>
                    <a:schemeClr val="tx1">
                      <a:lumMod val="50000"/>
                      <a:lumOff val="50000"/>
                    </a:schemeClr>
                  </a:solidFill>
                  <a:effectLst/>
                  <a:uLnTx/>
                  <a:uFillTx/>
                  <a:latin typeface="等线" panose="020F0502020204030204"/>
                  <a:ea typeface="等线" panose="02010600030101010101" pitchFamily="2" charset="-122"/>
                  <a:cs typeface="+mn-cs"/>
                </a:rPr>
              </a:br>
              <a:r>
                <a:rPr kumimoji="0" lang="zh-CN" altLang="en-US" sz="1000" b="0" i="0" u="none" strike="noStrike" kern="1200" cap="none" spc="0" normalizeH="0" baseline="0" noProof="0">
                  <a:ln>
                    <a:noFill/>
                  </a:ln>
                  <a:solidFill>
                    <a:schemeClr val="tx1">
                      <a:lumMod val="50000"/>
                      <a:lumOff val="50000"/>
                    </a:schemeClr>
                  </a:solidFill>
                  <a:effectLst/>
                  <a:uLnTx/>
                  <a:uFillTx/>
                  <a:latin typeface="等线" panose="020F0502020204030204"/>
                  <a:ea typeface="等线" panose="02010600030101010101" pitchFamily="2" charset="-122"/>
                  <a:cs typeface="+mn-cs"/>
                </a:rPr>
                <a:t> （建议使用主题字体）</a:t>
              </a:r>
            </a:p>
          </p:txBody>
        </p:sp>
        <p:sp>
          <p:nvSpPr>
            <p:cNvPr id="19" name="TextBox 59"/>
            <p:cNvSpPr txBox="1">
              <a:spLocks/>
            </p:cNvSpPr>
            <p:nvPr/>
          </p:nvSpPr>
          <p:spPr bwMode="auto">
            <a:xfrm>
              <a:off x="8057634" y="3729070"/>
              <a:ext cx="2646878" cy="461665"/>
            </a:xfrm>
            <a:prstGeom prst="rect">
              <a:avLst/>
            </a:prstGeom>
            <a:noFill/>
            <a:extLst/>
          </p:spPr>
          <p:txBody>
            <a:bodyPr wrap="square" lIns="360000" tIns="0" rIns="0" bIns="0">
              <a:norm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chemeClr val="tx1">
                      <a:lumMod val="50000"/>
                      <a:lumOff val="50000"/>
                    </a:schemeClr>
                  </a:solidFill>
                  <a:effectLst/>
                  <a:uLnTx/>
                  <a:uFillTx/>
                  <a:latin typeface="等线" panose="020F0502020204030204"/>
                  <a:ea typeface="等线" panose="02010600030101010101" pitchFamily="2" charset="-122"/>
                  <a:cs typeface="+mn-cs"/>
                </a:rPr>
                <a:t>此部分内容作为文字排版占位显示</a:t>
              </a:r>
              <a:br>
                <a:rPr kumimoji="0" lang="zh-CN" altLang="en-US" sz="1000" b="0" i="0" u="none" strike="noStrike" kern="1200" cap="none" spc="0" normalizeH="0" baseline="0" noProof="0">
                  <a:ln>
                    <a:noFill/>
                  </a:ln>
                  <a:solidFill>
                    <a:schemeClr val="tx1">
                      <a:lumMod val="50000"/>
                      <a:lumOff val="50000"/>
                    </a:schemeClr>
                  </a:solidFill>
                  <a:effectLst/>
                  <a:uLnTx/>
                  <a:uFillTx/>
                  <a:latin typeface="等线" panose="020F0502020204030204"/>
                  <a:ea typeface="等线" panose="02010600030101010101" pitchFamily="2" charset="-122"/>
                  <a:cs typeface="+mn-cs"/>
                </a:rPr>
              </a:br>
              <a:r>
                <a:rPr kumimoji="0" lang="zh-CN" altLang="en-US" sz="1000" b="0" i="0" u="none" strike="noStrike" kern="1200" cap="none" spc="0" normalizeH="0" baseline="0" noProof="0">
                  <a:ln>
                    <a:noFill/>
                  </a:ln>
                  <a:solidFill>
                    <a:schemeClr val="tx1">
                      <a:lumMod val="50000"/>
                      <a:lumOff val="50000"/>
                    </a:schemeClr>
                  </a:solidFill>
                  <a:effectLst/>
                  <a:uLnTx/>
                  <a:uFillTx/>
                  <a:latin typeface="等线" panose="020F0502020204030204"/>
                  <a:ea typeface="等线" panose="02010600030101010101" pitchFamily="2" charset="-122"/>
                  <a:cs typeface="+mn-cs"/>
                </a:rPr>
                <a:t> （建议使用主题字体）</a:t>
              </a:r>
            </a:p>
          </p:txBody>
        </p:sp>
        <p:sp>
          <p:nvSpPr>
            <p:cNvPr id="20" name="TextBox 60"/>
            <p:cNvSpPr txBox="1">
              <a:spLocks/>
            </p:cNvSpPr>
            <p:nvPr/>
          </p:nvSpPr>
          <p:spPr bwMode="auto">
            <a:xfrm>
              <a:off x="7954915" y="2432913"/>
              <a:ext cx="2533573" cy="461665"/>
            </a:xfrm>
            <a:prstGeom prst="rect">
              <a:avLst/>
            </a:prstGeom>
            <a:noFill/>
            <a:extLst/>
          </p:spPr>
          <p:txBody>
            <a:bodyPr wrap="square" lIns="360000" tIns="0" rIns="0" bIns="0" anchor="ctr" anchorCtr="0">
              <a:norm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chemeClr val="tx1">
                      <a:lumMod val="50000"/>
                      <a:lumOff val="50000"/>
                    </a:schemeClr>
                  </a:solidFill>
                  <a:effectLst/>
                  <a:uLnTx/>
                  <a:uFillTx/>
                  <a:latin typeface="等线" panose="020F0502020204030204"/>
                  <a:ea typeface="等线" panose="02010600030101010101" pitchFamily="2" charset="-122"/>
                  <a:cs typeface="+mn-cs"/>
                </a:rPr>
                <a:t>此部分内容作为文字排版占位显示</a:t>
              </a:r>
              <a:br>
                <a:rPr kumimoji="0" lang="zh-CN" altLang="en-US" sz="1000" b="0" i="0" u="none" strike="noStrike" kern="1200" cap="none" spc="0" normalizeH="0" baseline="0" noProof="0">
                  <a:ln>
                    <a:noFill/>
                  </a:ln>
                  <a:solidFill>
                    <a:schemeClr val="tx1">
                      <a:lumMod val="50000"/>
                      <a:lumOff val="50000"/>
                    </a:schemeClr>
                  </a:solidFill>
                  <a:effectLst/>
                  <a:uLnTx/>
                  <a:uFillTx/>
                  <a:latin typeface="等线" panose="020F0502020204030204"/>
                  <a:ea typeface="等线" panose="02010600030101010101" pitchFamily="2" charset="-122"/>
                  <a:cs typeface="+mn-cs"/>
                </a:rPr>
              </a:br>
              <a:r>
                <a:rPr kumimoji="0" lang="zh-CN" altLang="en-US" sz="1000" b="0" i="0" u="none" strike="noStrike" kern="1200" cap="none" spc="0" normalizeH="0" baseline="0" noProof="0">
                  <a:ln>
                    <a:noFill/>
                  </a:ln>
                  <a:solidFill>
                    <a:schemeClr val="tx1">
                      <a:lumMod val="50000"/>
                      <a:lumOff val="50000"/>
                    </a:schemeClr>
                  </a:solidFill>
                  <a:effectLst/>
                  <a:uLnTx/>
                  <a:uFillTx/>
                  <a:latin typeface="等线" panose="020F0502020204030204"/>
                  <a:ea typeface="等线" panose="02010600030101010101" pitchFamily="2" charset="-122"/>
                  <a:cs typeface="+mn-cs"/>
                </a:rPr>
                <a:t> （建议使用主题字体）</a:t>
              </a:r>
            </a:p>
          </p:txBody>
        </p:sp>
        <p:sp>
          <p:nvSpPr>
            <p:cNvPr id="21" name="TextBox 61"/>
            <p:cNvSpPr txBox="1">
              <a:spLocks/>
            </p:cNvSpPr>
            <p:nvPr/>
          </p:nvSpPr>
          <p:spPr bwMode="auto">
            <a:xfrm>
              <a:off x="7184537" y="5682737"/>
              <a:ext cx="2733827" cy="461665"/>
            </a:xfrm>
            <a:prstGeom prst="rect">
              <a:avLst/>
            </a:prstGeom>
            <a:noFill/>
            <a:extLst/>
          </p:spPr>
          <p:txBody>
            <a:bodyPr wrap="square" lIns="360000" tIns="0" rIns="0" bIns="0">
              <a:norm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chemeClr val="tx1">
                      <a:lumMod val="50000"/>
                      <a:lumOff val="50000"/>
                    </a:schemeClr>
                  </a:solidFill>
                  <a:effectLst/>
                  <a:uLnTx/>
                  <a:uFillTx/>
                  <a:latin typeface="等线" panose="020F0502020204030204"/>
                  <a:ea typeface="等线" panose="02010600030101010101" pitchFamily="2" charset="-122"/>
                  <a:cs typeface="+mn-cs"/>
                </a:rPr>
                <a:t>此部分内容作为文字排版占位显示</a:t>
              </a:r>
              <a:br>
                <a:rPr kumimoji="0" lang="zh-CN" altLang="en-US" sz="1000" b="0" i="0" u="none" strike="noStrike" kern="1200" cap="none" spc="0" normalizeH="0" baseline="0" noProof="0">
                  <a:ln>
                    <a:noFill/>
                  </a:ln>
                  <a:solidFill>
                    <a:schemeClr val="tx1">
                      <a:lumMod val="50000"/>
                      <a:lumOff val="50000"/>
                    </a:schemeClr>
                  </a:solidFill>
                  <a:effectLst/>
                  <a:uLnTx/>
                  <a:uFillTx/>
                  <a:latin typeface="等线" panose="020F0502020204030204"/>
                  <a:ea typeface="等线" panose="02010600030101010101" pitchFamily="2" charset="-122"/>
                  <a:cs typeface="+mn-cs"/>
                </a:rPr>
              </a:br>
              <a:r>
                <a:rPr kumimoji="0" lang="zh-CN" altLang="en-US" sz="1000" b="0" i="0" u="none" strike="noStrike" kern="1200" cap="none" spc="0" normalizeH="0" baseline="0" noProof="0">
                  <a:ln>
                    <a:noFill/>
                  </a:ln>
                  <a:solidFill>
                    <a:schemeClr val="tx1">
                      <a:lumMod val="50000"/>
                      <a:lumOff val="50000"/>
                    </a:schemeClr>
                  </a:solidFill>
                  <a:effectLst/>
                  <a:uLnTx/>
                  <a:uFillTx/>
                  <a:latin typeface="等线" panose="020F0502020204030204"/>
                  <a:ea typeface="等线" panose="02010600030101010101" pitchFamily="2" charset="-122"/>
                  <a:cs typeface="+mn-cs"/>
                </a:rPr>
                <a:t> （建议使用主题字体）</a:t>
              </a:r>
            </a:p>
          </p:txBody>
        </p:sp>
      </p:grpSp>
      <p:cxnSp>
        <p:nvCxnSpPr>
          <p:cNvPr id="24" name="直接连接符 23"/>
          <p:cNvCxnSpPr>
            <a:cxnSpLocks/>
          </p:cNvCxnSpPr>
          <p:nvPr/>
        </p:nvCxnSpPr>
        <p:spPr>
          <a:xfrm>
            <a:off x="3028950" y="585235"/>
            <a:ext cx="9163050" cy="0"/>
          </a:xfrm>
          <a:prstGeom prst="line">
            <a:avLst/>
          </a:prstGeom>
          <a:ln w="38100">
            <a:solidFill>
              <a:srgbClr val="CE4C4B"/>
            </a:solidFill>
          </a:ln>
        </p:spPr>
        <p:style>
          <a:lnRef idx="1">
            <a:schemeClr val="accent1"/>
          </a:lnRef>
          <a:fillRef idx="0">
            <a:schemeClr val="accent1"/>
          </a:fillRef>
          <a:effectRef idx="0">
            <a:schemeClr val="accent1"/>
          </a:effectRef>
          <a:fontRef idx="minor">
            <a:schemeClr val="tx1"/>
          </a:fontRef>
        </p:style>
      </p:cxnSp>
      <p:grpSp>
        <p:nvGrpSpPr>
          <p:cNvPr id="25" name="组合 24"/>
          <p:cNvGrpSpPr/>
          <p:nvPr/>
        </p:nvGrpSpPr>
        <p:grpSpPr>
          <a:xfrm>
            <a:off x="276225" y="232530"/>
            <a:ext cx="2646878" cy="629704"/>
            <a:chOff x="457200" y="184826"/>
            <a:chExt cx="2646878" cy="629704"/>
          </a:xfrm>
        </p:grpSpPr>
        <p:sp>
          <p:nvSpPr>
            <p:cNvPr id="26" name="文本框 25"/>
            <p:cNvSpPr txBox="1"/>
            <p:nvPr/>
          </p:nvSpPr>
          <p:spPr>
            <a:xfrm>
              <a:off x="457200" y="184826"/>
              <a:ext cx="2646878" cy="461665"/>
            </a:xfrm>
            <a:prstGeom prst="rect">
              <a:avLst/>
            </a:prstGeom>
            <a:noFill/>
          </p:spPr>
          <p:txBody>
            <a:bodyPr wrap="none" rtlCol="0">
              <a:spAutoFit/>
            </a:bodyPr>
            <a:lstStyle/>
            <a:p>
              <a:r>
                <a:rPr lang="zh-CN" altLang="en-US" sz="2400" b="1" dirty="0">
                  <a:solidFill>
                    <a:srgbClr val="CE4C4B"/>
                  </a:solidFill>
                </a:rPr>
                <a:t>标题文字添加此处</a:t>
              </a:r>
            </a:p>
          </p:txBody>
        </p:sp>
        <p:sp>
          <p:nvSpPr>
            <p:cNvPr id="27" name="文本框 26"/>
            <p:cNvSpPr txBox="1"/>
            <p:nvPr/>
          </p:nvSpPr>
          <p:spPr>
            <a:xfrm>
              <a:off x="466928" y="537531"/>
              <a:ext cx="2588672" cy="276999"/>
            </a:xfrm>
            <a:prstGeom prst="rect">
              <a:avLst/>
            </a:prstGeom>
            <a:noFill/>
          </p:spPr>
          <p:txBody>
            <a:bodyPr wrap="square" rtlCol="0">
              <a:spAutoFit/>
            </a:bodyPr>
            <a:lstStyle/>
            <a:p>
              <a:pPr algn="dist"/>
              <a:r>
                <a:rPr lang="en-US" altLang="zh-CN" sz="1200" dirty="0">
                  <a:solidFill>
                    <a:schemeClr val="tx1">
                      <a:lumMod val="50000"/>
                      <a:lumOff val="50000"/>
                    </a:schemeClr>
                  </a:solidFill>
                </a:rPr>
                <a:t>BIAO TI WEN ZI TIAN JIA CI CHU</a:t>
              </a:r>
              <a:endParaRPr lang="zh-CN" altLang="en-US" sz="1200" dirty="0">
                <a:solidFill>
                  <a:schemeClr val="tx1">
                    <a:lumMod val="50000"/>
                    <a:lumOff val="50000"/>
                  </a:schemeClr>
                </a:solidFill>
              </a:endParaRPr>
            </a:p>
          </p:txBody>
        </p:sp>
      </p:grpSp>
      <p:sp>
        <p:nvSpPr>
          <p:cNvPr id="28" name="矩形 27"/>
          <p:cNvSpPr/>
          <p:nvPr/>
        </p:nvSpPr>
        <p:spPr>
          <a:xfrm>
            <a:off x="0" y="234761"/>
            <a:ext cx="238125" cy="598897"/>
          </a:xfrm>
          <a:prstGeom prst="rect">
            <a:avLst/>
          </a:prstGeom>
          <a:solidFill>
            <a:srgbClr val="1A26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928940765"/>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图片占位符 27"/>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grpSp>
        <p:nvGrpSpPr>
          <p:cNvPr id="3" name="a78cfddb-6eec-492b-be26-41b880198d02"/>
          <p:cNvGrpSpPr>
            <a:grpSpLocks noChangeAspect="1"/>
          </p:cNvGrpSpPr>
          <p:nvPr/>
        </p:nvGrpSpPr>
        <p:grpSpPr>
          <a:xfrm>
            <a:off x="1467919" y="1189117"/>
            <a:ext cx="9016798" cy="5185937"/>
            <a:chOff x="1467919" y="741442"/>
            <a:chExt cx="9016798" cy="5185937"/>
          </a:xfrm>
        </p:grpSpPr>
        <p:grpSp>
          <p:nvGrpSpPr>
            <p:cNvPr id="4" name="Group 2"/>
            <p:cNvGrpSpPr/>
            <p:nvPr/>
          </p:nvGrpSpPr>
          <p:grpSpPr>
            <a:xfrm>
              <a:off x="4403811" y="1700808"/>
              <a:ext cx="3257317" cy="3257680"/>
              <a:chOff x="3985198" y="1789259"/>
              <a:chExt cx="4204647" cy="4205113"/>
            </a:xfrm>
          </p:grpSpPr>
          <p:sp>
            <p:nvSpPr>
              <p:cNvPr id="17" name="Circle: Hollow 1"/>
              <p:cNvSpPr/>
              <p:nvPr/>
            </p:nvSpPr>
            <p:spPr>
              <a:xfrm>
                <a:off x="4375516" y="2199862"/>
                <a:ext cx="3403723" cy="3403719"/>
              </a:xfrm>
              <a:prstGeom prst="donut">
                <a:avLst>
                  <a:gd name="adj" fmla="val 1772"/>
                </a:avLst>
              </a:prstGeom>
              <a:solidFill>
                <a:schemeClr val="bg1">
                  <a:lumMod val="6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400" b="1" i="0" u="none" strike="noStrike" kern="1200" cap="none" spc="0" normalizeH="0" baseline="0" noProof="0" dirty="0">
                  <a:ln>
                    <a:noFill/>
                  </a:ln>
                  <a:solidFill>
                    <a:srgbClr val="000000">
                      <a:lumMod val="75000"/>
                      <a:lumOff val="25000"/>
                    </a:srgbClr>
                  </a:solidFill>
                  <a:effectLst/>
                  <a:uLnTx/>
                  <a:uFillTx/>
                  <a:latin typeface="+mn-ea"/>
                  <a:cs typeface="+mn-cs"/>
                </a:endParaRPr>
              </a:p>
            </p:txBody>
          </p:sp>
          <p:sp>
            <p:nvSpPr>
              <p:cNvPr id="18" name="Oval 16"/>
              <p:cNvSpPr/>
              <p:nvPr/>
            </p:nvSpPr>
            <p:spPr>
              <a:xfrm>
                <a:off x="5669091" y="1789259"/>
                <a:ext cx="816573" cy="816571"/>
              </a:xfrm>
              <a:prstGeom prst="ellipse">
                <a:avLst/>
              </a:prstGeom>
              <a:solidFill>
                <a:srgbClr val="CE4C4B"/>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19" name="Oval 19"/>
              <p:cNvSpPr/>
              <p:nvPr/>
            </p:nvSpPr>
            <p:spPr>
              <a:xfrm>
                <a:off x="3985198" y="3493440"/>
                <a:ext cx="816573" cy="816571"/>
              </a:xfrm>
              <a:prstGeom prst="ellipse">
                <a:avLst/>
              </a:prstGeom>
              <a:solidFill>
                <a:srgbClr val="1A262F"/>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20" name="Oval 22"/>
              <p:cNvSpPr/>
              <p:nvPr/>
            </p:nvSpPr>
            <p:spPr>
              <a:xfrm>
                <a:off x="5669091" y="5177801"/>
                <a:ext cx="816573" cy="816571"/>
              </a:xfrm>
              <a:prstGeom prst="ellipse">
                <a:avLst/>
              </a:prstGeom>
              <a:solidFill>
                <a:srgbClr val="CE4C4B"/>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21" name="Oval 25"/>
              <p:cNvSpPr/>
              <p:nvPr/>
            </p:nvSpPr>
            <p:spPr>
              <a:xfrm>
                <a:off x="7373272" y="3493440"/>
                <a:ext cx="816573" cy="816571"/>
              </a:xfrm>
              <a:prstGeom prst="ellipse">
                <a:avLst/>
              </a:prstGeom>
              <a:solidFill>
                <a:srgbClr val="1A262F"/>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grpSp>
        <p:grpSp>
          <p:nvGrpSpPr>
            <p:cNvPr id="5" name="Group 17"/>
            <p:cNvGrpSpPr/>
            <p:nvPr/>
          </p:nvGrpSpPr>
          <p:grpSpPr>
            <a:xfrm>
              <a:off x="1467919" y="2941423"/>
              <a:ext cx="2935893" cy="968891"/>
              <a:chOff x="8328246" y="2276873"/>
              <a:chExt cx="2198694" cy="968891"/>
            </a:xfrm>
          </p:grpSpPr>
          <p:sp>
            <p:nvSpPr>
              <p:cNvPr id="15" name="TextBox 18"/>
              <p:cNvSpPr txBox="1"/>
              <p:nvPr/>
            </p:nvSpPr>
            <p:spPr>
              <a:xfrm>
                <a:off x="8328247" y="2276873"/>
                <a:ext cx="2198693" cy="388226"/>
              </a:xfrm>
              <a:prstGeom prst="rect">
                <a:avLst/>
              </a:prstGeom>
              <a:noFill/>
            </p:spPr>
            <p:txBody>
              <a:bodyPr wrap="none" lIns="0" tIns="0" rIns="360000" bIns="0" anchor="b" anchorCtr="0">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1A262F"/>
                    </a:solidFill>
                    <a:effectLst/>
                    <a:uLnTx/>
                    <a:uFillTx/>
                    <a:latin typeface="+mn-ea"/>
                    <a:cs typeface="+mn-cs"/>
                  </a:rPr>
                  <a:t>标题文本预设</a:t>
                </a:r>
              </a:p>
            </p:txBody>
          </p:sp>
          <p:sp>
            <p:nvSpPr>
              <p:cNvPr id="16" name="TextBox 20"/>
              <p:cNvSpPr txBox="1">
                <a:spLocks/>
              </p:cNvSpPr>
              <p:nvPr/>
            </p:nvSpPr>
            <p:spPr>
              <a:xfrm>
                <a:off x="8328246" y="2626998"/>
                <a:ext cx="2198693" cy="618766"/>
              </a:xfrm>
              <a:prstGeom prst="rect">
                <a:avLst/>
              </a:prstGeom>
            </p:spPr>
            <p:txBody>
              <a:bodyPr vert="horz" wrap="square" lIns="0" tIns="0" rIns="360000" bIns="0" anchor="ctr">
                <a:norm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schemeClr val="tx1">
                        <a:lumMod val="50000"/>
                        <a:lumOff val="50000"/>
                      </a:schemeClr>
                    </a:solidFill>
                    <a:effectLst/>
                    <a:uLnTx/>
                    <a:uFillTx/>
                    <a:latin typeface="+mn-ea"/>
                    <a:cs typeface="+mn-cs"/>
                  </a:rPr>
                  <a:t>此部分内容作为文字排版占位显示 </a:t>
                </a:r>
                <a:br>
                  <a:rPr kumimoji="0" lang="zh-CN" altLang="en-US" sz="1050" b="0" i="0" u="none" strike="noStrike" kern="1200" cap="none" spc="0" normalizeH="0" baseline="0" noProof="0" dirty="0">
                    <a:ln>
                      <a:noFill/>
                    </a:ln>
                    <a:solidFill>
                      <a:schemeClr val="tx1">
                        <a:lumMod val="50000"/>
                        <a:lumOff val="50000"/>
                      </a:schemeClr>
                    </a:solidFill>
                    <a:effectLst/>
                    <a:uLnTx/>
                    <a:uFillTx/>
                    <a:latin typeface="+mn-ea"/>
                    <a:cs typeface="+mn-cs"/>
                  </a:rPr>
                </a:br>
                <a:r>
                  <a:rPr kumimoji="0" lang="zh-CN" altLang="en-US" sz="1050" b="0" i="0" u="none" strike="noStrike" kern="1200" cap="none" spc="0" normalizeH="0" baseline="0" noProof="0" dirty="0">
                    <a:ln>
                      <a:noFill/>
                    </a:ln>
                    <a:solidFill>
                      <a:schemeClr val="tx1">
                        <a:lumMod val="50000"/>
                        <a:lumOff val="50000"/>
                      </a:schemeClr>
                    </a:solidFill>
                    <a:effectLst/>
                    <a:uLnTx/>
                    <a:uFillTx/>
                    <a:latin typeface="+mn-ea"/>
                    <a:cs typeface="+mn-cs"/>
                  </a:rPr>
                  <a:t>（建议使用主题字体）</a:t>
                </a:r>
              </a:p>
            </p:txBody>
          </p:sp>
        </p:grpSp>
        <p:grpSp>
          <p:nvGrpSpPr>
            <p:cNvPr id="6" name="Group 21"/>
            <p:cNvGrpSpPr/>
            <p:nvPr/>
          </p:nvGrpSpPr>
          <p:grpSpPr>
            <a:xfrm>
              <a:off x="7661130" y="2941423"/>
              <a:ext cx="2823587" cy="968891"/>
              <a:chOff x="1197898" y="2503545"/>
              <a:chExt cx="2198693" cy="968891"/>
            </a:xfrm>
          </p:grpSpPr>
          <p:sp>
            <p:nvSpPr>
              <p:cNvPr id="13" name="TextBox 23"/>
              <p:cNvSpPr txBox="1"/>
              <p:nvPr/>
            </p:nvSpPr>
            <p:spPr>
              <a:xfrm>
                <a:off x="1197898" y="2503545"/>
                <a:ext cx="2198693" cy="388226"/>
              </a:xfrm>
              <a:prstGeom prst="rect">
                <a:avLst/>
              </a:prstGeom>
              <a:noFill/>
            </p:spPr>
            <p:txBody>
              <a:bodyPr wrap="none" lIns="360000" tIns="0" rIns="0" bIns="0" anchor="b" anchorCtr="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a:ln>
                      <a:noFill/>
                    </a:ln>
                    <a:solidFill>
                      <a:srgbClr val="1A262F"/>
                    </a:solidFill>
                    <a:effectLst/>
                    <a:uLnTx/>
                    <a:uFillTx/>
                    <a:latin typeface="+mn-ea"/>
                    <a:cs typeface="+mn-cs"/>
                  </a:rPr>
                  <a:t>标题文本预设</a:t>
                </a:r>
              </a:p>
            </p:txBody>
          </p:sp>
          <p:sp>
            <p:nvSpPr>
              <p:cNvPr id="14" name="TextBox 24"/>
              <p:cNvSpPr txBox="1">
                <a:spLocks/>
              </p:cNvSpPr>
              <p:nvPr/>
            </p:nvSpPr>
            <p:spPr>
              <a:xfrm>
                <a:off x="1197898" y="2853670"/>
                <a:ext cx="2198693" cy="618766"/>
              </a:xfrm>
              <a:prstGeom prst="rect">
                <a:avLst/>
              </a:prstGeom>
            </p:spPr>
            <p:txBody>
              <a:bodyPr vert="horz" wrap="square" lIns="360000" tIns="0" rIns="0" bIns="0" anchor="ctr" anchorCtr="0">
                <a:norm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050" b="0" i="0" u="none" strike="noStrike" kern="1200" cap="none" spc="0" normalizeH="0" baseline="0" noProof="0">
                    <a:ln>
                      <a:noFill/>
                    </a:ln>
                    <a:solidFill>
                      <a:schemeClr val="tx1">
                        <a:lumMod val="50000"/>
                        <a:lumOff val="50000"/>
                      </a:schemeClr>
                    </a:solidFill>
                    <a:effectLst/>
                    <a:uLnTx/>
                    <a:uFillTx/>
                    <a:latin typeface="+mn-ea"/>
                    <a:cs typeface="+mn-cs"/>
                  </a:rPr>
                  <a:t>此部分内容作为文字排版占位显示 </a:t>
                </a:r>
                <a:br>
                  <a:rPr kumimoji="0" lang="zh-CN" altLang="en-US" sz="1050" b="0" i="0" u="none" strike="noStrike" kern="1200" cap="none" spc="0" normalizeH="0" baseline="0" noProof="0">
                    <a:ln>
                      <a:noFill/>
                    </a:ln>
                    <a:solidFill>
                      <a:schemeClr val="tx1">
                        <a:lumMod val="50000"/>
                        <a:lumOff val="50000"/>
                      </a:schemeClr>
                    </a:solidFill>
                    <a:effectLst/>
                    <a:uLnTx/>
                    <a:uFillTx/>
                    <a:latin typeface="+mn-ea"/>
                    <a:cs typeface="+mn-cs"/>
                  </a:rPr>
                </a:br>
                <a:r>
                  <a:rPr kumimoji="0" lang="zh-CN" altLang="en-US" sz="1050" b="0" i="0" u="none" strike="noStrike" kern="1200" cap="none" spc="0" normalizeH="0" baseline="0" noProof="0">
                    <a:ln>
                      <a:noFill/>
                    </a:ln>
                    <a:solidFill>
                      <a:schemeClr val="tx1">
                        <a:lumMod val="50000"/>
                        <a:lumOff val="50000"/>
                      </a:schemeClr>
                    </a:solidFill>
                    <a:effectLst/>
                    <a:uLnTx/>
                    <a:uFillTx/>
                    <a:latin typeface="+mn-ea"/>
                    <a:cs typeface="+mn-cs"/>
                  </a:rPr>
                  <a:t>（建议使用主题字体）</a:t>
                </a:r>
              </a:p>
            </p:txBody>
          </p:sp>
        </p:grpSp>
        <p:grpSp>
          <p:nvGrpSpPr>
            <p:cNvPr id="7" name="Group 26"/>
            <p:cNvGrpSpPr/>
            <p:nvPr/>
          </p:nvGrpSpPr>
          <p:grpSpPr>
            <a:xfrm>
              <a:off x="4612818" y="741442"/>
              <a:ext cx="2823587" cy="968891"/>
              <a:chOff x="4685471" y="1168082"/>
              <a:chExt cx="2823587" cy="968891"/>
            </a:xfrm>
          </p:grpSpPr>
          <p:sp>
            <p:nvSpPr>
              <p:cNvPr id="11" name="TextBox 37"/>
              <p:cNvSpPr txBox="1"/>
              <p:nvPr/>
            </p:nvSpPr>
            <p:spPr>
              <a:xfrm>
                <a:off x="4685471" y="1168082"/>
                <a:ext cx="2823587" cy="388226"/>
              </a:xfrm>
              <a:prstGeom prst="rect">
                <a:avLst/>
              </a:prstGeom>
              <a:noFill/>
            </p:spPr>
            <p:txBody>
              <a:bodyPr wrap="none" lIns="0" tIns="0" rIns="0" bIns="0" anchor="b" anchorCtr="1">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CE4C4B"/>
                    </a:solidFill>
                    <a:effectLst/>
                    <a:uLnTx/>
                    <a:uFillTx/>
                    <a:latin typeface="+mn-ea"/>
                    <a:cs typeface="+mn-cs"/>
                  </a:rPr>
                  <a:t>标题文本预设</a:t>
                </a:r>
              </a:p>
            </p:txBody>
          </p:sp>
          <p:sp>
            <p:nvSpPr>
              <p:cNvPr id="12" name="TextBox 38"/>
              <p:cNvSpPr txBox="1">
                <a:spLocks/>
              </p:cNvSpPr>
              <p:nvPr/>
            </p:nvSpPr>
            <p:spPr>
              <a:xfrm>
                <a:off x="4685471" y="1518207"/>
                <a:ext cx="2823587" cy="618766"/>
              </a:xfrm>
              <a:prstGeom prst="rect">
                <a:avLst/>
              </a:prstGeom>
            </p:spPr>
            <p:txBody>
              <a:bodyPr vert="horz" wrap="square" lIns="0" tIns="0" rIns="0" bIns="0" anchor="ctr" anchorCtr="1">
                <a:norm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schemeClr val="tx1">
                        <a:lumMod val="50000"/>
                        <a:lumOff val="50000"/>
                      </a:schemeClr>
                    </a:solidFill>
                    <a:effectLst/>
                    <a:uLnTx/>
                    <a:uFillTx/>
                    <a:latin typeface="+mn-ea"/>
                    <a:cs typeface="+mn-cs"/>
                  </a:rPr>
                  <a:t>此部分内容作为文字排版占位显示 </a:t>
                </a:r>
                <a:br>
                  <a:rPr kumimoji="0" lang="zh-CN" altLang="en-US" sz="1050" b="0" i="0" u="none" strike="noStrike" kern="1200" cap="none" spc="0" normalizeH="0" baseline="0" noProof="0" dirty="0">
                    <a:ln>
                      <a:noFill/>
                    </a:ln>
                    <a:solidFill>
                      <a:schemeClr val="tx1">
                        <a:lumMod val="50000"/>
                        <a:lumOff val="50000"/>
                      </a:schemeClr>
                    </a:solidFill>
                    <a:effectLst/>
                    <a:uLnTx/>
                    <a:uFillTx/>
                    <a:latin typeface="+mn-ea"/>
                    <a:cs typeface="+mn-cs"/>
                  </a:rPr>
                </a:br>
                <a:r>
                  <a:rPr kumimoji="0" lang="zh-CN" altLang="en-US" sz="1050" b="0" i="0" u="none" strike="noStrike" kern="1200" cap="none" spc="0" normalizeH="0" baseline="0" noProof="0" dirty="0">
                    <a:ln>
                      <a:noFill/>
                    </a:ln>
                    <a:solidFill>
                      <a:schemeClr val="tx1">
                        <a:lumMod val="50000"/>
                        <a:lumOff val="50000"/>
                      </a:schemeClr>
                    </a:solidFill>
                    <a:effectLst/>
                    <a:uLnTx/>
                    <a:uFillTx/>
                    <a:latin typeface="+mn-ea"/>
                    <a:cs typeface="+mn-cs"/>
                  </a:rPr>
                  <a:t>（建议使用主题字体）</a:t>
                </a:r>
              </a:p>
            </p:txBody>
          </p:sp>
        </p:grpSp>
        <p:grpSp>
          <p:nvGrpSpPr>
            <p:cNvPr id="8" name="Group 39"/>
            <p:cNvGrpSpPr/>
            <p:nvPr/>
          </p:nvGrpSpPr>
          <p:grpSpPr>
            <a:xfrm>
              <a:off x="4612818" y="4958488"/>
              <a:ext cx="2823587" cy="968891"/>
              <a:chOff x="4685471" y="1120457"/>
              <a:chExt cx="2823587" cy="968891"/>
            </a:xfrm>
          </p:grpSpPr>
          <p:sp>
            <p:nvSpPr>
              <p:cNvPr id="9" name="TextBox 40"/>
              <p:cNvSpPr txBox="1"/>
              <p:nvPr/>
            </p:nvSpPr>
            <p:spPr>
              <a:xfrm>
                <a:off x="4685471" y="1120457"/>
                <a:ext cx="2823587" cy="388226"/>
              </a:xfrm>
              <a:prstGeom prst="rect">
                <a:avLst/>
              </a:prstGeom>
              <a:noFill/>
            </p:spPr>
            <p:txBody>
              <a:bodyPr wrap="none" lIns="0" tIns="0" rIns="0" bIns="0" anchor="b" anchorCtr="1">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a:ln>
                      <a:noFill/>
                    </a:ln>
                    <a:solidFill>
                      <a:srgbClr val="CE4C4B"/>
                    </a:solidFill>
                    <a:effectLst/>
                    <a:uLnTx/>
                    <a:uFillTx/>
                    <a:latin typeface="+mn-ea"/>
                    <a:cs typeface="+mn-cs"/>
                  </a:rPr>
                  <a:t>标题文本预设</a:t>
                </a:r>
              </a:p>
            </p:txBody>
          </p:sp>
          <p:sp>
            <p:nvSpPr>
              <p:cNvPr id="10" name="TextBox 41"/>
              <p:cNvSpPr txBox="1">
                <a:spLocks/>
              </p:cNvSpPr>
              <p:nvPr/>
            </p:nvSpPr>
            <p:spPr>
              <a:xfrm>
                <a:off x="4685471" y="1470582"/>
                <a:ext cx="2823587" cy="618766"/>
              </a:xfrm>
              <a:prstGeom prst="rect">
                <a:avLst/>
              </a:prstGeom>
            </p:spPr>
            <p:txBody>
              <a:bodyPr vert="horz" wrap="square" lIns="0" tIns="0" rIns="0" bIns="0" anchor="ctr" anchorCtr="1">
                <a:norm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050" b="0" i="0" u="none" strike="noStrike" kern="1200" cap="none" spc="0" normalizeH="0" baseline="0" noProof="0">
                    <a:ln>
                      <a:noFill/>
                    </a:ln>
                    <a:solidFill>
                      <a:schemeClr val="tx1">
                        <a:lumMod val="50000"/>
                        <a:lumOff val="50000"/>
                      </a:schemeClr>
                    </a:solidFill>
                    <a:effectLst/>
                    <a:uLnTx/>
                    <a:uFillTx/>
                    <a:latin typeface="+mn-ea"/>
                    <a:cs typeface="+mn-cs"/>
                  </a:rPr>
                  <a:t>此部分内容作为文字排版占位显示 </a:t>
                </a:r>
                <a:br>
                  <a:rPr kumimoji="0" lang="zh-CN" altLang="en-US" sz="1050" b="0" i="0" u="none" strike="noStrike" kern="1200" cap="none" spc="0" normalizeH="0" baseline="0" noProof="0">
                    <a:ln>
                      <a:noFill/>
                    </a:ln>
                    <a:solidFill>
                      <a:schemeClr val="tx1">
                        <a:lumMod val="50000"/>
                        <a:lumOff val="50000"/>
                      </a:schemeClr>
                    </a:solidFill>
                    <a:effectLst/>
                    <a:uLnTx/>
                    <a:uFillTx/>
                    <a:latin typeface="+mn-ea"/>
                    <a:cs typeface="+mn-cs"/>
                  </a:rPr>
                </a:br>
                <a:r>
                  <a:rPr kumimoji="0" lang="zh-CN" altLang="en-US" sz="1050" b="0" i="0" u="none" strike="noStrike" kern="1200" cap="none" spc="0" normalizeH="0" baseline="0" noProof="0">
                    <a:ln>
                      <a:noFill/>
                    </a:ln>
                    <a:solidFill>
                      <a:schemeClr val="tx1">
                        <a:lumMod val="50000"/>
                        <a:lumOff val="50000"/>
                      </a:schemeClr>
                    </a:solidFill>
                    <a:effectLst/>
                    <a:uLnTx/>
                    <a:uFillTx/>
                    <a:latin typeface="+mn-ea"/>
                    <a:cs typeface="+mn-cs"/>
                  </a:rPr>
                  <a:t>（建议使用主题字体）</a:t>
                </a:r>
              </a:p>
            </p:txBody>
          </p:sp>
        </p:grpSp>
      </p:grpSp>
      <p:cxnSp>
        <p:nvCxnSpPr>
          <p:cNvPr id="22" name="直接连接符 21"/>
          <p:cNvCxnSpPr>
            <a:cxnSpLocks/>
          </p:cNvCxnSpPr>
          <p:nvPr/>
        </p:nvCxnSpPr>
        <p:spPr>
          <a:xfrm>
            <a:off x="3028950" y="585235"/>
            <a:ext cx="9163050" cy="0"/>
          </a:xfrm>
          <a:prstGeom prst="line">
            <a:avLst/>
          </a:prstGeom>
          <a:ln w="38100">
            <a:solidFill>
              <a:srgbClr val="CE4C4B"/>
            </a:solidFill>
          </a:ln>
        </p:spPr>
        <p:style>
          <a:lnRef idx="1">
            <a:schemeClr val="accent1"/>
          </a:lnRef>
          <a:fillRef idx="0">
            <a:schemeClr val="accent1"/>
          </a:fillRef>
          <a:effectRef idx="0">
            <a:schemeClr val="accent1"/>
          </a:effectRef>
          <a:fontRef idx="minor">
            <a:schemeClr val="tx1"/>
          </a:fontRef>
        </p:style>
      </p:cxnSp>
      <p:grpSp>
        <p:nvGrpSpPr>
          <p:cNvPr id="23" name="组合 22"/>
          <p:cNvGrpSpPr/>
          <p:nvPr/>
        </p:nvGrpSpPr>
        <p:grpSpPr>
          <a:xfrm>
            <a:off x="276225" y="232530"/>
            <a:ext cx="2646878" cy="629704"/>
            <a:chOff x="457200" y="184826"/>
            <a:chExt cx="2646878" cy="629704"/>
          </a:xfrm>
        </p:grpSpPr>
        <p:sp>
          <p:nvSpPr>
            <p:cNvPr id="24" name="文本框 23"/>
            <p:cNvSpPr txBox="1"/>
            <p:nvPr/>
          </p:nvSpPr>
          <p:spPr>
            <a:xfrm>
              <a:off x="457200" y="184826"/>
              <a:ext cx="2646878" cy="461665"/>
            </a:xfrm>
            <a:prstGeom prst="rect">
              <a:avLst/>
            </a:prstGeom>
            <a:noFill/>
          </p:spPr>
          <p:txBody>
            <a:bodyPr wrap="none" rtlCol="0">
              <a:spAutoFit/>
            </a:bodyPr>
            <a:lstStyle/>
            <a:p>
              <a:r>
                <a:rPr lang="zh-CN" altLang="en-US" sz="2400" b="1" dirty="0">
                  <a:solidFill>
                    <a:srgbClr val="CE4C4B"/>
                  </a:solidFill>
                </a:rPr>
                <a:t>标题文字添加此处</a:t>
              </a:r>
            </a:p>
          </p:txBody>
        </p:sp>
        <p:sp>
          <p:nvSpPr>
            <p:cNvPr id="25" name="文本框 24"/>
            <p:cNvSpPr txBox="1"/>
            <p:nvPr/>
          </p:nvSpPr>
          <p:spPr>
            <a:xfrm>
              <a:off x="466928" y="537531"/>
              <a:ext cx="2588672" cy="276999"/>
            </a:xfrm>
            <a:prstGeom prst="rect">
              <a:avLst/>
            </a:prstGeom>
            <a:noFill/>
          </p:spPr>
          <p:txBody>
            <a:bodyPr wrap="square" rtlCol="0">
              <a:spAutoFit/>
            </a:bodyPr>
            <a:lstStyle/>
            <a:p>
              <a:pPr algn="dist"/>
              <a:r>
                <a:rPr lang="en-US" altLang="zh-CN" sz="1200" dirty="0">
                  <a:solidFill>
                    <a:schemeClr val="tx1">
                      <a:lumMod val="50000"/>
                      <a:lumOff val="50000"/>
                    </a:schemeClr>
                  </a:solidFill>
                </a:rPr>
                <a:t>BIAO TI WEN ZI TIAN JIA CI CHU</a:t>
              </a:r>
              <a:endParaRPr lang="zh-CN" altLang="en-US" sz="1200" dirty="0">
                <a:solidFill>
                  <a:schemeClr val="tx1">
                    <a:lumMod val="50000"/>
                    <a:lumOff val="50000"/>
                  </a:schemeClr>
                </a:solidFill>
              </a:endParaRPr>
            </a:p>
          </p:txBody>
        </p:sp>
      </p:grpSp>
      <p:sp>
        <p:nvSpPr>
          <p:cNvPr id="26" name="矩形 25"/>
          <p:cNvSpPr/>
          <p:nvPr/>
        </p:nvSpPr>
        <p:spPr>
          <a:xfrm>
            <a:off x="0" y="234761"/>
            <a:ext cx="238125" cy="598897"/>
          </a:xfrm>
          <a:prstGeom prst="rect">
            <a:avLst/>
          </a:prstGeom>
          <a:solidFill>
            <a:srgbClr val="1A26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76752407"/>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28"/>
                                        </p:tgtEl>
                                        <p:attrNameLst>
                                          <p:attrName>style.visibility</p:attrName>
                                        </p:attrNameLst>
                                      </p:cBhvr>
                                      <p:to>
                                        <p:strVal val="visible"/>
                                      </p:to>
                                    </p:set>
                                    <p:animEffect transition="in" filter="fade">
                                      <p:cBhvr>
                                        <p:cTn id="13"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5"/>
          <p:cNvGrpSpPr/>
          <p:nvPr/>
        </p:nvGrpSpPr>
        <p:grpSpPr>
          <a:xfrm>
            <a:off x="4012824" y="1592796"/>
            <a:ext cx="4199975" cy="4197873"/>
            <a:chOff x="3996013" y="1426200"/>
            <a:chExt cx="4199975" cy="4197873"/>
          </a:xfrm>
        </p:grpSpPr>
        <p:sp>
          <p:nvSpPr>
            <p:cNvPr id="18" name="Freeform: Shape 27"/>
            <p:cNvSpPr>
              <a:spLocks/>
            </p:cNvSpPr>
            <p:nvPr/>
          </p:nvSpPr>
          <p:spPr bwMode="auto">
            <a:xfrm>
              <a:off x="3996013" y="1432507"/>
              <a:ext cx="1154048" cy="4191566"/>
            </a:xfrm>
            <a:custGeom>
              <a:avLst/>
              <a:gdLst/>
              <a:ahLst/>
              <a:cxnLst>
                <a:cxn ang="0">
                  <a:pos x="549" y="0"/>
                </a:cxn>
                <a:cxn ang="0">
                  <a:pos x="0" y="588"/>
                </a:cxn>
                <a:cxn ang="0">
                  <a:pos x="0" y="1401"/>
                </a:cxn>
                <a:cxn ang="0">
                  <a:pos x="549" y="1994"/>
                </a:cxn>
                <a:cxn ang="0">
                  <a:pos x="549" y="0"/>
                </a:cxn>
              </a:cxnLst>
              <a:rect l="0" t="0" r="r" b="b"/>
              <a:pathLst>
                <a:path w="549" h="1994">
                  <a:moveTo>
                    <a:pt x="549" y="0"/>
                  </a:moveTo>
                  <a:lnTo>
                    <a:pt x="0" y="588"/>
                  </a:lnTo>
                  <a:lnTo>
                    <a:pt x="0" y="1401"/>
                  </a:lnTo>
                  <a:lnTo>
                    <a:pt x="549" y="1994"/>
                  </a:lnTo>
                  <a:lnTo>
                    <a:pt x="549" y="0"/>
                  </a:lnTo>
                  <a:close/>
                </a:path>
              </a:pathLst>
            </a:custGeom>
            <a:solidFill>
              <a:srgbClr val="CE4C4B"/>
            </a:solidFill>
            <a:ln w="9525">
              <a:noFill/>
              <a:round/>
              <a:headEnd/>
              <a:tailEnd/>
            </a:ln>
            <a:effectLst>
              <a:outerShdw blurRad="50800" dist="38100" algn="l" rotWithShape="0">
                <a:prstClr val="black">
                  <a:alpha val="40000"/>
                </a:prstClr>
              </a:outerShdw>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9" name="Freeform: Shape 28"/>
            <p:cNvSpPr>
              <a:spLocks/>
            </p:cNvSpPr>
            <p:nvPr/>
          </p:nvSpPr>
          <p:spPr bwMode="auto">
            <a:xfrm>
              <a:off x="3996013" y="1426200"/>
              <a:ext cx="3050133" cy="1236029"/>
            </a:xfrm>
            <a:custGeom>
              <a:avLst/>
              <a:gdLst/>
              <a:ahLst/>
              <a:cxnLst>
                <a:cxn ang="0">
                  <a:pos x="1451" y="588"/>
                </a:cxn>
                <a:cxn ang="0">
                  <a:pos x="1451" y="0"/>
                </a:cxn>
                <a:cxn ang="0">
                  <a:pos x="549" y="0"/>
                </a:cxn>
                <a:cxn ang="0">
                  <a:pos x="0" y="588"/>
                </a:cxn>
                <a:cxn ang="0">
                  <a:pos x="1451" y="588"/>
                </a:cxn>
              </a:cxnLst>
              <a:rect l="0" t="0" r="r" b="b"/>
              <a:pathLst>
                <a:path w="1451" h="588">
                  <a:moveTo>
                    <a:pt x="1451" y="588"/>
                  </a:moveTo>
                  <a:lnTo>
                    <a:pt x="1451" y="0"/>
                  </a:lnTo>
                  <a:lnTo>
                    <a:pt x="549" y="0"/>
                  </a:lnTo>
                  <a:lnTo>
                    <a:pt x="0" y="588"/>
                  </a:lnTo>
                  <a:lnTo>
                    <a:pt x="1451" y="588"/>
                  </a:lnTo>
                  <a:close/>
                </a:path>
              </a:pathLst>
            </a:custGeom>
            <a:solidFill>
              <a:srgbClr val="1A262F"/>
            </a:solidFill>
            <a:ln w="9525">
              <a:noFill/>
              <a:round/>
              <a:headEnd/>
              <a:tailEnd/>
            </a:ln>
            <a:effectLst>
              <a:outerShdw blurRad="50800" dist="38100" dir="5400000" algn="t" rotWithShape="0">
                <a:prstClr val="black">
                  <a:alpha val="40000"/>
                </a:prstClr>
              </a:outerShdw>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20" name="Freeform: Shape 29"/>
            <p:cNvSpPr>
              <a:spLocks/>
            </p:cNvSpPr>
            <p:nvPr/>
          </p:nvSpPr>
          <p:spPr bwMode="auto">
            <a:xfrm>
              <a:off x="3996013" y="4379636"/>
              <a:ext cx="3050133" cy="1240233"/>
            </a:xfrm>
            <a:custGeom>
              <a:avLst/>
              <a:gdLst/>
              <a:ahLst/>
              <a:cxnLst>
                <a:cxn ang="0">
                  <a:pos x="1451" y="0"/>
                </a:cxn>
                <a:cxn ang="0">
                  <a:pos x="1451" y="590"/>
                </a:cxn>
                <a:cxn ang="0">
                  <a:pos x="549" y="590"/>
                </a:cxn>
                <a:cxn ang="0">
                  <a:pos x="0" y="0"/>
                </a:cxn>
                <a:cxn ang="0">
                  <a:pos x="1451" y="0"/>
                </a:cxn>
              </a:cxnLst>
              <a:rect l="0" t="0" r="r" b="b"/>
              <a:pathLst>
                <a:path w="1451" h="590">
                  <a:moveTo>
                    <a:pt x="1451" y="0"/>
                  </a:moveTo>
                  <a:lnTo>
                    <a:pt x="1451" y="590"/>
                  </a:lnTo>
                  <a:lnTo>
                    <a:pt x="549" y="590"/>
                  </a:lnTo>
                  <a:lnTo>
                    <a:pt x="0" y="0"/>
                  </a:lnTo>
                  <a:lnTo>
                    <a:pt x="1451" y="0"/>
                  </a:lnTo>
                  <a:close/>
                </a:path>
              </a:pathLst>
            </a:custGeom>
            <a:solidFill>
              <a:srgbClr val="1A262F"/>
            </a:solidFill>
            <a:ln w="9525">
              <a:noFill/>
              <a:round/>
              <a:headEnd/>
              <a:tailEnd/>
            </a:ln>
            <a:effectLst>
              <a:outerShdw blurRad="50800" dist="38100" dir="16200000" rotWithShape="0">
                <a:prstClr val="black">
                  <a:alpha val="40000"/>
                </a:prstClr>
              </a:outerShdw>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21" name="Freeform: Shape 30"/>
            <p:cNvSpPr>
              <a:spLocks/>
            </p:cNvSpPr>
            <p:nvPr/>
          </p:nvSpPr>
          <p:spPr bwMode="auto">
            <a:xfrm>
              <a:off x="7046144" y="1426200"/>
              <a:ext cx="1149844" cy="4193669"/>
            </a:xfrm>
            <a:custGeom>
              <a:avLst/>
              <a:gdLst/>
              <a:ahLst/>
              <a:cxnLst>
                <a:cxn ang="0">
                  <a:pos x="547" y="588"/>
                </a:cxn>
                <a:cxn ang="0">
                  <a:pos x="0" y="0"/>
                </a:cxn>
                <a:cxn ang="0">
                  <a:pos x="0" y="1995"/>
                </a:cxn>
                <a:cxn ang="0">
                  <a:pos x="547" y="1404"/>
                </a:cxn>
                <a:cxn ang="0">
                  <a:pos x="547" y="588"/>
                </a:cxn>
              </a:cxnLst>
              <a:rect l="0" t="0" r="r" b="b"/>
              <a:pathLst>
                <a:path w="547" h="1995">
                  <a:moveTo>
                    <a:pt x="547" y="588"/>
                  </a:moveTo>
                  <a:lnTo>
                    <a:pt x="0" y="0"/>
                  </a:lnTo>
                  <a:lnTo>
                    <a:pt x="0" y="1995"/>
                  </a:lnTo>
                  <a:lnTo>
                    <a:pt x="547" y="1404"/>
                  </a:lnTo>
                  <a:lnTo>
                    <a:pt x="547" y="588"/>
                  </a:lnTo>
                  <a:close/>
                </a:path>
              </a:pathLst>
            </a:custGeom>
            <a:solidFill>
              <a:srgbClr val="CE4C4B"/>
            </a:solidFill>
            <a:ln w="9525">
              <a:noFill/>
              <a:round/>
              <a:headEnd/>
              <a:tailEnd/>
            </a:ln>
            <a:effectLst>
              <a:outerShdw blurRad="50800" dist="38100" dir="10800000" algn="r" rotWithShape="0">
                <a:prstClr val="black">
                  <a:alpha val="40000"/>
                </a:prstClr>
              </a:outerShdw>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22" name="TextBox 31"/>
            <p:cNvSpPr txBox="1"/>
            <p:nvPr/>
          </p:nvSpPr>
          <p:spPr>
            <a:xfrm>
              <a:off x="5519054" y="1575540"/>
              <a:ext cx="1107997" cy="707886"/>
            </a:xfrm>
            <a:prstGeom prst="rect">
              <a:avLst/>
            </a:prstGeom>
            <a:noFill/>
          </p:spPr>
          <p:txBody>
            <a:bodyPr wrap="none" rIns="72000">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a:ln>
                    <a:noFill/>
                  </a:ln>
                  <a:solidFill>
                    <a:srgbClr val="FFFFFF"/>
                  </a:solidFill>
                  <a:effectLst/>
                  <a:uLnTx/>
                  <a:uFillTx/>
                  <a:latin typeface="+mn-ea"/>
                  <a:cs typeface="+mn-cs"/>
                </a:rPr>
                <a:t>01</a:t>
              </a:r>
              <a:br>
                <a:rPr kumimoji="0" lang="en-US" altLang="zh-CN" sz="1400" b="1" i="0" u="none" strike="noStrike" kern="1200" cap="none" spc="0" normalizeH="0" baseline="0" noProof="0">
                  <a:ln>
                    <a:noFill/>
                  </a:ln>
                  <a:solidFill>
                    <a:srgbClr val="FFFFFF"/>
                  </a:solidFill>
                  <a:effectLst/>
                  <a:uLnTx/>
                  <a:uFillTx/>
                  <a:latin typeface="+mn-ea"/>
                  <a:cs typeface="+mn-cs"/>
                </a:rPr>
              </a:br>
              <a:r>
                <a:rPr kumimoji="0" lang="zh-CN" altLang="en-US" sz="1400" b="1" i="0" u="none" strike="noStrike" kern="1200" cap="none" spc="0" normalizeH="0" baseline="0" noProof="0">
                  <a:ln>
                    <a:noFill/>
                  </a:ln>
                  <a:solidFill>
                    <a:srgbClr val="FFFFFF"/>
                  </a:solidFill>
                  <a:effectLst/>
                  <a:uLnTx/>
                  <a:uFillTx/>
                  <a:latin typeface="+mn-ea"/>
                  <a:cs typeface="+mn-cs"/>
                </a:rPr>
                <a:t>标题文本预设</a:t>
              </a:r>
            </a:p>
          </p:txBody>
        </p:sp>
        <p:sp>
          <p:nvSpPr>
            <p:cNvPr id="23" name="TextBox 32"/>
            <p:cNvSpPr txBox="1"/>
            <p:nvPr/>
          </p:nvSpPr>
          <p:spPr>
            <a:xfrm>
              <a:off x="7067067" y="3054360"/>
              <a:ext cx="1107997" cy="707886"/>
            </a:xfrm>
            <a:prstGeom prst="rect">
              <a:avLst/>
            </a:prstGeom>
            <a:noFill/>
          </p:spPr>
          <p:txBody>
            <a:bodyPr wrap="none" rIns="72000">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a:ln>
                    <a:noFill/>
                  </a:ln>
                  <a:solidFill>
                    <a:srgbClr val="FFFFFF"/>
                  </a:solidFill>
                  <a:effectLst/>
                  <a:uLnTx/>
                  <a:uFillTx/>
                  <a:latin typeface="+mn-ea"/>
                  <a:cs typeface="+mn-cs"/>
                </a:rPr>
                <a:t>02</a:t>
              </a:r>
              <a:br>
                <a:rPr kumimoji="0" lang="en-US" altLang="zh-CN" sz="1400" b="1" i="0" u="none" strike="noStrike" kern="1200" cap="none" spc="0" normalizeH="0" baseline="0" noProof="0">
                  <a:ln>
                    <a:noFill/>
                  </a:ln>
                  <a:solidFill>
                    <a:srgbClr val="FFFFFF"/>
                  </a:solidFill>
                  <a:effectLst/>
                  <a:uLnTx/>
                  <a:uFillTx/>
                  <a:latin typeface="+mn-ea"/>
                  <a:cs typeface="+mn-cs"/>
                </a:rPr>
              </a:br>
              <a:r>
                <a:rPr kumimoji="0" lang="zh-CN" altLang="en-US" sz="1400" b="1" i="0" u="none" strike="noStrike" kern="1200" cap="none" spc="0" normalizeH="0" baseline="0" noProof="0">
                  <a:ln>
                    <a:noFill/>
                  </a:ln>
                  <a:solidFill>
                    <a:srgbClr val="FFFFFF"/>
                  </a:solidFill>
                  <a:effectLst/>
                  <a:uLnTx/>
                  <a:uFillTx/>
                  <a:latin typeface="+mn-ea"/>
                  <a:cs typeface="+mn-cs"/>
                </a:rPr>
                <a:t>标题文本预设</a:t>
              </a:r>
            </a:p>
          </p:txBody>
        </p:sp>
        <p:sp>
          <p:nvSpPr>
            <p:cNvPr id="24" name="TextBox 33"/>
            <p:cNvSpPr txBox="1"/>
            <p:nvPr/>
          </p:nvSpPr>
          <p:spPr>
            <a:xfrm>
              <a:off x="5519054" y="4531078"/>
              <a:ext cx="1107997" cy="707886"/>
            </a:xfrm>
            <a:prstGeom prst="rect">
              <a:avLst/>
            </a:prstGeom>
            <a:noFill/>
          </p:spPr>
          <p:txBody>
            <a:bodyPr wrap="none" rIns="72000">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a:ln>
                    <a:noFill/>
                  </a:ln>
                  <a:solidFill>
                    <a:srgbClr val="FFFFFF"/>
                  </a:solidFill>
                  <a:effectLst/>
                  <a:uLnTx/>
                  <a:uFillTx/>
                  <a:latin typeface="+mn-ea"/>
                  <a:cs typeface="+mn-cs"/>
                </a:rPr>
                <a:t>03</a:t>
              </a:r>
              <a:br>
                <a:rPr kumimoji="0" lang="en-US" altLang="zh-CN" sz="1400" b="1" i="0" u="none" strike="noStrike" kern="1200" cap="none" spc="0" normalizeH="0" baseline="0" noProof="0">
                  <a:ln>
                    <a:noFill/>
                  </a:ln>
                  <a:solidFill>
                    <a:srgbClr val="FFFFFF"/>
                  </a:solidFill>
                  <a:effectLst/>
                  <a:uLnTx/>
                  <a:uFillTx/>
                  <a:latin typeface="+mn-ea"/>
                  <a:cs typeface="+mn-cs"/>
                </a:rPr>
              </a:br>
              <a:r>
                <a:rPr kumimoji="0" lang="zh-CN" altLang="en-US" sz="1400" b="1" i="0" u="none" strike="noStrike" kern="1200" cap="none" spc="0" normalizeH="0" baseline="0" noProof="0">
                  <a:ln>
                    <a:noFill/>
                  </a:ln>
                  <a:solidFill>
                    <a:srgbClr val="FFFFFF"/>
                  </a:solidFill>
                  <a:effectLst/>
                  <a:uLnTx/>
                  <a:uFillTx/>
                  <a:latin typeface="+mn-ea"/>
                  <a:cs typeface="+mn-cs"/>
                </a:rPr>
                <a:t>标题文本预设</a:t>
              </a:r>
            </a:p>
          </p:txBody>
        </p:sp>
        <p:sp>
          <p:nvSpPr>
            <p:cNvPr id="25" name="TextBox 34"/>
            <p:cNvSpPr txBox="1"/>
            <p:nvPr/>
          </p:nvSpPr>
          <p:spPr>
            <a:xfrm>
              <a:off x="4019039" y="3054360"/>
              <a:ext cx="1107997" cy="707886"/>
            </a:xfrm>
            <a:prstGeom prst="rect">
              <a:avLst/>
            </a:prstGeom>
            <a:noFill/>
          </p:spPr>
          <p:txBody>
            <a:bodyPr wrap="none" rIns="72000">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400" b="1" i="0" u="none" strike="noStrike" kern="1200" cap="none" spc="0" normalizeH="0" baseline="0" noProof="0">
                  <a:ln>
                    <a:noFill/>
                  </a:ln>
                  <a:solidFill>
                    <a:srgbClr val="FFFFFF"/>
                  </a:solidFill>
                  <a:effectLst/>
                  <a:uLnTx/>
                  <a:uFillTx/>
                  <a:latin typeface="+mn-ea"/>
                  <a:cs typeface="+mn-cs"/>
                </a:rPr>
                <a:t>04</a:t>
              </a:r>
              <a:br>
                <a:rPr kumimoji="0" lang="en-US" altLang="zh-CN" sz="1400" b="1" i="0" u="none" strike="noStrike" kern="1200" cap="none" spc="0" normalizeH="0" baseline="0" noProof="0">
                  <a:ln>
                    <a:noFill/>
                  </a:ln>
                  <a:solidFill>
                    <a:srgbClr val="FFFFFF"/>
                  </a:solidFill>
                  <a:effectLst/>
                  <a:uLnTx/>
                  <a:uFillTx/>
                  <a:latin typeface="+mn-ea"/>
                  <a:cs typeface="+mn-cs"/>
                </a:rPr>
              </a:br>
              <a:r>
                <a:rPr kumimoji="0" lang="zh-CN" altLang="en-US" sz="1400" b="1" i="0" u="none" strike="noStrike" kern="1200" cap="none" spc="0" normalizeH="0" baseline="0" noProof="0">
                  <a:ln>
                    <a:noFill/>
                  </a:ln>
                  <a:solidFill>
                    <a:srgbClr val="FFFFFF"/>
                  </a:solidFill>
                  <a:effectLst/>
                  <a:uLnTx/>
                  <a:uFillTx/>
                  <a:latin typeface="+mn-ea"/>
                  <a:cs typeface="+mn-cs"/>
                </a:rPr>
                <a:t>标题文本预设</a:t>
              </a:r>
            </a:p>
          </p:txBody>
        </p:sp>
      </p:grpSp>
      <p:grpSp>
        <p:nvGrpSpPr>
          <p:cNvPr id="3" name="组合 2"/>
          <p:cNvGrpSpPr/>
          <p:nvPr/>
        </p:nvGrpSpPr>
        <p:grpSpPr>
          <a:xfrm>
            <a:off x="8212799" y="3258664"/>
            <a:ext cx="2879569" cy="866137"/>
            <a:chOff x="8212799" y="3258664"/>
            <a:chExt cx="2879569" cy="866137"/>
          </a:xfrm>
        </p:grpSpPr>
        <p:sp>
          <p:nvSpPr>
            <p:cNvPr id="15" name="TextBox 36"/>
            <p:cNvSpPr txBox="1">
              <a:spLocks/>
            </p:cNvSpPr>
            <p:nvPr/>
          </p:nvSpPr>
          <p:spPr bwMode="auto">
            <a:xfrm>
              <a:off x="8212799" y="3258664"/>
              <a:ext cx="2879568" cy="309958"/>
            </a:xfrm>
            <a:prstGeom prst="rect">
              <a:avLst/>
            </a:prstGeom>
            <a:noFill/>
            <a:extLst/>
          </p:spPr>
          <p:txBody>
            <a:bodyPr wrap="none" lIns="360000" tIns="0" rIns="0" bIns="0" anchor="ctr" anchorCtr="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CE4C4B"/>
                  </a:solidFill>
                  <a:effectLst/>
                  <a:uLnTx/>
                  <a:uFillTx/>
                  <a:latin typeface="+mn-ea"/>
                  <a:cs typeface="+mn-cs"/>
                </a:rPr>
                <a:t>标题文本预设</a:t>
              </a:r>
            </a:p>
          </p:txBody>
        </p:sp>
        <p:sp>
          <p:nvSpPr>
            <p:cNvPr id="16" name="TextBox 37"/>
            <p:cNvSpPr txBox="1">
              <a:spLocks/>
            </p:cNvSpPr>
            <p:nvPr/>
          </p:nvSpPr>
          <p:spPr bwMode="auto">
            <a:xfrm>
              <a:off x="8212800" y="3568622"/>
              <a:ext cx="2879568" cy="556179"/>
            </a:xfrm>
            <a:prstGeom prst="rect">
              <a:avLst/>
            </a:prstGeom>
            <a:noFill/>
            <a:extLst/>
          </p:spPr>
          <p:txBody>
            <a:bodyPr wrap="square" lIns="360000" tIns="0" rIns="0" bIns="0">
              <a:norm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t>此部分内容作为文字排版占位显示 </a:t>
              </a:r>
              <a:b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br>
              <a: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t>（建议使用主题字体）</a:t>
              </a:r>
            </a:p>
          </p:txBody>
        </p:sp>
      </p:grpSp>
      <p:grpSp>
        <p:nvGrpSpPr>
          <p:cNvPr id="5" name="组合 4"/>
          <p:cNvGrpSpPr/>
          <p:nvPr/>
        </p:nvGrpSpPr>
        <p:grpSpPr>
          <a:xfrm>
            <a:off x="1099633" y="3258664"/>
            <a:ext cx="2913191" cy="866137"/>
            <a:chOff x="1099633" y="3258664"/>
            <a:chExt cx="2913191" cy="866137"/>
          </a:xfrm>
        </p:grpSpPr>
        <p:sp>
          <p:nvSpPr>
            <p:cNvPr id="13" name="TextBox 51"/>
            <p:cNvSpPr txBox="1">
              <a:spLocks/>
            </p:cNvSpPr>
            <p:nvPr/>
          </p:nvSpPr>
          <p:spPr bwMode="auto">
            <a:xfrm>
              <a:off x="1099633" y="3258664"/>
              <a:ext cx="2913191" cy="309958"/>
            </a:xfrm>
            <a:prstGeom prst="rect">
              <a:avLst/>
            </a:prstGeom>
            <a:noFill/>
            <a:extLst/>
          </p:spPr>
          <p:txBody>
            <a:bodyPr wrap="none" lIns="360000" tIns="0" rIns="360000" bIns="0" anchor="ctr" anchorCtr="0">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a:ln>
                    <a:noFill/>
                  </a:ln>
                  <a:solidFill>
                    <a:srgbClr val="CE4C4B"/>
                  </a:solidFill>
                  <a:effectLst/>
                  <a:uLnTx/>
                  <a:uFillTx/>
                  <a:latin typeface="+mn-ea"/>
                  <a:cs typeface="+mn-cs"/>
                </a:rPr>
                <a:t>标题文本预设</a:t>
              </a:r>
            </a:p>
          </p:txBody>
        </p:sp>
        <p:sp>
          <p:nvSpPr>
            <p:cNvPr id="14" name="TextBox 52"/>
            <p:cNvSpPr txBox="1">
              <a:spLocks/>
            </p:cNvSpPr>
            <p:nvPr/>
          </p:nvSpPr>
          <p:spPr bwMode="auto">
            <a:xfrm>
              <a:off x="1099633" y="3568622"/>
              <a:ext cx="2913191" cy="556179"/>
            </a:xfrm>
            <a:prstGeom prst="rect">
              <a:avLst/>
            </a:prstGeom>
            <a:noFill/>
            <a:extLst/>
          </p:spPr>
          <p:txBody>
            <a:bodyPr wrap="square" lIns="360000" tIns="0" rIns="360000" bIns="0" anchor="t" anchorCtr="0">
              <a:norm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t>此部分内容作为文字排版占位显示 </a:t>
              </a:r>
              <a:b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br>
              <a: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t>（建议使用主题字体）</a:t>
              </a:r>
            </a:p>
          </p:txBody>
        </p:sp>
      </p:grpSp>
      <p:grpSp>
        <p:nvGrpSpPr>
          <p:cNvPr id="2" name="组合 1"/>
          <p:cNvGrpSpPr/>
          <p:nvPr/>
        </p:nvGrpSpPr>
        <p:grpSpPr>
          <a:xfrm>
            <a:off x="1099633" y="1641701"/>
            <a:ext cx="2913191" cy="866137"/>
            <a:chOff x="1099633" y="1641701"/>
            <a:chExt cx="2913191" cy="866137"/>
          </a:xfrm>
        </p:grpSpPr>
        <p:sp>
          <p:nvSpPr>
            <p:cNvPr id="11" name="TextBox 54"/>
            <p:cNvSpPr txBox="1">
              <a:spLocks/>
            </p:cNvSpPr>
            <p:nvPr/>
          </p:nvSpPr>
          <p:spPr bwMode="auto">
            <a:xfrm>
              <a:off x="1099633" y="1641701"/>
              <a:ext cx="2913191" cy="309958"/>
            </a:xfrm>
            <a:prstGeom prst="rect">
              <a:avLst/>
            </a:prstGeom>
            <a:noFill/>
            <a:extLst/>
          </p:spPr>
          <p:txBody>
            <a:bodyPr wrap="none" lIns="360000" tIns="0" rIns="72000" bIns="0" anchor="ctr" anchorCtr="0">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1A262F"/>
                  </a:solidFill>
                  <a:effectLst/>
                  <a:uLnTx/>
                  <a:uFillTx/>
                  <a:latin typeface="+mn-ea"/>
                  <a:cs typeface="+mn-cs"/>
                </a:rPr>
                <a:t>标题文本预设</a:t>
              </a:r>
            </a:p>
          </p:txBody>
        </p:sp>
        <p:sp>
          <p:nvSpPr>
            <p:cNvPr id="12" name="TextBox 55"/>
            <p:cNvSpPr txBox="1">
              <a:spLocks/>
            </p:cNvSpPr>
            <p:nvPr/>
          </p:nvSpPr>
          <p:spPr bwMode="auto">
            <a:xfrm>
              <a:off x="1099633" y="1951659"/>
              <a:ext cx="2913191" cy="556179"/>
            </a:xfrm>
            <a:prstGeom prst="rect">
              <a:avLst/>
            </a:prstGeom>
            <a:noFill/>
            <a:extLst/>
          </p:spPr>
          <p:txBody>
            <a:bodyPr wrap="square" lIns="360000" tIns="0" rIns="72000" bIns="0" anchor="t" anchorCtr="0">
              <a:norm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t>此部分内容作为文字排版占位显示 </a:t>
              </a:r>
              <a:b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br>
              <a: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t>（建议使用主题字体）</a:t>
              </a:r>
            </a:p>
          </p:txBody>
        </p:sp>
      </p:grpSp>
      <p:grpSp>
        <p:nvGrpSpPr>
          <p:cNvPr id="6" name="组合 5"/>
          <p:cNvGrpSpPr/>
          <p:nvPr/>
        </p:nvGrpSpPr>
        <p:grpSpPr>
          <a:xfrm>
            <a:off x="1099633" y="4875626"/>
            <a:ext cx="2913191" cy="866137"/>
            <a:chOff x="1099633" y="4875626"/>
            <a:chExt cx="2913191" cy="866137"/>
          </a:xfrm>
        </p:grpSpPr>
        <p:sp>
          <p:nvSpPr>
            <p:cNvPr id="9" name="TextBox 57"/>
            <p:cNvSpPr txBox="1">
              <a:spLocks/>
            </p:cNvSpPr>
            <p:nvPr/>
          </p:nvSpPr>
          <p:spPr bwMode="auto">
            <a:xfrm>
              <a:off x="1099633" y="4875626"/>
              <a:ext cx="2913191" cy="309958"/>
            </a:xfrm>
            <a:prstGeom prst="rect">
              <a:avLst/>
            </a:prstGeom>
            <a:noFill/>
            <a:extLst/>
          </p:spPr>
          <p:txBody>
            <a:bodyPr wrap="none" lIns="360000" tIns="0" rIns="72000" bIns="0" anchor="ctr" anchorCtr="0">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a:ln>
                    <a:noFill/>
                  </a:ln>
                  <a:solidFill>
                    <a:srgbClr val="1A262F"/>
                  </a:solidFill>
                  <a:effectLst/>
                  <a:uLnTx/>
                  <a:uFillTx/>
                  <a:latin typeface="+mn-ea"/>
                  <a:cs typeface="+mn-cs"/>
                </a:rPr>
                <a:t>标题文本预设</a:t>
              </a:r>
            </a:p>
          </p:txBody>
        </p:sp>
        <p:sp>
          <p:nvSpPr>
            <p:cNvPr id="10" name="TextBox 58"/>
            <p:cNvSpPr txBox="1">
              <a:spLocks/>
            </p:cNvSpPr>
            <p:nvPr/>
          </p:nvSpPr>
          <p:spPr bwMode="auto">
            <a:xfrm>
              <a:off x="1099633" y="5185584"/>
              <a:ext cx="2913191" cy="556179"/>
            </a:xfrm>
            <a:prstGeom prst="rect">
              <a:avLst/>
            </a:prstGeom>
            <a:noFill/>
            <a:extLst/>
          </p:spPr>
          <p:txBody>
            <a:bodyPr wrap="square" lIns="360000" tIns="0" rIns="72000" bIns="0" anchor="t" anchorCtr="0">
              <a:norm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t>此部分内容作为文字排版占位显示 </a:t>
              </a:r>
              <a:b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br>
              <a: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t>（建议使用主题字体）</a:t>
              </a:r>
            </a:p>
          </p:txBody>
        </p:sp>
      </p:grpSp>
      <p:pic>
        <p:nvPicPr>
          <p:cNvPr id="17" name="图片占位符 16"/>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cxnSp>
        <p:nvCxnSpPr>
          <p:cNvPr id="26" name="直接连接符 25"/>
          <p:cNvCxnSpPr>
            <a:cxnSpLocks/>
          </p:cNvCxnSpPr>
          <p:nvPr/>
        </p:nvCxnSpPr>
        <p:spPr>
          <a:xfrm>
            <a:off x="3028950" y="585235"/>
            <a:ext cx="9163050" cy="0"/>
          </a:xfrm>
          <a:prstGeom prst="line">
            <a:avLst/>
          </a:prstGeom>
          <a:ln w="38100">
            <a:solidFill>
              <a:srgbClr val="CE4C4B"/>
            </a:solidFill>
          </a:ln>
        </p:spPr>
        <p:style>
          <a:lnRef idx="1">
            <a:schemeClr val="accent1"/>
          </a:lnRef>
          <a:fillRef idx="0">
            <a:schemeClr val="accent1"/>
          </a:fillRef>
          <a:effectRef idx="0">
            <a:schemeClr val="accent1"/>
          </a:effectRef>
          <a:fontRef idx="minor">
            <a:schemeClr val="tx1"/>
          </a:fontRef>
        </p:style>
      </p:cxnSp>
      <p:grpSp>
        <p:nvGrpSpPr>
          <p:cNvPr id="27" name="组合 26"/>
          <p:cNvGrpSpPr/>
          <p:nvPr/>
        </p:nvGrpSpPr>
        <p:grpSpPr>
          <a:xfrm>
            <a:off x="276225" y="232530"/>
            <a:ext cx="2646878" cy="629704"/>
            <a:chOff x="457200" y="184826"/>
            <a:chExt cx="2646878" cy="629704"/>
          </a:xfrm>
        </p:grpSpPr>
        <p:sp>
          <p:nvSpPr>
            <p:cNvPr id="28" name="文本框 27"/>
            <p:cNvSpPr txBox="1"/>
            <p:nvPr/>
          </p:nvSpPr>
          <p:spPr>
            <a:xfrm>
              <a:off x="457200" y="184826"/>
              <a:ext cx="2646878" cy="461665"/>
            </a:xfrm>
            <a:prstGeom prst="rect">
              <a:avLst/>
            </a:prstGeom>
            <a:noFill/>
          </p:spPr>
          <p:txBody>
            <a:bodyPr wrap="none" rtlCol="0">
              <a:spAutoFit/>
            </a:bodyPr>
            <a:lstStyle/>
            <a:p>
              <a:r>
                <a:rPr lang="zh-CN" altLang="en-US" sz="2400" b="1" dirty="0">
                  <a:solidFill>
                    <a:srgbClr val="CE4C4B"/>
                  </a:solidFill>
                </a:rPr>
                <a:t>标题文字添加此处</a:t>
              </a:r>
            </a:p>
          </p:txBody>
        </p:sp>
        <p:sp>
          <p:nvSpPr>
            <p:cNvPr id="29" name="文本框 28"/>
            <p:cNvSpPr txBox="1"/>
            <p:nvPr/>
          </p:nvSpPr>
          <p:spPr>
            <a:xfrm>
              <a:off x="466928" y="537531"/>
              <a:ext cx="2588672" cy="276999"/>
            </a:xfrm>
            <a:prstGeom prst="rect">
              <a:avLst/>
            </a:prstGeom>
            <a:noFill/>
          </p:spPr>
          <p:txBody>
            <a:bodyPr wrap="square" rtlCol="0">
              <a:spAutoFit/>
            </a:bodyPr>
            <a:lstStyle/>
            <a:p>
              <a:pPr algn="dist"/>
              <a:r>
                <a:rPr lang="en-US" altLang="zh-CN" sz="1200" dirty="0">
                  <a:solidFill>
                    <a:schemeClr val="tx1">
                      <a:lumMod val="50000"/>
                      <a:lumOff val="50000"/>
                    </a:schemeClr>
                  </a:solidFill>
                </a:rPr>
                <a:t>BIAO TI WEN ZI TIAN JIA CI CHU</a:t>
              </a:r>
              <a:endParaRPr lang="zh-CN" altLang="en-US" sz="1200" dirty="0">
                <a:solidFill>
                  <a:schemeClr val="tx1">
                    <a:lumMod val="50000"/>
                    <a:lumOff val="50000"/>
                  </a:schemeClr>
                </a:solidFill>
              </a:endParaRPr>
            </a:p>
          </p:txBody>
        </p:sp>
      </p:grpSp>
      <p:sp>
        <p:nvSpPr>
          <p:cNvPr id="31" name="矩形 30"/>
          <p:cNvSpPr/>
          <p:nvPr/>
        </p:nvSpPr>
        <p:spPr>
          <a:xfrm>
            <a:off x="0" y="234761"/>
            <a:ext cx="238125" cy="598897"/>
          </a:xfrm>
          <a:prstGeom prst="rect">
            <a:avLst/>
          </a:prstGeom>
          <a:solidFill>
            <a:srgbClr val="1A26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625639090"/>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0" presetClass="entr" presetSubtype="0" fill="hold" nodeType="after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500"/>
                                        <p:tgtEl>
                                          <p:spTgt spid="17"/>
                                        </p:tgtEl>
                                      </p:cBhvr>
                                    </p:animEffect>
                                  </p:childTnLst>
                                </p:cTn>
                              </p:par>
                            </p:childTnLst>
                          </p:cTn>
                        </p:par>
                        <p:par>
                          <p:cTn id="15" fill="hold">
                            <p:stCondLst>
                              <p:cond delay="1500"/>
                            </p:stCondLst>
                            <p:childTnLst>
                              <p:par>
                                <p:cTn id="16" presetID="2" presetClass="entr" presetSubtype="8"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0-#ppt_w/2"/>
                                          </p:val>
                                        </p:tav>
                                        <p:tav tm="100000">
                                          <p:val>
                                            <p:strVal val="#ppt_x"/>
                                          </p:val>
                                        </p:tav>
                                      </p:tavLst>
                                    </p:anim>
                                    <p:anim calcmode="lin" valueType="num">
                                      <p:cBhvr additive="base">
                                        <p:cTn id="19" dur="500" fill="hold"/>
                                        <p:tgtEl>
                                          <p:spTgt spid="2"/>
                                        </p:tgtEl>
                                        <p:attrNameLst>
                                          <p:attrName>ppt_y</p:attrName>
                                        </p:attrNameLst>
                                      </p:cBhvr>
                                      <p:tavLst>
                                        <p:tav tm="0">
                                          <p:val>
                                            <p:strVal val="#ppt_y"/>
                                          </p:val>
                                        </p:tav>
                                        <p:tav tm="100000">
                                          <p:val>
                                            <p:strVal val="#ppt_y"/>
                                          </p:val>
                                        </p:tav>
                                      </p:tavLst>
                                    </p:anim>
                                  </p:childTnLst>
                                </p:cTn>
                              </p:par>
                            </p:childTnLst>
                          </p:cTn>
                        </p:par>
                        <p:par>
                          <p:cTn id="20" fill="hold">
                            <p:stCondLst>
                              <p:cond delay="2000"/>
                            </p:stCondLst>
                            <p:childTnLst>
                              <p:par>
                                <p:cTn id="21" presetID="2" presetClass="entr" presetSubtype="2"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1+#ppt_w/2"/>
                                          </p:val>
                                        </p:tav>
                                        <p:tav tm="100000">
                                          <p:val>
                                            <p:strVal val="#ppt_x"/>
                                          </p:val>
                                        </p:tav>
                                      </p:tavLst>
                                    </p:anim>
                                    <p:anim calcmode="lin" valueType="num">
                                      <p:cBhvr additive="base">
                                        <p:cTn id="24" dur="500" fill="hold"/>
                                        <p:tgtEl>
                                          <p:spTgt spid="3"/>
                                        </p:tgtEl>
                                        <p:attrNameLst>
                                          <p:attrName>ppt_y</p:attrName>
                                        </p:attrNameLst>
                                      </p:cBhvr>
                                      <p:tavLst>
                                        <p:tav tm="0">
                                          <p:val>
                                            <p:strVal val="#ppt_y"/>
                                          </p:val>
                                        </p:tav>
                                        <p:tav tm="100000">
                                          <p:val>
                                            <p:strVal val="#ppt_y"/>
                                          </p:val>
                                        </p:tav>
                                      </p:tavLst>
                                    </p:anim>
                                  </p:childTnLst>
                                </p:cTn>
                              </p:par>
                            </p:childTnLst>
                          </p:cTn>
                        </p:par>
                        <p:par>
                          <p:cTn id="25" fill="hold">
                            <p:stCondLst>
                              <p:cond delay="2500"/>
                            </p:stCondLst>
                            <p:childTnLst>
                              <p:par>
                                <p:cTn id="26" presetID="2" presetClass="entr" presetSubtype="8" fill="hold" nodeType="afterEffect">
                                  <p:stCondLst>
                                    <p:cond delay="0"/>
                                  </p:stCondLst>
                                  <p:childTnLst>
                                    <p:set>
                                      <p:cBhvr>
                                        <p:cTn id="27" dur="1" fill="hold">
                                          <p:stCondLst>
                                            <p:cond delay="0"/>
                                          </p:stCondLst>
                                        </p:cTn>
                                        <p:tgtEl>
                                          <p:spTgt spid="6"/>
                                        </p:tgtEl>
                                        <p:attrNameLst>
                                          <p:attrName>style.visibility</p:attrName>
                                        </p:attrNameLst>
                                      </p:cBhvr>
                                      <p:to>
                                        <p:strVal val="visible"/>
                                      </p:to>
                                    </p:set>
                                    <p:anim calcmode="lin" valueType="num">
                                      <p:cBhvr additive="base">
                                        <p:cTn id="28" dur="500" fill="hold"/>
                                        <p:tgtEl>
                                          <p:spTgt spid="6"/>
                                        </p:tgtEl>
                                        <p:attrNameLst>
                                          <p:attrName>ppt_x</p:attrName>
                                        </p:attrNameLst>
                                      </p:cBhvr>
                                      <p:tavLst>
                                        <p:tav tm="0">
                                          <p:val>
                                            <p:strVal val="0-#ppt_w/2"/>
                                          </p:val>
                                        </p:tav>
                                        <p:tav tm="100000">
                                          <p:val>
                                            <p:strVal val="#ppt_x"/>
                                          </p:val>
                                        </p:tav>
                                      </p:tavLst>
                                    </p:anim>
                                    <p:anim calcmode="lin" valueType="num">
                                      <p:cBhvr additive="base">
                                        <p:cTn id="29" dur="500" fill="hold"/>
                                        <p:tgtEl>
                                          <p:spTgt spid="6"/>
                                        </p:tgtEl>
                                        <p:attrNameLst>
                                          <p:attrName>ppt_y</p:attrName>
                                        </p:attrNameLst>
                                      </p:cBhvr>
                                      <p:tavLst>
                                        <p:tav tm="0">
                                          <p:val>
                                            <p:strVal val="#ppt_y"/>
                                          </p:val>
                                        </p:tav>
                                        <p:tav tm="100000">
                                          <p:val>
                                            <p:strVal val="#ppt_y"/>
                                          </p:val>
                                        </p:tav>
                                      </p:tavLst>
                                    </p:anim>
                                  </p:childTnLst>
                                </p:cTn>
                              </p:par>
                            </p:childTnLst>
                          </p:cTn>
                        </p:par>
                        <p:par>
                          <p:cTn id="30" fill="hold">
                            <p:stCondLst>
                              <p:cond delay="3000"/>
                            </p:stCondLst>
                            <p:childTnLst>
                              <p:par>
                                <p:cTn id="31" presetID="2" presetClass="entr" presetSubtype="8" fill="hold"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500" fill="hold"/>
                                        <p:tgtEl>
                                          <p:spTgt spid="5"/>
                                        </p:tgtEl>
                                        <p:attrNameLst>
                                          <p:attrName>ppt_x</p:attrName>
                                        </p:attrNameLst>
                                      </p:cBhvr>
                                      <p:tavLst>
                                        <p:tav tm="0">
                                          <p:val>
                                            <p:strVal val="0-#ppt_w/2"/>
                                          </p:val>
                                        </p:tav>
                                        <p:tav tm="100000">
                                          <p:val>
                                            <p:strVal val="#ppt_x"/>
                                          </p:val>
                                        </p:tav>
                                      </p:tavLst>
                                    </p:anim>
                                    <p:anim calcmode="lin" valueType="num">
                                      <p:cBhvr additive="base">
                                        <p:cTn id="34"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任意多边形 24"/>
          <p:cNvSpPr/>
          <p:nvPr>
            <p:custDataLst>
              <p:tags r:id="rId3"/>
            </p:custDataLst>
          </p:nvPr>
        </p:nvSpPr>
        <p:spPr>
          <a:xfrm flipH="1">
            <a:off x="4225925" y="2490789"/>
            <a:ext cx="363538" cy="357187"/>
          </a:xfrm>
          <a:custGeom>
            <a:avLst/>
            <a:gdLst>
              <a:gd name="connsiteX0" fmla="*/ 363583 w 363583"/>
              <a:gd name="connsiteY0" fmla="*/ 0 h 357051"/>
              <a:gd name="connsiteX1" fmla="*/ 0 w 363583"/>
              <a:gd name="connsiteY1" fmla="*/ 0 h 357051"/>
              <a:gd name="connsiteX2" fmla="*/ 0 w 363583"/>
              <a:gd name="connsiteY2" fmla="*/ 357051 h 357051"/>
              <a:gd name="connsiteX3" fmla="*/ 110069 w 363583"/>
              <a:gd name="connsiteY3" fmla="*/ 357051 h 357051"/>
              <a:gd name="connsiteX4" fmla="*/ 110069 w 363583"/>
              <a:gd name="connsiteY4" fmla="*/ 94608 h 357051"/>
              <a:gd name="connsiteX5" fmla="*/ 363583 w 363583"/>
              <a:gd name="connsiteY5" fmla="*/ 94608 h 357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3583" h="357051">
                <a:moveTo>
                  <a:pt x="363583" y="0"/>
                </a:moveTo>
                <a:lnTo>
                  <a:pt x="0" y="0"/>
                </a:lnTo>
                <a:lnTo>
                  <a:pt x="0" y="357051"/>
                </a:lnTo>
                <a:lnTo>
                  <a:pt x="110069" y="357051"/>
                </a:lnTo>
                <a:lnTo>
                  <a:pt x="110069" y="94608"/>
                </a:lnTo>
                <a:lnTo>
                  <a:pt x="363583" y="94608"/>
                </a:lnTo>
                <a:close/>
              </a:path>
            </a:pathLst>
          </a:custGeom>
          <a:solidFill>
            <a:srgbClr val="CE4C4B"/>
          </a:solidFill>
          <a:ln w="12700" cap="flat" cmpd="sng" algn="ctr">
            <a:noFill/>
            <a:prstDash val="solid"/>
            <a:miter lim="8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幼圆"/>
              <a:cs typeface="+mn-cs"/>
            </a:endParaRPr>
          </a:p>
        </p:txBody>
      </p:sp>
      <p:sp>
        <p:nvSpPr>
          <p:cNvPr id="24" name="任意多边形 23"/>
          <p:cNvSpPr/>
          <p:nvPr>
            <p:custDataLst>
              <p:tags r:id="rId4"/>
            </p:custDataLst>
          </p:nvPr>
        </p:nvSpPr>
        <p:spPr>
          <a:xfrm flipH="1">
            <a:off x="4225925" y="3235325"/>
            <a:ext cx="363538" cy="369888"/>
          </a:xfrm>
          <a:custGeom>
            <a:avLst/>
            <a:gdLst>
              <a:gd name="connsiteX0" fmla="*/ 110069 w 363583"/>
              <a:gd name="connsiteY0" fmla="*/ 0 h 370309"/>
              <a:gd name="connsiteX1" fmla="*/ 0 w 363583"/>
              <a:gd name="connsiteY1" fmla="*/ 0 h 370309"/>
              <a:gd name="connsiteX2" fmla="*/ 0 w 363583"/>
              <a:gd name="connsiteY2" fmla="*/ 370309 h 370309"/>
              <a:gd name="connsiteX3" fmla="*/ 363583 w 363583"/>
              <a:gd name="connsiteY3" fmla="*/ 370309 h 370309"/>
              <a:gd name="connsiteX4" fmla="*/ 363583 w 363583"/>
              <a:gd name="connsiteY4" fmla="*/ 275701 h 370309"/>
              <a:gd name="connsiteX5" fmla="*/ 110069 w 363583"/>
              <a:gd name="connsiteY5" fmla="*/ 275701 h 370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3583" h="370309">
                <a:moveTo>
                  <a:pt x="110069" y="0"/>
                </a:moveTo>
                <a:lnTo>
                  <a:pt x="0" y="0"/>
                </a:lnTo>
                <a:lnTo>
                  <a:pt x="0" y="370309"/>
                </a:lnTo>
                <a:lnTo>
                  <a:pt x="363583" y="370309"/>
                </a:lnTo>
                <a:lnTo>
                  <a:pt x="363583" y="275701"/>
                </a:lnTo>
                <a:lnTo>
                  <a:pt x="110069" y="275701"/>
                </a:lnTo>
                <a:close/>
              </a:path>
            </a:pathLst>
          </a:custGeom>
          <a:solidFill>
            <a:srgbClr val="CE4C4B"/>
          </a:solidFill>
          <a:ln w="12700" cap="flat" cmpd="sng" algn="ctr">
            <a:noFill/>
            <a:prstDash val="solid"/>
            <a:miter lim="8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幼圆"/>
              <a:cs typeface="+mn-cs"/>
            </a:endParaRPr>
          </a:p>
        </p:txBody>
      </p:sp>
      <p:sp>
        <p:nvSpPr>
          <p:cNvPr id="3076" name="标题 5"/>
          <p:cNvSpPr txBox="1">
            <a:spLocks/>
          </p:cNvSpPr>
          <p:nvPr>
            <p:custDataLst>
              <p:tags r:id="rId5"/>
            </p:custDataLst>
          </p:nvPr>
        </p:nvSpPr>
        <p:spPr bwMode="auto">
          <a:xfrm>
            <a:off x="4900613" y="2490788"/>
            <a:ext cx="4895850" cy="71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bIns="0" anchor="b"/>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zh-CN" altLang="en-US" sz="4400" b="1" i="0" u="none" strike="noStrike" kern="1200" cap="none" spc="0" normalizeH="0" baseline="0" noProof="0" dirty="0">
                <a:ln>
                  <a:noFill/>
                </a:ln>
                <a:solidFill>
                  <a:srgbClr val="CE4C4B"/>
                </a:solidFill>
                <a:effectLst/>
                <a:uLnTx/>
                <a:uFillTx/>
                <a:latin typeface="微软雅黑"/>
                <a:ea typeface="微软雅黑"/>
                <a:cs typeface="+mn-cs"/>
              </a:rPr>
              <a:t>输入您的标题此处</a:t>
            </a:r>
          </a:p>
        </p:txBody>
      </p:sp>
      <p:sp>
        <p:nvSpPr>
          <p:cNvPr id="7" name="文本占位符 4"/>
          <p:cNvSpPr txBox="1">
            <a:spLocks/>
          </p:cNvSpPr>
          <p:nvPr>
            <p:custDataLst>
              <p:tags r:id="rId6"/>
            </p:custDataLst>
          </p:nvPr>
        </p:nvSpPr>
        <p:spPr>
          <a:xfrm>
            <a:off x="3594100" y="2586038"/>
            <a:ext cx="947738" cy="920750"/>
          </a:xfrm>
          <a:prstGeom prst="rect">
            <a:avLst/>
          </a:prstGeom>
        </p:spPr>
        <p:txBody>
          <a:bodyPr lIns="0" tIns="0" rIns="0" bIns="0" anchor="ctr"/>
          <a:lstStyle>
            <a:lvl1pPr marL="357188" indent="-357188" algn="ctr" defTabSz="914400" rtl="0" eaLnBrk="1" latinLnBrk="0" hangingPunct="1">
              <a:lnSpc>
                <a:spcPct val="110000"/>
              </a:lnSpc>
              <a:spcBef>
                <a:spcPts val="1600"/>
              </a:spcBef>
              <a:spcAft>
                <a:spcPts val="0"/>
              </a:spcAft>
              <a:buClr>
                <a:srgbClr val="963B22"/>
              </a:buClr>
              <a:buSzPct val="60000"/>
              <a:buFont typeface="Wingdings" panose="05000000000000000000" pitchFamily="2" charset="2"/>
              <a:buNone/>
              <a:defRPr lang="zh-CN" altLang="en-US" sz="6600" b="0" kern="1200" baseline="0" dirty="0">
                <a:solidFill>
                  <a:schemeClr val="accent1">
                    <a:lumMod val="75000"/>
                  </a:schemeClr>
                </a:solidFill>
                <a:latin typeface="Microsoft YaHei UI" panose="020B0503020204020204" pitchFamily="34" charset="-122"/>
                <a:ea typeface="Microsoft YaHei UI" panose="020B0503020204020204" pitchFamily="34" charset="-122"/>
                <a:cs typeface="+mn-cs"/>
              </a:defRPr>
            </a:lvl1pPr>
            <a:lvl2pPr marL="357188" indent="-285750" algn="just" defTabSz="914400" rtl="0" eaLnBrk="1" latinLnBrk="0" hangingPunct="1">
              <a:lnSpc>
                <a:spcPct val="120000"/>
              </a:lnSpc>
              <a:spcBef>
                <a:spcPts val="0"/>
              </a:spcBef>
              <a:spcAft>
                <a:spcPts val="600"/>
              </a:spcAft>
              <a:buClr>
                <a:schemeClr val="accent2">
                  <a:lumMod val="60000"/>
                  <a:lumOff val="40000"/>
                </a:schemeClr>
              </a:buClr>
              <a:buFont typeface="幼圆" panose="02010509060101010101" pitchFamily="49" charset="-122"/>
              <a:buChar char=" "/>
              <a:defRPr sz="1600" kern="1200" baseline="0">
                <a:solidFill>
                  <a:srgbClr val="7D7D7D"/>
                </a:solidFill>
                <a:latin typeface="幼圆" panose="02010509060101010101" pitchFamily="49" charset="-122"/>
                <a:ea typeface="幼圆" panose="02010509060101010101" pitchFamily="49"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
                <a:srgbClr val="963B22"/>
              </a:buClr>
              <a:buSzPct val="60000"/>
              <a:buFont typeface="Wingdings" panose="05000000000000000000" pitchFamily="2" charset="2"/>
              <a:buNone/>
              <a:tabLst/>
              <a:defRPr/>
            </a:pPr>
            <a:r>
              <a:rPr kumimoji="0" lang="en-US" altLang="zh-CN" sz="6600" b="0" i="0" u="none" strike="noStrike" kern="1200" cap="none" spc="0" normalizeH="0" baseline="0" noProof="0" dirty="0">
                <a:ln>
                  <a:noFill/>
                </a:ln>
                <a:solidFill>
                  <a:srgbClr val="1A262F"/>
                </a:solidFill>
                <a:effectLst/>
                <a:uLnTx/>
                <a:uFillTx/>
                <a:latin typeface="Microsoft YaHei UI" panose="020B0503020204020204" pitchFamily="34" charset="-122"/>
                <a:ea typeface="Microsoft YaHei UI" panose="020B0503020204020204" pitchFamily="34" charset="-122"/>
                <a:cs typeface="+mn-cs"/>
              </a:rPr>
              <a:t>3</a:t>
            </a:r>
            <a:endParaRPr kumimoji="0" lang="en-US" altLang="en-US" sz="6600" b="0" i="0" u="none" strike="noStrike" kern="1200" cap="none" spc="0" normalizeH="0" baseline="0" noProof="0" dirty="0">
              <a:ln>
                <a:noFill/>
              </a:ln>
              <a:solidFill>
                <a:srgbClr val="1A262F"/>
              </a:solidFill>
              <a:effectLst/>
              <a:uLnTx/>
              <a:uFillTx/>
              <a:latin typeface="Microsoft YaHei UI" panose="020B0503020204020204" pitchFamily="34" charset="-122"/>
              <a:ea typeface="Microsoft YaHei UI" panose="020B0503020204020204" pitchFamily="34" charset="-122"/>
              <a:cs typeface="+mn-cs"/>
            </a:endParaRPr>
          </a:p>
        </p:txBody>
      </p:sp>
      <p:sp>
        <p:nvSpPr>
          <p:cNvPr id="13" name="任意多边形 12"/>
          <p:cNvSpPr/>
          <p:nvPr>
            <p:custDataLst>
              <p:tags r:id="rId7"/>
            </p:custDataLst>
          </p:nvPr>
        </p:nvSpPr>
        <p:spPr>
          <a:xfrm>
            <a:off x="3486150" y="2490789"/>
            <a:ext cx="363538" cy="1114425"/>
          </a:xfrm>
          <a:custGeom>
            <a:avLst/>
            <a:gdLst>
              <a:gd name="connsiteX0" fmla="*/ 0 w 363583"/>
              <a:gd name="connsiteY0" fmla="*/ 0 h 1323703"/>
              <a:gd name="connsiteX1" fmla="*/ 363583 w 363583"/>
              <a:gd name="connsiteY1" fmla="*/ 0 h 1323703"/>
              <a:gd name="connsiteX2" fmla="*/ 363583 w 363583"/>
              <a:gd name="connsiteY2" fmla="*/ 112347 h 1323703"/>
              <a:gd name="connsiteX3" fmla="*/ 110069 w 363583"/>
              <a:gd name="connsiteY3" fmla="*/ 112347 h 1323703"/>
              <a:gd name="connsiteX4" fmla="*/ 110069 w 363583"/>
              <a:gd name="connsiteY4" fmla="*/ 1211356 h 1323703"/>
              <a:gd name="connsiteX5" fmla="*/ 363583 w 363583"/>
              <a:gd name="connsiteY5" fmla="*/ 1211356 h 1323703"/>
              <a:gd name="connsiteX6" fmla="*/ 363583 w 363583"/>
              <a:gd name="connsiteY6" fmla="*/ 1323703 h 1323703"/>
              <a:gd name="connsiteX7" fmla="*/ 0 w 363583"/>
              <a:gd name="connsiteY7" fmla="*/ 1323703 h 1323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3583" h="1323703">
                <a:moveTo>
                  <a:pt x="0" y="0"/>
                </a:moveTo>
                <a:lnTo>
                  <a:pt x="363583" y="0"/>
                </a:lnTo>
                <a:lnTo>
                  <a:pt x="363583" y="112347"/>
                </a:lnTo>
                <a:lnTo>
                  <a:pt x="110069" y="112347"/>
                </a:lnTo>
                <a:lnTo>
                  <a:pt x="110069" y="1211356"/>
                </a:lnTo>
                <a:lnTo>
                  <a:pt x="363583" y="1211356"/>
                </a:lnTo>
                <a:lnTo>
                  <a:pt x="363583" y="1323703"/>
                </a:lnTo>
                <a:lnTo>
                  <a:pt x="0" y="1323703"/>
                </a:lnTo>
                <a:close/>
              </a:path>
            </a:pathLst>
          </a:custGeom>
          <a:solidFill>
            <a:srgbClr val="CE4C4B"/>
          </a:solidFill>
          <a:ln w="12700" cap="flat" cmpd="sng" algn="ctr">
            <a:noFill/>
            <a:prstDash val="solid"/>
            <a:miter lim="8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a:ea typeface="幼圆"/>
              <a:cs typeface="+mn-cs"/>
            </a:endParaRPr>
          </a:p>
        </p:txBody>
      </p:sp>
      <p:sp>
        <p:nvSpPr>
          <p:cNvPr id="3079" name="文本框 16"/>
          <p:cNvSpPr txBox="1">
            <a:spLocks noChangeArrowheads="1"/>
          </p:cNvSpPr>
          <p:nvPr>
            <p:custDataLst>
              <p:tags r:id="rId8"/>
            </p:custDataLst>
          </p:nvPr>
        </p:nvSpPr>
        <p:spPr bwMode="auto">
          <a:xfrm>
            <a:off x="4233863" y="2849563"/>
            <a:ext cx="66675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35560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10000"/>
              </a:lnSpc>
              <a:spcBef>
                <a:spcPts val="1800"/>
              </a:spcBef>
              <a:spcAft>
                <a:spcPts val="0"/>
              </a:spcAft>
              <a:buClr>
                <a:srgbClr val="963B22"/>
              </a:buClr>
              <a:buSzPct val="60000"/>
              <a:buFont typeface="Arial" panose="020B0604020202020204" pitchFamily="34" charset="0"/>
              <a:buNone/>
              <a:tabLst/>
              <a:defRPr/>
            </a:pPr>
            <a:r>
              <a:rPr kumimoji="0" lang="en-US" altLang="zh-CN" sz="2000" b="0" i="0" u="none" strike="noStrike" kern="1200" cap="none" spc="0" normalizeH="0" baseline="0" noProof="0" dirty="0">
                <a:ln>
                  <a:noFill/>
                </a:ln>
                <a:solidFill>
                  <a:srgbClr val="1A262F"/>
                </a:solidFill>
                <a:effectLst/>
                <a:uLnTx/>
                <a:uFillTx/>
                <a:latin typeface="黑体" panose="02010609060101010101" pitchFamily="49" charset="-122"/>
                <a:ea typeface="黑体" panose="02010609060101010101" pitchFamily="49" charset="-122"/>
                <a:cs typeface="+mn-cs"/>
              </a:rPr>
              <a:t>Part</a:t>
            </a:r>
            <a:endParaRPr kumimoji="0" lang="zh-CN" altLang="en-US" sz="2000" b="0" i="0" u="none" strike="noStrike" kern="1200" cap="none" spc="0" normalizeH="0" baseline="0" noProof="0" dirty="0">
              <a:ln>
                <a:noFill/>
              </a:ln>
              <a:solidFill>
                <a:srgbClr val="1A262F"/>
              </a:solidFill>
              <a:effectLst/>
              <a:uLnTx/>
              <a:uFillTx/>
              <a:latin typeface="黑体" panose="02010609060101010101" pitchFamily="49" charset="-122"/>
              <a:ea typeface="黑体" panose="02010609060101010101" pitchFamily="49" charset="-122"/>
              <a:cs typeface="+mn-cs"/>
            </a:endParaRPr>
          </a:p>
        </p:txBody>
      </p:sp>
      <p:sp>
        <p:nvSpPr>
          <p:cNvPr id="3080" name="文本占位符 6"/>
          <p:cNvSpPr txBox="1">
            <a:spLocks/>
          </p:cNvSpPr>
          <p:nvPr>
            <p:custDataLst>
              <p:tags r:id="rId9"/>
            </p:custDataLst>
          </p:nvPr>
        </p:nvSpPr>
        <p:spPr bwMode="auto">
          <a:xfrm>
            <a:off x="4900613" y="3233739"/>
            <a:ext cx="4895850"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bIns="0"/>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10000"/>
              </a:lnSpc>
              <a:spcBef>
                <a:spcPts val="1600"/>
              </a:spcBef>
              <a:spcAft>
                <a:spcPts val="0"/>
              </a:spcAft>
              <a:buClr>
                <a:srgbClr val="963B22"/>
              </a:buClr>
              <a:buSzPct val="60000"/>
              <a:buFont typeface="Arial" panose="020B0604020202020204" pitchFamily="34" charset="0"/>
              <a:buNone/>
              <a:tabLst/>
              <a:defRPr/>
            </a:pPr>
            <a:r>
              <a:rPr kumimoji="0" lang="da-DK" altLang="zh-CN" sz="1600" b="0" i="0" u="none" strike="noStrike" kern="1200" cap="none" spc="0" normalizeH="0" baseline="0" noProof="0" dirty="0">
                <a:ln>
                  <a:noFill/>
                </a:ln>
                <a:solidFill>
                  <a:srgbClr val="1A262F"/>
                </a:solidFill>
                <a:effectLst/>
                <a:uLnTx/>
                <a:uFillTx/>
                <a:latin typeface="黑体" panose="02010609060101010101" pitchFamily="49" charset="-122"/>
                <a:ea typeface="黑体" panose="02010609060101010101" pitchFamily="49" charset="-122"/>
                <a:cs typeface="+mn-cs"/>
              </a:rPr>
              <a:t>Lorem ipsum dolor sit amet</a:t>
            </a:r>
            <a:endParaRPr kumimoji="0" lang="en-US" altLang="zh-CN" sz="1600" b="0" i="0" u="none" strike="noStrike" kern="1200" cap="none" spc="0" normalizeH="0" baseline="0" noProof="0" dirty="0">
              <a:ln>
                <a:noFill/>
              </a:ln>
              <a:solidFill>
                <a:srgbClr val="1A262F"/>
              </a:solidFill>
              <a:effectLst/>
              <a:uLnTx/>
              <a:uFillTx/>
              <a:latin typeface="黑体" panose="02010609060101010101" pitchFamily="49" charset="-122"/>
              <a:ea typeface="黑体" panose="02010609060101010101" pitchFamily="49" charset="-122"/>
              <a:cs typeface="+mn-cs"/>
            </a:endParaRPr>
          </a:p>
        </p:txBody>
      </p:sp>
    </p:spTree>
    <p:custDataLst>
      <p:tags r:id="rId2"/>
    </p:custDataLst>
    <p:extLst>
      <p:ext uri="{BB962C8B-B14F-4D97-AF65-F5344CB8AC3E}">
        <p14:creationId xmlns:p14="http://schemas.microsoft.com/office/powerpoint/2010/main" val="619458187"/>
      </p:ext>
    </p:extLst>
  </p:cSld>
  <p:clrMapOvr>
    <a:masterClrMapping/>
  </p:clrMapOvr>
  <p:transition spd="slow" advTm="4000">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81125" y="1548247"/>
            <a:ext cx="2155906" cy="2249145"/>
            <a:chOff x="1381125" y="1548247"/>
            <a:chExt cx="2155906" cy="2249145"/>
          </a:xfrm>
        </p:grpSpPr>
        <p:sp>
          <p:nvSpPr>
            <p:cNvPr id="47" name="任意多边形: 形状 46"/>
            <p:cNvSpPr>
              <a:spLocks/>
            </p:cNvSpPr>
            <p:nvPr/>
          </p:nvSpPr>
          <p:spPr bwMode="auto">
            <a:xfrm>
              <a:off x="1381125" y="1548247"/>
              <a:ext cx="2155906" cy="2249145"/>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rgbClr val="CE4C4B"/>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48" name="任意多边形: 形状 47"/>
            <p:cNvSpPr>
              <a:spLocks/>
            </p:cNvSpPr>
            <p:nvPr/>
          </p:nvSpPr>
          <p:spPr bwMode="auto">
            <a:xfrm>
              <a:off x="1521934" y="1696668"/>
              <a:ext cx="1874287" cy="1934227"/>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49" name="任意多边形: 形状 48"/>
            <p:cNvSpPr>
              <a:spLocks/>
            </p:cNvSpPr>
            <p:nvPr/>
          </p:nvSpPr>
          <p:spPr bwMode="auto">
            <a:xfrm>
              <a:off x="1747420" y="1658612"/>
              <a:ext cx="1423317" cy="427186"/>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rgbClr val="CE4C4B"/>
            </a:solidFill>
            <a:ln>
              <a:noFill/>
            </a:ln>
          </p:spPr>
          <p:txBody>
            <a:bodyPr vert="horz" wrap="none" lIns="91440" tIns="45720" rIns="91440" bIns="45720" anchor="ctr" anchorCtr="1" compatLnSpc="1">
              <a:prstTxWarp prst="textNoShape">
                <a:avLst/>
              </a:prstTxWarp>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a:ln>
                    <a:noFill/>
                  </a:ln>
                  <a:solidFill>
                    <a:srgbClr val="FFFFFF"/>
                  </a:solidFill>
                  <a:effectLst/>
                  <a:uLnTx/>
                  <a:uFillTx/>
                  <a:latin typeface="+mn-ea"/>
                  <a:cs typeface="+mn-cs"/>
                </a:rPr>
                <a:t>关键词</a:t>
              </a:r>
            </a:p>
          </p:txBody>
        </p:sp>
        <p:sp>
          <p:nvSpPr>
            <p:cNvPr id="51" name="文本框 29"/>
            <p:cNvSpPr txBox="1"/>
            <p:nvPr/>
          </p:nvSpPr>
          <p:spPr>
            <a:xfrm>
              <a:off x="1550152" y="2639369"/>
              <a:ext cx="1817851" cy="470625"/>
            </a:xfrm>
            <a:prstGeom prst="rect">
              <a:avLst/>
            </a:prstGeom>
            <a:noFill/>
          </p:spPr>
          <p:txBody>
            <a:bodyPr wrap="square" lIns="72000" tIns="0" rIns="72000" bIns="0">
              <a:normAutofit/>
            </a:bodyPr>
            <a:lstStyle/>
            <a:p>
              <a:pPr marL="0" marR="0" lvl="0" indent="0" algn="ctr" defTabSz="914378" rtl="0" eaLnBrk="1" fontAlgn="auto" latinLnBrk="0" hangingPunct="1">
                <a:lnSpc>
                  <a:spcPct val="120000"/>
                </a:lnSpc>
                <a:spcBef>
                  <a:spcPct val="0"/>
                </a:spcBef>
                <a:spcAft>
                  <a:spcPts val="0"/>
                </a:spcAft>
                <a:buClrTx/>
                <a:buSzTx/>
                <a:buFontTx/>
                <a:buNone/>
                <a:tabLst/>
                <a:defRPr/>
              </a:pPr>
              <a: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t>此部分内容作为文字排版占位</a:t>
              </a:r>
              <a:b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br>
              <a: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t>（建议使用主题字体）</a:t>
              </a:r>
            </a:p>
          </p:txBody>
        </p:sp>
        <p:sp>
          <p:nvSpPr>
            <p:cNvPr id="52" name="矩形 51"/>
            <p:cNvSpPr/>
            <p:nvPr/>
          </p:nvSpPr>
          <p:spPr>
            <a:xfrm>
              <a:off x="1550152" y="2442376"/>
              <a:ext cx="1817850" cy="196992"/>
            </a:xfrm>
            <a:prstGeom prst="rect">
              <a:avLst/>
            </a:prstGeom>
          </p:spPr>
          <p:txBody>
            <a:bodyPr wrap="none" lIns="72000" tIns="0" rIns="72000" bIns="0">
              <a:normAutofit fontScale="92500" lnSpcReduction="20000"/>
            </a:bodyPr>
            <a:lstStyle/>
            <a:p>
              <a:pPr marL="0" marR="0" lvl="0" indent="0" algn="ctr" defTabSz="914378" rtl="0" eaLnBrk="1" fontAlgn="auto" latinLnBrk="0" hangingPunct="1">
                <a:lnSpc>
                  <a:spcPct val="100000"/>
                </a:lnSpc>
                <a:spcBef>
                  <a:spcPct val="0"/>
                </a:spcBef>
                <a:spcAft>
                  <a:spcPts val="0"/>
                </a:spcAft>
                <a:buClrTx/>
                <a:buSzTx/>
                <a:buFontTx/>
                <a:buNone/>
                <a:tabLst/>
                <a:defRPr/>
              </a:pPr>
              <a:r>
                <a:rPr kumimoji="0" lang="zh-CN" altLang="en-US" sz="1600" b="1" i="0" u="none" strike="noStrike" kern="1200" cap="none" spc="0" normalizeH="0" baseline="0" noProof="0" dirty="0">
                  <a:ln>
                    <a:noFill/>
                  </a:ln>
                  <a:solidFill>
                    <a:srgbClr val="CE4C4B"/>
                  </a:solidFill>
                  <a:effectLst/>
                  <a:uLnTx/>
                  <a:uFillTx/>
                  <a:latin typeface="+mn-ea"/>
                  <a:cs typeface="+mn-cs"/>
                </a:rPr>
                <a:t>标题文本预设</a:t>
              </a:r>
            </a:p>
          </p:txBody>
        </p:sp>
      </p:grpSp>
      <p:grpSp>
        <p:nvGrpSpPr>
          <p:cNvPr id="8" name="组合 7"/>
          <p:cNvGrpSpPr/>
          <p:nvPr/>
        </p:nvGrpSpPr>
        <p:grpSpPr>
          <a:xfrm>
            <a:off x="3805740" y="1548247"/>
            <a:ext cx="2155906" cy="2249145"/>
            <a:chOff x="3805740" y="1548247"/>
            <a:chExt cx="2155906" cy="2249145"/>
          </a:xfrm>
        </p:grpSpPr>
        <p:sp>
          <p:nvSpPr>
            <p:cNvPr id="41" name="任意多边形: 形状 40"/>
            <p:cNvSpPr>
              <a:spLocks/>
            </p:cNvSpPr>
            <p:nvPr/>
          </p:nvSpPr>
          <p:spPr bwMode="auto">
            <a:xfrm>
              <a:off x="3805740" y="1548247"/>
              <a:ext cx="2155906" cy="2249145"/>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rgbClr val="1A262F"/>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42" name="任意多边形: 形状 41"/>
            <p:cNvSpPr>
              <a:spLocks/>
            </p:cNvSpPr>
            <p:nvPr/>
          </p:nvSpPr>
          <p:spPr bwMode="auto">
            <a:xfrm>
              <a:off x="3946549" y="1696668"/>
              <a:ext cx="1874287" cy="1934227"/>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43" name="任意多边形: 形状 42"/>
            <p:cNvSpPr>
              <a:spLocks/>
            </p:cNvSpPr>
            <p:nvPr/>
          </p:nvSpPr>
          <p:spPr bwMode="auto">
            <a:xfrm>
              <a:off x="4172035" y="1658612"/>
              <a:ext cx="1423317" cy="427186"/>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rgbClr val="1A262F"/>
            </a:solidFill>
            <a:ln>
              <a:noFill/>
            </a:ln>
          </p:spPr>
          <p:txBody>
            <a:bodyPr vert="horz" wrap="none" lIns="91440" tIns="45720" rIns="91440" bIns="45720" anchor="ctr" anchorCtr="1" compatLnSpc="1">
              <a:prstTxWarp prst="textNoShape">
                <a:avLst/>
              </a:prstTxWarp>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a:ln>
                    <a:noFill/>
                  </a:ln>
                  <a:solidFill>
                    <a:srgbClr val="FFFFFF"/>
                  </a:solidFill>
                  <a:effectLst/>
                  <a:uLnTx/>
                  <a:uFillTx/>
                  <a:latin typeface="+mn-ea"/>
                  <a:cs typeface="+mn-cs"/>
                </a:rPr>
                <a:t>关键词</a:t>
              </a:r>
            </a:p>
          </p:txBody>
        </p:sp>
        <p:sp>
          <p:nvSpPr>
            <p:cNvPr id="45" name="文本框 33"/>
            <p:cNvSpPr txBox="1"/>
            <p:nvPr/>
          </p:nvSpPr>
          <p:spPr>
            <a:xfrm>
              <a:off x="3974767" y="2639369"/>
              <a:ext cx="1817851" cy="470625"/>
            </a:xfrm>
            <a:prstGeom prst="rect">
              <a:avLst/>
            </a:prstGeom>
            <a:noFill/>
          </p:spPr>
          <p:txBody>
            <a:bodyPr wrap="square" lIns="72000" tIns="0" rIns="72000" bIns="0">
              <a:normAutofit/>
            </a:bodyPr>
            <a:lstStyle/>
            <a:p>
              <a:pPr marL="0" marR="0" lvl="0" indent="0" algn="ctr" defTabSz="914378" rtl="0" eaLnBrk="1" fontAlgn="auto" latinLnBrk="0" hangingPunct="1">
                <a:lnSpc>
                  <a:spcPct val="120000"/>
                </a:lnSpc>
                <a:spcBef>
                  <a:spcPct val="0"/>
                </a:spcBef>
                <a:spcAft>
                  <a:spcPts val="0"/>
                </a:spcAft>
                <a:buClrTx/>
                <a:buSzTx/>
                <a:buFontTx/>
                <a:buNone/>
                <a:tabLst/>
                <a:defRPr/>
              </a:pPr>
              <a: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t>此部分内容作为文字排版占位</a:t>
              </a:r>
              <a:b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br>
              <a: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t>（建议使用主题字体）</a:t>
              </a:r>
            </a:p>
          </p:txBody>
        </p:sp>
        <p:sp>
          <p:nvSpPr>
            <p:cNvPr id="46" name="矩形 45"/>
            <p:cNvSpPr/>
            <p:nvPr/>
          </p:nvSpPr>
          <p:spPr>
            <a:xfrm>
              <a:off x="3974767" y="2442376"/>
              <a:ext cx="1817850" cy="196992"/>
            </a:xfrm>
            <a:prstGeom prst="rect">
              <a:avLst/>
            </a:prstGeom>
          </p:spPr>
          <p:txBody>
            <a:bodyPr wrap="none" lIns="72000" tIns="0" rIns="72000" bIns="0">
              <a:normAutofit fontScale="92500" lnSpcReduction="20000"/>
            </a:bodyPr>
            <a:lstStyle/>
            <a:p>
              <a:pPr marL="0" marR="0" lvl="0" indent="0" algn="ctr" defTabSz="914378" rtl="0" eaLnBrk="1" fontAlgn="auto" latinLnBrk="0" hangingPunct="1">
                <a:lnSpc>
                  <a:spcPct val="100000"/>
                </a:lnSpc>
                <a:spcBef>
                  <a:spcPct val="0"/>
                </a:spcBef>
                <a:spcAft>
                  <a:spcPts val="0"/>
                </a:spcAft>
                <a:buClrTx/>
                <a:buSzTx/>
                <a:buFontTx/>
                <a:buNone/>
                <a:tabLst/>
                <a:defRPr/>
              </a:pPr>
              <a:r>
                <a:rPr kumimoji="0" lang="zh-CN" altLang="en-US" sz="1600" b="1" i="0" u="none" strike="noStrike" kern="1200" cap="none" spc="0" normalizeH="0" baseline="0" noProof="0" dirty="0">
                  <a:ln>
                    <a:noFill/>
                  </a:ln>
                  <a:solidFill>
                    <a:srgbClr val="1A262F"/>
                  </a:solidFill>
                  <a:effectLst/>
                  <a:uLnTx/>
                  <a:uFillTx/>
                  <a:latin typeface="+mn-ea"/>
                  <a:cs typeface="+mn-cs"/>
                </a:rPr>
                <a:t>标题文本预设</a:t>
              </a:r>
            </a:p>
          </p:txBody>
        </p:sp>
      </p:grpSp>
      <p:grpSp>
        <p:nvGrpSpPr>
          <p:cNvPr id="7" name="组合 6"/>
          <p:cNvGrpSpPr/>
          <p:nvPr/>
        </p:nvGrpSpPr>
        <p:grpSpPr>
          <a:xfrm>
            <a:off x="6230355" y="1548247"/>
            <a:ext cx="2155906" cy="2249145"/>
            <a:chOff x="6230355" y="1548247"/>
            <a:chExt cx="2155906" cy="2249145"/>
          </a:xfrm>
        </p:grpSpPr>
        <p:sp>
          <p:nvSpPr>
            <p:cNvPr id="35" name="任意多边形: 形状 34"/>
            <p:cNvSpPr>
              <a:spLocks/>
            </p:cNvSpPr>
            <p:nvPr/>
          </p:nvSpPr>
          <p:spPr bwMode="auto">
            <a:xfrm>
              <a:off x="6230355" y="1548247"/>
              <a:ext cx="2155906" cy="2249145"/>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rgbClr val="CE4C4B"/>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36" name="任意多边形: 形状 35"/>
            <p:cNvSpPr>
              <a:spLocks/>
            </p:cNvSpPr>
            <p:nvPr/>
          </p:nvSpPr>
          <p:spPr bwMode="auto">
            <a:xfrm>
              <a:off x="6371164" y="1696668"/>
              <a:ext cx="1874287" cy="1934227"/>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37" name="任意多边形: 形状 36"/>
            <p:cNvSpPr>
              <a:spLocks/>
            </p:cNvSpPr>
            <p:nvPr/>
          </p:nvSpPr>
          <p:spPr bwMode="auto">
            <a:xfrm>
              <a:off x="6596650" y="1658612"/>
              <a:ext cx="1423317" cy="427186"/>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rgbClr val="CE4C4B"/>
            </a:solidFill>
            <a:ln>
              <a:noFill/>
            </a:ln>
          </p:spPr>
          <p:txBody>
            <a:bodyPr vert="horz" wrap="none" lIns="91440" tIns="45720" rIns="91440" bIns="45720" anchor="ctr" anchorCtr="1" compatLnSpc="1">
              <a:prstTxWarp prst="textNoShape">
                <a:avLst/>
              </a:prstTxWarp>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a:ln>
                    <a:noFill/>
                  </a:ln>
                  <a:solidFill>
                    <a:srgbClr val="FFFFFF"/>
                  </a:solidFill>
                  <a:effectLst/>
                  <a:uLnTx/>
                  <a:uFillTx/>
                  <a:latin typeface="+mn-ea"/>
                  <a:cs typeface="+mn-cs"/>
                </a:rPr>
                <a:t>关键词</a:t>
              </a:r>
            </a:p>
          </p:txBody>
        </p:sp>
        <p:sp>
          <p:nvSpPr>
            <p:cNvPr id="39" name="文本框 36"/>
            <p:cNvSpPr txBox="1"/>
            <p:nvPr/>
          </p:nvSpPr>
          <p:spPr>
            <a:xfrm>
              <a:off x="6399382" y="2639369"/>
              <a:ext cx="1817851" cy="470625"/>
            </a:xfrm>
            <a:prstGeom prst="rect">
              <a:avLst/>
            </a:prstGeom>
            <a:noFill/>
          </p:spPr>
          <p:txBody>
            <a:bodyPr wrap="square" lIns="72000" tIns="0" rIns="72000" bIns="0">
              <a:normAutofit/>
            </a:bodyPr>
            <a:lstStyle/>
            <a:p>
              <a:pPr marL="0" marR="0" lvl="0" indent="0" algn="ctr" defTabSz="914378" rtl="0" eaLnBrk="1" fontAlgn="auto" latinLnBrk="0" hangingPunct="1">
                <a:lnSpc>
                  <a:spcPct val="120000"/>
                </a:lnSpc>
                <a:spcBef>
                  <a:spcPct val="0"/>
                </a:spcBef>
                <a:spcAft>
                  <a:spcPts val="0"/>
                </a:spcAft>
                <a:buClrTx/>
                <a:buSzTx/>
                <a:buFontTx/>
                <a:buNone/>
                <a:tabLst/>
                <a:defRPr/>
              </a:pPr>
              <a: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t>此部分内容作为文字排版占位</a:t>
              </a:r>
              <a:b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br>
              <a: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t>（建议使用主题字体）</a:t>
              </a:r>
            </a:p>
          </p:txBody>
        </p:sp>
        <p:sp>
          <p:nvSpPr>
            <p:cNvPr id="40" name="矩形 39"/>
            <p:cNvSpPr/>
            <p:nvPr/>
          </p:nvSpPr>
          <p:spPr>
            <a:xfrm>
              <a:off x="6399382" y="2442376"/>
              <a:ext cx="1817850" cy="196992"/>
            </a:xfrm>
            <a:prstGeom prst="rect">
              <a:avLst/>
            </a:prstGeom>
          </p:spPr>
          <p:txBody>
            <a:bodyPr wrap="none" lIns="72000" tIns="0" rIns="72000" bIns="0">
              <a:normAutofit fontScale="92500" lnSpcReduction="20000"/>
            </a:bodyPr>
            <a:lstStyle/>
            <a:p>
              <a:pPr marL="0" marR="0" lvl="0" indent="0" algn="ctr" defTabSz="914378" rtl="0" eaLnBrk="1" fontAlgn="auto" latinLnBrk="0" hangingPunct="1">
                <a:lnSpc>
                  <a:spcPct val="100000"/>
                </a:lnSpc>
                <a:spcBef>
                  <a:spcPct val="0"/>
                </a:spcBef>
                <a:spcAft>
                  <a:spcPts val="0"/>
                </a:spcAft>
                <a:buClrTx/>
                <a:buSzTx/>
                <a:buFontTx/>
                <a:buNone/>
                <a:tabLst/>
                <a:defRPr/>
              </a:pPr>
              <a:r>
                <a:rPr kumimoji="0" lang="zh-CN" altLang="en-US" sz="1600" b="1" i="0" u="none" strike="noStrike" kern="1200" cap="none" spc="0" normalizeH="0" baseline="0" noProof="0">
                  <a:ln>
                    <a:noFill/>
                  </a:ln>
                  <a:solidFill>
                    <a:srgbClr val="CE4C4B"/>
                  </a:solidFill>
                  <a:effectLst/>
                  <a:uLnTx/>
                  <a:uFillTx/>
                  <a:latin typeface="+mn-ea"/>
                  <a:cs typeface="+mn-cs"/>
                </a:rPr>
                <a:t>标题文本预设</a:t>
              </a:r>
            </a:p>
          </p:txBody>
        </p:sp>
      </p:grpSp>
      <p:grpSp>
        <p:nvGrpSpPr>
          <p:cNvPr id="6" name="组合 5"/>
          <p:cNvGrpSpPr/>
          <p:nvPr/>
        </p:nvGrpSpPr>
        <p:grpSpPr>
          <a:xfrm>
            <a:off x="8654969" y="1548247"/>
            <a:ext cx="2155906" cy="2249145"/>
            <a:chOff x="8654969" y="1548247"/>
            <a:chExt cx="2155906" cy="2249145"/>
          </a:xfrm>
        </p:grpSpPr>
        <p:sp>
          <p:nvSpPr>
            <p:cNvPr id="29" name="任意多边形: 形状 28"/>
            <p:cNvSpPr>
              <a:spLocks/>
            </p:cNvSpPr>
            <p:nvPr/>
          </p:nvSpPr>
          <p:spPr bwMode="auto">
            <a:xfrm>
              <a:off x="8654969" y="1548247"/>
              <a:ext cx="2155906" cy="2249145"/>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rgbClr val="1A262F"/>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30" name="任意多边形: 形状 29"/>
            <p:cNvSpPr>
              <a:spLocks/>
            </p:cNvSpPr>
            <p:nvPr/>
          </p:nvSpPr>
          <p:spPr bwMode="auto">
            <a:xfrm>
              <a:off x="8795778" y="1696668"/>
              <a:ext cx="1874287" cy="1934227"/>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31" name="任意多边形: 形状 30"/>
            <p:cNvSpPr>
              <a:spLocks/>
            </p:cNvSpPr>
            <p:nvPr/>
          </p:nvSpPr>
          <p:spPr bwMode="auto">
            <a:xfrm>
              <a:off x="9021264" y="1658612"/>
              <a:ext cx="1423317" cy="427186"/>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rgbClr val="1A262F"/>
            </a:solidFill>
            <a:ln>
              <a:noFill/>
            </a:ln>
          </p:spPr>
          <p:txBody>
            <a:bodyPr vert="horz" wrap="none" lIns="91440" tIns="45720" rIns="91440" bIns="45720" anchor="ctr" anchorCtr="1" compatLnSpc="1">
              <a:prstTxWarp prst="textNoShape">
                <a:avLst/>
              </a:prstTxWarp>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a:ln>
                    <a:noFill/>
                  </a:ln>
                  <a:solidFill>
                    <a:srgbClr val="FFFFFF"/>
                  </a:solidFill>
                  <a:effectLst/>
                  <a:uLnTx/>
                  <a:uFillTx/>
                  <a:latin typeface="+mn-ea"/>
                  <a:cs typeface="+mn-cs"/>
                </a:rPr>
                <a:t>关键词</a:t>
              </a:r>
            </a:p>
          </p:txBody>
        </p:sp>
        <p:sp>
          <p:nvSpPr>
            <p:cNvPr id="33" name="文本框 39"/>
            <p:cNvSpPr txBox="1"/>
            <p:nvPr/>
          </p:nvSpPr>
          <p:spPr>
            <a:xfrm>
              <a:off x="8823996" y="2639369"/>
              <a:ext cx="1817851" cy="470625"/>
            </a:xfrm>
            <a:prstGeom prst="rect">
              <a:avLst/>
            </a:prstGeom>
            <a:noFill/>
          </p:spPr>
          <p:txBody>
            <a:bodyPr wrap="square" lIns="72000" tIns="0" rIns="72000" bIns="0">
              <a:normAutofit/>
            </a:bodyPr>
            <a:lstStyle/>
            <a:p>
              <a:pPr marL="0" marR="0" lvl="0" indent="0" algn="ctr" defTabSz="914378" rtl="0" eaLnBrk="1" fontAlgn="auto" latinLnBrk="0" hangingPunct="1">
                <a:lnSpc>
                  <a:spcPct val="120000"/>
                </a:lnSpc>
                <a:spcBef>
                  <a:spcPct val="0"/>
                </a:spcBef>
                <a:spcAft>
                  <a:spcPts val="0"/>
                </a:spcAft>
                <a:buClrTx/>
                <a:buSzTx/>
                <a:buFontTx/>
                <a:buNone/>
                <a:tabLst/>
                <a:defRPr/>
              </a:pPr>
              <a: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t>此部分内容作为文字排版占位</a:t>
              </a:r>
              <a:b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br>
              <a: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t>（建议使用主题字体）</a:t>
              </a:r>
            </a:p>
          </p:txBody>
        </p:sp>
        <p:sp>
          <p:nvSpPr>
            <p:cNvPr id="34" name="矩形 33"/>
            <p:cNvSpPr/>
            <p:nvPr/>
          </p:nvSpPr>
          <p:spPr>
            <a:xfrm>
              <a:off x="8823996" y="2442376"/>
              <a:ext cx="1817850" cy="196992"/>
            </a:xfrm>
            <a:prstGeom prst="rect">
              <a:avLst/>
            </a:prstGeom>
          </p:spPr>
          <p:txBody>
            <a:bodyPr wrap="none" lIns="72000" tIns="0" rIns="72000" bIns="0">
              <a:normAutofit fontScale="92500" lnSpcReduction="20000"/>
            </a:bodyPr>
            <a:lstStyle/>
            <a:p>
              <a:pPr marL="0" marR="0" lvl="0" indent="0" algn="ctr" defTabSz="914378" rtl="0" eaLnBrk="1" fontAlgn="auto" latinLnBrk="0" hangingPunct="1">
                <a:lnSpc>
                  <a:spcPct val="100000"/>
                </a:lnSpc>
                <a:spcBef>
                  <a:spcPct val="0"/>
                </a:spcBef>
                <a:spcAft>
                  <a:spcPts val="0"/>
                </a:spcAft>
                <a:buClrTx/>
                <a:buSzTx/>
                <a:buFontTx/>
                <a:buNone/>
                <a:tabLst/>
                <a:defRPr/>
              </a:pPr>
              <a:r>
                <a:rPr kumimoji="0" lang="zh-CN" altLang="en-US" sz="1600" b="1" i="0" u="none" strike="noStrike" kern="1200" cap="none" spc="0" normalizeH="0" baseline="0" noProof="0">
                  <a:ln>
                    <a:noFill/>
                  </a:ln>
                  <a:solidFill>
                    <a:srgbClr val="1A262F"/>
                  </a:solidFill>
                  <a:effectLst/>
                  <a:uLnTx/>
                  <a:uFillTx/>
                  <a:latin typeface="+mn-ea"/>
                  <a:cs typeface="+mn-cs"/>
                </a:rPr>
                <a:t>标题文本预设</a:t>
              </a:r>
            </a:p>
          </p:txBody>
        </p:sp>
      </p:grpSp>
      <p:grpSp>
        <p:nvGrpSpPr>
          <p:cNvPr id="4" name="组合 3"/>
          <p:cNvGrpSpPr/>
          <p:nvPr/>
        </p:nvGrpSpPr>
        <p:grpSpPr>
          <a:xfrm>
            <a:off x="5018048" y="3727358"/>
            <a:ext cx="2155906" cy="2249145"/>
            <a:chOff x="5018048" y="3727358"/>
            <a:chExt cx="2155906" cy="2249145"/>
          </a:xfrm>
        </p:grpSpPr>
        <p:sp>
          <p:nvSpPr>
            <p:cNvPr id="23" name="任意多边形: 形状 22"/>
            <p:cNvSpPr>
              <a:spLocks/>
            </p:cNvSpPr>
            <p:nvPr/>
          </p:nvSpPr>
          <p:spPr bwMode="auto">
            <a:xfrm>
              <a:off x="5018048" y="3727358"/>
              <a:ext cx="2155906" cy="2249145"/>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rgbClr val="1A262F"/>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24" name="任意多边形: 形状 23"/>
            <p:cNvSpPr>
              <a:spLocks/>
            </p:cNvSpPr>
            <p:nvPr/>
          </p:nvSpPr>
          <p:spPr bwMode="auto">
            <a:xfrm>
              <a:off x="5158857" y="3875779"/>
              <a:ext cx="1874287" cy="1934227"/>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25" name="任意多边形: 形状 24"/>
            <p:cNvSpPr>
              <a:spLocks/>
            </p:cNvSpPr>
            <p:nvPr/>
          </p:nvSpPr>
          <p:spPr bwMode="auto">
            <a:xfrm>
              <a:off x="5384343" y="3837723"/>
              <a:ext cx="1423317" cy="427186"/>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rgbClr val="1A262F"/>
            </a:solidFill>
            <a:ln>
              <a:noFill/>
            </a:ln>
          </p:spPr>
          <p:txBody>
            <a:bodyPr vert="horz" wrap="none" lIns="91440" tIns="45720" rIns="91440" bIns="45720" anchor="ctr" anchorCtr="1" compatLnSpc="1">
              <a:prstTxWarp prst="textNoShape">
                <a:avLst/>
              </a:prstTxWarp>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a:ln>
                    <a:noFill/>
                  </a:ln>
                  <a:solidFill>
                    <a:srgbClr val="FFFFFF"/>
                  </a:solidFill>
                  <a:effectLst/>
                  <a:uLnTx/>
                  <a:uFillTx/>
                  <a:latin typeface="+mn-ea"/>
                  <a:cs typeface="+mn-cs"/>
                </a:rPr>
                <a:t>关键词</a:t>
              </a:r>
            </a:p>
          </p:txBody>
        </p:sp>
        <p:sp>
          <p:nvSpPr>
            <p:cNvPr id="27" name="文本框 53"/>
            <p:cNvSpPr txBox="1"/>
            <p:nvPr/>
          </p:nvSpPr>
          <p:spPr>
            <a:xfrm>
              <a:off x="5187074" y="4818483"/>
              <a:ext cx="1817851" cy="470626"/>
            </a:xfrm>
            <a:prstGeom prst="rect">
              <a:avLst/>
            </a:prstGeom>
            <a:noFill/>
          </p:spPr>
          <p:txBody>
            <a:bodyPr wrap="square" lIns="72000" tIns="0" rIns="72000" bIns="0">
              <a:normAutofit/>
            </a:bodyPr>
            <a:lstStyle/>
            <a:p>
              <a:pPr marL="0" marR="0" lvl="0" indent="0" algn="ctr" defTabSz="914378" rtl="0" eaLnBrk="1" fontAlgn="auto" latinLnBrk="0" hangingPunct="1">
                <a:lnSpc>
                  <a:spcPct val="120000"/>
                </a:lnSpc>
                <a:spcBef>
                  <a:spcPct val="0"/>
                </a:spcBef>
                <a:spcAft>
                  <a:spcPts val="0"/>
                </a:spcAft>
                <a:buClrTx/>
                <a:buSzTx/>
                <a:buFontTx/>
                <a:buNone/>
                <a:tabLst/>
                <a:defRPr/>
              </a:pPr>
              <a: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t>此部分内容作为文字排版占位</a:t>
              </a:r>
              <a:b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br>
              <a: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t>（建议使用主题字体）</a:t>
              </a:r>
            </a:p>
          </p:txBody>
        </p:sp>
        <p:sp>
          <p:nvSpPr>
            <p:cNvPr id="28" name="矩形 27"/>
            <p:cNvSpPr/>
            <p:nvPr/>
          </p:nvSpPr>
          <p:spPr>
            <a:xfrm>
              <a:off x="5187074" y="4621490"/>
              <a:ext cx="1817851" cy="196992"/>
            </a:xfrm>
            <a:prstGeom prst="rect">
              <a:avLst/>
            </a:prstGeom>
          </p:spPr>
          <p:txBody>
            <a:bodyPr wrap="none" lIns="72000" tIns="0" rIns="72000" bIns="0">
              <a:normAutofit fontScale="92500" lnSpcReduction="20000"/>
            </a:bodyPr>
            <a:lstStyle/>
            <a:p>
              <a:pPr marL="0" marR="0" lvl="0" indent="0" algn="ctr" defTabSz="914378" rtl="0" eaLnBrk="1" fontAlgn="auto" latinLnBrk="0" hangingPunct="1">
                <a:lnSpc>
                  <a:spcPct val="100000"/>
                </a:lnSpc>
                <a:spcBef>
                  <a:spcPct val="0"/>
                </a:spcBef>
                <a:spcAft>
                  <a:spcPts val="0"/>
                </a:spcAft>
                <a:buClrTx/>
                <a:buSzTx/>
                <a:buFontTx/>
                <a:buNone/>
                <a:tabLst/>
                <a:defRPr/>
              </a:pPr>
              <a:r>
                <a:rPr kumimoji="0" lang="zh-CN" altLang="en-US" sz="1600" b="1" i="0" u="none" strike="noStrike" kern="1200" cap="none" spc="0" normalizeH="0" baseline="0" noProof="0" dirty="0">
                  <a:ln>
                    <a:noFill/>
                  </a:ln>
                  <a:solidFill>
                    <a:srgbClr val="1A262F"/>
                  </a:solidFill>
                  <a:effectLst/>
                  <a:uLnTx/>
                  <a:uFillTx/>
                  <a:latin typeface="+mn-ea"/>
                  <a:cs typeface="+mn-cs"/>
                </a:rPr>
                <a:t>标题文本预设</a:t>
              </a:r>
            </a:p>
          </p:txBody>
        </p:sp>
      </p:grpSp>
      <p:grpSp>
        <p:nvGrpSpPr>
          <p:cNvPr id="5" name="组合 4"/>
          <p:cNvGrpSpPr/>
          <p:nvPr/>
        </p:nvGrpSpPr>
        <p:grpSpPr>
          <a:xfrm>
            <a:off x="7442663" y="3727358"/>
            <a:ext cx="2155906" cy="2249145"/>
            <a:chOff x="7442663" y="3727358"/>
            <a:chExt cx="2155906" cy="2249145"/>
          </a:xfrm>
        </p:grpSpPr>
        <p:sp>
          <p:nvSpPr>
            <p:cNvPr id="17" name="任意多边形: 形状 16"/>
            <p:cNvSpPr>
              <a:spLocks/>
            </p:cNvSpPr>
            <p:nvPr/>
          </p:nvSpPr>
          <p:spPr bwMode="auto">
            <a:xfrm>
              <a:off x="7442663" y="3727358"/>
              <a:ext cx="2155906" cy="2249145"/>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rgbClr val="CE4C4B"/>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8" name="任意多边形: 形状 17"/>
            <p:cNvSpPr>
              <a:spLocks/>
            </p:cNvSpPr>
            <p:nvPr/>
          </p:nvSpPr>
          <p:spPr bwMode="auto">
            <a:xfrm>
              <a:off x="7583472" y="3875779"/>
              <a:ext cx="1874287" cy="1934227"/>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9" name="任意多边形: 形状 18"/>
            <p:cNvSpPr>
              <a:spLocks/>
            </p:cNvSpPr>
            <p:nvPr/>
          </p:nvSpPr>
          <p:spPr bwMode="auto">
            <a:xfrm>
              <a:off x="7808958" y="3837723"/>
              <a:ext cx="1423317" cy="427186"/>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rgbClr val="CE4C4B"/>
            </a:solidFill>
            <a:ln>
              <a:noFill/>
            </a:ln>
          </p:spPr>
          <p:txBody>
            <a:bodyPr vert="horz" wrap="none" lIns="91440" tIns="45720" rIns="91440" bIns="45720" anchor="ctr" anchorCtr="1" compatLnSpc="1">
              <a:prstTxWarp prst="textNoShape">
                <a:avLst/>
              </a:prstTxWarp>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a:ln>
                    <a:noFill/>
                  </a:ln>
                  <a:solidFill>
                    <a:srgbClr val="FFFFFF"/>
                  </a:solidFill>
                  <a:effectLst/>
                  <a:uLnTx/>
                  <a:uFillTx/>
                  <a:latin typeface="+mn-ea"/>
                  <a:cs typeface="+mn-cs"/>
                </a:rPr>
                <a:t>关键词</a:t>
              </a:r>
            </a:p>
          </p:txBody>
        </p:sp>
        <p:sp>
          <p:nvSpPr>
            <p:cNvPr id="21" name="文本框 62"/>
            <p:cNvSpPr txBox="1"/>
            <p:nvPr/>
          </p:nvSpPr>
          <p:spPr>
            <a:xfrm>
              <a:off x="7611689" y="4818483"/>
              <a:ext cx="1817851" cy="470626"/>
            </a:xfrm>
            <a:prstGeom prst="rect">
              <a:avLst/>
            </a:prstGeom>
            <a:noFill/>
          </p:spPr>
          <p:txBody>
            <a:bodyPr wrap="square" lIns="72000" tIns="0" rIns="72000" bIns="0">
              <a:normAutofit/>
            </a:bodyPr>
            <a:lstStyle/>
            <a:p>
              <a:pPr marL="0" marR="0" lvl="0" indent="0" algn="ctr" defTabSz="914378" rtl="0" eaLnBrk="1" fontAlgn="auto" latinLnBrk="0" hangingPunct="1">
                <a:lnSpc>
                  <a:spcPct val="120000"/>
                </a:lnSpc>
                <a:spcBef>
                  <a:spcPct val="0"/>
                </a:spcBef>
                <a:spcAft>
                  <a:spcPts val="0"/>
                </a:spcAft>
                <a:buClrTx/>
                <a:buSzTx/>
                <a:buFontTx/>
                <a:buNone/>
                <a:tabLst/>
                <a:defRPr/>
              </a:pPr>
              <a: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t>此部分内容作为文字排版占位</a:t>
              </a:r>
              <a:b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br>
              <a: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t>（建议使用主题字体）</a:t>
              </a:r>
            </a:p>
          </p:txBody>
        </p:sp>
        <p:sp>
          <p:nvSpPr>
            <p:cNvPr id="22" name="矩形 21"/>
            <p:cNvSpPr/>
            <p:nvPr/>
          </p:nvSpPr>
          <p:spPr>
            <a:xfrm>
              <a:off x="7611689" y="4621490"/>
              <a:ext cx="1817851" cy="196992"/>
            </a:xfrm>
            <a:prstGeom prst="rect">
              <a:avLst/>
            </a:prstGeom>
          </p:spPr>
          <p:txBody>
            <a:bodyPr wrap="none" lIns="72000" tIns="0" rIns="72000" bIns="0">
              <a:normAutofit fontScale="92500" lnSpcReduction="20000"/>
            </a:bodyPr>
            <a:lstStyle/>
            <a:p>
              <a:pPr marL="0" marR="0" lvl="0" indent="0" algn="ctr" defTabSz="914378" rtl="0" eaLnBrk="1" fontAlgn="auto" latinLnBrk="0" hangingPunct="1">
                <a:lnSpc>
                  <a:spcPct val="100000"/>
                </a:lnSpc>
                <a:spcBef>
                  <a:spcPct val="0"/>
                </a:spcBef>
                <a:spcAft>
                  <a:spcPts val="0"/>
                </a:spcAft>
                <a:buClrTx/>
                <a:buSzTx/>
                <a:buFontTx/>
                <a:buNone/>
                <a:tabLst/>
                <a:defRPr/>
              </a:pPr>
              <a:r>
                <a:rPr kumimoji="0" lang="zh-CN" altLang="en-US" sz="1600" b="1" i="0" u="none" strike="noStrike" kern="1200" cap="none" spc="0" normalizeH="0" baseline="0" noProof="0">
                  <a:ln>
                    <a:noFill/>
                  </a:ln>
                  <a:solidFill>
                    <a:srgbClr val="CE4C4B"/>
                  </a:solidFill>
                  <a:effectLst/>
                  <a:uLnTx/>
                  <a:uFillTx/>
                  <a:latin typeface="+mn-ea"/>
                  <a:cs typeface="+mn-cs"/>
                </a:rPr>
                <a:t>标题文本预设</a:t>
              </a:r>
            </a:p>
          </p:txBody>
        </p:sp>
      </p:grpSp>
      <p:grpSp>
        <p:nvGrpSpPr>
          <p:cNvPr id="3" name="组合 2"/>
          <p:cNvGrpSpPr/>
          <p:nvPr/>
        </p:nvGrpSpPr>
        <p:grpSpPr>
          <a:xfrm>
            <a:off x="2593433" y="3727358"/>
            <a:ext cx="2155906" cy="2249145"/>
            <a:chOff x="2593433" y="3727358"/>
            <a:chExt cx="2155906" cy="2249145"/>
          </a:xfrm>
        </p:grpSpPr>
        <p:sp>
          <p:nvSpPr>
            <p:cNvPr id="11" name="任意多边形: 形状 10"/>
            <p:cNvSpPr>
              <a:spLocks/>
            </p:cNvSpPr>
            <p:nvPr/>
          </p:nvSpPr>
          <p:spPr bwMode="auto">
            <a:xfrm>
              <a:off x="2593433" y="3727358"/>
              <a:ext cx="2155906" cy="2249145"/>
            </a:xfrm>
            <a:custGeom>
              <a:avLst/>
              <a:gdLst>
                <a:gd name="T0" fmla="*/ 538 w 1089"/>
                <a:gd name="T1" fmla="*/ 1138 h 1138"/>
                <a:gd name="T2" fmla="*/ 466 w 1089"/>
                <a:gd name="T3" fmla="*/ 1122 h 1138"/>
                <a:gd name="T4" fmla="*/ 71 w 1089"/>
                <a:gd name="T5" fmla="*/ 895 h 1138"/>
                <a:gd name="T6" fmla="*/ 0 w 1089"/>
                <a:gd name="T7" fmla="*/ 772 h 1138"/>
                <a:gd name="T8" fmla="*/ 4 w 1089"/>
                <a:gd name="T9" fmla="*/ 248 h 1138"/>
                <a:gd name="T10" fmla="*/ 79 w 1089"/>
                <a:gd name="T11" fmla="*/ 143 h 1138"/>
                <a:gd name="T12" fmla="*/ 455 w 1089"/>
                <a:gd name="T13" fmla="*/ 12 h 1138"/>
                <a:gd name="T14" fmla="*/ 540 w 1089"/>
                <a:gd name="T15" fmla="*/ 0 h 1138"/>
                <a:gd name="T16" fmla="*/ 621 w 1089"/>
                <a:gd name="T17" fmla="*/ 11 h 1138"/>
                <a:gd name="T18" fmla="*/ 1015 w 1089"/>
                <a:gd name="T19" fmla="*/ 144 h 1138"/>
                <a:gd name="T20" fmla="*/ 1088 w 1089"/>
                <a:gd name="T21" fmla="*/ 247 h 1138"/>
                <a:gd name="T22" fmla="*/ 1078 w 1089"/>
                <a:gd name="T23" fmla="*/ 772 h 1138"/>
                <a:gd name="T24" fmla="*/ 1005 w 1089"/>
                <a:gd name="T25" fmla="*/ 895 h 1138"/>
                <a:gd name="T26" fmla="*/ 609 w 1089"/>
                <a:gd name="T27" fmla="*/ 1122 h 1138"/>
                <a:gd name="T28" fmla="*/ 538 w 1089"/>
                <a:gd name="T29" fmla="*/ 1138 h 1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89" h="1138">
                  <a:moveTo>
                    <a:pt x="538" y="1138"/>
                  </a:moveTo>
                  <a:cubicBezTo>
                    <a:pt x="511" y="1138"/>
                    <a:pt x="485" y="1132"/>
                    <a:pt x="466" y="1122"/>
                  </a:cubicBezTo>
                  <a:cubicBezTo>
                    <a:pt x="71" y="895"/>
                    <a:pt x="71" y="895"/>
                    <a:pt x="71" y="895"/>
                  </a:cubicBezTo>
                  <a:cubicBezTo>
                    <a:pt x="32" y="873"/>
                    <a:pt x="0" y="817"/>
                    <a:pt x="0" y="772"/>
                  </a:cubicBezTo>
                  <a:cubicBezTo>
                    <a:pt x="4" y="248"/>
                    <a:pt x="4" y="248"/>
                    <a:pt x="4" y="248"/>
                  </a:cubicBezTo>
                  <a:cubicBezTo>
                    <a:pt x="4" y="205"/>
                    <a:pt x="38" y="157"/>
                    <a:pt x="79" y="143"/>
                  </a:cubicBezTo>
                  <a:cubicBezTo>
                    <a:pt x="455" y="12"/>
                    <a:pt x="455" y="12"/>
                    <a:pt x="455" y="12"/>
                  </a:cubicBezTo>
                  <a:cubicBezTo>
                    <a:pt x="477" y="4"/>
                    <a:pt x="508" y="0"/>
                    <a:pt x="540" y="0"/>
                  </a:cubicBezTo>
                  <a:cubicBezTo>
                    <a:pt x="570" y="0"/>
                    <a:pt x="600" y="4"/>
                    <a:pt x="621" y="11"/>
                  </a:cubicBezTo>
                  <a:cubicBezTo>
                    <a:pt x="1015" y="144"/>
                    <a:pt x="1015" y="144"/>
                    <a:pt x="1015" y="144"/>
                  </a:cubicBezTo>
                  <a:cubicBezTo>
                    <a:pt x="1056" y="157"/>
                    <a:pt x="1089" y="205"/>
                    <a:pt x="1088" y="247"/>
                  </a:cubicBezTo>
                  <a:cubicBezTo>
                    <a:pt x="1078" y="772"/>
                    <a:pt x="1078" y="772"/>
                    <a:pt x="1078" y="772"/>
                  </a:cubicBezTo>
                  <a:cubicBezTo>
                    <a:pt x="1077" y="816"/>
                    <a:pt x="1044" y="873"/>
                    <a:pt x="1005" y="895"/>
                  </a:cubicBezTo>
                  <a:cubicBezTo>
                    <a:pt x="609" y="1122"/>
                    <a:pt x="609" y="1122"/>
                    <a:pt x="609" y="1122"/>
                  </a:cubicBezTo>
                  <a:cubicBezTo>
                    <a:pt x="591" y="1132"/>
                    <a:pt x="565" y="1138"/>
                    <a:pt x="538" y="1138"/>
                  </a:cubicBezTo>
                  <a:close/>
                </a:path>
              </a:pathLst>
            </a:custGeom>
            <a:solidFill>
              <a:srgbClr val="CE4C4B"/>
            </a:solidFill>
            <a:ln>
              <a:noFill/>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2" name="任意多边形: 形状 11"/>
            <p:cNvSpPr>
              <a:spLocks/>
            </p:cNvSpPr>
            <p:nvPr/>
          </p:nvSpPr>
          <p:spPr bwMode="auto">
            <a:xfrm>
              <a:off x="2734242" y="3875779"/>
              <a:ext cx="1874287" cy="1934227"/>
            </a:xfrm>
            <a:custGeom>
              <a:avLst/>
              <a:gdLst>
                <a:gd name="T0" fmla="*/ 83 w 947"/>
                <a:gd name="T1" fmla="*/ 784 h 979"/>
                <a:gd name="T2" fmla="*/ 0 w 947"/>
                <a:gd name="T3" fmla="*/ 643 h 979"/>
                <a:gd name="T4" fmla="*/ 3 w 947"/>
                <a:gd name="T5" fmla="*/ 243 h 979"/>
                <a:gd name="T6" fmla="*/ 94 w 947"/>
                <a:gd name="T7" fmla="*/ 116 h 979"/>
                <a:gd name="T8" fmla="*/ 378 w 947"/>
                <a:gd name="T9" fmla="*/ 18 h 979"/>
                <a:gd name="T10" fmla="*/ 558 w 947"/>
                <a:gd name="T11" fmla="*/ 17 h 979"/>
                <a:gd name="T12" fmla="*/ 857 w 947"/>
                <a:gd name="T13" fmla="*/ 117 h 979"/>
                <a:gd name="T14" fmla="*/ 946 w 947"/>
                <a:gd name="T15" fmla="*/ 243 h 979"/>
                <a:gd name="T16" fmla="*/ 938 w 947"/>
                <a:gd name="T17" fmla="*/ 642 h 979"/>
                <a:gd name="T18" fmla="*/ 853 w 947"/>
                <a:gd name="T19" fmla="*/ 783 h 979"/>
                <a:gd name="T20" fmla="*/ 550 w 947"/>
                <a:gd name="T21" fmla="*/ 953 h 979"/>
                <a:gd name="T22" fmla="*/ 384 w 947"/>
                <a:gd name="T23" fmla="*/ 953 h 979"/>
                <a:gd name="T24" fmla="*/ 83 w 947"/>
                <a:gd name="T25" fmla="*/ 784 h 9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47" h="979">
                  <a:moveTo>
                    <a:pt x="83" y="784"/>
                  </a:moveTo>
                  <a:cubicBezTo>
                    <a:pt x="37" y="759"/>
                    <a:pt x="0" y="695"/>
                    <a:pt x="0" y="643"/>
                  </a:cubicBezTo>
                  <a:cubicBezTo>
                    <a:pt x="3" y="243"/>
                    <a:pt x="3" y="243"/>
                    <a:pt x="3" y="243"/>
                  </a:cubicBezTo>
                  <a:cubicBezTo>
                    <a:pt x="4" y="191"/>
                    <a:pt x="44" y="134"/>
                    <a:pt x="94" y="116"/>
                  </a:cubicBezTo>
                  <a:cubicBezTo>
                    <a:pt x="378" y="18"/>
                    <a:pt x="378" y="18"/>
                    <a:pt x="378" y="18"/>
                  </a:cubicBezTo>
                  <a:cubicBezTo>
                    <a:pt x="427" y="1"/>
                    <a:pt x="508" y="0"/>
                    <a:pt x="558" y="17"/>
                  </a:cubicBezTo>
                  <a:cubicBezTo>
                    <a:pt x="857" y="117"/>
                    <a:pt x="857" y="117"/>
                    <a:pt x="857" y="117"/>
                  </a:cubicBezTo>
                  <a:cubicBezTo>
                    <a:pt x="907" y="134"/>
                    <a:pt x="947" y="191"/>
                    <a:pt x="946" y="243"/>
                  </a:cubicBezTo>
                  <a:cubicBezTo>
                    <a:pt x="938" y="642"/>
                    <a:pt x="938" y="642"/>
                    <a:pt x="938" y="642"/>
                  </a:cubicBezTo>
                  <a:cubicBezTo>
                    <a:pt x="937" y="694"/>
                    <a:pt x="899" y="758"/>
                    <a:pt x="853" y="783"/>
                  </a:cubicBezTo>
                  <a:cubicBezTo>
                    <a:pt x="550" y="953"/>
                    <a:pt x="550" y="953"/>
                    <a:pt x="550" y="953"/>
                  </a:cubicBezTo>
                  <a:cubicBezTo>
                    <a:pt x="505" y="979"/>
                    <a:pt x="430" y="979"/>
                    <a:pt x="384" y="953"/>
                  </a:cubicBezTo>
                  <a:lnTo>
                    <a:pt x="83" y="78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3" name="任意多边形: 形状 12"/>
            <p:cNvSpPr>
              <a:spLocks/>
            </p:cNvSpPr>
            <p:nvPr/>
          </p:nvSpPr>
          <p:spPr bwMode="auto">
            <a:xfrm>
              <a:off x="2959728" y="3837723"/>
              <a:ext cx="1423317" cy="427186"/>
            </a:xfrm>
            <a:custGeom>
              <a:avLst/>
              <a:gdLst>
                <a:gd name="T0" fmla="*/ 716 w 719"/>
                <a:gd name="T1" fmla="*/ 0 h 216"/>
                <a:gd name="T2" fmla="*/ 362 w 719"/>
                <a:gd name="T3" fmla="*/ 0 h 216"/>
                <a:gd name="T4" fmla="*/ 359 w 719"/>
                <a:gd name="T5" fmla="*/ 0 h 216"/>
                <a:gd name="T6" fmla="*/ 359 w 719"/>
                <a:gd name="T7" fmla="*/ 0 h 216"/>
                <a:gd name="T8" fmla="*/ 356 w 719"/>
                <a:gd name="T9" fmla="*/ 0 h 216"/>
                <a:gd name="T10" fmla="*/ 2 w 719"/>
                <a:gd name="T11" fmla="*/ 0 h 216"/>
                <a:gd name="T12" fmla="*/ 0 w 719"/>
                <a:gd name="T13" fmla="*/ 0 h 216"/>
                <a:gd name="T14" fmla="*/ 39 w 719"/>
                <a:gd name="T15" fmla="*/ 9 h 216"/>
                <a:gd name="T16" fmla="*/ 46 w 719"/>
                <a:gd name="T17" fmla="*/ 13 h 216"/>
                <a:gd name="T18" fmla="*/ 49 w 719"/>
                <a:gd name="T19" fmla="*/ 14 h 216"/>
                <a:gd name="T20" fmla="*/ 53 w 719"/>
                <a:gd name="T21" fmla="*/ 17 h 216"/>
                <a:gd name="T22" fmla="*/ 56 w 719"/>
                <a:gd name="T23" fmla="*/ 19 h 216"/>
                <a:gd name="T24" fmla="*/ 59 w 719"/>
                <a:gd name="T25" fmla="*/ 22 h 216"/>
                <a:gd name="T26" fmla="*/ 63 w 719"/>
                <a:gd name="T27" fmla="*/ 25 h 216"/>
                <a:gd name="T28" fmla="*/ 64 w 719"/>
                <a:gd name="T29" fmla="*/ 27 h 216"/>
                <a:gd name="T30" fmla="*/ 70 w 719"/>
                <a:gd name="T31" fmla="*/ 33 h 216"/>
                <a:gd name="T32" fmla="*/ 71 w 719"/>
                <a:gd name="T33" fmla="*/ 34 h 216"/>
                <a:gd name="T34" fmla="*/ 75 w 719"/>
                <a:gd name="T35" fmla="*/ 38 h 216"/>
                <a:gd name="T36" fmla="*/ 76 w 719"/>
                <a:gd name="T37" fmla="*/ 40 h 216"/>
                <a:gd name="T38" fmla="*/ 77 w 719"/>
                <a:gd name="T39" fmla="*/ 41 h 216"/>
                <a:gd name="T40" fmla="*/ 78 w 719"/>
                <a:gd name="T41" fmla="*/ 43 h 216"/>
                <a:gd name="T42" fmla="*/ 81 w 719"/>
                <a:gd name="T43" fmla="*/ 47 h 216"/>
                <a:gd name="T44" fmla="*/ 81 w 719"/>
                <a:gd name="T45" fmla="*/ 48 h 216"/>
                <a:gd name="T46" fmla="*/ 81 w 719"/>
                <a:gd name="T47" fmla="*/ 48 h 216"/>
                <a:gd name="T48" fmla="*/ 81 w 719"/>
                <a:gd name="T49" fmla="*/ 48 h 216"/>
                <a:gd name="T50" fmla="*/ 86 w 719"/>
                <a:gd name="T51" fmla="*/ 59 h 216"/>
                <a:gd name="T52" fmla="*/ 86 w 719"/>
                <a:gd name="T53" fmla="*/ 59 h 216"/>
                <a:gd name="T54" fmla="*/ 96 w 719"/>
                <a:gd name="T55" fmla="*/ 95 h 216"/>
                <a:gd name="T56" fmla="*/ 96 w 719"/>
                <a:gd name="T57" fmla="*/ 98 h 216"/>
                <a:gd name="T58" fmla="*/ 111 w 719"/>
                <a:gd name="T59" fmla="*/ 166 h 216"/>
                <a:gd name="T60" fmla="*/ 192 w 719"/>
                <a:gd name="T61" fmla="*/ 216 h 216"/>
                <a:gd name="T62" fmla="*/ 356 w 719"/>
                <a:gd name="T63" fmla="*/ 216 h 216"/>
                <a:gd name="T64" fmla="*/ 359 w 719"/>
                <a:gd name="T65" fmla="*/ 216 h 216"/>
                <a:gd name="T66" fmla="*/ 359 w 719"/>
                <a:gd name="T67" fmla="*/ 216 h 216"/>
                <a:gd name="T68" fmla="*/ 362 w 719"/>
                <a:gd name="T69" fmla="*/ 216 h 216"/>
                <a:gd name="T70" fmla="*/ 526 w 719"/>
                <a:gd name="T71" fmla="*/ 216 h 216"/>
                <a:gd name="T72" fmla="*/ 607 w 719"/>
                <a:gd name="T73" fmla="*/ 166 h 216"/>
                <a:gd name="T74" fmla="*/ 622 w 719"/>
                <a:gd name="T75" fmla="*/ 98 h 216"/>
                <a:gd name="T76" fmla="*/ 622 w 719"/>
                <a:gd name="T77" fmla="*/ 96 h 216"/>
                <a:gd name="T78" fmla="*/ 632 w 719"/>
                <a:gd name="T79" fmla="*/ 59 h 216"/>
                <a:gd name="T80" fmla="*/ 637 w 719"/>
                <a:gd name="T81" fmla="*/ 48 h 216"/>
                <a:gd name="T82" fmla="*/ 654 w 719"/>
                <a:gd name="T83" fmla="*/ 27 h 216"/>
                <a:gd name="T84" fmla="*/ 656 w 719"/>
                <a:gd name="T85" fmla="*/ 25 h 216"/>
                <a:gd name="T86" fmla="*/ 659 w 719"/>
                <a:gd name="T87" fmla="*/ 22 h 216"/>
                <a:gd name="T88" fmla="*/ 662 w 719"/>
                <a:gd name="T89" fmla="*/ 19 h 216"/>
                <a:gd name="T90" fmla="*/ 665 w 719"/>
                <a:gd name="T91" fmla="*/ 17 h 216"/>
                <a:gd name="T92" fmla="*/ 669 w 719"/>
                <a:gd name="T93" fmla="*/ 14 h 216"/>
                <a:gd name="T94" fmla="*/ 672 w 719"/>
                <a:gd name="T95" fmla="*/ 13 h 216"/>
                <a:gd name="T96" fmla="*/ 679 w 719"/>
                <a:gd name="T97" fmla="*/ 9 h 216"/>
                <a:gd name="T98" fmla="*/ 719 w 719"/>
                <a:gd name="T99" fmla="*/ 0 h 216"/>
                <a:gd name="T100" fmla="*/ 716 w 719"/>
                <a:gd name="T101" fmla="*/ 0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719" h="216">
                  <a:moveTo>
                    <a:pt x="716" y="0"/>
                  </a:moveTo>
                  <a:cubicBezTo>
                    <a:pt x="362" y="0"/>
                    <a:pt x="362" y="0"/>
                    <a:pt x="362" y="0"/>
                  </a:cubicBezTo>
                  <a:cubicBezTo>
                    <a:pt x="359" y="0"/>
                    <a:pt x="359" y="0"/>
                    <a:pt x="359" y="0"/>
                  </a:cubicBezTo>
                  <a:cubicBezTo>
                    <a:pt x="359" y="0"/>
                    <a:pt x="359" y="0"/>
                    <a:pt x="359" y="0"/>
                  </a:cubicBezTo>
                  <a:cubicBezTo>
                    <a:pt x="356" y="0"/>
                    <a:pt x="356" y="0"/>
                    <a:pt x="356" y="0"/>
                  </a:cubicBezTo>
                  <a:cubicBezTo>
                    <a:pt x="2" y="0"/>
                    <a:pt x="2" y="0"/>
                    <a:pt x="2" y="0"/>
                  </a:cubicBezTo>
                  <a:cubicBezTo>
                    <a:pt x="1" y="0"/>
                    <a:pt x="0" y="0"/>
                    <a:pt x="0" y="0"/>
                  </a:cubicBezTo>
                  <a:cubicBezTo>
                    <a:pt x="13" y="0"/>
                    <a:pt x="27" y="4"/>
                    <a:pt x="39" y="9"/>
                  </a:cubicBezTo>
                  <a:cubicBezTo>
                    <a:pt x="42" y="10"/>
                    <a:pt x="44" y="12"/>
                    <a:pt x="46" y="13"/>
                  </a:cubicBezTo>
                  <a:cubicBezTo>
                    <a:pt x="47" y="13"/>
                    <a:pt x="48" y="14"/>
                    <a:pt x="49" y="14"/>
                  </a:cubicBezTo>
                  <a:cubicBezTo>
                    <a:pt x="50" y="15"/>
                    <a:pt x="52" y="16"/>
                    <a:pt x="53" y="17"/>
                  </a:cubicBezTo>
                  <a:cubicBezTo>
                    <a:pt x="54" y="18"/>
                    <a:pt x="55" y="19"/>
                    <a:pt x="56" y="19"/>
                  </a:cubicBezTo>
                  <a:cubicBezTo>
                    <a:pt x="57" y="20"/>
                    <a:pt x="58" y="21"/>
                    <a:pt x="59" y="22"/>
                  </a:cubicBezTo>
                  <a:cubicBezTo>
                    <a:pt x="60" y="23"/>
                    <a:pt x="61" y="24"/>
                    <a:pt x="63" y="25"/>
                  </a:cubicBezTo>
                  <a:cubicBezTo>
                    <a:pt x="63" y="25"/>
                    <a:pt x="64" y="26"/>
                    <a:pt x="64" y="27"/>
                  </a:cubicBezTo>
                  <a:cubicBezTo>
                    <a:pt x="67" y="29"/>
                    <a:pt x="69" y="31"/>
                    <a:pt x="70" y="33"/>
                  </a:cubicBezTo>
                  <a:cubicBezTo>
                    <a:pt x="71" y="33"/>
                    <a:pt x="71" y="34"/>
                    <a:pt x="71" y="34"/>
                  </a:cubicBezTo>
                  <a:cubicBezTo>
                    <a:pt x="72" y="35"/>
                    <a:pt x="73" y="37"/>
                    <a:pt x="75" y="38"/>
                  </a:cubicBezTo>
                  <a:cubicBezTo>
                    <a:pt x="75" y="39"/>
                    <a:pt x="75" y="39"/>
                    <a:pt x="76" y="40"/>
                  </a:cubicBezTo>
                  <a:cubicBezTo>
                    <a:pt x="76" y="40"/>
                    <a:pt x="76" y="40"/>
                    <a:pt x="77" y="41"/>
                  </a:cubicBezTo>
                  <a:cubicBezTo>
                    <a:pt x="77" y="41"/>
                    <a:pt x="77" y="42"/>
                    <a:pt x="78" y="43"/>
                  </a:cubicBezTo>
                  <a:cubicBezTo>
                    <a:pt x="79" y="44"/>
                    <a:pt x="80" y="46"/>
                    <a:pt x="81" y="47"/>
                  </a:cubicBezTo>
                  <a:cubicBezTo>
                    <a:pt x="81" y="47"/>
                    <a:pt x="81" y="48"/>
                    <a:pt x="81" y="48"/>
                  </a:cubicBezTo>
                  <a:cubicBezTo>
                    <a:pt x="81" y="48"/>
                    <a:pt x="81" y="48"/>
                    <a:pt x="81" y="48"/>
                  </a:cubicBezTo>
                  <a:cubicBezTo>
                    <a:pt x="81" y="48"/>
                    <a:pt x="81" y="48"/>
                    <a:pt x="81" y="48"/>
                  </a:cubicBezTo>
                  <a:cubicBezTo>
                    <a:pt x="83" y="52"/>
                    <a:pt x="85" y="55"/>
                    <a:pt x="86" y="59"/>
                  </a:cubicBezTo>
                  <a:cubicBezTo>
                    <a:pt x="86" y="59"/>
                    <a:pt x="86" y="59"/>
                    <a:pt x="86" y="59"/>
                  </a:cubicBezTo>
                  <a:cubicBezTo>
                    <a:pt x="91" y="70"/>
                    <a:pt x="94" y="83"/>
                    <a:pt x="96" y="95"/>
                  </a:cubicBezTo>
                  <a:cubicBezTo>
                    <a:pt x="96" y="96"/>
                    <a:pt x="96" y="97"/>
                    <a:pt x="96" y="98"/>
                  </a:cubicBezTo>
                  <a:cubicBezTo>
                    <a:pt x="99" y="121"/>
                    <a:pt x="101" y="145"/>
                    <a:pt x="111" y="166"/>
                  </a:cubicBezTo>
                  <a:cubicBezTo>
                    <a:pt x="127" y="199"/>
                    <a:pt x="155" y="216"/>
                    <a:pt x="192" y="216"/>
                  </a:cubicBezTo>
                  <a:cubicBezTo>
                    <a:pt x="192" y="216"/>
                    <a:pt x="356" y="216"/>
                    <a:pt x="356" y="216"/>
                  </a:cubicBezTo>
                  <a:cubicBezTo>
                    <a:pt x="356" y="216"/>
                    <a:pt x="357" y="216"/>
                    <a:pt x="359" y="216"/>
                  </a:cubicBezTo>
                  <a:cubicBezTo>
                    <a:pt x="359" y="216"/>
                    <a:pt x="359" y="216"/>
                    <a:pt x="359" y="216"/>
                  </a:cubicBezTo>
                  <a:cubicBezTo>
                    <a:pt x="361" y="216"/>
                    <a:pt x="362" y="216"/>
                    <a:pt x="362" y="216"/>
                  </a:cubicBezTo>
                  <a:cubicBezTo>
                    <a:pt x="362" y="216"/>
                    <a:pt x="526" y="216"/>
                    <a:pt x="526" y="216"/>
                  </a:cubicBezTo>
                  <a:cubicBezTo>
                    <a:pt x="563" y="216"/>
                    <a:pt x="591" y="199"/>
                    <a:pt x="607" y="166"/>
                  </a:cubicBezTo>
                  <a:cubicBezTo>
                    <a:pt x="618" y="145"/>
                    <a:pt x="619" y="121"/>
                    <a:pt x="622" y="98"/>
                  </a:cubicBezTo>
                  <a:cubicBezTo>
                    <a:pt x="622" y="98"/>
                    <a:pt x="622" y="97"/>
                    <a:pt x="622" y="96"/>
                  </a:cubicBezTo>
                  <a:cubicBezTo>
                    <a:pt x="624" y="83"/>
                    <a:pt x="627" y="71"/>
                    <a:pt x="632" y="59"/>
                  </a:cubicBezTo>
                  <a:cubicBezTo>
                    <a:pt x="633" y="55"/>
                    <a:pt x="635" y="51"/>
                    <a:pt x="637" y="48"/>
                  </a:cubicBezTo>
                  <a:cubicBezTo>
                    <a:pt x="642" y="40"/>
                    <a:pt x="647" y="33"/>
                    <a:pt x="654" y="27"/>
                  </a:cubicBezTo>
                  <a:cubicBezTo>
                    <a:pt x="654" y="26"/>
                    <a:pt x="655" y="25"/>
                    <a:pt x="656" y="25"/>
                  </a:cubicBezTo>
                  <a:cubicBezTo>
                    <a:pt x="657" y="24"/>
                    <a:pt x="658" y="23"/>
                    <a:pt x="659" y="22"/>
                  </a:cubicBezTo>
                  <a:cubicBezTo>
                    <a:pt x="660" y="21"/>
                    <a:pt x="661" y="20"/>
                    <a:pt x="662" y="19"/>
                  </a:cubicBezTo>
                  <a:cubicBezTo>
                    <a:pt x="663" y="19"/>
                    <a:pt x="664" y="18"/>
                    <a:pt x="665" y="17"/>
                  </a:cubicBezTo>
                  <a:cubicBezTo>
                    <a:pt x="667" y="16"/>
                    <a:pt x="668" y="15"/>
                    <a:pt x="669" y="14"/>
                  </a:cubicBezTo>
                  <a:cubicBezTo>
                    <a:pt x="670" y="14"/>
                    <a:pt x="671" y="13"/>
                    <a:pt x="672" y="13"/>
                  </a:cubicBezTo>
                  <a:cubicBezTo>
                    <a:pt x="674" y="12"/>
                    <a:pt x="676" y="10"/>
                    <a:pt x="679" y="9"/>
                  </a:cubicBezTo>
                  <a:cubicBezTo>
                    <a:pt x="691" y="4"/>
                    <a:pt x="705" y="0"/>
                    <a:pt x="719" y="0"/>
                  </a:cubicBezTo>
                  <a:cubicBezTo>
                    <a:pt x="718" y="0"/>
                    <a:pt x="717" y="0"/>
                    <a:pt x="716" y="0"/>
                  </a:cubicBezTo>
                  <a:close/>
                </a:path>
              </a:pathLst>
            </a:custGeom>
            <a:solidFill>
              <a:srgbClr val="CE4C4B"/>
            </a:solidFill>
            <a:ln>
              <a:noFill/>
            </a:ln>
          </p:spPr>
          <p:txBody>
            <a:bodyPr vert="horz" wrap="none" lIns="91440" tIns="45720" rIns="91440" bIns="45720" anchor="ctr" anchorCtr="1" compatLnSpc="1">
              <a:prstTxWarp prst="textNoShape">
                <a:avLst/>
              </a:prstTxWarp>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1200" cap="none" spc="0" normalizeH="0" baseline="0" noProof="0" dirty="0">
                  <a:ln>
                    <a:noFill/>
                  </a:ln>
                  <a:solidFill>
                    <a:srgbClr val="FFFFFF"/>
                  </a:solidFill>
                  <a:effectLst/>
                  <a:uLnTx/>
                  <a:uFillTx/>
                  <a:latin typeface="+mn-ea"/>
                  <a:cs typeface="+mn-cs"/>
                </a:rPr>
                <a:t>关键词</a:t>
              </a:r>
            </a:p>
          </p:txBody>
        </p:sp>
        <p:sp>
          <p:nvSpPr>
            <p:cNvPr id="15" name="文本框 71"/>
            <p:cNvSpPr txBox="1"/>
            <p:nvPr/>
          </p:nvSpPr>
          <p:spPr>
            <a:xfrm>
              <a:off x="2762459" y="4818483"/>
              <a:ext cx="1817851" cy="470626"/>
            </a:xfrm>
            <a:prstGeom prst="rect">
              <a:avLst/>
            </a:prstGeom>
            <a:noFill/>
          </p:spPr>
          <p:txBody>
            <a:bodyPr wrap="square" lIns="72000" tIns="0" rIns="72000" bIns="0">
              <a:normAutofit/>
            </a:bodyPr>
            <a:lstStyle/>
            <a:p>
              <a:pPr marL="0" marR="0" lvl="0" indent="0" algn="ctr" defTabSz="914378" rtl="0" eaLnBrk="1" fontAlgn="auto" latinLnBrk="0" hangingPunct="1">
                <a:lnSpc>
                  <a:spcPct val="120000"/>
                </a:lnSpc>
                <a:spcBef>
                  <a:spcPct val="0"/>
                </a:spcBef>
                <a:spcAft>
                  <a:spcPts val="0"/>
                </a:spcAft>
                <a:buClrTx/>
                <a:buSzTx/>
                <a:buFontTx/>
                <a:buNone/>
                <a:tabLst/>
                <a:defRPr/>
              </a:pPr>
              <a: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t>此部分内容作为文字排版占位</a:t>
              </a:r>
              <a:b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br>
              <a: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t>（建议使用主题字体）</a:t>
              </a:r>
            </a:p>
          </p:txBody>
        </p:sp>
        <p:sp>
          <p:nvSpPr>
            <p:cNvPr id="16" name="矩形 15"/>
            <p:cNvSpPr/>
            <p:nvPr/>
          </p:nvSpPr>
          <p:spPr>
            <a:xfrm>
              <a:off x="2762459" y="4621490"/>
              <a:ext cx="1817851" cy="196992"/>
            </a:xfrm>
            <a:prstGeom prst="rect">
              <a:avLst/>
            </a:prstGeom>
          </p:spPr>
          <p:txBody>
            <a:bodyPr wrap="none" lIns="72000" tIns="0" rIns="72000" bIns="0">
              <a:normAutofit fontScale="92500" lnSpcReduction="20000"/>
            </a:bodyPr>
            <a:lstStyle/>
            <a:p>
              <a:pPr marL="0" marR="0" lvl="0" indent="0" algn="ctr" defTabSz="914378" rtl="0" eaLnBrk="1" fontAlgn="auto" latinLnBrk="0" hangingPunct="1">
                <a:lnSpc>
                  <a:spcPct val="100000"/>
                </a:lnSpc>
                <a:spcBef>
                  <a:spcPct val="0"/>
                </a:spcBef>
                <a:spcAft>
                  <a:spcPts val="0"/>
                </a:spcAft>
                <a:buClrTx/>
                <a:buSzTx/>
                <a:buFontTx/>
                <a:buNone/>
                <a:tabLst/>
                <a:defRPr/>
              </a:pPr>
              <a:r>
                <a:rPr kumimoji="0" lang="zh-CN" altLang="en-US" sz="1600" b="1" i="0" u="none" strike="noStrike" kern="1200" cap="none" spc="0" normalizeH="0" baseline="0" noProof="0">
                  <a:ln>
                    <a:noFill/>
                  </a:ln>
                  <a:solidFill>
                    <a:srgbClr val="CE4C4B"/>
                  </a:solidFill>
                  <a:effectLst/>
                  <a:uLnTx/>
                  <a:uFillTx/>
                  <a:latin typeface="+mn-ea"/>
                  <a:cs typeface="+mn-cs"/>
                </a:rPr>
                <a:t>标题文本预设</a:t>
              </a:r>
            </a:p>
          </p:txBody>
        </p:sp>
      </p:grpSp>
      <p:cxnSp>
        <p:nvCxnSpPr>
          <p:cNvPr id="53" name="直接连接符 52"/>
          <p:cNvCxnSpPr>
            <a:cxnSpLocks/>
          </p:cNvCxnSpPr>
          <p:nvPr/>
        </p:nvCxnSpPr>
        <p:spPr>
          <a:xfrm>
            <a:off x="3028950" y="585235"/>
            <a:ext cx="9163050" cy="0"/>
          </a:xfrm>
          <a:prstGeom prst="line">
            <a:avLst/>
          </a:prstGeom>
          <a:ln w="38100">
            <a:solidFill>
              <a:srgbClr val="CE4C4B"/>
            </a:solidFill>
          </a:ln>
        </p:spPr>
        <p:style>
          <a:lnRef idx="1">
            <a:schemeClr val="accent1"/>
          </a:lnRef>
          <a:fillRef idx="0">
            <a:schemeClr val="accent1"/>
          </a:fillRef>
          <a:effectRef idx="0">
            <a:schemeClr val="accent1"/>
          </a:effectRef>
          <a:fontRef idx="minor">
            <a:schemeClr val="tx1"/>
          </a:fontRef>
        </p:style>
      </p:cxnSp>
      <p:grpSp>
        <p:nvGrpSpPr>
          <p:cNvPr id="54" name="组合 53"/>
          <p:cNvGrpSpPr/>
          <p:nvPr/>
        </p:nvGrpSpPr>
        <p:grpSpPr>
          <a:xfrm>
            <a:off x="276225" y="232530"/>
            <a:ext cx="2646878" cy="629704"/>
            <a:chOff x="457200" y="184826"/>
            <a:chExt cx="2646878" cy="629704"/>
          </a:xfrm>
        </p:grpSpPr>
        <p:sp>
          <p:nvSpPr>
            <p:cNvPr id="55" name="文本框 54"/>
            <p:cNvSpPr txBox="1"/>
            <p:nvPr/>
          </p:nvSpPr>
          <p:spPr>
            <a:xfrm>
              <a:off x="457200" y="184826"/>
              <a:ext cx="2646878" cy="461665"/>
            </a:xfrm>
            <a:prstGeom prst="rect">
              <a:avLst/>
            </a:prstGeom>
            <a:noFill/>
          </p:spPr>
          <p:txBody>
            <a:bodyPr wrap="none" rtlCol="0">
              <a:spAutoFit/>
            </a:bodyPr>
            <a:lstStyle/>
            <a:p>
              <a:r>
                <a:rPr lang="zh-CN" altLang="en-US" sz="2400" b="1" dirty="0">
                  <a:solidFill>
                    <a:srgbClr val="CE4C4B"/>
                  </a:solidFill>
                </a:rPr>
                <a:t>标题文字添加此处</a:t>
              </a:r>
            </a:p>
          </p:txBody>
        </p:sp>
        <p:sp>
          <p:nvSpPr>
            <p:cNvPr id="56" name="文本框 55"/>
            <p:cNvSpPr txBox="1"/>
            <p:nvPr/>
          </p:nvSpPr>
          <p:spPr>
            <a:xfrm>
              <a:off x="466928" y="537531"/>
              <a:ext cx="2588672" cy="276999"/>
            </a:xfrm>
            <a:prstGeom prst="rect">
              <a:avLst/>
            </a:prstGeom>
            <a:noFill/>
          </p:spPr>
          <p:txBody>
            <a:bodyPr wrap="square" rtlCol="0">
              <a:spAutoFit/>
            </a:bodyPr>
            <a:lstStyle/>
            <a:p>
              <a:pPr algn="dist"/>
              <a:r>
                <a:rPr lang="en-US" altLang="zh-CN" sz="1200" dirty="0">
                  <a:solidFill>
                    <a:schemeClr val="tx1">
                      <a:lumMod val="50000"/>
                      <a:lumOff val="50000"/>
                    </a:schemeClr>
                  </a:solidFill>
                </a:rPr>
                <a:t>BIAO TI WEN ZI TIAN JIA CI CHU</a:t>
              </a:r>
              <a:endParaRPr lang="zh-CN" altLang="en-US" sz="1200" dirty="0">
                <a:solidFill>
                  <a:schemeClr val="tx1">
                    <a:lumMod val="50000"/>
                    <a:lumOff val="50000"/>
                  </a:schemeClr>
                </a:solidFill>
              </a:endParaRPr>
            </a:p>
          </p:txBody>
        </p:sp>
      </p:grpSp>
      <p:sp>
        <p:nvSpPr>
          <p:cNvPr id="57" name="矩形 56"/>
          <p:cNvSpPr/>
          <p:nvPr/>
        </p:nvSpPr>
        <p:spPr>
          <a:xfrm>
            <a:off x="0" y="234761"/>
            <a:ext cx="238125" cy="598897"/>
          </a:xfrm>
          <a:prstGeom prst="rect">
            <a:avLst/>
          </a:prstGeom>
          <a:solidFill>
            <a:srgbClr val="1A26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4251911355"/>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nodeType="withEffect">
                                  <p:stCondLst>
                                    <p:cond delay="25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Effect transition="in" filter="fade">
                                      <p:cBhvr>
                                        <p:cTn id="14" dur="500"/>
                                        <p:tgtEl>
                                          <p:spTgt spid="8"/>
                                        </p:tgtEl>
                                      </p:cBhvr>
                                    </p:animEffect>
                                  </p:childTnLst>
                                </p:cTn>
                              </p:par>
                              <p:par>
                                <p:cTn id="15" presetID="53" presetClass="entr" presetSubtype="16" fill="hold" nodeType="withEffect">
                                  <p:stCondLst>
                                    <p:cond delay="50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par>
                                <p:cTn id="20" presetID="53" presetClass="entr" presetSubtype="16" fill="hold" nodeType="withEffect">
                                  <p:stCondLst>
                                    <p:cond delay="75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nodeType="withEffect">
                                  <p:stCondLst>
                                    <p:cond delay="1000"/>
                                  </p:stCondLst>
                                  <p:childTnLst>
                                    <p:set>
                                      <p:cBhvr>
                                        <p:cTn id="26" dur="1" fill="hold">
                                          <p:stCondLst>
                                            <p:cond delay="0"/>
                                          </p:stCondLst>
                                        </p:cTn>
                                        <p:tgtEl>
                                          <p:spTgt spid="3"/>
                                        </p:tgtEl>
                                        <p:attrNameLst>
                                          <p:attrName>style.visibility</p:attrName>
                                        </p:attrNameLst>
                                      </p:cBhvr>
                                      <p:to>
                                        <p:strVal val="visible"/>
                                      </p:to>
                                    </p:set>
                                    <p:anim calcmode="lin" valueType="num">
                                      <p:cBhvr>
                                        <p:cTn id="27" dur="500" fill="hold"/>
                                        <p:tgtEl>
                                          <p:spTgt spid="3"/>
                                        </p:tgtEl>
                                        <p:attrNameLst>
                                          <p:attrName>ppt_w</p:attrName>
                                        </p:attrNameLst>
                                      </p:cBhvr>
                                      <p:tavLst>
                                        <p:tav tm="0">
                                          <p:val>
                                            <p:fltVal val="0"/>
                                          </p:val>
                                        </p:tav>
                                        <p:tav tm="100000">
                                          <p:val>
                                            <p:strVal val="#ppt_w"/>
                                          </p:val>
                                        </p:tav>
                                      </p:tavLst>
                                    </p:anim>
                                    <p:anim calcmode="lin" valueType="num">
                                      <p:cBhvr>
                                        <p:cTn id="28" dur="500" fill="hold"/>
                                        <p:tgtEl>
                                          <p:spTgt spid="3"/>
                                        </p:tgtEl>
                                        <p:attrNameLst>
                                          <p:attrName>ppt_h</p:attrName>
                                        </p:attrNameLst>
                                      </p:cBhvr>
                                      <p:tavLst>
                                        <p:tav tm="0">
                                          <p:val>
                                            <p:fltVal val="0"/>
                                          </p:val>
                                        </p:tav>
                                        <p:tav tm="100000">
                                          <p:val>
                                            <p:strVal val="#ppt_h"/>
                                          </p:val>
                                        </p:tav>
                                      </p:tavLst>
                                    </p:anim>
                                    <p:animEffect transition="in" filter="fade">
                                      <p:cBhvr>
                                        <p:cTn id="29" dur="500"/>
                                        <p:tgtEl>
                                          <p:spTgt spid="3"/>
                                        </p:tgtEl>
                                      </p:cBhvr>
                                    </p:animEffect>
                                  </p:childTnLst>
                                </p:cTn>
                              </p:par>
                              <p:par>
                                <p:cTn id="30" presetID="53" presetClass="entr" presetSubtype="16" fill="hold" nodeType="withEffect">
                                  <p:stCondLst>
                                    <p:cond delay="1250"/>
                                  </p:stCondLst>
                                  <p:childTnLst>
                                    <p:set>
                                      <p:cBhvr>
                                        <p:cTn id="31" dur="1" fill="hold">
                                          <p:stCondLst>
                                            <p:cond delay="0"/>
                                          </p:stCondLst>
                                        </p:cTn>
                                        <p:tgtEl>
                                          <p:spTgt spid="4"/>
                                        </p:tgtEl>
                                        <p:attrNameLst>
                                          <p:attrName>style.visibility</p:attrName>
                                        </p:attrNameLst>
                                      </p:cBhvr>
                                      <p:to>
                                        <p:strVal val="visible"/>
                                      </p:to>
                                    </p:set>
                                    <p:anim calcmode="lin" valueType="num">
                                      <p:cBhvr>
                                        <p:cTn id="32" dur="500" fill="hold"/>
                                        <p:tgtEl>
                                          <p:spTgt spid="4"/>
                                        </p:tgtEl>
                                        <p:attrNameLst>
                                          <p:attrName>ppt_w</p:attrName>
                                        </p:attrNameLst>
                                      </p:cBhvr>
                                      <p:tavLst>
                                        <p:tav tm="0">
                                          <p:val>
                                            <p:fltVal val="0"/>
                                          </p:val>
                                        </p:tav>
                                        <p:tav tm="100000">
                                          <p:val>
                                            <p:strVal val="#ppt_w"/>
                                          </p:val>
                                        </p:tav>
                                      </p:tavLst>
                                    </p:anim>
                                    <p:anim calcmode="lin" valueType="num">
                                      <p:cBhvr>
                                        <p:cTn id="33" dur="500" fill="hold"/>
                                        <p:tgtEl>
                                          <p:spTgt spid="4"/>
                                        </p:tgtEl>
                                        <p:attrNameLst>
                                          <p:attrName>ppt_h</p:attrName>
                                        </p:attrNameLst>
                                      </p:cBhvr>
                                      <p:tavLst>
                                        <p:tav tm="0">
                                          <p:val>
                                            <p:fltVal val="0"/>
                                          </p:val>
                                        </p:tav>
                                        <p:tav tm="100000">
                                          <p:val>
                                            <p:strVal val="#ppt_h"/>
                                          </p:val>
                                        </p:tav>
                                      </p:tavLst>
                                    </p:anim>
                                    <p:animEffect transition="in" filter="fade">
                                      <p:cBhvr>
                                        <p:cTn id="34" dur="500"/>
                                        <p:tgtEl>
                                          <p:spTgt spid="4"/>
                                        </p:tgtEl>
                                      </p:cBhvr>
                                    </p:animEffect>
                                  </p:childTnLst>
                                </p:cTn>
                              </p:par>
                              <p:par>
                                <p:cTn id="35" presetID="53" presetClass="entr" presetSubtype="16" fill="hold" nodeType="withEffect">
                                  <p:stCondLst>
                                    <p:cond delay="1500"/>
                                  </p:stCondLst>
                                  <p:childTnLst>
                                    <p:set>
                                      <p:cBhvr>
                                        <p:cTn id="36" dur="1" fill="hold">
                                          <p:stCondLst>
                                            <p:cond delay="0"/>
                                          </p:stCondLst>
                                        </p:cTn>
                                        <p:tgtEl>
                                          <p:spTgt spid="5"/>
                                        </p:tgtEl>
                                        <p:attrNameLst>
                                          <p:attrName>style.visibility</p:attrName>
                                        </p:attrNameLst>
                                      </p:cBhvr>
                                      <p:to>
                                        <p:strVal val="visible"/>
                                      </p:to>
                                    </p:set>
                                    <p:anim calcmode="lin" valueType="num">
                                      <p:cBhvr>
                                        <p:cTn id="37" dur="500" fill="hold"/>
                                        <p:tgtEl>
                                          <p:spTgt spid="5"/>
                                        </p:tgtEl>
                                        <p:attrNameLst>
                                          <p:attrName>ppt_w</p:attrName>
                                        </p:attrNameLst>
                                      </p:cBhvr>
                                      <p:tavLst>
                                        <p:tav tm="0">
                                          <p:val>
                                            <p:fltVal val="0"/>
                                          </p:val>
                                        </p:tav>
                                        <p:tav tm="100000">
                                          <p:val>
                                            <p:strVal val="#ppt_w"/>
                                          </p:val>
                                        </p:tav>
                                      </p:tavLst>
                                    </p:anim>
                                    <p:anim calcmode="lin" valueType="num">
                                      <p:cBhvr>
                                        <p:cTn id="38" dur="500" fill="hold"/>
                                        <p:tgtEl>
                                          <p:spTgt spid="5"/>
                                        </p:tgtEl>
                                        <p:attrNameLst>
                                          <p:attrName>ppt_h</p:attrName>
                                        </p:attrNameLst>
                                      </p:cBhvr>
                                      <p:tavLst>
                                        <p:tav tm="0">
                                          <p:val>
                                            <p:fltVal val="0"/>
                                          </p:val>
                                        </p:tav>
                                        <p:tav tm="100000">
                                          <p:val>
                                            <p:strVal val="#ppt_h"/>
                                          </p:val>
                                        </p:tav>
                                      </p:tavLst>
                                    </p:anim>
                                    <p:animEffect transition="in" filter="fade">
                                      <p:cBhvr>
                                        <p:cTn id="3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938672" y="1578171"/>
            <a:ext cx="4314656" cy="4344618"/>
            <a:chOff x="3938672" y="1578171"/>
            <a:chExt cx="4314656" cy="4344618"/>
          </a:xfrm>
        </p:grpSpPr>
        <p:sp>
          <p:nvSpPr>
            <p:cNvPr id="4" name="Freeform: Shape 3"/>
            <p:cNvSpPr>
              <a:spLocks/>
            </p:cNvSpPr>
            <p:nvPr/>
          </p:nvSpPr>
          <p:spPr bwMode="auto">
            <a:xfrm>
              <a:off x="4700854" y="1578171"/>
              <a:ext cx="2790294" cy="762181"/>
            </a:xfrm>
            <a:custGeom>
              <a:avLst/>
              <a:gdLst/>
              <a:ahLst/>
              <a:cxnLst>
                <a:cxn ang="0">
                  <a:pos x="688" y="47"/>
                </a:cxn>
                <a:cxn ang="0">
                  <a:pos x="735" y="160"/>
                </a:cxn>
                <a:cxn ang="0">
                  <a:pos x="735" y="201"/>
                </a:cxn>
                <a:cxn ang="0">
                  <a:pos x="0" y="201"/>
                </a:cxn>
                <a:cxn ang="0">
                  <a:pos x="0" y="160"/>
                </a:cxn>
                <a:cxn ang="0">
                  <a:pos x="47" y="47"/>
                </a:cxn>
                <a:cxn ang="0">
                  <a:pos x="160" y="0"/>
                </a:cxn>
                <a:cxn ang="0">
                  <a:pos x="575" y="0"/>
                </a:cxn>
                <a:cxn ang="0">
                  <a:pos x="688" y="47"/>
                </a:cxn>
              </a:cxnLst>
              <a:rect l="0" t="0" r="r" b="b"/>
              <a:pathLst>
                <a:path w="735" h="201">
                  <a:moveTo>
                    <a:pt x="688" y="47"/>
                  </a:moveTo>
                  <a:cubicBezTo>
                    <a:pt x="720" y="78"/>
                    <a:pt x="735" y="116"/>
                    <a:pt x="735" y="160"/>
                  </a:cubicBezTo>
                  <a:cubicBezTo>
                    <a:pt x="735" y="201"/>
                    <a:pt x="735" y="201"/>
                    <a:pt x="735" y="201"/>
                  </a:cubicBezTo>
                  <a:cubicBezTo>
                    <a:pt x="0" y="201"/>
                    <a:pt x="0" y="201"/>
                    <a:pt x="0" y="201"/>
                  </a:cubicBezTo>
                  <a:cubicBezTo>
                    <a:pt x="0" y="160"/>
                    <a:pt x="0" y="160"/>
                    <a:pt x="0" y="160"/>
                  </a:cubicBezTo>
                  <a:cubicBezTo>
                    <a:pt x="0" y="116"/>
                    <a:pt x="16" y="78"/>
                    <a:pt x="47" y="47"/>
                  </a:cubicBezTo>
                  <a:cubicBezTo>
                    <a:pt x="78" y="16"/>
                    <a:pt x="116" y="0"/>
                    <a:pt x="160" y="0"/>
                  </a:cubicBezTo>
                  <a:cubicBezTo>
                    <a:pt x="575" y="0"/>
                    <a:pt x="575" y="0"/>
                    <a:pt x="575" y="0"/>
                  </a:cubicBezTo>
                  <a:cubicBezTo>
                    <a:pt x="619" y="0"/>
                    <a:pt x="657" y="16"/>
                    <a:pt x="688" y="47"/>
                  </a:cubicBezTo>
                  <a:close/>
                </a:path>
              </a:pathLst>
            </a:custGeom>
            <a:solidFill>
              <a:srgbClr val="1A262F"/>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5" name="Freeform: Shape 4"/>
            <p:cNvSpPr>
              <a:spLocks/>
            </p:cNvSpPr>
            <p:nvPr/>
          </p:nvSpPr>
          <p:spPr bwMode="auto">
            <a:xfrm>
              <a:off x="7491147" y="2370315"/>
              <a:ext cx="762181" cy="2790293"/>
            </a:xfrm>
            <a:custGeom>
              <a:avLst/>
              <a:gdLst/>
              <a:ahLst/>
              <a:cxnLst>
                <a:cxn ang="0">
                  <a:pos x="154" y="688"/>
                </a:cxn>
                <a:cxn ang="0">
                  <a:pos x="41" y="735"/>
                </a:cxn>
                <a:cxn ang="0">
                  <a:pos x="0" y="735"/>
                </a:cxn>
                <a:cxn ang="0">
                  <a:pos x="0" y="0"/>
                </a:cxn>
                <a:cxn ang="0">
                  <a:pos x="41" y="0"/>
                </a:cxn>
                <a:cxn ang="0">
                  <a:pos x="154" y="47"/>
                </a:cxn>
                <a:cxn ang="0">
                  <a:pos x="201" y="160"/>
                </a:cxn>
                <a:cxn ang="0">
                  <a:pos x="201" y="575"/>
                </a:cxn>
                <a:cxn ang="0">
                  <a:pos x="154" y="688"/>
                </a:cxn>
              </a:cxnLst>
              <a:rect l="0" t="0" r="r" b="b"/>
              <a:pathLst>
                <a:path w="201" h="735">
                  <a:moveTo>
                    <a:pt x="154" y="688"/>
                  </a:moveTo>
                  <a:cubicBezTo>
                    <a:pt x="123" y="720"/>
                    <a:pt x="85" y="735"/>
                    <a:pt x="41" y="735"/>
                  </a:cubicBezTo>
                  <a:cubicBezTo>
                    <a:pt x="0" y="735"/>
                    <a:pt x="0" y="735"/>
                    <a:pt x="0" y="735"/>
                  </a:cubicBezTo>
                  <a:cubicBezTo>
                    <a:pt x="0" y="0"/>
                    <a:pt x="0" y="0"/>
                    <a:pt x="0" y="0"/>
                  </a:cubicBezTo>
                  <a:cubicBezTo>
                    <a:pt x="41" y="0"/>
                    <a:pt x="41" y="0"/>
                    <a:pt x="41" y="0"/>
                  </a:cubicBezTo>
                  <a:cubicBezTo>
                    <a:pt x="85" y="0"/>
                    <a:pt x="123" y="16"/>
                    <a:pt x="154" y="47"/>
                  </a:cubicBezTo>
                  <a:cubicBezTo>
                    <a:pt x="186" y="78"/>
                    <a:pt x="201" y="116"/>
                    <a:pt x="201" y="160"/>
                  </a:cubicBezTo>
                  <a:cubicBezTo>
                    <a:pt x="201" y="575"/>
                    <a:pt x="201" y="575"/>
                    <a:pt x="201" y="575"/>
                  </a:cubicBezTo>
                  <a:cubicBezTo>
                    <a:pt x="201" y="619"/>
                    <a:pt x="186" y="657"/>
                    <a:pt x="154" y="688"/>
                  </a:cubicBezTo>
                  <a:close/>
                </a:path>
              </a:pathLst>
            </a:custGeom>
            <a:solidFill>
              <a:srgbClr val="CE4C4B"/>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6" name="Freeform: Shape 5"/>
            <p:cNvSpPr>
              <a:spLocks/>
            </p:cNvSpPr>
            <p:nvPr/>
          </p:nvSpPr>
          <p:spPr bwMode="auto">
            <a:xfrm>
              <a:off x="4700854" y="5160608"/>
              <a:ext cx="2790294" cy="762181"/>
            </a:xfrm>
            <a:custGeom>
              <a:avLst/>
              <a:gdLst/>
              <a:ahLst/>
              <a:cxnLst>
                <a:cxn ang="0">
                  <a:pos x="735" y="41"/>
                </a:cxn>
                <a:cxn ang="0">
                  <a:pos x="688" y="154"/>
                </a:cxn>
                <a:cxn ang="0">
                  <a:pos x="575" y="201"/>
                </a:cxn>
                <a:cxn ang="0">
                  <a:pos x="160" y="201"/>
                </a:cxn>
                <a:cxn ang="0">
                  <a:pos x="47" y="154"/>
                </a:cxn>
                <a:cxn ang="0">
                  <a:pos x="0" y="41"/>
                </a:cxn>
                <a:cxn ang="0">
                  <a:pos x="0" y="0"/>
                </a:cxn>
                <a:cxn ang="0">
                  <a:pos x="735" y="0"/>
                </a:cxn>
                <a:cxn ang="0">
                  <a:pos x="735" y="41"/>
                </a:cxn>
              </a:cxnLst>
              <a:rect l="0" t="0" r="r" b="b"/>
              <a:pathLst>
                <a:path w="735" h="201">
                  <a:moveTo>
                    <a:pt x="735" y="41"/>
                  </a:moveTo>
                  <a:cubicBezTo>
                    <a:pt x="735" y="85"/>
                    <a:pt x="720" y="123"/>
                    <a:pt x="688" y="154"/>
                  </a:cubicBezTo>
                  <a:cubicBezTo>
                    <a:pt x="657" y="186"/>
                    <a:pt x="619" y="201"/>
                    <a:pt x="575" y="201"/>
                  </a:cubicBezTo>
                  <a:cubicBezTo>
                    <a:pt x="160" y="201"/>
                    <a:pt x="160" y="201"/>
                    <a:pt x="160" y="201"/>
                  </a:cubicBezTo>
                  <a:cubicBezTo>
                    <a:pt x="116" y="201"/>
                    <a:pt x="78" y="186"/>
                    <a:pt x="47" y="154"/>
                  </a:cubicBezTo>
                  <a:cubicBezTo>
                    <a:pt x="16" y="123"/>
                    <a:pt x="0" y="85"/>
                    <a:pt x="0" y="41"/>
                  </a:cubicBezTo>
                  <a:cubicBezTo>
                    <a:pt x="0" y="0"/>
                    <a:pt x="0" y="0"/>
                    <a:pt x="0" y="0"/>
                  </a:cubicBezTo>
                  <a:cubicBezTo>
                    <a:pt x="735" y="0"/>
                    <a:pt x="735" y="0"/>
                    <a:pt x="735" y="0"/>
                  </a:cubicBezTo>
                  <a:lnTo>
                    <a:pt x="735" y="41"/>
                  </a:lnTo>
                  <a:close/>
                </a:path>
              </a:pathLst>
            </a:custGeom>
            <a:solidFill>
              <a:srgbClr val="1A262F"/>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7" name="Freeform: Shape 6"/>
            <p:cNvSpPr>
              <a:spLocks/>
            </p:cNvSpPr>
            <p:nvPr/>
          </p:nvSpPr>
          <p:spPr bwMode="auto">
            <a:xfrm>
              <a:off x="3938672" y="2340353"/>
              <a:ext cx="762181" cy="2790293"/>
            </a:xfrm>
            <a:custGeom>
              <a:avLst/>
              <a:gdLst/>
              <a:ahLst/>
              <a:cxnLst>
                <a:cxn ang="0">
                  <a:pos x="160" y="735"/>
                </a:cxn>
                <a:cxn ang="0">
                  <a:pos x="47" y="688"/>
                </a:cxn>
                <a:cxn ang="0">
                  <a:pos x="0" y="575"/>
                </a:cxn>
                <a:cxn ang="0">
                  <a:pos x="0" y="160"/>
                </a:cxn>
                <a:cxn ang="0">
                  <a:pos x="47" y="47"/>
                </a:cxn>
                <a:cxn ang="0">
                  <a:pos x="160" y="0"/>
                </a:cxn>
                <a:cxn ang="0">
                  <a:pos x="201" y="0"/>
                </a:cxn>
                <a:cxn ang="0">
                  <a:pos x="201" y="735"/>
                </a:cxn>
                <a:cxn ang="0">
                  <a:pos x="160" y="735"/>
                </a:cxn>
              </a:cxnLst>
              <a:rect l="0" t="0" r="r" b="b"/>
              <a:pathLst>
                <a:path w="201" h="735">
                  <a:moveTo>
                    <a:pt x="160" y="735"/>
                  </a:moveTo>
                  <a:cubicBezTo>
                    <a:pt x="116" y="735"/>
                    <a:pt x="78" y="720"/>
                    <a:pt x="47" y="688"/>
                  </a:cubicBezTo>
                  <a:cubicBezTo>
                    <a:pt x="15" y="657"/>
                    <a:pt x="0" y="619"/>
                    <a:pt x="0" y="575"/>
                  </a:cubicBezTo>
                  <a:cubicBezTo>
                    <a:pt x="0" y="160"/>
                    <a:pt x="0" y="160"/>
                    <a:pt x="0" y="160"/>
                  </a:cubicBezTo>
                  <a:cubicBezTo>
                    <a:pt x="0" y="116"/>
                    <a:pt x="15" y="78"/>
                    <a:pt x="47" y="47"/>
                  </a:cubicBezTo>
                  <a:cubicBezTo>
                    <a:pt x="78" y="16"/>
                    <a:pt x="116" y="0"/>
                    <a:pt x="160" y="0"/>
                  </a:cubicBezTo>
                  <a:cubicBezTo>
                    <a:pt x="201" y="0"/>
                    <a:pt x="201" y="0"/>
                    <a:pt x="201" y="0"/>
                  </a:cubicBezTo>
                  <a:cubicBezTo>
                    <a:pt x="201" y="735"/>
                    <a:pt x="201" y="735"/>
                    <a:pt x="201" y="735"/>
                  </a:cubicBezTo>
                  <a:lnTo>
                    <a:pt x="160" y="735"/>
                  </a:lnTo>
                  <a:close/>
                </a:path>
              </a:pathLst>
            </a:custGeom>
            <a:solidFill>
              <a:srgbClr val="CE4C4B"/>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32" name="Freeform: Shape 9"/>
            <p:cNvSpPr>
              <a:spLocks/>
            </p:cNvSpPr>
            <p:nvPr/>
          </p:nvSpPr>
          <p:spPr bwMode="auto">
            <a:xfrm>
              <a:off x="6154055" y="1578172"/>
              <a:ext cx="1337094" cy="1711629"/>
            </a:xfrm>
            <a:custGeom>
              <a:avLst/>
              <a:gdLst/>
              <a:ahLst/>
              <a:cxnLst>
                <a:cxn ang="0">
                  <a:pos x="192" y="0"/>
                </a:cxn>
                <a:cxn ang="0">
                  <a:pos x="305" y="47"/>
                </a:cxn>
                <a:cxn ang="0">
                  <a:pos x="352" y="160"/>
                </a:cxn>
                <a:cxn ang="0">
                  <a:pos x="352" y="451"/>
                </a:cxn>
                <a:cxn ang="0">
                  <a:pos x="108" y="451"/>
                </a:cxn>
                <a:cxn ang="0">
                  <a:pos x="108" y="152"/>
                </a:cxn>
                <a:cxn ang="0">
                  <a:pos x="61" y="39"/>
                </a:cxn>
                <a:cxn ang="0">
                  <a:pos x="0" y="0"/>
                </a:cxn>
                <a:cxn ang="0">
                  <a:pos x="192" y="0"/>
                </a:cxn>
              </a:cxnLst>
              <a:rect l="0" t="0" r="r" b="b"/>
              <a:pathLst>
                <a:path w="352" h="451">
                  <a:moveTo>
                    <a:pt x="192" y="0"/>
                  </a:moveTo>
                  <a:cubicBezTo>
                    <a:pt x="236" y="0"/>
                    <a:pt x="274" y="16"/>
                    <a:pt x="305" y="47"/>
                  </a:cubicBezTo>
                  <a:cubicBezTo>
                    <a:pt x="337" y="78"/>
                    <a:pt x="352" y="116"/>
                    <a:pt x="352" y="160"/>
                  </a:cubicBezTo>
                  <a:cubicBezTo>
                    <a:pt x="352" y="451"/>
                    <a:pt x="352" y="451"/>
                    <a:pt x="352" y="451"/>
                  </a:cubicBezTo>
                  <a:cubicBezTo>
                    <a:pt x="108" y="451"/>
                    <a:pt x="108" y="451"/>
                    <a:pt x="108" y="451"/>
                  </a:cubicBezTo>
                  <a:cubicBezTo>
                    <a:pt x="108" y="152"/>
                    <a:pt x="108" y="152"/>
                    <a:pt x="108" y="152"/>
                  </a:cubicBezTo>
                  <a:cubicBezTo>
                    <a:pt x="108" y="108"/>
                    <a:pt x="93" y="70"/>
                    <a:pt x="61" y="39"/>
                  </a:cubicBezTo>
                  <a:cubicBezTo>
                    <a:pt x="43" y="21"/>
                    <a:pt x="23" y="8"/>
                    <a:pt x="0" y="0"/>
                  </a:cubicBezTo>
                  <a:lnTo>
                    <a:pt x="192" y="0"/>
                  </a:lnTo>
                  <a:close/>
                </a:path>
              </a:pathLst>
            </a:custGeom>
            <a:solidFill>
              <a:srgbClr val="1A262F"/>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srgbClr val="000000"/>
                </a:solidFill>
                <a:effectLst/>
                <a:uLnTx/>
                <a:uFillTx/>
                <a:latin typeface="等线" panose="020F0502020204030204"/>
                <a:ea typeface="+mn-ea"/>
                <a:cs typeface="+mn-cs"/>
              </a:endParaRPr>
            </a:p>
          </p:txBody>
        </p:sp>
        <p:sp>
          <p:nvSpPr>
            <p:cNvPr id="30" name="Freeform: Shape 12"/>
            <p:cNvSpPr>
              <a:spLocks/>
            </p:cNvSpPr>
            <p:nvPr/>
          </p:nvSpPr>
          <p:spPr bwMode="auto">
            <a:xfrm>
              <a:off x="6541698" y="3823515"/>
              <a:ext cx="1711630" cy="1337094"/>
            </a:xfrm>
            <a:custGeom>
              <a:avLst/>
              <a:gdLst/>
              <a:ahLst/>
              <a:cxnLst>
                <a:cxn ang="0">
                  <a:pos x="451" y="192"/>
                </a:cxn>
                <a:cxn ang="0">
                  <a:pos x="404" y="305"/>
                </a:cxn>
                <a:cxn ang="0">
                  <a:pos x="291" y="352"/>
                </a:cxn>
                <a:cxn ang="0">
                  <a:pos x="0" y="352"/>
                </a:cxn>
                <a:cxn ang="0">
                  <a:pos x="0" y="108"/>
                </a:cxn>
                <a:cxn ang="0">
                  <a:pos x="299" y="108"/>
                </a:cxn>
                <a:cxn ang="0">
                  <a:pos x="412" y="61"/>
                </a:cxn>
                <a:cxn ang="0">
                  <a:pos x="451" y="0"/>
                </a:cxn>
                <a:cxn ang="0">
                  <a:pos x="451" y="192"/>
                </a:cxn>
              </a:cxnLst>
              <a:rect l="0" t="0" r="r" b="b"/>
              <a:pathLst>
                <a:path w="451" h="352">
                  <a:moveTo>
                    <a:pt x="451" y="192"/>
                  </a:moveTo>
                  <a:cubicBezTo>
                    <a:pt x="451" y="236"/>
                    <a:pt x="436" y="274"/>
                    <a:pt x="404" y="305"/>
                  </a:cubicBezTo>
                  <a:cubicBezTo>
                    <a:pt x="373" y="337"/>
                    <a:pt x="335" y="352"/>
                    <a:pt x="291" y="352"/>
                  </a:cubicBezTo>
                  <a:cubicBezTo>
                    <a:pt x="0" y="352"/>
                    <a:pt x="0" y="352"/>
                    <a:pt x="0" y="352"/>
                  </a:cubicBezTo>
                  <a:cubicBezTo>
                    <a:pt x="0" y="108"/>
                    <a:pt x="0" y="108"/>
                    <a:pt x="0" y="108"/>
                  </a:cubicBezTo>
                  <a:cubicBezTo>
                    <a:pt x="299" y="108"/>
                    <a:pt x="299" y="108"/>
                    <a:pt x="299" y="108"/>
                  </a:cubicBezTo>
                  <a:cubicBezTo>
                    <a:pt x="344" y="108"/>
                    <a:pt x="381" y="93"/>
                    <a:pt x="412" y="61"/>
                  </a:cubicBezTo>
                  <a:cubicBezTo>
                    <a:pt x="431" y="43"/>
                    <a:pt x="444" y="23"/>
                    <a:pt x="451" y="0"/>
                  </a:cubicBezTo>
                  <a:lnTo>
                    <a:pt x="451" y="192"/>
                  </a:lnTo>
                  <a:close/>
                </a:path>
              </a:pathLst>
            </a:custGeom>
            <a:solidFill>
              <a:srgbClr val="CE4C4B"/>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28" name="Freeform: Shape 15"/>
            <p:cNvSpPr>
              <a:spLocks/>
            </p:cNvSpPr>
            <p:nvPr/>
          </p:nvSpPr>
          <p:spPr bwMode="auto">
            <a:xfrm>
              <a:off x="4700854" y="4211159"/>
              <a:ext cx="1337094" cy="1711629"/>
            </a:xfrm>
            <a:custGeom>
              <a:avLst/>
              <a:gdLst/>
              <a:ahLst/>
              <a:cxnLst>
                <a:cxn ang="0">
                  <a:pos x="291" y="412"/>
                </a:cxn>
                <a:cxn ang="0">
                  <a:pos x="352" y="451"/>
                </a:cxn>
                <a:cxn ang="0">
                  <a:pos x="160" y="451"/>
                </a:cxn>
                <a:cxn ang="0">
                  <a:pos x="47" y="404"/>
                </a:cxn>
                <a:cxn ang="0">
                  <a:pos x="0" y="291"/>
                </a:cxn>
                <a:cxn ang="0">
                  <a:pos x="0" y="0"/>
                </a:cxn>
                <a:cxn ang="0">
                  <a:pos x="244" y="0"/>
                </a:cxn>
                <a:cxn ang="0">
                  <a:pos x="244" y="299"/>
                </a:cxn>
                <a:cxn ang="0">
                  <a:pos x="291" y="412"/>
                </a:cxn>
              </a:cxnLst>
              <a:rect l="0" t="0" r="r" b="b"/>
              <a:pathLst>
                <a:path w="352" h="451">
                  <a:moveTo>
                    <a:pt x="291" y="412"/>
                  </a:moveTo>
                  <a:cubicBezTo>
                    <a:pt x="309" y="431"/>
                    <a:pt x="329" y="444"/>
                    <a:pt x="352" y="451"/>
                  </a:cubicBezTo>
                  <a:cubicBezTo>
                    <a:pt x="160" y="451"/>
                    <a:pt x="160" y="451"/>
                    <a:pt x="160" y="451"/>
                  </a:cubicBezTo>
                  <a:cubicBezTo>
                    <a:pt x="116" y="451"/>
                    <a:pt x="78" y="436"/>
                    <a:pt x="47" y="404"/>
                  </a:cubicBezTo>
                  <a:cubicBezTo>
                    <a:pt x="16" y="373"/>
                    <a:pt x="0" y="335"/>
                    <a:pt x="0" y="291"/>
                  </a:cubicBezTo>
                  <a:cubicBezTo>
                    <a:pt x="0" y="0"/>
                    <a:pt x="0" y="0"/>
                    <a:pt x="0" y="0"/>
                  </a:cubicBezTo>
                  <a:cubicBezTo>
                    <a:pt x="244" y="0"/>
                    <a:pt x="244" y="0"/>
                    <a:pt x="244" y="0"/>
                  </a:cubicBezTo>
                  <a:cubicBezTo>
                    <a:pt x="244" y="299"/>
                    <a:pt x="244" y="299"/>
                    <a:pt x="244" y="299"/>
                  </a:cubicBezTo>
                  <a:cubicBezTo>
                    <a:pt x="244" y="344"/>
                    <a:pt x="260" y="381"/>
                    <a:pt x="291" y="412"/>
                  </a:cubicBezTo>
                  <a:close/>
                </a:path>
              </a:pathLst>
            </a:custGeom>
            <a:solidFill>
              <a:srgbClr val="1A262F"/>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26" name="Freeform: Shape 18"/>
            <p:cNvSpPr>
              <a:spLocks/>
            </p:cNvSpPr>
            <p:nvPr/>
          </p:nvSpPr>
          <p:spPr bwMode="auto">
            <a:xfrm>
              <a:off x="3938672" y="2340352"/>
              <a:ext cx="1711630" cy="1335221"/>
            </a:xfrm>
            <a:custGeom>
              <a:avLst/>
              <a:gdLst/>
              <a:ahLst/>
              <a:cxnLst>
                <a:cxn ang="0">
                  <a:pos x="47" y="47"/>
                </a:cxn>
                <a:cxn ang="0">
                  <a:pos x="160" y="0"/>
                </a:cxn>
                <a:cxn ang="0">
                  <a:pos x="451" y="0"/>
                </a:cxn>
                <a:cxn ang="0">
                  <a:pos x="451" y="244"/>
                </a:cxn>
                <a:cxn ang="0">
                  <a:pos x="152" y="244"/>
                </a:cxn>
                <a:cxn ang="0">
                  <a:pos x="39" y="291"/>
                </a:cxn>
                <a:cxn ang="0">
                  <a:pos x="0" y="352"/>
                </a:cxn>
                <a:cxn ang="0">
                  <a:pos x="0" y="160"/>
                </a:cxn>
                <a:cxn ang="0">
                  <a:pos x="47" y="47"/>
                </a:cxn>
              </a:cxnLst>
              <a:rect l="0" t="0" r="r" b="b"/>
              <a:pathLst>
                <a:path w="451" h="352">
                  <a:moveTo>
                    <a:pt x="47" y="47"/>
                  </a:moveTo>
                  <a:cubicBezTo>
                    <a:pt x="78" y="16"/>
                    <a:pt x="116" y="0"/>
                    <a:pt x="160" y="0"/>
                  </a:cubicBezTo>
                  <a:cubicBezTo>
                    <a:pt x="451" y="0"/>
                    <a:pt x="451" y="0"/>
                    <a:pt x="451" y="0"/>
                  </a:cubicBezTo>
                  <a:cubicBezTo>
                    <a:pt x="451" y="244"/>
                    <a:pt x="451" y="244"/>
                    <a:pt x="451" y="244"/>
                  </a:cubicBezTo>
                  <a:cubicBezTo>
                    <a:pt x="152" y="244"/>
                    <a:pt x="152" y="244"/>
                    <a:pt x="152" y="244"/>
                  </a:cubicBezTo>
                  <a:cubicBezTo>
                    <a:pt x="107" y="244"/>
                    <a:pt x="70" y="260"/>
                    <a:pt x="39" y="291"/>
                  </a:cubicBezTo>
                  <a:cubicBezTo>
                    <a:pt x="20" y="309"/>
                    <a:pt x="7" y="329"/>
                    <a:pt x="0" y="352"/>
                  </a:cubicBezTo>
                  <a:cubicBezTo>
                    <a:pt x="0" y="160"/>
                    <a:pt x="0" y="160"/>
                    <a:pt x="0" y="160"/>
                  </a:cubicBezTo>
                  <a:cubicBezTo>
                    <a:pt x="0" y="116"/>
                    <a:pt x="15" y="78"/>
                    <a:pt x="47" y="47"/>
                  </a:cubicBezTo>
                  <a:close/>
                </a:path>
              </a:pathLst>
            </a:custGeom>
            <a:solidFill>
              <a:srgbClr val="CE4C4B"/>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12" name="TextBox 19"/>
            <p:cNvSpPr txBox="1"/>
            <p:nvPr/>
          </p:nvSpPr>
          <p:spPr>
            <a:xfrm>
              <a:off x="4884034" y="1871795"/>
              <a:ext cx="1560106" cy="228912"/>
            </a:xfrm>
            <a:prstGeom prst="rect">
              <a:avLst/>
            </a:prstGeom>
            <a:noFill/>
          </p:spPr>
          <p:txBody>
            <a:bodyPr wrap="none" lIns="0" tIns="0" rIns="0" bIns="0" anchor="t">
              <a:normAutofit lnSpcReduction="10000"/>
            </a:bodyPr>
            <a:lstStyle/>
            <a:p>
              <a:pPr marL="0" marR="0" lvl="0" indent="0" algn="ctr" defTabSz="1219170" rtl="0" eaLnBrk="1" fontAlgn="auto" latinLnBrk="0" hangingPunct="1">
                <a:lnSpc>
                  <a:spcPct val="100000"/>
                </a:lnSpc>
                <a:spcBef>
                  <a:spcPct val="0"/>
                </a:spcBef>
                <a:spcAft>
                  <a:spcPts val="0"/>
                </a:spcAft>
                <a:buClrTx/>
                <a:buSzTx/>
                <a:buFontTx/>
                <a:buNone/>
                <a:tabLst/>
                <a:defRPr/>
              </a:pPr>
              <a:r>
                <a:rPr kumimoji="0" lang="zh-CN" altLang="en-US" sz="1600" b="1" i="0" u="none" strike="noStrike" kern="1200" cap="none" spc="0" normalizeH="0" baseline="0" noProof="0">
                  <a:ln>
                    <a:noFill/>
                  </a:ln>
                  <a:solidFill>
                    <a:srgbClr val="FFFFFF"/>
                  </a:solidFill>
                  <a:effectLst/>
                  <a:uLnTx/>
                  <a:uFillTx/>
                  <a:latin typeface="等线" panose="020F0502020204030204"/>
                  <a:ea typeface="等线" panose="02010600030101010101" pitchFamily="2" charset="-122"/>
                  <a:cs typeface="+mn-cs"/>
                </a:rPr>
                <a:t>标题文本预设</a:t>
              </a:r>
            </a:p>
          </p:txBody>
        </p:sp>
        <p:sp>
          <p:nvSpPr>
            <p:cNvPr id="13" name="TextBox 20"/>
            <p:cNvSpPr txBox="1">
              <a:spLocks/>
            </p:cNvSpPr>
            <p:nvPr/>
          </p:nvSpPr>
          <p:spPr>
            <a:xfrm>
              <a:off x="6711007" y="1813979"/>
              <a:ext cx="566320" cy="802624"/>
            </a:xfrm>
            <a:prstGeom prst="rect">
              <a:avLst/>
            </a:prstGeom>
          </p:spPr>
          <p:txBody>
            <a:bodyPr wrap="none" lIns="0" tIns="0" rIns="0" bIns="0" anchor="ctr">
              <a:normAutofit/>
            </a:bodyPr>
            <a:lstStyle/>
            <a:p>
              <a:pPr marL="0" marR="0" lvl="0" indent="0" algn="ctr" defTabSz="1219170" rtl="0" eaLnBrk="1" fontAlgn="auto" latinLnBrk="0" hangingPunct="1">
                <a:lnSpc>
                  <a:spcPct val="100000"/>
                </a:lnSpc>
                <a:spcBef>
                  <a:spcPct val="0"/>
                </a:spcBef>
                <a:spcAft>
                  <a:spcPts val="0"/>
                </a:spcAft>
                <a:buClrTx/>
                <a:buSzTx/>
                <a:buFontTx/>
                <a:buNone/>
                <a:tabLst/>
                <a:defRPr/>
              </a:pPr>
              <a:r>
                <a:rPr kumimoji="0" lang="en-US" sz="3600" b="0" i="0" u="none" strike="noStrike" kern="1200" cap="none" spc="0" normalizeH="0" baseline="0" noProof="0" dirty="0">
                  <a:ln>
                    <a:noFill/>
                  </a:ln>
                  <a:solidFill>
                    <a:srgbClr val="FFFFFF"/>
                  </a:solidFill>
                  <a:effectLst/>
                  <a:uLnTx/>
                  <a:uFillTx/>
                  <a:ea typeface="+mn-ea"/>
                  <a:cs typeface="+mn-cs"/>
                </a:rPr>
                <a:t>01</a:t>
              </a:r>
            </a:p>
          </p:txBody>
        </p:sp>
        <p:sp>
          <p:nvSpPr>
            <p:cNvPr id="14" name="TextBox 21"/>
            <p:cNvSpPr txBox="1">
              <a:spLocks/>
            </p:cNvSpPr>
            <p:nvPr/>
          </p:nvSpPr>
          <p:spPr>
            <a:xfrm>
              <a:off x="7201013" y="4314569"/>
              <a:ext cx="566320" cy="802624"/>
            </a:xfrm>
            <a:prstGeom prst="rect">
              <a:avLst/>
            </a:prstGeom>
          </p:spPr>
          <p:txBody>
            <a:bodyPr wrap="none" lIns="0" tIns="0" rIns="0" bIns="0" anchor="ctr">
              <a:normAutofit/>
            </a:bodyPr>
            <a:lstStyle/>
            <a:p>
              <a:pPr marL="0" marR="0" lvl="0" indent="0" algn="ctr" defTabSz="1219170" rtl="0" eaLnBrk="1" fontAlgn="auto" latinLnBrk="0" hangingPunct="1">
                <a:lnSpc>
                  <a:spcPct val="100000"/>
                </a:lnSpc>
                <a:spcBef>
                  <a:spcPct val="0"/>
                </a:spcBef>
                <a:spcAft>
                  <a:spcPts val="0"/>
                </a:spcAft>
                <a:buClrTx/>
                <a:buSzTx/>
                <a:buFontTx/>
                <a:buNone/>
                <a:tabLst/>
                <a:defRPr/>
              </a:pPr>
              <a:r>
                <a:rPr kumimoji="0" lang="en-US" sz="3600" b="0" i="0" u="none" strike="noStrike" kern="1200" cap="none" spc="0" normalizeH="0" baseline="0" noProof="0">
                  <a:ln>
                    <a:noFill/>
                  </a:ln>
                  <a:solidFill>
                    <a:srgbClr val="FFFFFF"/>
                  </a:solidFill>
                  <a:effectLst/>
                  <a:uLnTx/>
                  <a:uFillTx/>
                  <a:ea typeface="+mn-ea"/>
                  <a:cs typeface="+mn-cs"/>
                </a:rPr>
                <a:t>02</a:t>
              </a:r>
            </a:p>
          </p:txBody>
        </p:sp>
        <p:sp>
          <p:nvSpPr>
            <p:cNvPr id="15" name="TextBox 22"/>
            <p:cNvSpPr txBox="1">
              <a:spLocks/>
            </p:cNvSpPr>
            <p:nvPr/>
          </p:nvSpPr>
          <p:spPr>
            <a:xfrm>
              <a:off x="4386046" y="2369345"/>
              <a:ext cx="566320" cy="802624"/>
            </a:xfrm>
            <a:prstGeom prst="rect">
              <a:avLst/>
            </a:prstGeom>
          </p:spPr>
          <p:txBody>
            <a:bodyPr wrap="none" lIns="0" tIns="0" rIns="0" bIns="0" anchor="ctr">
              <a:normAutofit/>
            </a:bodyPr>
            <a:lstStyle/>
            <a:p>
              <a:pPr marL="0" marR="0" lvl="0" indent="0" algn="ctr" defTabSz="1219170" rtl="0" eaLnBrk="1" fontAlgn="auto" latinLnBrk="0" hangingPunct="1">
                <a:lnSpc>
                  <a:spcPct val="100000"/>
                </a:lnSpc>
                <a:spcBef>
                  <a:spcPct val="0"/>
                </a:spcBef>
                <a:spcAft>
                  <a:spcPts val="0"/>
                </a:spcAft>
                <a:buClrTx/>
                <a:buSzTx/>
                <a:buFontTx/>
                <a:buNone/>
                <a:tabLst/>
                <a:defRPr/>
              </a:pPr>
              <a:r>
                <a:rPr kumimoji="0" lang="en-US" sz="3600" b="0" i="0" u="none" strike="noStrike" kern="1200" cap="none" spc="0" normalizeH="0" baseline="0" noProof="0">
                  <a:ln>
                    <a:noFill/>
                  </a:ln>
                  <a:solidFill>
                    <a:srgbClr val="FFFFFF"/>
                  </a:solidFill>
                  <a:effectLst/>
                  <a:uLnTx/>
                  <a:uFillTx/>
                  <a:ea typeface="+mn-ea"/>
                  <a:cs typeface="+mn-cs"/>
                </a:rPr>
                <a:t>04</a:t>
              </a:r>
            </a:p>
          </p:txBody>
        </p:sp>
        <p:sp>
          <p:nvSpPr>
            <p:cNvPr id="16" name="TextBox 23"/>
            <p:cNvSpPr txBox="1">
              <a:spLocks/>
            </p:cNvSpPr>
            <p:nvPr/>
          </p:nvSpPr>
          <p:spPr>
            <a:xfrm>
              <a:off x="4884034" y="4744315"/>
              <a:ext cx="566320" cy="802624"/>
            </a:xfrm>
            <a:prstGeom prst="rect">
              <a:avLst/>
            </a:prstGeom>
          </p:spPr>
          <p:txBody>
            <a:bodyPr wrap="none" lIns="0" tIns="0" rIns="0" bIns="0" anchor="ctr">
              <a:normAutofit/>
            </a:bodyPr>
            <a:lstStyle/>
            <a:p>
              <a:pPr marL="0" marR="0" lvl="0" indent="0" algn="ctr" defTabSz="1219170" rtl="0" eaLnBrk="1" fontAlgn="auto" latinLnBrk="0" hangingPunct="1">
                <a:lnSpc>
                  <a:spcPct val="100000"/>
                </a:lnSpc>
                <a:spcBef>
                  <a:spcPct val="0"/>
                </a:spcBef>
                <a:spcAft>
                  <a:spcPts val="0"/>
                </a:spcAft>
                <a:buClrTx/>
                <a:buSzTx/>
                <a:buFontTx/>
                <a:buNone/>
                <a:tabLst/>
                <a:defRPr/>
              </a:pPr>
              <a:r>
                <a:rPr kumimoji="0" lang="en-US" sz="3600" b="0" i="0" u="none" strike="noStrike" kern="1200" cap="none" spc="0" normalizeH="0" baseline="0" noProof="0">
                  <a:ln>
                    <a:noFill/>
                  </a:ln>
                  <a:solidFill>
                    <a:srgbClr val="FFFFFF"/>
                  </a:solidFill>
                  <a:effectLst/>
                  <a:uLnTx/>
                  <a:uFillTx/>
                  <a:ea typeface="+mn-ea"/>
                  <a:cs typeface="+mn-cs"/>
                </a:rPr>
                <a:t>03</a:t>
              </a:r>
            </a:p>
          </p:txBody>
        </p:sp>
        <p:sp>
          <p:nvSpPr>
            <p:cNvPr id="17" name="TextBox 24"/>
            <p:cNvSpPr txBox="1"/>
            <p:nvPr/>
          </p:nvSpPr>
          <p:spPr>
            <a:xfrm>
              <a:off x="5803950" y="5394013"/>
              <a:ext cx="1560106" cy="228912"/>
            </a:xfrm>
            <a:prstGeom prst="rect">
              <a:avLst/>
            </a:prstGeom>
            <a:noFill/>
          </p:spPr>
          <p:txBody>
            <a:bodyPr wrap="none" lIns="0" tIns="0" rIns="0" bIns="0" anchor="t">
              <a:normAutofit lnSpcReduction="10000"/>
            </a:bodyPr>
            <a:lstStyle/>
            <a:p>
              <a:pPr marL="0" marR="0" lvl="0" indent="0" algn="ctr" defTabSz="1219170" rtl="0" eaLnBrk="1" fontAlgn="auto" latinLnBrk="0" hangingPunct="1">
                <a:lnSpc>
                  <a:spcPct val="100000"/>
                </a:lnSpc>
                <a:spcBef>
                  <a:spcPct val="0"/>
                </a:spcBef>
                <a:spcAft>
                  <a:spcPts val="0"/>
                </a:spcAft>
                <a:buClrTx/>
                <a:buSzTx/>
                <a:buFontTx/>
                <a:buNone/>
                <a:tabLst/>
                <a:defRPr/>
              </a:pPr>
              <a:r>
                <a:rPr kumimoji="0" lang="zh-CN" altLang="en-US" sz="1600" b="1" i="0" u="none" strike="noStrike" kern="1200" cap="none" spc="0" normalizeH="0" baseline="0" noProof="0">
                  <a:ln>
                    <a:noFill/>
                  </a:ln>
                  <a:solidFill>
                    <a:srgbClr val="FFFFFF"/>
                  </a:solidFill>
                  <a:effectLst/>
                  <a:uLnTx/>
                  <a:uFillTx/>
                  <a:latin typeface="等线" panose="020F0502020204030204"/>
                  <a:ea typeface="等线" panose="02010600030101010101" pitchFamily="2" charset="-122"/>
                  <a:cs typeface="+mn-cs"/>
                </a:rPr>
                <a:t>标题文本预设</a:t>
              </a:r>
            </a:p>
          </p:txBody>
        </p:sp>
        <p:sp>
          <p:nvSpPr>
            <p:cNvPr id="18" name="TextBox 25"/>
            <p:cNvSpPr txBox="1"/>
            <p:nvPr/>
          </p:nvSpPr>
          <p:spPr>
            <a:xfrm rot="5400000">
              <a:off x="7066267" y="3248546"/>
              <a:ext cx="1560105" cy="228912"/>
            </a:xfrm>
            <a:prstGeom prst="rect">
              <a:avLst/>
            </a:prstGeom>
            <a:noFill/>
          </p:spPr>
          <p:txBody>
            <a:bodyPr wrap="none" lIns="0" tIns="0" rIns="0" bIns="0" anchor="t">
              <a:normAutofit lnSpcReduction="10000"/>
            </a:bodyPr>
            <a:lstStyle/>
            <a:p>
              <a:pPr marL="0" marR="0" lvl="0" indent="0" algn="ctr" defTabSz="1219170" rtl="0" eaLnBrk="1" fontAlgn="auto" latinLnBrk="0" hangingPunct="1">
                <a:lnSpc>
                  <a:spcPct val="100000"/>
                </a:lnSpc>
                <a:spcBef>
                  <a:spcPct val="0"/>
                </a:spcBef>
                <a:spcAft>
                  <a:spcPts val="0"/>
                </a:spcAft>
                <a:buClrTx/>
                <a:buSzTx/>
                <a:buFontTx/>
                <a:buNone/>
                <a:tabLst/>
                <a:defRPr/>
              </a:pPr>
              <a:r>
                <a:rPr kumimoji="0" lang="zh-CN" altLang="en-US" sz="1600" b="1" i="0" u="none" strike="noStrike" kern="1200" cap="none" spc="0" normalizeH="0" baseline="0" noProof="0">
                  <a:ln>
                    <a:noFill/>
                  </a:ln>
                  <a:solidFill>
                    <a:srgbClr val="FFFFFF"/>
                  </a:solidFill>
                  <a:effectLst/>
                  <a:uLnTx/>
                  <a:uFillTx/>
                  <a:latin typeface="等线" panose="020F0502020204030204"/>
                  <a:ea typeface="等线" panose="02010600030101010101" pitchFamily="2" charset="-122"/>
                  <a:cs typeface="+mn-cs"/>
                </a:rPr>
                <a:t>标题文本预设</a:t>
              </a:r>
            </a:p>
          </p:txBody>
        </p:sp>
        <p:sp>
          <p:nvSpPr>
            <p:cNvPr id="19" name="TextBox 26"/>
            <p:cNvSpPr txBox="1"/>
            <p:nvPr/>
          </p:nvSpPr>
          <p:spPr>
            <a:xfrm rot="16200000">
              <a:off x="3575409" y="4101132"/>
              <a:ext cx="1560105" cy="228912"/>
            </a:xfrm>
            <a:prstGeom prst="rect">
              <a:avLst/>
            </a:prstGeom>
            <a:noFill/>
          </p:spPr>
          <p:txBody>
            <a:bodyPr wrap="none" lIns="0" tIns="0" rIns="0" bIns="0" anchor="t">
              <a:normAutofit lnSpcReduction="10000"/>
            </a:bodyPr>
            <a:lstStyle/>
            <a:p>
              <a:pPr marL="0" marR="0" lvl="0" indent="0" algn="ctr" defTabSz="1219170" rtl="0" eaLnBrk="1" fontAlgn="auto" latinLnBrk="0" hangingPunct="1">
                <a:lnSpc>
                  <a:spcPct val="100000"/>
                </a:lnSpc>
                <a:spcBef>
                  <a:spcPct val="0"/>
                </a:spcBef>
                <a:spcAft>
                  <a:spcPts val="0"/>
                </a:spcAft>
                <a:buClrTx/>
                <a:buSzTx/>
                <a:buFontTx/>
                <a:buNone/>
                <a:tabLst/>
                <a:defRPr/>
              </a:pPr>
              <a:r>
                <a:rPr kumimoji="0" lang="zh-CN" altLang="en-US" sz="1600" b="1" i="0" u="none" strike="noStrike" kern="1200" cap="none" spc="0" normalizeH="0" baseline="0" noProof="0">
                  <a:ln>
                    <a:noFill/>
                  </a:ln>
                  <a:solidFill>
                    <a:srgbClr val="FFFFFF"/>
                  </a:solidFill>
                  <a:effectLst/>
                  <a:uLnTx/>
                  <a:uFillTx/>
                  <a:latin typeface="等线" panose="020F0502020204030204"/>
                  <a:ea typeface="等线" panose="02010600030101010101" pitchFamily="2" charset="-122"/>
                  <a:cs typeface="+mn-cs"/>
                </a:rPr>
                <a:t>标题文本预设</a:t>
              </a:r>
            </a:p>
          </p:txBody>
        </p:sp>
        <p:sp>
          <p:nvSpPr>
            <p:cNvPr id="20" name="Freeform: Shape 27"/>
            <p:cNvSpPr>
              <a:spLocks/>
            </p:cNvSpPr>
            <p:nvPr/>
          </p:nvSpPr>
          <p:spPr bwMode="auto">
            <a:xfrm>
              <a:off x="5619088" y="3282244"/>
              <a:ext cx="935097" cy="935096"/>
            </a:xfrm>
            <a:custGeom>
              <a:avLst/>
              <a:gdLst/>
              <a:ahLst/>
              <a:cxnLst>
                <a:cxn ang="0">
                  <a:pos x="27" y="55"/>
                </a:cxn>
                <a:cxn ang="0">
                  <a:pos x="0" y="27"/>
                </a:cxn>
                <a:cxn ang="0">
                  <a:pos x="27" y="0"/>
                </a:cxn>
                <a:cxn ang="0">
                  <a:pos x="55" y="27"/>
                </a:cxn>
                <a:cxn ang="0">
                  <a:pos x="27" y="55"/>
                </a:cxn>
                <a:cxn ang="0">
                  <a:pos x="27" y="8"/>
                </a:cxn>
                <a:cxn ang="0">
                  <a:pos x="8" y="27"/>
                </a:cxn>
                <a:cxn ang="0">
                  <a:pos x="27" y="47"/>
                </a:cxn>
                <a:cxn ang="0">
                  <a:pos x="47" y="27"/>
                </a:cxn>
                <a:cxn ang="0">
                  <a:pos x="27" y="8"/>
                </a:cxn>
                <a:cxn ang="0">
                  <a:pos x="32" y="31"/>
                </a:cxn>
                <a:cxn ang="0">
                  <a:pos x="31" y="32"/>
                </a:cxn>
                <a:cxn ang="0">
                  <a:pos x="19" y="32"/>
                </a:cxn>
                <a:cxn ang="0">
                  <a:pos x="18" y="31"/>
                </a:cxn>
                <a:cxn ang="0">
                  <a:pos x="18" y="28"/>
                </a:cxn>
                <a:cxn ang="0">
                  <a:pos x="19" y="27"/>
                </a:cxn>
                <a:cxn ang="0">
                  <a:pos x="27" y="27"/>
                </a:cxn>
                <a:cxn ang="0">
                  <a:pos x="27" y="15"/>
                </a:cxn>
                <a:cxn ang="0">
                  <a:pos x="28" y="14"/>
                </a:cxn>
                <a:cxn ang="0">
                  <a:pos x="31" y="14"/>
                </a:cxn>
                <a:cxn ang="0">
                  <a:pos x="32" y="15"/>
                </a:cxn>
                <a:cxn ang="0">
                  <a:pos x="32" y="31"/>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27" y="8"/>
                  </a:moveTo>
                  <a:cubicBezTo>
                    <a:pt x="16" y="8"/>
                    <a:pt x="8" y="17"/>
                    <a:pt x="8" y="27"/>
                  </a:cubicBezTo>
                  <a:cubicBezTo>
                    <a:pt x="8" y="38"/>
                    <a:pt x="16" y="47"/>
                    <a:pt x="27" y="47"/>
                  </a:cubicBezTo>
                  <a:cubicBezTo>
                    <a:pt x="38" y="47"/>
                    <a:pt x="47" y="38"/>
                    <a:pt x="47" y="27"/>
                  </a:cubicBezTo>
                  <a:cubicBezTo>
                    <a:pt x="47" y="17"/>
                    <a:pt x="38" y="8"/>
                    <a:pt x="27" y="8"/>
                  </a:cubicBezTo>
                  <a:close/>
                  <a:moveTo>
                    <a:pt x="32" y="31"/>
                  </a:moveTo>
                  <a:cubicBezTo>
                    <a:pt x="32" y="31"/>
                    <a:pt x="31" y="32"/>
                    <a:pt x="31" y="32"/>
                  </a:cubicBezTo>
                  <a:cubicBezTo>
                    <a:pt x="19" y="32"/>
                    <a:pt x="19" y="32"/>
                    <a:pt x="19" y="32"/>
                  </a:cubicBezTo>
                  <a:cubicBezTo>
                    <a:pt x="19" y="32"/>
                    <a:pt x="18" y="31"/>
                    <a:pt x="18" y="31"/>
                  </a:cubicBezTo>
                  <a:cubicBezTo>
                    <a:pt x="18" y="28"/>
                    <a:pt x="18" y="28"/>
                    <a:pt x="18" y="28"/>
                  </a:cubicBezTo>
                  <a:cubicBezTo>
                    <a:pt x="18" y="28"/>
                    <a:pt x="19" y="27"/>
                    <a:pt x="19" y="27"/>
                  </a:cubicBezTo>
                  <a:cubicBezTo>
                    <a:pt x="27" y="27"/>
                    <a:pt x="27" y="27"/>
                    <a:pt x="27" y="27"/>
                  </a:cubicBezTo>
                  <a:cubicBezTo>
                    <a:pt x="27" y="15"/>
                    <a:pt x="27" y="15"/>
                    <a:pt x="27" y="15"/>
                  </a:cubicBezTo>
                  <a:cubicBezTo>
                    <a:pt x="27" y="14"/>
                    <a:pt x="28" y="14"/>
                    <a:pt x="28" y="14"/>
                  </a:cubicBezTo>
                  <a:cubicBezTo>
                    <a:pt x="31" y="14"/>
                    <a:pt x="31" y="14"/>
                    <a:pt x="31" y="14"/>
                  </a:cubicBezTo>
                  <a:cubicBezTo>
                    <a:pt x="31" y="14"/>
                    <a:pt x="32" y="14"/>
                    <a:pt x="32" y="15"/>
                  </a:cubicBezTo>
                  <a:lnTo>
                    <a:pt x="32" y="31"/>
                  </a:lnTo>
                  <a:close/>
                </a:path>
              </a:pathLst>
            </a:custGeom>
            <a:solidFill>
              <a:schemeClr val="tx1">
                <a:lumMod val="50000"/>
                <a:lumOff val="50000"/>
              </a:schemeClr>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21" name="Freeform: Shape 28"/>
            <p:cNvSpPr>
              <a:spLocks/>
            </p:cNvSpPr>
            <p:nvPr/>
          </p:nvSpPr>
          <p:spPr bwMode="auto">
            <a:xfrm>
              <a:off x="5076665" y="2592710"/>
              <a:ext cx="468285" cy="432758"/>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1"/>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22" name="Freeform: Shape 29"/>
            <p:cNvSpPr>
              <a:spLocks/>
            </p:cNvSpPr>
            <p:nvPr/>
          </p:nvSpPr>
          <p:spPr bwMode="auto">
            <a:xfrm>
              <a:off x="6776812" y="2605421"/>
              <a:ext cx="426017" cy="603124"/>
            </a:xfrm>
            <a:custGeom>
              <a:avLst/>
              <a:gdLst/>
              <a:ahLst/>
              <a:cxnLst>
                <a:cxn ang="0">
                  <a:pos x="30" y="24"/>
                </a:cxn>
                <a:cxn ang="0">
                  <a:pos x="30" y="54"/>
                </a:cxn>
                <a:cxn ang="0">
                  <a:pos x="26" y="58"/>
                </a:cxn>
                <a:cxn ang="0">
                  <a:pos x="22" y="54"/>
                </a:cxn>
                <a:cxn ang="0">
                  <a:pos x="22" y="40"/>
                </a:cxn>
                <a:cxn ang="0">
                  <a:pos x="19" y="40"/>
                </a:cxn>
                <a:cxn ang="0">
                  <a:pos x="19" y="54"/>
                </a:cxn>
                <a:cxn ang="0">
                  <a:pos x="15" y="58"/>
                </a:cxn>
                <a:cxn ang="0">
                  <a:pos x="11" y="54"/>
                </a:cxn>
                <a:cxn ang="0">
                  <a:pos x="11" y="24"/>
                </a:cxn>
                <a:cxn ang="0">
                  <a:pos x="1" y="14"/>
                </a:cxn>
                <a:cxn ang="0">
                  <a:pos x="1" y="9"/>
                </a:cxn>
                <a:cxn ang="0">
                  <a:pos x="6" y="9"/>
                </a:cxn>
                <a:cxn ang="0">
                  <a:pos x="14" y="17"/>
                </a:cxn>
                <a:cxn ang="0">
                  <a:pos x="27" y="17"/>
                </a:cxn>
                <a:cxn ang="0">
                  <a:pos x="35" y="9"/>
                </a:cxn>
                <a:cxn ang="0">
                  <a:pos x="40" y="9"/>
                </a:cxn>
                <a:cxn ang="0">
                  <a:pos x="40" y="14"/>
                </a:cxn>
                <a:cxn ang="0">
                  <a:pos x="30" y="24"/>
                </a:cxn>
                <a:cxn ang="0">
                  <a:pos x="21" y="16"/>
                </a:cxn>
                <a:cxn ang="0">
                  <a:pos x="13" y="8"/>
                </a:cxn>
                <a:cxn ang="0">
                  <a:pos x="21" y="0"/>
                </a:cxn>
                <a:cxn ang="0">
                  <a:pos x="29" y="8"/>
                </a:cxn>
                <a:cxn ang="0">
                  <a:pos x="21" y="16"/>
                </a:cxn>
              </a:cxnLst>
              <a:rect l="0" t="0" r="r" b="b"/>
              <a:pathLst>
                <a:path w="41" h="58">
                  <a:moveTo>
                    <a:pt x="30" y="24"/>
                  </a:moveTo>
                  <a:cubicBezTo>
                    <a:pt x="30" y="54"/>
                    <a:pt x="30" y="54"/>
                    <a:pt x="30" y="54"/>
                  </a:cubicBezTo>
                  <a:cubicBezTo>
                    <a:pt x="30" y="56"/>
                    <a:pt x="28" y="58"/>
                    <a:pt x="26" y="58"/>
                  </a:cubicBezTo>
                  <a:cubicBezTo>
                    <a:pt x="24" y="58"/>
                    <a:pt x="22" y="56"/>
                    <a:pt x="22" y="54"/>
                  </a:cubicBezTo>
                  <a:cubicBezTo>
                    <a:pt x="22" y="40"/>
                    <a:pt x="22" y="40"/>
                    <a:pt x="22" y="40"/>
                  </a:cubicBezTo>
                  <a:cubicBezTo>
                    <a:pt x="19" y="40"/>
                    <a:pt x="19" y="40"/>
                    <a:pt x="19" y="40"/>
                  </a:cubicBezTo>
                  <a:cubicBezTo>
                    <a:pt x="19" y="54"/>
                    <a:pt x="19" y="54"/>
                    <a:pt x="19" y="54"/>
                  </a:cubicBezTo>
                  <a:cubicBezTo>
                    <a:pt x="19" y="56"/>
                    <a:pt x="18" y="58"/>
                    <a:pt x="15" y="58"/>
                  </a:cubicBezTo>
                  <a:cubicBezTo>
                    <a:pt x="13" y="58"/>
                    <a:pt x="11" y="56"/>
                    <a:pt x="11" y="54"/>
                  </a:cubicBezTo>
                  <a:cubicBezTo>
                    <a:pt x="11" y="24"/>
                    <a:pt x="11" y="24"/>
                    <a:pt x="11" y="24"/>
                  </a:cubicBezTo>
                  <a:cubicBezTo>
                    <a:pt x="1" y="14"/>
                    <a:pt x="1" y="14"/>
                    <a:pt x="1" y="14"/>
                  </a:cubicBezTo>
                  <a:cubicBezTo>
                    <a:pt x="0" y="13"/>
                    <a:pt x="0" y="10"/>
                    <a:pt x="1" y="9"/>
                  </a:cubicBezTo>
                  <a:cubicBezTo>
                    <a:pt x="2" y="8"/>
                    <a:pt x="5" y="8"/>
                    <a:pt x="6" y="9"/>
                  </a:cubicBezTo>
                  <a:cubicBezTo>
                    <a:pt x="14" y="17"/>
                    <a:pt x="14" y="17"/>
                    <a:pt x="14" y="17"/>
                  </a:cubicBezTo>
                  <a:cubicBezTo>
                    <a:pt x="27" y="17"/>
                    <a:pt x="27" y="17"/>
                    <a:pt x="27" y="17"/>
                  </a:cubicBezTo>
                  <a:cubicBezTo>
                    <a:pt x="35" y="9"/>
                    <a:pt x="35" y="9"/>
                    <a:pt x="35" y="9"/>
                  </a:cubicBezTo>
                  <a:cubicBezTo>
                    <a:pt x="37" y="8"/>
                    <a:pt x="39" y="8"/>
                    <a:pt x="40" y="9"/>
                  </a:cubicBezTo>
                  <a:cubicBezTo>
                    <a:pt x="41" y="10"/>
                    <a:pt x="41" y="13"/>
                    <a:pt x="40" y="14"/>
                  </a:cubicBezTo>
                  <a:lnTo>
                    <a:pt x="30" y="24"/>
                  </a:lnTo>
                  <a:close/>
                  <a:moveTo>
                    <a:pt x="21" y="16"/>
                  </a:moveTo>
                  <a:cubicBezTo>
                    <a:pt x="16" y="16"/>
                    <a:pt x="13" y="12"/>
                    <a:pt x="13" y="8"/>
                  </a:cubicBezTo>
                  <a:cubicBezTo>
                    <a:pt x="13" y="4"/>
                    <a:pt x="16" y="0"/>
                    <a:pt x="21" y="0"/>
                  </a:cubicBezTo>
                  <a:cubicBezTo>
                    <a:pt x="25" y="0"/>
                    <a:pt x="29" y="4"/>
                    <a:pt x="29" y="8"/>
                  </a:cubicBezTo>
                  <a:cubicBezTo>
                    <a:pt x="29" y="12"/>
                    <a:pt x="25" y="16"/>
                    <a:pt x="21" y="16"/>
                  </a:cubicBezTo>
                  <a:close/>
                </a:path>
              </a:pathLst>
            </a:custGeom>
            <a:solidFill>
              <a:schemeClr val="bg1"/>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23" name="Freeform: Shape 30"/>
            <p:cNvSpPr>
              <a:spLocks/>
            </p:cNvSpPr>
            <p:nvPr/>
          </p:nvSpPr>
          <p:spPr bwMode="auto">
            <a:xfrm>
              <a:off x="6610365" y="4549585"/>
              <a:ext cx="513426" cy="331806"/>
            </a:xfrm>
            <a:custGeom>
              <a:avLst/>
              <a:gdLst/>
              <a:ahLst/>
              <a:cxnLst>
                <a:cxn ang="0">
                  <a:pos x="68" y="25"/>
                </a:cxn>
                <a:cxn ang="0">
                  <a:pos x="34" y="44"/>
                </a:cxn>
                <a:cxn ang="0">
                  <a:pos x="1" y="25"/>
                </a:cxn>
                <a:cxn ang="0">
                  <a:pos x="0" y="22"/>
                </a:cxn>
                <a:cxn ang="0">
                  <a:pos x="1" y="20"/>
                </a:cxn>
                <a:cxn ang="0">
                  <a:pos x="34" y="0"/>
                </a:cxn>
                <a:cxn ang="0">
                  <a:pos x="68" y="20"/>
                </a:cxn>
                <a:cxn ang="0">
                  <a:pos x="68" y="22"/>
                </a:cxn>
                <a:cxn ang="0">
                  <a:pos x="68" y="25"/>
                </a:cxn>
                <a:cxn ang="0">
                  <a:pos x="49" y="9"/>
                </a:cxn>
                <a:cxn ang="0">
                  <a:pos x="51" y="17"/>
                </a:cxn>
                <a:cxn ang="0">
                  <a:pos x="34" y="34"/>
                </a:cxn>
                <a:cxn ang="0">
                  <a:pos x="17" y="17"/>
                </a:cxn>
                <a:cxn ang="0">
                  <a:pos x="20" y="9"/>
                </a:cxn>
                <a:cxn ang="0">
                  <a:pos x="5" y="22"/>
                </a:cxn>
                <a:cxn ang="0">
                  <a:pos x="34" y="39"/>
                </a:cxn>
                <a:cxn ang="0">
                  <a:pos x="64" y="22"/>
                </a:cxn>
                <a:cxn ang="0">
                  <a:pos x="49" y="9"/>
                </a:cxn>
                <a:cxn ang="0">
                  <a:pos x="34" y="6"/>
                </a:cxn>
                <a:cxn ang="0">
                  <a:pos x="23" y="17"/>
                </a:cxn>
                <a:cxn ang="0">
                  <a:pos x="25" y="19"/>
                </a:cxn>
                <a:cxn ang="0">
                  <a:pos x="27" y="17"/>
                </a:cxn>
                <a:cxn ang="0">
                  <a:pos x="34" y="9"/>
                </a:cxn>
                <a:cxn ang="0">
                  <a:pos x="36" y="8"/>
                </a:cxn>
                <a:cxn ang="0">
                  <a:pos x="34" y="6"/>
                </a:cxn>
              </a:cxnLst>
              <a:rect l="0" t="0" r="r" b="b"/>
              <a:pathLst>
                <a:path w="68" h="44">
                  <a:moveTo>
                    <a:pt x="68" y="25"/>
                  </a:moveTo>
                  <a:cubicBezTo>
                    <a:pt x="61" y="36"/>
                    <a:pt x="48" y="44"/>
                    <a:pt x="34" y="44"/>
                  </a:cubicBezTo>
                  <a:cubicBezTo>
                    <a:pt x="21" y="44"/>
                    <a:pt x="8" y="36"/>
                    <a:pt x="1" y="25"/>
                  </a:cubicBezTo>
                  <a:cubicBezTo>
                    <a:pt x="1" y="24"/>
                    <a:pt x="0" y="23"/>
                    <a:pt x="0" y="22"/>
                  </a:cubicBezTo>
                  <a:cubicBezTo>
                    <a:pt x="0" y="21"/>
                    <a:pt x="1" y="20"/>
                    <a:pt x="1" y="20"/>
                  </a:cubicBezTo>
                  <a:cubicBezTo>
                    <a:pt x="8" y="8"/>
                    <a:pt x="21" y="0"/>
                    <a:pt x="34" y="0"/>
                  </a:cubicBezTo>
                  <a:cubicBezTo>
                    <a:pt x="48" y="0"/>
                    <a:pt x="61" y="8"/>
                    <a:pt x="68" y="20"/>
                  </a:cubicBezTo>
                  <a:cubicBezTo>
                    <a:pt x="68" y="20"/>
                    <a:pt x="68" y="21"/>
                    <a:pt x="68" y="22"/>
                  </a:cubicBezTo>
                  <a:cubicBezTo>
                    <a:pt x="68" y="23"/>
                    <a:pt x="68" y="24"/>
                    <a:pt x="68" y="25"/>
                  </a:cubicBezTo>
                  <a:close/>
                  <a:moveTo>
                    <a:pt x="49" y="9"/>
                  </a:moveTo>
                  <a:cubicBezTo>
                    <a:pt x="51" y="11"/>
                    <a:pt x="51" y="14"/>
                    <a:pt x="51" y="17"/>
                  </a:cubicBezTo>
                  <a:cubicBezTo>
                    <a:pt x="51" y="27"/>
                    <a:pt x="44" y="34"/>
                    <a:pt x="34" y="34"/>
                  </a:cubicBezTo>
                  <a:cubicBezTo>
                    <a:pt x="25" y="34"/>
                    <a:pt x="17" y="27"/>
                    <a:pt x="17" y="17"/>
                  </a:cubicBezTo>
                  <a:cubicBezTo>
                    <a:pt x="17" y="14"/>
                    <a:pt x="18" y="11"/>
                    <a:pt x="20" y="9"/>
                  </a:cubicBezTo>
                  <a:cubicBezTo>
                    <a:pt x="14" y="12"/>
                    <a:pt x="9" y="17"/>
                    <a:pt x="5" y="22"/>
                  </a:cubicBezTo>
                  <a:cubicBezTo>
                    <a:pt x="12" y="32"/>
                    <a:pt x="22" y="39"/>
                    <a:pt x="34" y="39"/>
                  </a:cubicBezTo>
                  <a:cubicBezTo>
                    <a:pt x="47" y="39"/>
                    <a:pt x="57" y="32"/>
                    <a:pt x="64" y="22"/>
                  </a:cubicBezTo>
                  <a:cubicBezTo>
                    <a:pt x="60" y="17"/>
                    <a:pt x="55" y="12"/>
                    <a:pt x="49" y="9"/>
                  </a:cubicBezTo>
                  <a:close/>
                  <a:moveTo>
                    <a:pt x="34" y="6"/>
                  </a:moveTo>
                  <a:cubicBezTo>
                    <a:pt x="28" y="6"/>
                    <a:pt x="23" y="11"/>
                    <a:pt x="23" y="17"/>
                  </a:cubicBezTo>
                  <a:cubicBezTo>
                    <a:pt x="23" y="18"/>
                    <a:pt x="24" y="19"/>
                    <a:pt x="25" y="19"/>
                  </a:cubicBezTo>
                  <a:cubicBezTo>
                    <a:pt x="26" y="19"/>
                    <a:pt x="27" y="18"/>
                    <a:pt x="27" y="17"/>
                  </a:cubicBezTo>
                  <a:cubicBezTo>
                    <a:pt x="27" y="13"/>
                    <a:pt x="30" y="9"/>
                    <a:pt x="34" y="9"/>
                  </a:cubicBezTo>
                  <a:cubicBezTo>
                    <a:pt x="35" y="9"/>
                    <a:pt x="36" y="9"/>
                    <a:pt x="36" y="8"/>
                  </a:cubicBezTo>
                  <a:cubicBezTo>
                    <a:pt x="36" y="7"/>
                    <a:pt x="35" y="6"/>
                    <a:pt x="34" y="6"/>
                  </a:cubicBezTo>
                  <a:close/>
                </a:path>
              </a:pathLst>
            </a:custGeom>
            <a:solidFill>
              <a:schemeClr val="bg1"/>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sp>
          <p:nvSpPr>
            <p:cNvPr id="24" name="Freeform: Shape 31"/>
            <p:cNvSpPr>
              <a:spLocks/>
            </p:cNvSpPr>
            <p:nvPr/>
          </p:nvSpPr>
          <p:spPr bwMode="auto">
            <a:xfrm>
              <a:off x="4881757" y="4312284"/>
              <a:ext cx="555903" cy="540980"/>
            </a:xfrm>
            <a:custGeom>
              <a:avLst/>
              <a:gdLst/>
              <a:ahLst/>
              <a:cxnLst>
                <a:cxn ang="0">
                  <a:pos x="53" y="58"/>
                </a:cxn>
                <a:cxn ang="0">
                  <a:pos x="31" y="67"/>
                </a:cxn>
                <a:cxn ang="0">
                  <a:pos x="0" y="36"/>
                </a:cxn>
                <a:cxn ang="0">
                  <a:pos x="31" y="5"/>
                </a:cxn>
                <a:cxn ang="0">
                  <a:pos x="31" y="36"/>
                </a:cxn>
                <a:cxn ang="0">
                  <a:pos x="53" y="58"/>
                </a:cxn>
                <a:cxn ang="0">
                  <a:pos x="36" y="31"/>
                </a:cxn>
                <a:cxn ang="0">
                  <a:pos x="36" y="0"/>
                </a:cxn>
                <a:cxn ang="0">
                  <a:pos x="67" y="31"/>
                </a:cxn>
                <a:cxn ang="0">
                  <a:pos x="36" y="31"/>
                </a:cxn>
                <a:cxn ang="0">
                  <a:pos x="69" y="36"/>
                </a:cxn>
                <a:cxn ang="0">
                  <a:pos x="60" y="58"/>
                </a:cxn>
                <a:cxn ang="0">
                  <a:pos x="38" y="36"/>
                </a:cxn>
                <a:cxn ang="0">
                  <a:pos x="69" y="36"/>
                </a:cxn>
              </a:cxnLst>
              <a:rect l="0" t="0" r="r" b="b"/>
              <a:pathLst>
                <a:path w="69" h="67">
                  <a:moveTo>
                    <a:pt x="53" y="58"/>
                  </a:moveTo>
                  <a:cubicBezTo>
                    <a:pt x="47" y="64"/>
                    <a:pt x="39" y="67"/>
                    <a:pt x="31" y="67"/>
                  </a:cubicBezTo>
                  <a:cubicBezTo>
                    <a:pt x="14" y="67"/>
                    <a:pt x="0" y="53"/>
                    <a:pt x="0" y="36"/>
                  </a:cubicBezTo>
                  <a:cubicBezTo>
                    <a:pt x="0" y="19"/>
                    <a:pt x="14" y="5"/>
                    <a:pt x="31" y="5"/>
                  </a:cubicBezTo>
                  <a:cubicBezTo>
                    <a:pt x="31" y="36"/>
                    <a:pt x="31" y="36"/>
                    <a:pt x="31" y="36"/>
                  </a:cubicBezTo>
                  <a:lnTo>
                    <a:pt x="53" y="58"/>
                  </a:lnTo>
                  <a:close/>
                  <a:moveTo>
                    <a:pt x="36" y="31"/>
                  </a:moveTo>
                  <a:cubicBezTo>
                    <a:pt x="36" y="0"/>
                    <a:pt x="36" y="0"/>
                    <a:pt x="36" y="0"/>
                  </a:cubicBezTo>
                  <a:cubicBezTo>
                    <a:pt x="53" y="0"/>
                    <a:pt x="67" y="14"/>
                    <a:pt x="67" y="31"/>
                  </a:cubicBezTo>
                  <a:lnTo>
                    <a:pt x="36" y="31"/>
                  </a:lnTo>
                  <a:close/>
                  <a:moveTo>
                    <a:pt x="69" y="36"/>
                  </a:moveTo>
                  <a:cubicBezTo>
                    <a:pt x="69" y="45"/>
                    <a:pt x="66" y="53"/>
                    <a:pt x="60" y="58"/>
                  </a:cubicBezTo>
                  <a:cubicBezTo>
                    <a:pt x="38" y="36"/>
                    <a:pt x="38" y="36"/>
                    <a:pt x="38" y="36"/>
                  </a:cubicBezTo>
                  <a:lnTo>
                    <a:pt x="69" y="36"/>
                  </a:lnTo>
                  <a:close/>
                </a:path>
              </a:pathLst>
            </a:custGeom>
            <a:solidFill>
              <a:schemeClr val="bg1"/>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等线" panose="020F0502020204030204"/>
                <a:ea typeface="+mn-ea"/>
                <a:cs typeface="+mn-cs"/>
              </a:endParaRPr>
            </a:p>
          </p:txBody>
        </p:sp>
      </p:grpSp>
      <p:cxnSp>
        <p:nvCxnSpPr>
          <p:cNvPr id="33" name="直接连接符 32"/>
          <p:cNvCxnSpPr>
            <a:cxnSpLocks/>
          </p:cNvCxnSpPr>
          <p:nvPr/>
        </p:nvCxnSpPr>
        <p:spPr>
          <a:xfrm>
            <a:off x="3028950" y="585235"/>
            <a:ext cx="9163050" cy="0"/>
          </a:xfrm>
          <a:prstGeom prst="line">
            <a:avLst/>
          </a:prstGeom>
          <a:ln w="38100">
            <a:solidFill>
              <a:srgbClr val="CE4C4B"/>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276225" y="232530"/>
            <a:ext cx="2646878" cy="629704"/>
            <a:chOff x="457200" y="184826"/>
            <a:chExt cx="2646878" cy="629704"/>
          </a:xfrm>
        </p:grpSpPr>
        <p:sp>
          <p:nvSpPr>
            <p:cNvPr id="36" name="文本框 35"/>
            <p:cNvSpPr txBox="1"/>
            <p:nvPr/>
          </p:nvSpPr>
          <p:spPr>
            <a:xfrm>
              <a:off x="457200" y="184826"/>
              <a:ext cx="2646878" cy="461665"/>
            </a:xfrm>
            <a:prstGeom prst="rect">
              <a:avLst/>
            </a:prstGeom>
            <a:noFill/>
          </p:spPr>
          <p:txBody>
            <a:bodyPr wrap="none" rtlCol="0">
              <a:spAutoFit/>
            </a:bodyPr>
            <a:lstStyle/>
            <a:p>
              <a:r>
                <a:rPr lang="zh-CN" altLang="en-US" sz="2400" b="1" dirty="0">
                  <a:solidFill>
                    <a:srgbClr val="CE4C4B"/>
                  </a:solidFill>
                </a:rPr>
                <a:t>标题文字添加此处</a:t>
              </a:r>
            </a:p>
          </p:txBody>
        </p:sp>
        <p:sp>
          <p:nvSpPr>
            <p:cNvPr id="37" name="文本框 36"/>
            <p:cNvSpPr txBox="1"/>
            <p:nvPr/>
          </p:nvSpPr>
          <p:spPr>
            <a:xfrm>
              <a:off x="466928" y="537531"/>
              <a:ext cx="2588672" cy="276999"/>
            </a:xfrm>
            <a:prstGeom prst="rect">
              <a:avLst/>
            </a:prstGeom>
            <a:noFill/>
          </p:spPr>
          <p:txBody>
            <a:bodyPr wrap="square" rtlCol="0">
              <a:spAutoFit/>
            </a:bodyPr>
            <a:lstStyle/>
            <a:p>
              <a:pPr algn="dist"/>
              <a:r>
                <a:rPr lang="en-US" altLang="zh-CN" sz="1200" dirty="0">
                  <a:solidFill>
                    <a:schemeClr val="tx1">
                      <a:lumMod val="50000"/>
                      <a:lumOff val="50000"/>
                    </a:schemeClr>
                  </a:solidFill>
                </a:rPr>
                <a:t>BIAO TI WEN ZI TIAN JIA CI CHU</a:t>
              </a:r>
              <a:endParaRPr lang="zh-CN" altLang="en-US" sz="1200" dirty="0">
                <a:solidFill>
                  <a:schemeClr val="tx1">
                    <a:lumMod val="50000"/>
                    <a:lumOff val="50000"/>
                  </a:schemeClr>
                </a:solidFill>
              </a:endParaRPr>
            </a:p>
          </p:txBody>
        </p:sp>
      </p:grpSp>
      <p:sp>
        <p:nvSpPr>
          <p:cNvPr id="39" name="矩形 38"/>
          <p:cNvSpPr/>
          <p:nvPr/>
        </p:nvSpPr>
        <p:spPr>
          <a:xfrm>
            <a:off x="0" y="234761"/>
            <a:ext cx="238125" cy="598897"/>
          </a:xfrm>
          <a:prstGeom prst="rect">
            <a:avLst/>
          </a:prstGeom>
          <a:solidFill>
            <a:srgbClr val="1A26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7" name="组合 46"/>
          <p:cNvGrpSpPr/>
          <p:nvPr/>
        </p:nvGrpSpPr>
        <p:grpSpPr>
          <a:xfrm>
            <a:off x="892621" y="1783187"/>
            <a:ext cx="10406760" cy="896929"/>
            <a:chOff x="714102" y="1783187"/>
            <a:chExt cx="10406760" cy="896929"/>
          </a:xfrm>
        </p:grpSpPr>
        <p:grpSp>
          <p:nvGrpSpPr>
            <p:cNvPr id="41" name="Group 73"/>
            <p:cNvGrpSpPr/>
            <p:nvPr/>
          </p:nvGrpSpPr>
          <p:grpSpPr>
            <a:xfrm>
              <a:off x="8291802" y="1783187"/>
              <a:ext cx="2829060" cy="866137"/>
              <a:chOff x="8601584" y="1451933"/>
              <a:chExt cx="2196245" cy="866137"/>
            </a:xfrm>
          </p:grpSpPr>
          <p:sp>
            <p:nvSpPr>
              <p:cNvPr id="42" name="TextBox 74"/>
              <p:cNvSpPr txBox="1">
                <a:spLocks/>
              </p:cNvSpPr>
              <p:nvPr/>
            </p:nvSpPr>
            <p:spPr bwMode="auto">
              <a:xfrm>
                <a:off x="8601584" y="1451933"/>
                <a:ext cx="2196244" cy="309958"/>
              </a:xfrm>
              <a:prstGeom prst="rect">
                <a:avLst/>
              </a:prstGeom>
              <a:noFill/>
              <a:extLst/>
            </p:spPr>
            <p:txBody>
              <a:bodyPr wrap="none" lIns="288000" tIns="0" rIns="0" bIns="0" anchor="ctr" anchorCtr="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1A262F"/>
                    </a:solidFill>
                    <a:effectLst/>
                    <a:uLnTx/>
                    <a:uFillTx/>
                    <a:latin typeface="+mn-ea"/>
                    <a:cs typeface="+mn-cs"/>
                  </a:rPr>
                  <a:t>标题文本预设</a:t>
                </a:r>
              </a:p>
            </p:txBody>
          </p:sp>
          <p:sp>
            <p:nvSpPr>
              <p:cNvPr id="43" name="TextBox 75"/>
              <p:cNvSpPr txBox="1">
                <a:spLocks/>
              </p:cNvSpPr>
              <p:nvPr/>
            </p:nvSpPr>
            <p:spPr bwMode="auto">
              <a:xfrm>
                <a:off x="8601585" y="1761891"/>
                <a:ext cx="2196244" cy="556179"/>
              </a:xfrm>
              <a:prstGeom prst="rect">
                <a:avLst/>
              </a:prstGeom>
              <a:noFill/>
              <a:extLst/>
            </p:spPr>
            <p:txBody>
              <a:bodyPr wrap="square" lIns="288000" tIns="0" rIns="0" bIns="0">
                <a:norm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t>此部分内容作为文字排版占位显示 </a:t>
                </a:r>
                <a:b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br>
                <a: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t>（建议使用主题字体）</a:t>
                </a:r>
              </a:p>
            </p:txBody>
          </p:sp>
        </p:grpSp>
        <p:grpSp>
          <p:nvGrpSpPr>
            <p:cNvPr id="44" name="Group 76"/>
            <p:cNvGrpSpPr/>
            <p:nvPr/>
          </p:nvGrpSpPr>
          <p:grpSpPr>
            <a:xfrm>
              <a:off x="714102" y="1813979"/>
              <a:ext cx="2913191" cy="866137"/>
              <a:chOff x="1415480" y="1669738"/>
              <a:chExt cx="2913191" cy="866137"/>
            </a:xfrm>
          </p:grpSpPr>
          <p:sp>
            <p:nvSpPr>
              <p:cNvPr id="45" name="TextBox 77"/>
              <p:cNvSpPr txBox="1">
                <a:spLocks/>
              </p:cNvSpPr>
              <p:nvPr/>
            </p:nvSpPr>
            <p:spPr bwMode="auto">
              <a:xfrm>
                <a:off x="1415480" y="1669738"/>
                <a:ext cx="2913191" cy="309958"/>
              </a:xfrm>
              <a:prstGeom prst="rect">
                <a:avLst/>
              </a:prstGeom>
              <a:noFill/>
              <a:extLst/>
            </p:spPr>
            <p:txBody>
              <a:bodyPr wrap="none" lIns="0" tIns="0" rIns="288000" bIns="0" anchor="ctr" anchorCtr="0">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CE4C4B"/>
                    </a:solidFill>
                    <a:effectLst/>
                    <a:uLnTx/>
                    <a:uFillTx/>
                    <a:latin typeface="+mn-ea"/>
                    <a:cs typeface="+mn-cs"/>
                  </a:rPr>
                  <a:t>标题文本预设</a:t>
                </a:r>
              </a:p>
            </p:txBody>
          </p:sp>
          <p:sp>
            <p:nvSpPr>
              <p:cNvPr id="46" name="TextBox 78"/>
              <p:cNvSpPr txBox="1">
                <a:spLocks/>
              </p:cNvSpPr>
              <p:nvPr/>
            </p:nvSpPr>
            <p:spPr bwMode="auto">
              <a:xfrm>
                <a:off x="1415480" y="1979696"/>
                <a:ext cx="2913191" cy="556179"/>
              </a:xfrm>
              <a:prstGeom prst="rect">
                <a:avLst/>
              </a:prstGeom>
              <a:noFill/>
              <a:extLst/>
            </p:spPr>
            <p:txBody>
              <a:bodyPr wrap="square" lIns="0" tIns="0" rIns="288000" bIns="0" anchor="t" anchorCtr="0">
                <a:norm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t>此部分内容作为文字排版占位显示 </a:t>
                </a:r>
                <a:b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br>
                <a: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t>（建议使用主题字体）</a:t>
                </a:r>
              </a:p>
            </p:txBody>
          </p:sp>
        </p:grpSp>
      </p:grpSp>
      <p:grpSp>
        <p:nvGrpSpPr>
          <p:cNvPr id="48" name="组合 47"/>
          <p:cNvGrpSpPr/>
          <p:nvPr/>
        </p:nvGrpSpPr>
        <p:grpSpPr>
          <a:xfrm>
            <a:off x="892621" y="4565191"/>
            <a:ext cx="10406760" cy="896929"/>
            <a:chOff x="714102" y="1783187"/>
            <a:chExt cx="10406760" cy="896929"/>
          </a:xfrm>
        </p:grpSpPr>
        <p:grpSp>
          <p:nvGrpSpPr>
            <p:cNvPr id="49" name="Group 73"/>
            <p:cNvGrpSpPr/>
            <p:nvPr/>
          </p:nvGrpSpPr>
          <p:grpSpPr>
            <a:xfrm>
              <a:off x="8291802" y="1783187"/>
              <a:ext cx="2829060" cy="866137"/>
              <a:chOff x="8601584" y="1451933"/>
              <a:chExt cx="2196245" cy="866137"/>
            </a:xfrm>
          </p:grpSpPr>
          <p:sp>
            <p:nvSpPr>
              <p:cNvPr id="53" name="TextBox 74"/>
              <p:cNvSpPr txBox="1">
                <a:spLocks/>
              </p:cNvSpPr>
              <p:nvPr/>
            </p:nvSpPr>
            <p:spPr bwMode="auto">
              <a:xfrm>
                <a:off x="8601584" y="1451933"/>
                <a:ext cx="2196244" cy="309958"/>
              </a:xfrm>
              <a:prstGeom prst="rect">
                <a:avLst/>
              </a:prstGeom>
              <a:noFill/>
              <a:extLst/>
            </p:spPr>
            <p:txBody>
              <a:bodyPr wrap="none" lIns="288000" tIns="0" rIns="0" bIns="0" anchor="ctr" anchorCtr="0">
                <a:norm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CE4C4B"/>
                    </a:solidFill>
                    <a:effectLst/>
                    <a:uLnTx/>
                    <a:uFillTx/>
                    <a:latin typeface="+mn-ea"/>
                    <a:cs typeface="+mn-cs"/>
                  </a:rPr>
                  <a:t>标题文本预设</a:t>
                </a:r>
              </a:p>
            </p:txBody>
          </p:sp>
          <p:sp>
            <p:nvSpPr>
              <p:cNvPr id="54" name="TextBox 75"/>
              <p:cNvSpPr txBox="1">
                <a:spLocks/>
              </p:cNvSpPr>
              <p:nvPr/>
            </p:nvSpPr>
            <p:spPr bwMode="auto">
              <a:xfrm>
                <a:off x="8601585" y="1761891"/>
                <a:ext cx="2196244" cy="556179"/>
              </a:xfrm>
              <a:prstGeom prst="rect">
                <a:avLst/>
              </a:prstGeom>
              <a:noFill/>
              <a:extLst/>
            </p:spPr>
            <p:txBody>
              <a:bodyPr wrap="square" lIns="288000" tIns="0" rIns="0" bIns="0">
                <a:norm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t>此部分内容作为文字排版占位显示 </a:t>
                </a:r>
                <a:b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br>
                <a:r>
                  <a:rPr kumimoji="0" lang="zh-CN" altLang="en-US" sz="1000" b="0" i="0" u="none" strike="noStrike" kern="1200" cap="none" spc="0" normalizeH="0" baseline="0" noProof="0">
                    <a:ln>
                      <a:noFill/>
                    </a:ln>
                    <a:solidFill>
                      <a:schemeClr val="tx1">
                        <a:lumMod val="50000"/>
                        <a:lumOff val="50000"/>
                      </a:schemeClr>
                    </a:solidFill>
                    <a:effectLst/>
                    <a:uLnTx/>
                    <a:uFillTx/>
                    <a:latin typeface="+mn-ea"/>
                    <a:cs typeface="+mn-cs"/>
                  </a:rPr>
                  <a:t>（建议使用主题字体）</a:t>
                </a:r>
              </a:p>
            </p:txBody>
          </p:sp>
        </p:grpSp>
        <p:grpSp>
          <p:nvGrpSpPr>
            <p:cNvPr id="50" name="Group 76"/>
            <p:cNvGrpSpPr/>
            <p:nvPr/>
          </p:nvGrpSpPr>
          <p:grpSpPr>
            <a:xfrm>
              <a:off x="714102" y="1813979"/>
              <a:ext cx="2913191" cy="866137"/>
              <a:chOff x="1415480" y="1669738"/>
              <a:chExt cx="2913191" cy="866137"/>
            </a:xfrm>
          </p:grpSpPr>
          <p:sp>
            <p:nvSpPr>
              <p:cNvPr id="51" name="TextBox 77"/>
              <p:cNvSpPr txBox="1">
                <a:spLocks/>
              </p:cNvSpPr>
              <p:nvPr/>
            </p:nvSpPr>
            <p:spPr bwMode="auto">
              <a:xfrm>
                <a:off x="1415480" y="1669738"/>
                <a:ext cx="2913191" cy="309958"/>
              </a:xfrm>
              <a:prstGeom prst="rect">
                <a:avLst/>
              </a:prstGeom>
              <a:noFill/>
              <a:extLst/>
            </p:spPr>
            <p:txBody>
              <a:bodyPr wrap="none" lIns="0" tIns="0" rIns="288000" bIns="0" anchor="ctr" anchorCtr="0">
                <a:norm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1A262F"/>
                    </a:solidFill>
                    <a:effectLst/>
                    <a:uLnTx/>
                    <a:uFillTx/>
                    <a:latin typeface="+mn-ea"/>
                    <a:cs typeface="+mn-cs"/>
                  </a:rPr>
                  <a:t>标题文本预设</a:t>
                </a:r>
              </a:p>
            </p:txBody>
          </p:sp>
          <p:sp>
            <p:nvSpPr>
              <p:cNvPr id="52" name="TextBox 78"/>
              <p:cNvSpPr txBox="1">
                <a:spLocks/>
              </p:cNvSpPr>
              <p:nvPr/>
            </p:nvSpPr>
            <p:spPr bwMode="auto">
              <a:xfrm>
                <a:off x="1415480" y="1979696"/>
                <a:ext cx="2913191" cy="556179"/>
              </a:xfrm>
              <a:prstGeom prst="rect">
                <a:avLst/>
              </a:prstGeom>
              <a:noFill/>
              <a:extLst/>
            </p:spPr>
            <p:txBody>
              <a:bodyPr wrap="square" lIns="0" tIns="0" rIns="288000" bIns="0" anchor="t" anchorCtr="0">
                <a:norm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t>此部分内容作为文字排版占位显示 </a:t>
                </a:r>
                <a:b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br>
                <a:r>
                  <a:rPr kumimoji="0" lang="zh-CN" altLang="en-US" sz="1000" b="0" i="0" u="none" strike="noStrike" kern="1200" cap="none" spc="0" normalizeH="0" baseline="0" noProof="0" dirty="0">
                    <a:ln>
                      <a:noFill/>
                    </a:ln>
                    <a:solidFill>
                      <a:schemeClr val="tx1">
                        <a:lumMod val="50000"/>
                        <a:lumOff val="50000"/>
                      </a:schemeClr>
                    </a:solidFill>
                    <a:effectLst/>
                    <a:uLnTx/>
                    <a:uFillTx/>
                    <a:latin typeface="+mn-ea"/>
                    <a:cs typeface="+mn-cs"/>
                  </a:rPr>
                  <a:t>（建议使用主题字体）</a:t>
                </a:r>
              </a:p>
            </p:txBody>
          </p:sp>
        </p:grpSp>
      </p:grpSp>
    </p:spTree>
    <p:extLst>
      <p:ext uri="{BB962C8B-B14F-4D97-AF65-F5344CB8AC3E}">
        <p14:creationId xmlns:p14="http://schemas.microsoft.com/office/powerpoint/2010/main" val="1687155626"/>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47"/>
                                        </p:tgtEl>
                                        <p:attrNameLst>
                                          <p:attrName>style.visibility</p:attrName>
                                        </p:attrNameLst>
                                      </p:cBhvr>
                                      <p:to>
                                        <p:strVal val="visible"/>
                                      </p:to>
                                    </p:set>
                                    <p:anim calcmode="lin" valueType="num">
                                      <p:cBhvr additive="base">
                                        <p:cTn id="13" dur="500" fill="hold"/>
                                        <p:tgtEl>
                                          <p:spTgt spid="47"/>
                                        </p:tgtEl>
                                        <p:attrNameLst>
                                          <p:attrName>ppt_x</p:attrName>
                                        </p:attrNameLst>
                                      </p:cBhvr>
                                      <p:tavLst>
                                        <p:tav tm="0">
                                          <p:val>
                                            <p:strVal val="#ppt_x"/>
                                          </p:val>
                                        </p:tav>
                                        <p:tav tm="100000">
                                          <p:val>
                                            <p:strVal val="#ppt_x"/>
                                          </p:val>
                                        </p:tav>
                                      </p:tavLst>
                                    </p:anim>
                                    <p:anim calcmode="lin" valueType="num">
                                      <p:cBhvr additive="base">
                                        <p:cTn id="14" dur="500" fill="hold"/>
                                        <p:tgtEl>
                                          <p:spTgt spid="47"/>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48"/>
                                        </p:tgtEl>
                                        <p:attrNameLst>
                                          <p:attrName>style.visibility</p:attrName>
                                        </p:attrNameLst>
                                      </p:cBhvr>
                                      <p:to>
                                        <p:strVal val="visible"/>
                                      </p:to>
                                    </p:set>
                                    <p:anim calcmode="lin" valueType="num">
                                      <p:cBhvr additive="base">
                                        <p:cTn id="17" dur="500" fill="hold"/>
                                        <p:tgtEl>
                                          <p:spTgt spid="48"/>
                                        </p:tgtEl>
                                        <p:attrNameLst>
                                          <p:attrName>ppt_x</p:attrName>
                                        </p:attrNameLst>
                                      </p:cBhvr>
                                      <p:tavLst>
                                        <p:tav tm="0">
                                          <p:val>
                                            <p:strVal val="#ppt_x"/>
                                          </p:val>
                                        </p:tav>
                                        <p:tav tm="100000">
                                          <p:val>
                                            <p:strVal val="#ppt_x"/>
                                          </p:val>
                                        </p:tav>
                                      </p:tavLst>
                                    </p:anim>
                                    <p:anim calcmode="lin" valueType="num">
                                      <p:cBhvr additive="base">
                                        <p:cTn id="18" dur="500" fill="hold"/>
                                        <p:tgtEl>
                                          <p:spTgt spid="4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93377a70-0624-4303-ac21-07c60b3ebb9d"/>
          <p:cNvGrpSpPr>
            <a:grpSpLocks noChangeAspect="1"/>
          </p:cNvGrpSpPr>
          <p:nvPr/>
        </p:nvGrpSpPr>
        <p:grpSpPr>
          <a:xfrm>
            <a:off x="2" y="1501123"/>
            <a:ext cx="12191999" cy="4631447"/>
            <a:chOff x="2" y="1977373"/>
            <a:chExt cx="12191999" cy="4631447"/>
          </a:xfrm>
        </p:grpSpPr>
        <p:sp>
          <p:nvSpPr>
            <p:cNvPr id="4" name="Callout: Left-Right Arrow 2"/>
            <p:cNvSpPr/>
            <p:nvPr/>
          </p:nvSpPr>
          <p:spPr>
            <a:xfrm rot="16200000">
              <a:off x="4309874" y="-1923166"/>
              <a:ext cx="3572255" cy="12191999"/>
            </a:xfrm>
            <a:prstGeom prst="leftRightArrowCallout">
              <a:avLst>
                <a:gd name="adj1" fmla="val 50000"/>
                <a:gd name="adj2" fmla="val 25000"/>
                <a:gd name="adj3" fmla="val 12444"/>
                <a:gd name="adj4" fmla="val 75112"/>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6" name="Oval 6"/>
            <p:cNvSpPr>
              <a:spLocks noChangeAspect="1"/>
            </p:cNvSpPr>
            <p:nvPr/>
          </p:nvSpPr>
          <p:spPr>
            <a:xfrm>
              <a:off x="2793199" y="3326817"/>
              <a:ext cx="1689805" cy="1689801"/>
            </a:xfrm>
            <a:prstGeom prst="ellipse">
              <a:avLst/>
            </a:prstGeom>
            <a:solidFill>
              <a:schemeClr val="bg1"/>
            </a:solidFill>
            <a:ln w="57150">
              <a:solidFill>
                <a:srgbClr val="1A262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7" name="Oval 7"/>
            <p:cNvSpPr>
              <a:spLocks noChangeAspect="1"/>
            </p:cNvSpPr>
            <p:nvPr/>
          </p:nvSpPr>
          <p:spPr>
            <a:xfrm>
              <a:off x="1103392" y="3551175"/>
              <a:ext cx="1241083" cy="1241080"/>
            </a:xfrm>
            <a:prstGeom prst="ellipse">
              <a:avLst/>
            </a:prstGeom>
            <a:solidFill>
              <a:schemeClr val="bg1"/>
            </a:solidFill>
            <a:ln w="57150">
              <a:solidFill>
                <a:srgbClr val="CE4C4B"/>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8" name="Oval 8"/>
            <p:cNvSpPr>
              <a:spLocks noChangeAspect="1"/>
            </p:cNvSpPr>
            <p:nvPr/>
          </p:nvSpPr>
          <p:spPr>
            <a:xfrm>
              <a:off x="7632186" y="3326817"/>
              <a:ext cx="1689805" cy="1689801"/>
            </a:xfrm>
            <a:prstGeom prst="ellipse">
              <a:avLst/>
            </a:prstGeom>
            <a:solidFill>
              <a:schemeClr val="bg1"/>
            </a:solidFill>
            <a:ln w="57150">
              <a:solidFill>
                <a:srgbClr val="1A262F"/>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9" name="Oval 9"/>
            <p:cNvSpPr>
              <a:spLocks noChangeAspect="1"/>
            </p:cNvSpPr>
            <p:nvPr/>
          </p:nvSpPr>
          <p:spPr>
            <a:xfrm>
              <a:off x="9855197" y="3551175"/>
              <a:ext cx="1241083" cy="1241080"/>
            </a:xfrm>
            <a:prstGeom prst="ellipse">
              <a:avLst/>
            </a:prstGeom>
            <a:solidFill>
              <a:schemeClr val="bg1"/>
            </a:solidFill>
            <a:ln w="57150">
              <a:solidFill>
                <a:srgbClr val="CE4C4B"/>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10" name="Oval 16"/>
            <p:cNvSpPr>
              <a:spLocks noChangeAspect="1"/>
            </p:cNvSpPr>
            <p:nvPr/>
          </p:nvSpPr>
          <p:spPr>
            <a:xfrm>
              <a:off x="5076841" y="3152563"/>
              <a:ext cx="2038315" cy="2038309"/>
            </a:xfrm>
            <a:prstGeom prst="ellipse">
              <a:avLst/>
            </a:prstGeom>
            <a:solidFill>
              <a:schemeClr val="bg1"/>
            </a:solidFill>
            <a:ln w="57150">
              <a:solidFill>
                <a:srgbClr val="CE4C4B"/>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11" name="Freeform: Shape 18"/>
            <p:cNvSpPr>
              <a:spLocks/>
            </p:cNvSpPr>
            <p:nvPr/>
          </p:nvSpPr>
          <p:spPr bwMode="auto">
            <a:xfrm>
              <a:off x="5667616" y="3739907"/>
              <a:ext cx="856769" cy="863621"/>
            </a:xfrm>
            <a:custGeom>
              <a:avLst/>
              <a:gdLst/>
              <a:ahLst/>
              <a:cxnLst>
                <a:cxn ang="0">
                  <a:pos x="29" y="58"/>
                </a:cxn>
                <a:cxn ang="0">
                  <a:pos x="6" y="47"/>
                </a:cxn>
                <a:cxn ang="0">
                  <a:pos x="7" y="46"/>
                </a:cxn>
                <a:cxn ang="0">
                  <a:pos x="12" y="40"/>
                </a:cxn>
                <a:cxn ang="0">
                  <a:pos x="13" y="40"/>
                </a:cxn>
                <a:cxn ang="0">
                  <a:pos x="14" y="41"/>
                </a:cxn>
                <a:cxn ang="0">
                  <a:pos x="29" y="48"/>
                </a:cxn>
                <a:cxn ang="0">
                  <a:pos x="48" y="29"/>
                </a:cxn>
                <a:cxn ang="0">
                  <a:pos x="29" y="9"/>
                </a:cxn>
                <a:cxn ang="0">
                  <a:pos x="16" y="14"/>
                </a:cxn>
                <a:cxn ang="0">
                  <a:pos x="21" y="20"/>
                </a:cxn>
                <a:cxn ang="0">
                  <a:pos x="21" y="22"/>
                </a:cxn>
                <a:cxn ang="0">
                  <a:pos x="19" y="24"/>
                </a:cxn>
                <a:cxn ang="0">
                  <a:pos x="2" y="24"/>
                </a:cxn>
                <a:cxn ang="0">
                  <a:pos x="0" y="21"/>
                </a:cxn>
                <a:cxn ang="0">
                  <a:pos x="0" y="4"/>
                </a:cxn>
                <a:cxn ang="0">
                  <a:pos x="1" y="2"/>
                </a:cxn>
                <a:cxn ang="0">
                  <a:pos x="4" y="3"/>
                </a:cxn>
                <a:cxn ang="0">
                  <a:pos x="9" y="8"/>
                </a:cxn>
                <a:cxn ang="0">
                  <a:pos x="29" y="0"/>
                </a:cxn>
                <a:cxn ang="0">
                  <a:pos x="58" y="29"/>
                </a:cxn>
                <a:cxn ang="0">
                  <a:pos x="29" y="58"/>
                </a:cxn>
                <a:cxn ang="0">
                  <a:pos x="34" y="35"/>
                </a:cxn>
                <a:cxn ang="0">
                  <a:pos x="33" y="36"/>
                </a:cxn>
                <a:cxn ang="0">
                  <a:pos x="20" y="36"/>
                </a:cxn>
                <a:cxn ang="0">
                  <a:pos x="19" y="35"/>
                </a:cxn>
                <a:cxn ang="0">
                  <a:pos x="19" y="32"/>
                </a:cxn>
                <a:cxn ang="0">
                  <a:pos x="20" y="31"/>
                </a:cxn>
                <a:cxn ang="0">
                  <a:pos x="29" y="31"/>
                </a:cxn>
                <a:cxn ang="0">
                  <a:pos x="29" y="18"/>
                </a:cxn>
                <a:cxn ang="0">
                  <a:pos x="30" y="17"/>
                </a:cxn>
                <a:cxn ang="0">
                  <a:pos x="33" y="17"/>
                </a:cxn>
                <a:cxn ang="0">
                  <a:pos x="34" y="18"/>
                </a:cxn>
                <a:cxn ang="0">
                  <a:pos x="34" y="35"/>
                </a:cxn>
              </a:cxnLst>
              <a:rect l="0" t="0" r="r" b="b"/>
              <a:pathLst>
                <a:path w="58" h="58">
                  <a:moveTo>
                    <a:pt x="29" y="58"/>
                  </a:moveTo>
                  <a:cubicBezTo>
                    <a:pt x="20" y="58"/>
                    <a:pt x="12" y="54"/>
                    <a:pt x="6" y="47"/>
                  </a:cubicBezTo>
                  <a:cubicBezTo>
                    <a:pt x="6" y="47"/>
                    <a:pt x="6" y="46"/>
                    <a:pt x="7" y="46"/>
                  </a:cubicBezTo>
                  <a:cubicBezTo>
                    <a:pt x="12" y="40"/>
                    <a:pt x="12" y="40"/>
                    <a:pt x="12" y="40"/>
                  </a:cubicBezTo>
                  <a:cubicBezTo>
                    <a:pt x="12" y="40"/>
                    <a:pt x="12" y="40"/>
                    <a:pt x="13" y="40"/>
                  </a:cubicBezTo>
                  <a:cubicBezTo>
                    <a:pt x="13" y="40"/>
                    <a:pt x="13" y="40"/>
                    <a:pt x="14" y="41"/>
                  </a:cubicBezTo>
                  <a:cubicBezTo>
                    <a:pt x="17" y="45"/>
                    <a:pt x="23" y="48"/>
                    <a:pt x="29" y="48"/>
                  </a:cubicBezTo>
                  <a:cubicBezTo>
                    <a:pt x="40" y="48"/>
                    <a:pt x="48" y="39"/>
                    <a:pt x="48" y="29"/>
                  </a:cubicBezTo>
                  <a:cubicBezTo>
                    <a:pt x="48" y="18"/>
                    <a:pt x="40" y="9"/>
                    <a:pt x="29" y="9"/>
                  </a:cubicBezTo>
                  <a:cubicBezTo>
                    <a:pt x="24" y="9"/>
                    <a:pt x="19" y="11"/>
                    <a:pt x="16" y="14"/>
                  </a:cubicBezTo>
                  <a:cubicBezTo>
                    <a:pt x="21" y="20"/>
                    <a:pt x="21" y="20"/>
                    <a:pt x="21" y="20"/>
                  </a:cubicBezTo>
                  <a:cubicBezTo>
                    <a:pt x="22" y="20"/>
                    <a:pt x="22" y="21"/>
                    <a:pt x="21" y="22"/>
                  </a:cubicBezTo>
                  <a:cubicBezTo>
                    <a:pt x="21" y="23"/>
                    <a:pt x="20" y="24"/>
                    <a:pt x="19" y="24"/>
                  </a:cubicBezTo>
                  <a:cubicBezTo>
                    <a:pt x="2" y="24"/>
                    <a:pt x="2" y="24"/>
                    <a:pt x="2" y="24"/>
                  </a:cubicBezTo>
                  <a:cubicBezTo>
                    <a:pt x="1" y="24"/>
                    <a:pt x="0" y="23"/>
                    <a:pt x="0" y="21"/>
                  </a:cubicBezTo>
                  <a:cubicBezTo>
                    <a:pt x="0" y="4"/>
                    <a:pt x="0" y="4"/>
                    <a:pt x="0" y="4"/>
                  </a:cubicBezTo>
                  <a:cubicBezTo>
                    <a:pt x="0" y="3"/>
                    <a:pt x="0" y="3"/>
                    <a:pt x="1" y="2"/>
                  </a:cubicBezTo>
                  <a:cubicBezTo>
                    <a:pt x="2" y="2"/>
                    <a:pt x="3" y="2"/>
                    <a:pt x="4" y="3"/>
                  </a:cubicBezTo>
                  <a:cubicBezTo>
                    <a:pt x="9" y="8"/>
                    <a:pt x="9" y="8"/>
                    <a:pt x="9" y="8"/>
                  </a:cubicBezTo>
                  <a:cubicBezTo>
                    <a:pt x="14" y="3"/>
                    <a:pt x="21" y="0"/>
                    <a:pt x="29" y="0"/>
                  </a:cubicBezTo>
                  <a:cubicBezTo>
                    <a:pt x="45" y="0"/>
                    <a:pt x="58" y="13"/>
                    <a:pt x="58" y="29"/>
                  </a:cubicBezTo>
                  <a:cubicBezTo>
                    <a:pt x="58" y="45"/>
                    <a:pt x="45" y="58"/>
                    <a:pt x="29" y="58"/>
                  </a:cubicBezTo>
                  <a:close/>
                  <a:moveTo>
                    <a:pt x="34" y="35"/>
                  </a:moveTo>
                  <a:cubicBezTo>
                    <a:pt x="34" y="35"/>
                    <a:pt x="33" y="36"/>
                    <a:pt x="33" y="36"/>
                  </a:cubicBezTo>
                  <a:cubicBezTo>
                    <a:pt x="20" y="36"/>
                    <a:pt x="20" y="36"/>
                    <a:pt x="20" y="36"/>
                  </a:cubicBezTo>
                  <a:cubicBezTo>
                    <a:pt x="20" y="36"/>
                    <a:pt x="19" y="35"/>
                    <a:pt x="19" y="35"/>
                  </a:cubicBezTo>
                  <a:cubicBezTo>
                    <a:pt x="19" y="32"/>
                    <a:pt x="19" y="32"/>
                    <a:pt x="19" y="32"/>
                  </a:cubicBezTo>
                  <a:cubicBezTo>
                    <a:pt x="19" y="32"/>
                    <a:pt x="20" y="31"/>
                    <a:pt x="20" y="31"/>
                  </a:cubicBezTo>
                  <a:cubicBezTo>
                    <a:pt x="29" y="31"/>
                    <a:pt x="29" y="31"/>
                    <a:pt x="29" y="31"/>
                  </a:cubicBezTo>
                  <a:cubicBezTo>
                    <a:pt x="29" y="18"/>
                    <a:pt x="29" y="18"/>
                    <a:pt x="29" y="18"/>
                  </a:cubicBezTo>
                  <a:cubicBezTo>
                    <a:pt x="29" y="17"/>
                    <a:pt x="29" y="17"/>
                    <a:pt x="30" y="17"/>
                  </a:cubicBezTo>
                  <a:cubicBezTo>
                    <a:pt x="33" y="17"/>
                    <a:pt x="33" y="17"/>
                    <a:pt x="33" y="17"/>
                  </a:cubicBezTo>
                  <a:cubicBezTo>
                    <a:pt x="33" y="17"/>
                    <a:pt x="34" y="17"/>
                    <a:pt x="34" y="18"/>
                  </a:cubicBezTo>
                  <a:lnTo>
                    <a:pt x="34" y="35"/>
                  </a:lnTo>
                  <a:close/>
                </a:path>
              </a:pathLst>
            </a:custGeom>
            <a:solidFill>
              <a:srgbClr val="CE4C4B"/>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2" name="Freeform: Shape 19"/>
            <p:cNvSpPr>
              <a:spLocks/>
            </p:cNvSpPr>
            <p:nvPr/>
          </p:nvSpPr>
          <p:spPr bwMode="auto">
            <a:xfrm>
              <a:off x="3345199" y="3941845"/>
              <a:ext cx="585804" cy="459745"/>
            </a:xfrm>
            <a:custGeom>
              <a:avLst/>
              <a:gdLst/>
              <a:ahLst/>
              <a:cxnLst>
                <a:cxn ang="0">
                  <a:pos x="57" y="37"/>
                </a:cxn>
                <a:cxn ang="0">
                  <a:pos x="38" y="56"/>
                </a:cxn>
                <a:cxn ang="0">
                  <a:pos x="34" y="57"/>
                </a:cxn>
                <a:cxn ang="0">
                  <a:pos x="31" y="56"/>
                </a:cxn>
                <a:cxn ang="0">
                  <a:pos x="4" y="28"/>
                </a:cxn>
                <a:cxn ang="0">
                  <a:pos x="0" y="20"/>
                </a:cxn>
                <a:cxn ang="0">
                  <a:pos x="0" y="4"/>
                </a:cxn>
                <a:cxn ang="0">
                  <a:pos x="5" y="0"/>
                </a:cxn>
                <a:cxn ang="0">
                  <a:pos x="21" y="0"/>
                </a:cxn>
                <a:cxn ang="0">
                  <a:pos x="29" y="3"/>
                </a:cxn>
                <a:cxn ang="0">
                  <a:pos x="57" y="30"/>
                </a:cxn>
                <a:cxn ang="0">
                  <a:pos x="58" y="34"/>
                </a:cxn>
                <a:cxn ang="0">
                  <a:pos x="57" y="37"/>
                </a:cxn>
                <a:cxn ang="0">
                  <a:pos x="13" y="7"/>
                </a:cxn>
                <a:cxn ang="0">
                  <a:pos x="8" y="12"/>
                </a:cxn>
                <a:cxn ang="0">
                  <a:pos x="13" y="17"/>
                </a:cxn>
                <a:cxn ang="0">
                  <a:pos x="17" y="12"/>
                </a:cxn>
                <a:cxn ang="0">
                  <a:pos x="13" y="7"/>
                </a:cxn>
                <a:cxn ang="0">
                  <a:pos x="71" y="37"/>
                </a:cxn>
                <a:cxn ang="0">
                  <a:pos x="52" y="56"/>
                </a:cxn>
                <a:cxn ang="0">
                  <a:pos x="49" y="57"/>
                </a:cxn>
                <a:cxn ang="0">
                  <a:pos x="45" y="55"/>
                </a:cxn>
                <a:cxn ang="0">
                  <a:pos x="63" y="37"/>
                </a:cxn>
                <a:cxn ang="0">
                  <a:pos x="64" y="34"/>
                </a:cxn>
                <a:cxn ang="0">
                  <a:pos x="63" y="30"/>
                </a:cxn>
                <a:cxn ang="0">
                  <a:pos x="35" y="3"/>
                </a:cxn>
                <a:cxn ang="0">
                  <a:pos x="27" y="0"/>
                </a:cxn>
                <a:cxn ang="0">
                  <a:pos x="36" y="0"/>
                </a:cxn>
                <a:cxn ang="0">
                  <a:pos x="44" y="3"/>
                </a:cxn>
                <a:cxn ang="0">
                  <a:pos x="71" y="30"/>
                </a:cxn>
                <a:cxn ang="0">
                  <a:pos x="73" y="34"/>
                </a:cxn>
                <a:cxn ang="0">
                  <a:pos x="71" y="37"/>
                </a:cxn>
              </a:cxnLst>
              <a:rect l="0" t="0" r="r" b="b"/>
              <a:pathLst>
                <a:path w="73" h="57">
                  <a:moveTo>
                    <a:pt x="57" y="37"/>
                  </a:moveTo>
                  <a:cubicBezTo>
                    <a:pt x="38" y="56"/>
                    <a:pt x="38" y="56"/>
                    <a:pt x="38" y="56"/>
                  </a:cubicBezTo>
                  <a:cubicBezTo>
                    <a:pt x="37" y="57"/>
                    <a:pt x="36" y="57"/>
                    <a:pt x="34" y="57"/>
                  </a:cubicBezTo>
                  <a:cubicBezTo>
                    <a:pt x="33" y="57"/>
                    <a:pt x="32" y="57"/>
                    <a:pt x="31" y="56"/>
                  </a:cubicBezTo>
                  <a:cubicBezTo>
                    <a:pt x="4" y="28"/>
                    <a:pt x="4" y="28"/>
                    <a:pt x="4" y="28"/>
                  </a:cubicBezTo>
                  <a:cubicBezTo>
                    <a:pt x="2" y="27"/>
                    <a:pt x="0" y="23"/>
                    <a:pt x="0" y="20"/>
                  </a:cubicBezTo>
                  <a:cubicBezTo>
                    <a:pt x="0" y="4"/>
                    <a:pt x="0" y="4"/>
                    <a:pt x="0" y="4"/>
                  </a:cubicBezTo>
                  <a:cubicBezTo>
                    <a:pt x="0" y="2"/>
                    <a:pt x="3" y="0"/>
                    <a:pt x="5" y="0"/>
                  </a:cubicBezTo>
                  <a:cubicBezTo>
                    <a:pt x="21" y="0"/>
                    <a:pt x="21" y="0"/>
                    <a:pt x="21" y="0"/>
                  </a:cubicBezTo>
                  <a:cubicBezTo>
                    <a:pt x="24" y="0"/>
                    <a:pt x="27" y="1"/>
                    <a:pt x="29" y="3"/>
                  </a:cubicBezTo>
                  <a:cubicBezTo>
                    <a:pt x="57" y="30"/>
                    <a:pt x="57" y="30"/>
                    <a:pt x="57" y="30"/>
                  </a:cubicBezTo>
                  <a:cubicBezTo>
                    <a:pt x="57" y="31"/>
                    <a:pt x="58" y="32"/>
                    <a:pt x="58" y="34"/>
                  </a:cubicBezTo>
                  <a:cubicBezTo>
                    <a:pt x="58" y="35"/>
                    <a:pt x="57" y="36"/>
                    <a:pt x="57" y="37"/>
                  </a:cubicBezTo>
                  <a:close/>
                  <a:moveTo>
                    <a:pt x="13" y="7"/>
                  </a:moveTo>
                  <a:cubicBezTo>
                    <a:pt x="10" y="7"/>
                    <a:pt x="8" y="9"/>
                    <a:pt x="8" y="12"/>
                  </a:cubicBezTo>
                  <a:cubicBezTo>
                    <a:pt x="8" y="14"/>
                    <a:pt x="10" y="17"/>
                    <a:pt x="13" y="17"/>
                  </a:cubicBezTo>
                  <a:cubicBezTo>
                    <a:pt x="15" y="17"/>
                    <a:pt x="17" y="14"/>
                    <a:pt x="17" y="12"/>
                  </a:cubicBezTo>
                  <a:cubicBezTo>
                    <a:pt x="17" y="9"/>
                    <a:pt x="15" y="7"/>
                    <a:pt x="13" y="7"/>
                  </a:cubicBezTo>
                  <a:close/>
                  <a:moveTo>
                    <a:pt x="71" y="37"/>
                  </a:moveTo>
                  <a:cubicBezTo>
                    <a:pt x="52" y="56"/>
                    <a:pt x="52" y="56"/>
                    <a:pt x="52" y="56"/>
                  </a:cubicBezTo>
                  <a:cubicBezTo>
                    <a:pt x="52" y="57"/>
                    <a:pt x="50" y="57"/>
                    <a:pt x="49" y="57"/>
                  </a:cubicBezTo>
                  <a:cubicBezTo>
                    <a:pt x="47" y="57"/>
                    <a:pt x="46" y="56"/>
                    <a:pt x="45" y="55"/>
                  </a:cubicBezTo>
                  <a:cubicBezTo>
                    <a:pt x="63" y="37"/>
                    <a:pt x="63" y="37"/>
                    <a:pt x="63" y="37"/>
                  </a:cubicBezTo>
                  <a:cubicBezTo>
                    <a:pt x="63" y="36"/>
                    <a:pt x="64" y="35"/>
                    <a:pt x="64" y="34"/>
                  </a:cubicBezTo>
                  <a:cubicBezTo>
                    <a:pt x="64" y="32"/>
                    <a:pt x="63" y="31"/>
                    <a:pt x="63" y="30"/>
                  </a:cubicBezTo>
                  <a:cubicBezTo>
                    <a:pt x="35" y="3"/>
                    <a:pt x="35" y="3"/>
                    <a:pt x="35" y="3"/>
                  </a:cubicBezTo>
                  <a:cubicBezTo>
                    <a:pt x="34" y="1"/>
                    <a:pt x="30" y="0"/>
                    <a:pt x="27" y="0"/>
                  </a:cubicBezTo>
                  <a:cubicBezTo>
                    <a:pt x="36" y="0"/>
                    <a:pt x="36" y="0"/>
                    <a:pt x="36" y="0"/>
                  </a:cubicBezTo>
                  <a:cubicBezTo>
                    <a:pt x="38" y="0"/>
                    <a:pt x="42" y="1"/>
                    <a:pt x="44" y="3"/>
                  </a:cubicBezTo>
                  <a:cubicBezTo>
                    <a:pt x="71" y="30"/>
                    <a:pt x="71" y="30"/>
                    <a:pt x="71" y="30"/>
                  </a:cubicBezTo>
                  <a:cubicBezTo>
                    <a:pt x="72" y="31"/>
                    <a:pt x="73" y="32"/>
                    <a:pt x="73" y="34"/>
                  </a:cubicBezTo>
                  <a:cubicBezTo>
                    <a:pt x="73" y="35"/>
                    <a:pt x="72" y="36"/>
                    <a:pt x="71" y="37"/>
                  </a:cubicBezTo>
                  <a:close/>
                </a:path>
              </a:pathLst>
            </a:custGeom>
            <a:solidFill>
              <a:srgbClr val="1A262F"/>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3" name="Freeform: Shape 20"/>
            <p:cNvSpPr>
              <a:spLocks/>
            </p:cNvSpPr>
            <p:nvPr/>
          </p:nvSpPr>
          <p:spPr bwMode="auto">
            <a:xfrm>
              <a:off x="8213937" y="3946158"/>
              <a:ext cx="526305" cy="451117"/>
            </a:xfrm>
            <a:custGeom>
              <a:avLst/>
              <a:gdLst/>
              <a:ahLst/>
              <a:cxnLst>
                <a:cxn ang="0">
                  <a:pos x="11" y="58"/>
                </a:cxn>
                <a:cxn ang="0">
                  <a:pos x="9" y="58"/>
                </a:cxn>
                <a:cxn ang="0">
                  <a:pos x="0" y="49"/>
                </a:cxn>
                <a:cxn ang="0">
                  <a:pos x="0" y="18"/>
                </a:cxn>
                <a:cxn ang="0">
                  <a:pos x="9" y="9"/>
                </a:cxn>
                <a:cxn ang="0">
                  <a:pos x="11" y="9"/>
                </a:cxn>
                <a:cxn ang="0">
                  <a:pos x="11" y="58"/>
                </a:cxn>
                <a:cxn ang="0">
                  <a:pos x="54" y="58"/>
                </a:cxn>
                <a:cxn ang="0">
                  <a:pos x="15" y="58"/>
                </a:cxn>
                <a:cxn ang="0">
                  <a:pos x="15" y="9"/>
                </a:cxn>
                <a:cxn ang="0">
                  <a:pos x="20" y="9"/>
                </a:cxn>
                <a:cxn ang="0">
                  <a:pos x="20" y="3"/>
                </a:cxn>
                <a:cxn ang="0">
                  <a:pos x="24" y="0"/>
                </a:cxn>
                <a:cxn ang="0">
                  <a:pos x="45" y="0"/>
                </a:cxn>
                <a:cxn ang="0">
                  <a:pos x="49" y="3"/>
                </a:cxn>
                <a:cxn ang="0">
                  <a:pos x="49" y="9"/>
                </a:cxn>
                <a:cxn ang="0">
                  <a:pos x="54" y="9"/>
                </a:cxn>
                <a:cxn ang="0">
                  <a:pos x="54" y="58"/>
                </a:cxn>
                <a:cxn ang="0">
                  <a:pos x="44" y="9"/>
                </a:cxn>
                <a:cxn ang="0">
                  <a:pos x="44" y="4"/>
                </a:cxn>
                <a:cxn ang="0">
                  <a:pos x="25" y="4"/>
                </a:cxn>
                <a:cxn ang="0">
                  <a:pos x="25" y="9"/>
                </a:cxn>
                <a:cxn ang="0">
                  <a:pos x="44" y="9"/>
                </a:cxn>
                <a:cxn ang="0">
                  <a:pos x="68" y="49"/>
                </a:cxn>
                <a:cxn ang="0">
                  <a:pos x="60" y="58"/>
                </a:cxn>
                <a:cxn ang="0">
                  <a:pos x="58" y="58"/>
                </a:cxn>
                <a:cxn ang="0">
                  <a:pos x="58" y="9"/>
                </a:cxn>
                <a:cxn ang="0">
                  <a:pos x="60" y="9"/>
                </a:cxn>
                <a:cxn ang="0">
                  <a:pos x="68" y="18"/>
                </a:cxn>
                <a:cxn ang="0">
                  <a:pos x="68" y="49"/>
                </a:cxn>
              </a:cxnLst>
              <a:rect l="0" t="0" r="r" b="b"/>
              <a:pathLst>
                <a:path w="68" h="58">
                  <a:moveTo>
                    <a:pt x="11" y="58"/>
                  </a:moveTo>
                  <a:cubicBezTo>
                    <a:pt x="9" y="58"/>
                    <a:pt x="9" y="58"/>
                    <a:pt x="9" y="58"/>
                  </a:cubicBezTo>
                  <a:cubicBezTo>
                    <a:pt x="4" y="58"/>
                    <a:pt x="0" y="54"/>
                    <a:pt x="0" y="49"/>
                  </a:cubicBezTo>
                  <a:cubicBezTo>
                    <a:pt x="0" y="18"/>
                    <a:pt x="0" y="18"/>
                    <a:pt x="0" y="18"/>
                  </a:cubicBezTo>
                  <a:cubicBezTo>
                    <a:pt x="0" y="13"/>
                    <a:pt x="4" y="9"/>
                    <a:pt x="9" y="9"/>
                  </a:cubicBezTo>
                  <a:cubicBezTo>
                    <a:pt x="11" y="9"/>
                    <a:pt x="11" y="9"/>
                    <a:pt x="11" y="9"/>
                  </a:cubicBezTo>
                  <a:lnTo>
                    <a:pt x="11" y="58"/>
                  </a:lnTo>
                  <a:close/>
                  <a:moveTo>
                    <a:pt x="54" y="58"/>
                  </a:moveTo>
                  <a:cubicBezTo>
                    <a:pt x="15" y="58"/>
                    <a:pt x="15" y="58"/>
                    <a:pt x="15" y="58"/>
                  </a:cubicBezTo>
                  <a:cubicBezTo>
                    <a:pt x="15" y="9"/>
                    <a:pt x="15" y="9"/>
                    <a:pt x="15" y="9"/>
                  </a:cubicBezTo>
                  <a:cubicBezTo>
                    <a:pt x="20" y="9"/>
                    <a:pt x="20" y="9"/>
                    <a:pt x="20" y="9"/>
                  </a:cubicBezTo>
                  <a:cubicBezTo>
                    <a:pt x="20" y="3"/>
                    <a:pt x="20" y="3"/>
                    <a:pt x="20" y="3"/>
                  </a:cubicBezTo>
                  <a:cubicBezTo>
                    <a:pt x="20" y="1"/>
                    <a:pt x="22" y="0"/>
                    <a:pt x="24" y="0"/>
                  </a:cubicBezTo>
                  <a:cubicBezTo>
                    <a:pt x="45" y="0"/>
                    <a:pt x="45" y="0"/>
                    <a:pt x="45" y="0"/>
                  </a:cubicBezTo>
                  <a:cubicBezTo>
                    <a:pt x="47" y="0"/>
                    <a:pt x="49" y="1"/>
                    <a:pt x="49" y="3"/>
                  </a:cubicBezTo>
                  <a:cubicBezTo>
                    <a:pt x="49" y="9"/>
                    <a:pt x="49" y="9"/>
                    <a:pt x="49" y="9"/>
                  </a:cubicBezTo>
                  <a:cubicBezTo>
                    <a:pt x="54" y="9"/>
                    <a:pt x="54" y="9"/>
                    <a:pt x="54" y="9"/>
                  </a:cubicBezTo>
                  <a:lnTo>
                    <a:pt x="54" y="58"/>
                  </a:lnTo>
                  <a:close/>
                  <a:moveTo>
                    <a:pt x="44" y="9"/>
                  </a:moveTo>
                  <a:cubicBezTo>
                    <a:pt x="44" y="4"/>
                    <a:pt x="44" y="4"/>
                    <a:pt x="44" y="4"/>
                  </a:cubicBezTo>
                  <a:cubicBezTo>
                    <a:pt x="25" y="4"/>
                    <a:pt x="25" y="4"/>
                    <a:pt x="25" y="4"/>
                  </a:cubicBezTo>
                  <a:cubicBezTo>
                    <a:pt x="25" y="9"/>
                    <a:pt x="25" y="9"/>
                    <a:pt x="25" y="9"/>
                  </a:cubicBezTo>
                  <a:lnTo>
                    <a:pt x="44" y="9"/>
                  </a:lnTo>
                  <a:close/>
                  <a:moveTo>
                    <a:pt x="68" y="49"/>
                  </a:moveTo>
                  <a:cubicBezTo>
                    <a:pt x="68" y="54"/>
                    <a:pt x="65" y="58"/>
                    <a:pt x="60" y="58"/>
                  </a:cubicBezTo>
                  <a:cubicBezTo>
                    <a:pt x="58" y="58"/>
                    <a:pt x="58" y="58"/>
                    <a:pt x="58" y="58"/>
                  </a:cubicBezTo>
                  <a:cubicBezTo>
                    <a:pt x="58" y="9"/>
                    <a:pt x="58" y="9"/>
                    <a:pt x="58" y="9"/>
                  </a:cubicBezTo>
                  <a:cubicBezTo>
                    <a:pt x="60" y="9"/>
                    <a:pt x="60" y="9"/>
                    <a:pt x="60" y="9"/>
                  </a:cubicBezTo>
                  <a:cubicBezTo>
                    <a:pt x="65" y="9"/>
                    <a:pt x="68" y="13"/>
                    <a:pt x="68" y="18"/>
                  </a:cubicBezTo>
                  <a:lnTo>
                    <a:pt x="68" y="49"/>
                  </a:lnTo>
                  <a:close/>
                </a:path>
              </a:pathLst>
            </a:custGeom>
            <a:solidFill>
              <a:srgbClr val="1A262F"/>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4" name="Freeform: Shape 21"/>
            <p:cNvSpPr>
              <a:spLocks/>
            </p:cNvSpPr>
            <p:nvPr/>
          </p:nvSpPr>
          <p:spPr bwMode="auto">
            <a:xfrm>
              <a:off x="1500023" y="3946158"/>
              <a:ext cx="447824" cy="451117"/>
            </a:xfrm>
            <a:custGeom>
              <a:avLst/>
              <a:gdLst/>
              <a:ahLst/>
              <a:cxnLst>
                <a:cxn ang="0">
                  <a:pos x="1" y="42"/>
                </a:cxn>
                <a:cxn ang="0">
                  <a:pos x="1" y="40"/>
                </a:cxn>
                <a:cxn ang="0">
                  <a:pos x="14" y="41"/>
                </a:cxn>
                <a:cxn ang="0">
                  <a:pos x="30" y="19"/>
                </a:cxn>
                <a:cxn ang="0">
                  <a:pos x="17" y="8"/>
                </a:cxn>
                <a:cxn ang="0">
                  <a:pos x="9" y="14"/>
                </a:cxn>
                <a:cxn ang="0">
                  <a:pos x="9" y="19"/>
                </a:cxn>
                <a:cxn ang="0">
                  <a:pos x="18" y="39"/>
                </a:cxn>
                <a:cxn ang="0">
                  <a:pos x="4" y="24"/>
                </a:cxn>
                <a:cxn ang="0">
                  <a:pos x="4" y="9"/>
                </a:cxn>
                <a:cxn ang="0">
                  <a:pos x="17" y="0"/>
                </a:cxn>
                <a:cxn ang="0">
                  <a:pos x="37" y="16"/>
                </a:cxn>
                <a:cxn ang="0">
                  <a:pos x="30" y="19"/>
                </a:cxn>
                <a:cxn ang="0">
                  <a:pos x="6" y="58"/>
                </a:cxn>
                <a:cxn ang="0">
                  <a:pos x="5" y="56"/>
                </a:cxn>
                <a:cxn ang="0">
                  <a:pos x="16" y="46"/>
                </a:cxn>
                <a:cxn ang="0">
                  <a:pos x="7" y="58"/>
                </a:cxn>
                <a:cxn ang="0">
                  <a:pos x="22" y="63"/>
                </a:cxn>
                <a:cxn ang="0">
                  <a:pos x="20" y="49"/>
                </a:cxn>
                <a:cxn ang="0">
                  <a:pos x="23" y="49"/>
                </a:cxn>
                <a:cxn ang="0">
                  <a:pos x="59" y="54"/>
                </a:cxn>
                <a:cxn ang="0">
                  <a:pos x="46" y="62"/>
                </a:cxn>
                <a:cxn ang="0">
                  <a:pos x="25" y="46"/>
                </a:cxn>
                <a:cxn ang="0">
                  <a:pos x="33" y="43"/>
                </a:cxn>
                <a:cxn ang="0">
                  <a:pos x="48" y="54"/>
                </a:cxn>
                <a:cxn ang="0">
                  <a:pos x="55" y="46"/>
                </a:cxn>
                <a:cxn ang="0">
                  <a:pos x="44" y="33"/>
                </a:cxn>
                <a:cxn ang="0">
                  <a:pos x="46" y="25"/>
                </a:cxn>
                <a:cxn ang="0">
                  <a:pos x="62" y="46"/>
                </a:cxn>
                <a:cxn ang="0">
                  <a:pos x="42" y="13"/>
                </a:cxn>
                <a:cxn ang="0">
                  <a:pos x="40" y="13"/>
                </a:cxn>
                <a:cxn ang="0">
                  <a:pos x="41" y="0"/>
                </a:cxn>
                <a:cxn ang="0">
                  <a:pos x="42" y="13"/>
                </a:cxn>
                <a:cxn ang="0">
                  <a:pos x="47" y="17"/>
                </a:cxn>
                <a:cxn ang="0">
                  <a:pos x="46" y="15"/>
                </a:cxn>
                <a:cxn ang="0">
                  <a:pos x="58" y="5"/>
                </a:cxn>
                <a:cxn ang="0">
                  <a:pos x="48" y="16"/>
                </a:cxn>
                <a:cxn ang="0">
                  <a:pos x="50" y="23"/>
                </a:cxn>
                <a:cxn ang="0">
                  <a:pos x="50" y="20"/>
                </a:cxn>
                <a:cxn ang="0">
                  <a:pos x="63" y="22"/>
                </a:cxn>
              </a:cxnLst>
              <a:rect l="0" t="0" r="r" b="b"/>
              <a:pathLst>
                <a:path w="63" h="63">
                  <a:moveTo>
                    <a:pt x="13" y="42"/>
                  </a:moveTo>
                  <a:cubicBezTo>
                    <a:pt x="1" y="42"/>
                    <a:pt x="1" y="42"/>
                    <a:pt x="1" y="42"/>
                  </a:cubicBezTo>
                  <a:cubicBezTo>
                    <a:pt x="0" y="42"/>
                    <a:pt x="0" y="42"/>
                    <a:pt x="0" y="41"/>
                  </a:cubicBezTo>
                  <a:cubicBezTo>
                    <a:pt x="0" y="40"/>
                    <a:pt x="0" y="40"/>
                    <a:pt x="1" y="40"/>
                  </a:cubicBezTo>
                  <a:cubicBezTo>
                    <a:pt x="13" y="40"/>
                    <a:pt x="13" y="40"/>
                    <a:pt x="13" y="40"/>
                  </a:cubicBezTo>
                  <a:cubicBezTo>
                    <a:pt x="14" y="40"/>
                    <a:pt x="14" y="40"/>
                    <a:pt x="14" y="41"/>
                  </a:cubicBezTo>
                  <a:cubicBezTo>
                    <a:pt x="14" y="42"/>
                    <a:pt x="14" y="42"/>
                    <a:pt x="13" y="42"/>
                  </a:cubicBezTo>
                  <a:close/>
                  <a:moveTo>
                    <a:pt x="30" y="19"/>
                  </a:moveTo>
                  <a:cubicBezTo>
                    <a:pt x="19" y="9"/>
                    <a:pt x="19" y="9"/>
                    <a:pt x="19" y="9"/>
                  </a:cubicBezTo>
                  <a:cubicBezTo>
                    <a:pt x="19" y="8"/>
                    <a:pt x="18" y="8"/>
                    <a:pt x="17" y="8"/>
                  </a:cubicBezTo>
                  <a:cubicBezTo>
                    <a:pt x="16" y="8"/>
                    <a:pt x="15" y="8"/>
                    <a:pt x="14" y="9"/>
                  </a:cubicBezTo>
                  <a:cubicBezTo>
                    <a:pt x="9" y="14"/>
                    <a:pt x="9" y="14"/>
                    <a:pt x="9" y="14"/>
                  </a:cubicBezTo>
                  <a:cubicBezTo>
                    <a:pt x="8" y="15"/>
                    <a:pt x="8" y="16"/>
                    <a:pt x="8" y="17"/>
                  </a:cubicBezTo>
                  <a:cubicBezTo>
                    <a:pt x="8" y="18"/>
                    <a:pt x="8" y="19"/>
                    <a:pt x="9" y="19"/>
                  </a:cubicBezTo>
                  <a:cubicBezTo>
                    <a:pt x="19" y="30"/>
                    <a:pt x="19" y="30"/>
                    <a:pt x="19" y="30"/>
                  </a:cubicBezTo>
                  <a:cubicBezTo>
                    <a:pt x="18" y="39"/>
                    <a:pt x="18" y="39"/>
                    <a:pt x="18" y="39"/>
                  </a:cubicBezTo>
                  <a:cubicBezTo>
                    <a:pt x="18" y="38"/>
                    <a:pt x="17" y="38"/>
                    <a:pt x="16" y="37"/>
                  </a:cubicBezTo>
                  <a:cubicBezTo>
                    <a:pt x="4" y="24"/>
                    <a:pt x="4" y="24"/>
                    <a:pt x="4" y="24"/>
                  </a:cubicBezTo>
                  <a:cubicBezTo>
                    <a:pt x="2" y="22"/>
                    <a:pt x="0" y="20"/>
                    <a:pt x="0" y="17"/>
                  </a:cubicBezTo>
                  <a:cubicBezTo>
                    <a:pt x="0" y="14"/>
                    <a:pt x="2" y="11"/>
                    <a:pt x="4" y="9"/>
                  </a:cubicBezTo>
                  <a:cubicBezTo>
                    <a:pt x="9" y="3"/>
                    <a:pt x="9" y="3"/>
                    <a:pt x="9" y="3"/>
                  </a:cubicBezTo>
                  <a:cubicBezTo>
                    <a:pt x="11" y="1"/>
                    <a:pt x="14" y="0"/>
                    <a:pt x="17" y="0"/>
                  </a:cubicBezTo>
                  <a:cubicBezTo>
                    <a:pt x="20" y="0"/>
                    <a:pt x="23" y="1"/>
                    <a:pt x="25" y="4"/>
                  </a:cubicBezTo>
                  <a:cubicBezTo>
                    <a:pt x="37" y="16"/>
                    <a:pt x="37" y="16"/>
                    <a:pt x="37" y="16"/>
                  </a:cubicBezTo>
                  <a:cubicBezTo>
                    <a:pt x="38" y="17"/>
                    <a:pt x="38" y="18"/>
                    <a:pt x="39" y="18"/>
                  </a:cubicBezTo>
                  <a:lnTo>
                    <a:pt x="30" y="19"/>
                  </a:lnTo>
                  <a:close/>
                  <a:moveTo>
                    <a:pt x="7" y="58"/>
                  </a:moveTo>
                  <a:cubicBezTo>
                    <a:pt x="6" y="58"/>
                    <a:pt x="6" y="58"/>
                    <a:pt x="6" y="58"/>
                  </a:cubicBezTo>
                  <a:cubicBezTo>
                    <a:pt x="6" y="58"/>
                    <a:pt x="5" y="58"/>
                    <a:pt x="5" y="58"/>
                  </a:cubicBezTo>
                  <a:cubicBezTo>
                    <a:pt x="5" y="57"/>
                    <a:pt x="5" y="56"/>
                    <a:pt x="5" y="56"/>
                  </a:cubicBezTo>
                  <a:cubicBezTo>
                    <a:pt x="15" y="46"/>
                    <a:pt x="15" y="46"/>
                    <a:pt x="15" y="46"/>
                  </a:cubicBezTo>
                  <a:cubicBezTo>
                    <a:pt x="15" y="46"/>
                    <a:pt x="16" y="46"/>
                    <a:pt x="16" y="46"/>
                  </a:cubicBezTo>
                  <a:cubicBezTo>
                    <a:pt x="17" y="47"/>
                    <a:pt x="17" y="47"/>
                    <a:pt x="16" y="48"/>
                  </a:cubicBezTo>
                  <a:lnTo>
                    <a:pt x="7" y="58"/>
                  </a:lnTo>
                  <a:close/>
                  <a:moveTo>
                    <a:pt x="23" y="62"/>
                  </a:moveTo>
                  <a:cubicBezTo>
                    <a:pt x="23" y="62"/>
                    <a:pt x="22" y="63"/>
                    <a:pt x="22" y="63"/>
                  </a:cubicBezTo>
                  <a:cubicBezTo>
                    <a:pt x="21" y="63"/>
                    <a:pt x="20" y="62"/>
                    <a:pt x="20" y="62"/>
                  </a:cubicBezTo>
                  <a:cubicBezTo>
                    <a:pt x="20" y="49"/>
                    <a:pt x="20" y="49"/>
                    <a:pt x="20" y="49"/>
                  </a:cubicBezTo>
                  <a:cubicBezTo>
                    <a:pt x="20" y="49"/>
                    <a:pt x="21" y="48"/>
                    <a:pt x="22" y="48"/>
                  </a:cubicBezTo>
                  <a:cubicBezTo>
                    <a:pt x="22" y="48"/>
                    <a:pt x="23" y="49"/>
                    <a:pt x="23" y="49"/>
                  </a:cubicBezTo>
                  <a:lnTo>
                    <a:pt x="23" y="62"/>
                  </a:lnTo>
                  <a:close/>
                  <a:moveTo>
                    <a:pt x="59" y="54"/>
                  </a:moveTo>
                  <a:cubicBezTo>
                    <a:pt x="54" y="59"/>
                    <a:pt x="54" y="59"/>
                    <a:pt x="54" y="59"/>
                  </a:cubicBezTo>
                  <a:cubicBezTo>
                    <a:pt x="51" y="61"/>
                    <a:pt x="49" y="62"/>
                    <a:pt x="46" y="62"/>
                  </a:cubicBezTo>
                  <a:cubicBezTo>
                    <a:pt x="43" y="62"/>
                    <a:pt x="40" y="61"/>
                    <a:pt x="38" y="59"/>
                  </a:cubicBezTo>
                  <a:cubicBezTo>
                    <a:pt x="25" y="46"/>
                    <a:pt x="25" y="46"/>
                    <a:pt x="25" y="46"/>
                  </a:cubicBezTo>
                  <a:cubicBezTo>
                    <a:pt x="25" y="46"/>
                    <a:pt x="24" y="45"/>
                    <a:pt x="24" y="44"/>
                  </a:cubicBezTo>
                  <a:cubicBezTo>
                    <a:pt x="33" y="43"/>
                    <a:pt x="33" y="43"/>
                    <a:pt x="33" y="43"/>
                  </a:cubicBezTo>
                  <a:cubicBezTo>
                    <a:pt x="43" y="54"/>
                    <a:pt x="43" y="54"/>
                    <a:pt x="43" y="54"/>
                  </a:cubicBezTo>
                  <a:cubicBezTo>
                    <a:pt x="45" y="55"/>
                    <a:pt x="47" y="55"/>
                    <a:pt x="48" y="54"/>
                  </a:cubicBezTo>
                  <a:cubicBezTo>
                    <a:pt x="54" y="48"/>
                    <a:pt x="54" y="48"/>
                    <a:pt x="54" y="48"/>
                  </a:cubicBezTo>
                  <a:cubicBezTo>
                    <a:pt x="55" y="48"/>
                    <a:pt x="55" y="47"/>
                    <a:pt x="55" y="46"/>
                  </a:cubicBezTo>
                  <a:cubicBezTo>
                    <a:pt x="55" y="45"/>
                    <a:pt x="55" y="44"/>
                    <a:pt x="54" y="43"/>
                  </a:cubicBezTo>
                  <a:cubicBezTo>
                    <a:pt x="44" y="33"/>
                    <a:pt x="44" y="33"/>
                    <a:pt x="44" y="33"/>
                  </a:cubicBezTo>
                  <a:cubicBezTo>
                    <a:pt x="44" y="24"/>
                    <a:pt x="44" y="24"/>
                    <a:pt x="44" y="24"/>
                  </a:cubicBezTo>
                  <a:cubicBezTo>
                    <a:pt x="45" y="24"/>
                    <a:pt x="46" y="25"/>
                    <a:pt x="46" y="25"/>
                  </a:cubicBezTo>
                  <a:cubicBezTo>
                    <a:pt x="59" y="38"/>
                    <a:pt x="59" y="38"/>
                    <a:pt x="59" y="38"/>
                  </a:cubicBezTo>
                  <a:cubicBezTo>
                    <a:pt x="61" y="40"/>
                    <a:pt x="62" y="43"/>
                    <a:pt x="62" y="46"/>
                  </a:cubicBezTo>
                  <a:cubicBezTo>
                    <a:pt x="62" y="49"/>
                    <a:pt x="61" y="52"/>
                    <a:pt x="59" y="54"/>
                  </a:cubicBezTo>
                  <a:close/>
                  <a:moveTo>
                    <a:pt x="42" y="13"/>
                  </a:moveTo>
                  <a:cubicBezTo>
                    <a:pt x="42" y="14"/>
                    <a:pt x="42" y="14"/>
                    <a:pt x="41" y="14"/>
                  </a:cubicBezTo>
                  <a:cubicBezTo>
                    <a:pt x="40" y="14"/>
                    <a:pt x="40" y="14"/>
                    <a:pt x="40" y="13"/>
                  </a:cubicBezTo>
                  <a:cubicBezTo>
                    <a:pt x="40" y="1"/>
                    <a:pt x="40" y="1"/>
                    <a:pt x="40" y="1"/>
                  </a:cubicBezTo>
                  <a:cubicBezTo>
                    <a:pt x="40" y="0"/>
                    <a:pt x="40" y="0"/>
                    <a:pt x="41" y="0"/>
                  </a:cubicBezTo>
                  <a:cubicBezTo>
                    <a:pt x="42" y="0"/>
                    <a:pt x="42" y="0"/>
                    <a:pt x="42" y="1"/>
                  </a:cubicBezTo>
                  <a:lnTo>
                    <a:pt x="42" y="13"/>
                  </a:lnTo>
                  <a:close/>
                  <a:moveTo>
                    <a:pt x="48" y="16"/>
                  </a:moveTo>
                  <a:cubicBezTo>
                    <a:pt x="48" y="17"/>
                    <a:pt x="47" y="17"/>
                    <a:pt x="47" y="17"/>
                  </a:cubicBezTo>
                  <a:cubicBezTo>
                    <a:pt x="47" y="17"/>
                    <a:pt x="47" y="17"/>
                    <a:pt x="46" y="16"/>
                  </a:cubicBezTo>
                  <a:cubicBezTo>
                    <a:pt x="46" y="16"/>
                    <a:pt x="46" y="15"/>
                    <a:pt x="46" y="15"/>
                  </a:cubicBezTo>
                  <a:cubicBezTo>
                    <a:pt x="56" y="5"/>
                    <a:pt x="56" y="5"/>
                    <a:pt x="56" y="5"/>
                  </a:cubicBezTo>
                  <a:cubicBezTo>
                    <a:pt x="56" y="4"/>
                    <a:pt x="57" y="4"/>
                    <a:pt x="58" y="5"/>
                  </a:cubicBezTo>
                  <a:cubicBezTo>
                    <a:pt x="58" y="5"/>
                    <a:pt x="58" y="6"/>
                    <a:pt x="58" y="7"/>
                  </a:cubicBezTo>
                  <a:lnTo>
                    <a:pt x="48" y="16"/>
                  </a:lnTo>
                  <a:close/>
                  <a:moveTo>
                    <a:pt x="62" y="23"/>
                  </a:moveTo>
                  <a:cubicBezTo>
                    <a:pt x="50" y="23"/>
                    <a:pt x="50" y="23"/>
                    <a:pt x="50" y="23"/>
                  </a:cubicBezTo>
                  <a:cubicBezTo>
                    <a:pt x="49" y="23"/>
                    <a:pt x="48" y="22"/>
                    <a:pt x="48" y="22"/>
                  </a:cubicBezTo>
                  <a:cubicBezTo>
                    <a:pt x="48" y="21"/>
                    <a:pt x="49" y="20"/>
                    <a:pt x="50" y="20"/>
                  </a:cubicBezTo>
                  <a:cubicBezTo>
                    <a:pt x="62" y="20"/>
                    <a:pt x="62" y="20"/>
                    <a:pt x="62" y="20"/>
                  </a:cubicBezTo>
                  <a:cubicBezTo>
                    <a:pt x="62" y="20"/>
                    <a:pt x="63" y="21"/>
                    <a:pt x="63" y="22"/>
                  </a:cubicBezTo>
                  <a:cubicBezTo>
                    <a:pt x="63" y="22"/>
                    <a:pt x="62" y="23"/>
                    <a:pt x="62" y="23"/>
                  </a:cubicBezTo>
                  <a:close/>
                </a:path>
              </a:pathLst>
            </a:custGeom>
            <a:solidFill>
              <a:srgbClr val="CE4C4B"/>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sp>
          <p:nvSpPr>
            <p:cNvPr id="15" name="Freeform: Shape 22"/>
            <p:cNvSpPr>
              <a:spLocks/>
            </p:cNvSpPr>
            <p:nvPr/>
          </p:nvSpPr>
          <p:spPr bwMode="auto">
            <a:xfrm>
              <a:off x="10281811" y="3934517"/>
              <a:ext cx="387856" cy="474401"/>
            </a:xfrm>
            <a:custGeom>
              <a:avLst/>
              <a:gdLst/>
              <a:ahLst/>
              <a:cxnLst>
                <a:cxn ang="0">
                  <a:pos x="53" y="58"/>
                </a:cxn>
                <a:cxn ang="0">
                  <a:pos x="36" y="58"/>
                </a:cxn>
                <a:cxn ang="0">
                  <a:pos x="36" y="65"/>
                </a:cxn>
                <a:cxn ang="0">
                  <a:pos x="34" y="68"/>
                </a:cxn>
                <a:cxn ang="0">
                  <a:pos x="22" y="68"/>
                </a:cxn>
                <a:cxn ang="0">
                  <a:pos x="20" y="65"/>
                </a:cxn>
                <a:cxn ang="0">
                  <a:pos x="20" y="58"/>
                </a:cxn>
                <a:cxn ang="0">
                  <a:pos x="2" y="58"/>
                </a:cxn>
                <a:cxn ang="0">
                  <a:pos x="0" y="56"/>
                </a:cxn>
                <a:cxn ang="0">
                  <a:pos x="1" y="54"/>
                </a:cxn>
                <a:cxn ang="0">
                  <a:pos x="16" y="39"/>
                </a:cxn>
                <a:cxn ang="0">
                  <a:pos x="7" y="39"/>
                </a:cxn>
                <a:cxn ang="0">
                  <a:pos x="5" y="36"/>
                </a:cxn>
                <a:cxn ang="0">
                  <a:pos x="6" y="34"/>
                </a:cxn>
                <a:cxn ang="0">
                  <a:pos x="21" y="19"/>
                </a:cxn>
                <a:cxn ang="0">
                  <a:pos x="13" y="19"/>
                </a:cxn>
                <a:cxn ang="0">
                  <a:pos x="11" y="17"/>
                </a:cxn>
                <a:cxn ang="0">
                  <a:pos x="12" y="15"/>
                </a:cxn>
                <a:cxn ang="0">
                  <a:pos x="26" y="0"/>
                </a:cxn>
                <a:cxn ang="0">
                  <a:pos x="28" y="0"/>
                </a:cxn>
                <a:cxn ang="0">
                  <a:pos x="30" y="0"/>
                </a:cxn>
                <a:cxn ang="0">
                  <a:pos x="44" y="15"/>
                </a:cxn>
                <a:cxn ang="0">
                  <a:pos x="45" y="17"/>
                </a:cxn>
                <a:cxn ang="0">
                  <a:pos x="42" y="19"/>
                </a:cxn>
                <a:cxn ang="0">
                  <a:pos x="35" y="19"/>
                </a:cxn>
                <a:cxn ang="0">
                  <a:pos x="50" y="34"/>
                </a:cxn>
                <a:cxn ang="0">
                  <a:pos x="51" y="36"/>
                </a:cxn>
                <a:cxn ang="0">
                  <a:pos x="49" y="39"/>
                </a:cxn>
                <a:cxn ang="0">
                  <a:pos x="40" y="39"/>
                </a:cxn>
                <a:cxn ang="0">
                  <a:pos x="55" y="54"/>
                </a:cxn>
                <a:cxn ang="0">
                  <a:pos x="56" y="56"/>
                </a:cxn>
                <a:cxn ang="0">
                  <a:pos x="53" y="58"/>
                </a:cxn>
              </a:cxnLst>
              <a:rect l="0" t="0" r="r" b="b"/>
              <a:pathLst>
                <a:path w="56" h="68">
                  <a:moveTo>
                    <a:pt x="53" y="58"/>
                  </a:moveTo>
                  <a:cubicBezTo>
                    <a:pt x="36" y="58"/>
                    <a:pt x="36" y="58"/>
                    <a:pt x="36" y="58"/>
                  </a:cubicBezTo>
                  <a:cubicBezTo>
                    <a:pt x="36" y="60"/>
                    <a:pt x="36" y="63"/>
                    <a:pt x="36" y="65"/>
                  </a:cubicBezTo>
                  <a:cubicBezTo>
                    <a:pt x="36" y="67"/>
                    <a:pt x="35" y="68"/>
                    <a:pt x="34" y="68"/>
                  </a:cubicBezTo>
                  <a:cubicBezTo>
                    <a:pt x="22" y="68"/>
                    <a:pt x="22" y="68"/>
                    <a:pt x="22" y="68"/>
                  </a:cubicBezTo>
                  <a:cubicBezTo>
                    <a:pt x="21" y="68"/>
                    <a:pt x="20" y="67"/>
                    <a:pt x="20" y="65"/>
                  </a:cubicBezTo>
                  <a:cubicBezTo>
                    <a:pt x="20" y="63"/>
                    <a:pt x="20" y="60"/>
                    <a:pt x="20" y="58"/>
                  </a:cubicBezTo>
                  <a:cubicBezTo>
                    <a:pt x="2" y="58"/>
                    <a:pt x="2" y="58"/>
                    <a:pt x="2" y="58"/>
                  </a:cubicBezTo>
                  <a:cubicBezTo>
                    <a:pt x="1" y="58"/>
                    <a:pt x="0" y="57"/>
                    <a:pt x="0" y="56"/>
                  </a:cubicBezTo>
                  <a:cubicBezTo>
                    <a:pt x="0" y="55"/>
                    <a:pt x="0" y="54"/>
                    <a:pt x="1" y="54"/>
                  </a:cubicBezTo>
                  <a:cubicBezTo>
                    <a:pt x="16" y="39"/>
                    <a:pt x="16" y="39"/>
                    <a:pt x="16" y="39"/>
                  </a:cubicBezTo>
                  <a:cubicBezTo>
                    <a:pt x="7" y="39"/>
                    <a:pt x="7" y="39"/>
                    <a:pt x="7" y="39"/>
                  </a:cubicBezTo>
                  <a:cubicBezTo>
                    <a:pt x="6" y="39"/>
                    <a:pt x="5" y="37"/>
                    <a:pt x="5" y="36"/>
                  </a:cubicBezTo>
                  <a:cubicBezTo>
                    <a:pt x="5" y="35"/>
                    <a:pt x="5" y="35"/>
                    <a:pt x="6" y="34"/>
                  </a:cubicBezTo>
                  <a:cubicBezTo>
                    <a:pt x="21" y="19"/>
                    <a:pt x="21" y="19"/>
                    <a:pt x="21" y="19"/>
                  </a:cubicBezTo>
                  <a:cubicBezTo>
                    <a:pt x="13" y="19"/>
                    <a:pt x="13" y="19"/>
                    <a:pt x="13" y="19"/>
                  </a:cubicBezTo>
                  <a:cubicBezTo>
                    <a:pt x="12" y="19"/>
                    <a:pt x="11" y="18"/>
                    <a:pt x="11" y="17"/>
                  </a:cubicBezTo>
                  <a:cubicBezTo>
                    <a:pt x="11" y="16"/>
                    <a:pt x="11" y="15"/>
                    <a:pt x="12" y="15"/>
                  </a:cubicBezTo>
                  <a:cubicBezTo>
                    <a:pt x="26" y="0"/>
                    <a:pt x="26" y="0"/>
                    <a:pt x="26" y="0"/>
                  </a:cubicBezTo>
                  <a:cubicBezTo>
                    <a:pt x="27" y="0"/>
                    <a:pt x="27" y="0"/>
                    <a:pt x="28" y="0"/>
                  </a:cubicBezTo>
                  <a:cubicBezTo>
                    <a:pt x="29" y="0"/>
                    <a:pt x="29" y="0"/>
                    <a:pt x="30" y="0"/>
                  </a:cubicBezTo>
                  <a:cubicBezTo>
                    <a:pt x="44" y="15"/>
                    <a:pt x="44" y="15"/>
                    <a:pt x="44" y="15"/>
                  </a:cubicBezTo>
                  <a:cubicBezTo>
                    <a:pt x="45" y="15"/>
                    <a:pt x="45" y="16"/>
                    <a:pt x="45" y="17"/>
                  </a:cubicBezTo>
                  <a:cubicBezTo>
                    <a:pt x="45" y="18"/>
                    <a:pt x="44" y="19"/>
                    <a:pt x="42" y="19"/>
                  </a:cubicBezTo>
                  <a:cubicBezTo>
                    <a:pt x="35" y="19"/>
                    <a:pt x="35" y="19"/>
                    <a:pt x="35" y="19"/>
                  </a:cubicBezTo>
                  <a:cubicBezTo>
                    <a:pt x="50" y="34"/>
                    <a:pt x="50" y="34"/>
                    <a:pt x="50" y="34"/>
                  </a:cubicBezTo>
                  <a:cubicBezTo>
                    <a:pt x="51" y="35"/>
                    <a:pt x="51" y="35"/>
                    <a:pt x="51" y="36"/>
                  </a:cubicBezTo>
                  <a:cubicBezTo>
                    <a:pt x="51" y="37"/>
                    <a:pt x="50" y="39"/>
                    <a:pt x="49" y="39"/>
                  </a:cubicBezTo>
                  <a:cubicBezTo>
                    <a:pt x="40" y="39"/>
                    <a:pt x="40" y="39"/>
                    <a:pt x="40" y="39"/>
                  </a:cubicBezTo>
                  <a:cubicBezTo>
                    <a:pt x="55" y="54"/>
                    <a:pt x="55" y="54"/>
                    <a:pt x="55" y="54"/>
                  </a:cubicBezTo>
                  <a:cubicBezTo>
                    <a:pt x="56" y="54"/>
                    <a:pt x="56" y="55"/>
                    <a:pt x="56" y="56"/>
                  </a:cubicBezTo>
                  <a:cubicBezTo>
                    <a:pt x="56" y="57"/>
                    <a:pt x="55" y="58"/>
                    <a:pt x="53" y="58"/>
                  </a:cubicBezTo>
                  <a:close/>
                </a:path>
              </a:pathLst>
            </a:custGeom>
            <a:solidFill>
              <a:srgbClr val="CE4C4B"/>
            </a:solidFill>
            <a:ln w="9525">
              <a:noFill/>
              <a:round/>
              <a:headEnd/>
              <a:tailEnd/>
            </a:ln>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000000"/>
                </a:solidFill>
                <a:effectLst/>
                <a:uLnTx/>
                <a:uFillTx/>
                <a:latin typeface="+mn-ea"/>
                <a:cs typeface="+mn-cs"/>
              </a:endParaRPr>
            </a:p>
          </p:txBody>
        </p:sp>
        <p:grpSp>
          <p:nvGrpSpPr>
            <p:cNvPr id="16" name="Group 25"/>
            <p:cNvGrpSpPr/>
            <p:nvPr/>
          </p:nvGrpSpPr>
          <p:grpSpPr>
            <a:xfrm>
              <a:off x="735434" y="1977373"/>
              <a:ext cx="1992487" cy="659539"/>
              <a:chOff x="719139" y="1735559"/>
              <a:chExt cx="1992486" cy="659539"/>
            </a:xfrm>
          </p:grpSpPr>
          <p:sp>
            <p:nvSpPr>
              <p:cNvPr id="32" name="TextBox 26"/>
              <p:cNvSpPr txBox="1"/>
              <p:nvPr/>
            </p:nvSpPr>
            <p:spPr>
              <a:xfrm>
                <a:off x="719139" y="1979600"/>
                <a:ext cx="1992486" cy="415498"/>
              </a:xfrm>
              <a:prstGeom prst="rect">
                <a:avLst/>
              </a:prstGeom>
              <a:noFill/>
            </p:spPr>
            <p:txBody>
              <a:bodyPr wrap="square" lIns="0" tIns="0" rIns="0" bIns="0" anchor="ctr" anchorCtr="1">
                <a:norm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900" b="0" i="0" u="none" strike="noStrike" kern="1200" cap="none" spc="0" normalizeH="0" baseline="0" noProof="0" dirty="0">
                    <a:ln>
                      <a:noFill/>
                    </a:ln>
                    <a:solidFill>
                      <a:schemeClr val="tx1">
                        <a:lumMod val="50000"/>
                        <a:lumOff val="50000"/>
                      </a:schemeClr>
                    </a:solidFill>
                    <a:effectLst/>
                    <a:uLnTx/>
                    <a:uFillTx/>
                    <a:latin typeface="+mn-ea"/>
                    <a:cs typeface="+mn-cs"/>
                  </a:rPr>
                  <a:t>此部分内容作为文字排版占位显示 </a:t>
                </a:r>
                <a:br>
                  <a:rPr kumimoji="0" lang="zh-CN" altLang="en-US" sz="900" b="0" i="0" u="none" strike="noStrike" kern="1200" cap="none" spc="0" normalizeH="0" baseline="0" noProof="0" dirty="0">
                    <a:ln>
                      <a:noFill/>
                    </a:ln>
                    <a:solidFill>
                      <a:schemeClr val="tx1">
                        <a:lumMod val="50000"/>
                        <a:lumOff val="50000"/>
                      </a:schemeClr>
                    </a:solidFill>
                    <a:effectLst/>
                    <a:uLnTx/>
                    <a:uFillTx/>
                    <a:latin typeface="+mn-ea"/>
                    <a:cs typeface="+mn-cs"/>
                  </a:rPr>
                </a:br>
                <a:r>
                  <a:rPr kumimoji="0" lang="zh-CN" altLang="en-US" sz="900" b="0" i="0" u="none" strike="noStrike" kern="1200" cap="none" spc="0" normalizeH="0" baseline="0" noProof="0" dirty="0">
                    <a:ln>
                      <a:noFill/>
                    </a:ln>
                    <a:solidFill>
                      <a:schemeClr val="tx1">
                        <a:lumMod val="50000"/>
                        <a:lumOff val="50000"/>
                      </a:schemeClr>
                    </a:solidFill>
                    <a:effectLst/>
                    <a:uLnTx/>
                    <a:uFillTx/>
                    <a:latin typeface="+mn-ea"/>
                    <a:cs typeface="+mn-cs"/>
                  </a:rPr>
                  <a:t>（建议使用主题字体）</a:t>
                </a:r>
              </a:p>
            </p:txBody>
          </p:sp>
          <p:sp>
            <p:nvSpPr>
              <p:cNvPr id="33" name="Rectangle 27"/>
              <p:cNvSpPr/>
              <p:nvPr/>
            </p:nvSpPr>
            <p:spPr>
              <a:xfrm>
                <a:off x="719139" y="1735559"/>
                <a:ext cx="1992486" cy="244041"/>
              </a:xfrm>
              <a:prstGeom prst="rect">
                <a:avLst/>
              </a:prstGeom>
            </p:spPr>
            <p:txBody>
              <a:bodyPr wrap="none" lIns="0" tIns="0" rIns="0" bIns="0" anchor="ctr" anchorCtr="1">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1A262F"/>
                    </a:solidFill>
                    <a:effectLst/>
                    <a:uLnTx/>
                    <a:uFillTx/>
                    <a:latin typeface="+mn-ea"/>
                    <a:cs typeface="+mn-cs"/>
                  </a:rPr>
                  <a:t>标题文本预设</a:t>
                </a:r>
              </a:p>
            </p:txBody>
          </p:sp>
        </p:grpSp>
        <p:grpSp>
          <p:nvGrpSpPr>
            <p:cNvPr id="17" name="Group 28"/>
            <p:cNvGrpSpPr/>
            <p:nvPr/>
          </p:nvGrpSpPr>
          <p:grpSpPr>
            <a:xfrm>
              <a:off x="2641858" y="1977373"/>
              <a:ext cx="1992487" cy="659539"/>
              <a:chOff x="719139" y="1735559"/>
              <a:chExt cx="1992486" cy="659539"/>
            </a:xfrm>
          </p:grpSpPr>
          <p:sp>
            <p:nvSpPr>
              <p:cNvPr id="30" name="TextBox 29"/>
              <p:cNvSpPr txBox="1"/>
              <p:nvPr/>
            </p:nvSpPr>
            <p:spPr>
              <a:xfrm>
                <a:off x="719139" y="1979600"/>
                <a:ext cx="1992486" cy="415498"/>
              </a:xfrm>
              <a:prstGeom prst="rect">
                <a:avLst/>
              </a:prstGeom>
              <a:noFill/>
            </p:spPr>
            <p:txBody>
              <a:bodyPr wrap="square" lIns="0" tIns="0" rIns="0" bIns="0" anchor="ctr" anchorCtr="1">
                <a:norm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900" b="0" i="0" u="none" strike="noStrike" kern="1200" cap="none" spc="0" normalizeH="0" baseline="0" noProof="0">
                    <a:ln>
                      <a:noFill/>
                    </a:ln>
                    <a:solidFill>
                      <a:schemeClr val="tx1">
                        <a:lumMod val="50000"/>
                        <a:lumOff val="50000"/>
                      </a:schemeClr>
                    </a:solidFill>
                    <a:effectLst/>
                    <a:uLnTx/>
                    <a:uFillTx/>
                    <a:latin typeface="+mn-ea"/>
                    <a:cs typeface="+mn-cs"/>
                  </a:rPr>
                  <a:t>此部分内容作为文字排版占位显示 </a:t>
                </a:r>
                <a:br>
                  <a:rPr kumimoji="0" lang="zh-CN" altLang="en-US" sz="900" b="0" i="0" u="none" strike="noStrike" kern="1200" cap="none" spc="0" normalizeH="0" baseline="0" noProof="0">
                    <a:ln>
                      <a:noFill/>
                    </a:ln>
                    <a:solidFill>
                      <a:schemeClr val="tx1">
                        <a:lumMod val="50000"/>
                        <a:lumOff val="50000"/>
                      </a:schemeClr>
                    </a:solidFill>
                    <a:effectLst/>
                    <a:uLnTx/>
                    <a:uFillTx/>
                    <a:latin typeface="+mn-ea"/>
                    <a:cs typeface="+mn-cs"/>
                  </a:rPr>
                </a:br>
                <a:r>
                  <a:rPr kumimoji="0" lang="zh-CN" altLang="en-US" sz="900" b="0" i="0" u="none" strike="noStrike" kern="1200" cap="none" spc="0" normalizeH="0" baseline="0" noProof="0">
                    <a:ln>
                      <a:noFill/>
                    </a:ln>
                    <a:solidFill>
                      <a:schemeClr val="tx1">
                        <a:lumMod val="50000"/>
                        <a:lumOff val="50000"/>
                      </a:schemeClr>
                    </a:solidFill>
                    <a:effectLst/>
                    <a:uLnTx/>
                    <a:uFillTx/>
                    <a:latin typeface="+mn-ea"/>
                    <a:cs typeface="+mn-cs"/>
                  </a:rPr>
                  <a:t>（建议使用主题字体）</a:t>
                </a:r>
              </a:p>
            </p:txBody>
          </p:sp>
          <p:sp>
            <p:nvSpPr>
              <p:cNvPr id="31" name="Rectangle 30"/>
              <p:cNvSpPr/>
              <p:nvPr/>
            </p:nvSpPr>
            <p:spPr>
              <a:xfrm>
                <a:off x="719139" y="1735559"/>
                <a:ext cx="1992486" cy="244041"/>
              </a:xfrm>
              <a:prstGeom prst="rect">
                <a:avLst/>
              </a:prstGeom>
            </p:spPr>
            <p:txBody>
              <a:bodyPr wrap="none" lIns="0" tIns="0" rIns="0" bIns="0" anchor="ctr" anchorCtr="1">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a:ln>
                      <a:noFill/>
                    </a:ln>
                    <a:solidFill>
                      <a:srgbClr val="1A262F"/>
                    </a:solidFill>
                    <a:effectLst/>
                    <a:uLnTx/>
                    <a:uFillTx/>
                    <a:latin typeface="+mn-ea"/>
                    <a:cs typeface="+mn-cs"/>
                  </a:rPr>
                  <a:t>标题文本预设</a:t>
                </a:r>
              </a:p>
            </p:txBody>
          </p:sp>
        </p:grpSp>
        <p:grpSp>
          <p:nvGrpSpPr>
            <p:cNvPr id="18" name="Group 31"/>
            <p:cNvGrpSpPr/>
            <p:nvPr/>
          </p:nvGrpSpPr>
          <p:grpSpPr>
            <a:xfrm>
              <a:off x="7583731" y="1977373"/>
              <a:ext cx="1992487" cy="659539"/>
              <a:chOff x="719139" y="1735559"/>
              <a:chExt cx="1992486" cy="659539"/>
            </a:xfrm>
          </p:grpSpPr>
          <p:sp>
            <p:nvSpPr>
              <p:cNvPr id="28" name="TextBox 32"/>
              <p:cNvSpPr txBox="1"/>
              <p:nvPr/>
            </p:nvSpPr>
            <p:spPr>
              <a:xfrm>
                <a:off x="719139" y="1979600"/>
                <a:ext cx="1992486" cy="415498"/>
              </a:xfrm>
              <a:prstGeom prst="rect">
                <a:avLst/>
              </a:prstGeom>
              <a:noFill/>
            </p:spPr>
            <p:txBody>
              <a:bodyPr wrap="square" lIns="0" tIns="0" rIns="0" bIns="0" anchor="ctr" anchorCtr="1">
                <a:norm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900" b="0" i="0" u="none" strike="noStrike" kern="1200" cap="none" spc="0" normalizeH="0" baseline="0" noProof="0">
                    <a:ln>
                      <a:noFill/>
                    </a:ln>
                    <a:solidFill>
                      <a:schemeClr val="tx1">
                        <a:lumMod val="50000"/>
                        <a:lumOff val="50000"/>
                      </a:schemeClr>
                    </a:solidFill>
                    <a:effectLst/>
                    <a:uLnTx/>
                    <a:uFillTx/>
                    <a:latin typeface="+mn-ea"/>
                    <a:cs typeface="+mn-cs"/>
                  </a:rPr>
                  <a:t>此部分内容作为文字排版占位显示 </a:t>
                </a:r>
                <a:br>
                  <a:rPr kumimoji="0" lang="zh-CN" altLang="en-US" sz="900" b="0" i="0" u="none" strike="noStrike" kern="1200" cap="none" spc="0" normalizeH="0" baseline="0" noProof="0">
                    <a:ln>
                      <a:noFill/>
                    </a:ln>
                    <a:solidFill>
                      <a:schemeClr val="tx1">
                        <a:lumMod val="50000"/>
                        <a:lumOff val="50000"/>
                      </a:schemeClr>
                    </a:solidFill>
                    <a:effectLst/>
                    <a:uLnTx/>
                    <a:uFillTx/>
                    <a:latin typeface="+mn-ea"/>
                    <a:cs typeface="+mn-cs"/>
                  </a:rPr>
                </a:br>
                <a:r>
                  <a:rPr kumimoji="0" lang="zh-CN" altLang="en-US" sz="900" b="0" i="0" u="none" strike="noStrike" kern="1200" cap="none" spc="0" normalizeH="0" baseline="0" noProof="0">
                    <a:ln>
                      <a:noFill/>
                    </a:ln>
                    <a:solidFill>
                      <a:schemeClr val="tx1">
                        <a:lumMod val="50000"/>
                        <a:lumOff val="50000"/>
                      </a:schemeClr>
                    </a:solidFill>
                    <a:effectLst/>
                    <a:uLnTx/>
                    <a:uFillTx/>
                    <a:latin typeface="+mn-ea"/>
                    <a:cs typeface="+mn-cs"/>
                  </a:rPr>
                  <a:t>（建议使用主题字体）</a:t>
                </a:r>
              </a:p>
            </p:txBody>
          </p:sp>
          <p:sp>
            <p:nvSpPr>
              <p:cNvPr id="29" name="Rectangle 33"/>
              <p:cNvSpPr/>
              <p:nvPr/>
            </p:nvSpPr>
            <p:spPr>
              <a:xfrm>
                <a:off x="719139" y="1735559"/>
                <a:ext cx="1992486" cy="244041"/>
              </a:xfrm>
              <a:prstGeom prst="rect">
                <a:avLst/>
              </a:prstGeom>
            </p:spPr>
            <p:txBody>
              <a:bodyPr wrap="none" lIns="0" tIns="0" rIns="0" bIns="0" anchor="ctr" anchorCtr="1">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a:ln>
                      <a:noFill/>
                    </a:ln>
                    <a:solidFill>
                      <a:srgbClr val="1A262F"/>
                    </a:solidFill>
                    <a:effectLst/>
                    <a:uLnTx/>
                    <a:uFillTx/>
                    <a:latin typeface="+mn-ea"/>
                    <a:cs typeface="+mn-cs"/>
                  </a:rPr>
                  <a:t>标题文本预设</a:t>
                </a:r>
              </a:p>
            </p:txBody>
          </p:sp>
        </p:grpSp>
        <p:grpSp>
          <p:nvGrpSpPr>
            <p:cNvPr id="19" name="Group 34"/>
            <p:cNvGrpSpPr/>
            <p:nvPr/>
          </p:nvGrpSpPr>
          <p:grpSpPr>
            <a:xfrm>
              <a:off x="9490154" y="1977373"/>
              <a:ext cx="1992487" cy="659539"/>
              <a:chOff x="719139" y="1735559"/>
              <a:chExt cx="1992486" cy="659539"/>
            </a:xfrm>
          </p:grpSpPr>
          <p:sp>
            <p:nvSpPr>
              <p:cNvPr id="26" name="TextBox 35"/>
              <p:cNvSpPr txBox="1"/>
              <p:nvPr/>
            </p:nvSpPr>
            <p:spPr>
              <a:xfrm>
                <a:off x="719139" y="1979600"/>
                <a:ext cx="1992486" cy="415498"/>
              </a:xfrm>
              <a:prstGeom prst="rect">
                <a:avLst/>
              </a:prstGeom>
              <a:noFill/>
            </p:spPr>
            <p:txBody>
              <a:bodyPr wrap="square" lIns="0" tIns="0" rIns="0" bIns="0" anchor="ctr" anchorCtr="1">
                <a:norm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900" b="0" i="0" u="none" strike="noStrike" kern="1200" cap="none" spc="0" normalizeH="0" baseline="0" noProof="0">
                    <a:ln>
                      <a:noFill/>
                    </a:ln>
                    <a:solidFill>
                      <a:schemeClr val="tx1">
                        <a:lumMod val="50000"/>
                        <a:lumOff val="50000"/>
                      </a:schemeClr>
                    </a:solidFill>
                    <a:effectLst/>
                    <a:uLnTx/>
                    <a:uFillTx/>
                    <a:latin typeface="+mn-ea"/>
                    <a:cs typeface="+mn-cs"/>
                  </a:rPr>
                  <a:t>此部分内容作为文字排版占位显示 </a:t>
                </a:r>
                <a:br>
                  <a:rPr kumimoji="0" lang="zh-CN" altLang="en-US" sz="900" b="0" i="0" u="none" strike="noStrike" kern="1200" cap="none" spc="0" normalizeH="0" baseline="0" noProof="0">
                    <a:ln>
                      <a:noFill/>
                    </a:ln>
                    <a:solidFill>
                      <a:schemeClr val="tx1">
                        <a:lumMod val="50000"/>
                        <a:lumOff val="50000"/>
                      </a:schemeClr>
                    </a:solidFill>
                    <a:effectLst/>
                    <a:uLnTx/>
                    <a:uFillTx/>
                    <a:latin typeface="+mn-ea"/>
                    <a:cs typeface="+mn-cs"/>
                  </a:rPr>
                </a:br>
                <a:r>
                  <a:rPr kumimoji="0" lang="zh-CN" altLang="en-US" sz="900" b="0" i="0" u="none" strike="noStrike" kern="1200" cap="none" spc="0" normalizeH="0" baseline="0" noProof="0">
                    <a:ln>
                      <a:noFill/>
                    </a:ln>
                    <a:solidFill>
                      <a:schemeClr val="tx1">
                        <a:lumMod val="50000"/>
                        <a:lumOff val="50000"/>
                      </a:schemeClr>
                    </a:solidFill>
                    <a:effectLst/>
                    <a:uLnTx/>
                    <a:uFillTx/>
                    <a:latin typeface="+mn-ea"/>
                    <a:cs typeface="+mn-cs"/>
                  </a:rPr>
                  <a:t>（建议使用主题字体）</a:t>
                </a:r>
              </a:p>
            </p:txBody>
          </p:sp>
          <p:sp>
            <p:nvSpPr>
              <p:cNvPr id="27" name="Rectangle 36"/>
              <p:cNvSpPr/>
              <p:nvPr/>
            </p:nvSpPr>
            <p:spPr>
              <a:xfrm>
                <a:off x="719139" y="1735559"/>
                <a:ext cx="1992486" cy="244041"/>
              </a:xfrm>
              <a:prstGeom prst="rect">
                <a:avLst/>
              </a:prstGeom>
            </p:spPr>
            <p:txBody>
              <a:bodyPr wrap="none" lIns="0" tIns="0" rIns="0" bIns="0" anchor="ctr" anchorCtr="1">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a:ln>
                      <a:noFill/>
                    </a:ln>
                    <a:solidFill>
                      <a:srgbClr val="1A262F"/>
                    </a:solidFill>
                    <a:effectLst/>
                    <a:uLnTx/>
                    <a:uFillTx/>
                    <a:latin typeface="+mn-ea"/>
                    <a:cs typeface="+mn-cs"/>
                  </a:rPr>
                  <a:t>标题文本预设</a:t>
                </a:r>
              </a:p>
            </p:txBody>
          </p:sp>
        </p:grpSp>
        <p:grpSp>
          <p:nvGrpSpPr>
            <p:cNvPr id="20" name="Group 38"/>
            <p:cNvGrpSpPr/>
            <p:nvPr/>
          </p:nvGrpSpPr>
          <p:grpSpPr>
            <a:xfrm>
              <a:off x="5099755" y="5949281"/>
              <a:ext cx="1992487" cy="659539"/>
              <a:chOff x="719139" y="1735559"/>
              <a:chExt cx="1992486" cy="659539"/>
            </a:xfrm>
          </p:grpSpPr>
          <p:sp>
            <p:nvSpPr>
              <p:cNvPr id="24" name="TextBox 39"/>
              <p:cNvSpPr txBox="1"/>
              <p:nvPr/>
            </p:nvSpPr>
            <p:spPr>
              <a:xfrm>
                <a:off x="719139" y="1979600"/>
                <a:ext cx="1992486" cy="415498"/>
              </a:xfrm>
              <a:prstGeom prst="rect">
                <a:avLst/>
              </a:prstGeom>
              <a:noFill/>
            </p:spPr>
            <p:txBody>
              <a:bodyPr wrap="square" lIns="0" tIns="0" rIns="0" bIns="0" anchor="ctr" anchorCtr="1">
                <a:norm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900" b="0" i="0" u="none" strike="noStrike" kern="1200" cap="none" spc="0" normalizeH="0" baseline="0" noProof="0">
                    <a:ln>
                      <a:noFill/>
                    </a:ln>
                    <a:solidFill>
                      <a:schemeClr val="tx1">
                        <a:lumMod val="50000"/>
                        <a:lumOff val="50000"/>
                      </a:schemeClr>
                    </a:solidFill>
                    <a:effectLst/>
                    <a:uLnTx/>
                    <a:uFillTx/>
                    <a:latin typeface="+mn-ea"/>
                    <a:cs typeface="+mn-cs"/>
                  </a:rPr>
                  <a:t>此部分内容作为文字排版占位显示 </a:t>
                </a:r>
                <a:br>
                  <a:rPr kumimoji="0" lang="zh-CN" altLang="en-US" sz="900" b="0" i="0" u="none" strike="noStrike" kern="1200" cap="none" spc="0" normalizeH="0" baseline="0" noProof="0">
                    <a:ln>
                      <a:noFill/>
                    </a:ln>
                    <a:solidFill>
                      <a:schemeClr val="tx1">
                        <a:lumMod val="50000"/>
                        <a:lumOff val="50000"/>
                      </a:schemeClr>
                    </a:solidFill>
                    <a:effectLst/>
                    <a:uLnTx/>
                    <a:uFillTx/>
                    <a:latin typeface="+mn-ea"/>
                    <a:cs typeface="+mn-cs"/>
                  </a:rPr>
                </a:br>
                <a:r>
                  <a:rPr kumimoji="0" lang="zh-CN" altLang="en-US" sz="900" b="0" i="0" u="none" strike="noStrike" kern="1200" cap="none" spc="0" normalizeH="0" baseline="0" noProof="0">
                    <a:ln>
                      <a:noFill/>
                    </a:ln>
                    <a:solidFill>
                      <a:schemeClr val="tx1">
                        <a:lumMod val="50000"/>
                        <a:lumOff val="50000"/>
                      </a:schemeClr>
                    </a:solidFill>
                    <a:effectLst/>
                    <a:uLnTx/>
                    <a:uFillTx/>
                    <a:latin typeface="+mn-ea"/>
                    <a:cs typeface="+mn-cs"/>
                  </a:rPr>
                  <a:t>（建议使用主题字体）</a:t>
                </a:r>
              </a:p>
            </p:txBody>
          </p:sp>
          <p:sp>
            <p:nvSpPr>
              <p:cNvPr id="25" name="Rectangle 40"/>
              <p:cNvSpPr/>
              <p:nvPr/>
            </p:nvSpPr>
            <p:spPr>
              <a:xfrm>
                <a:off x="719139" y="1735559"/>
                <a:ext cx="1992486" cy="244041"/>
              </a:xfrm>
              <a:prstGeom prst="rect">
                <a:avLst/>
              </a:prstGeom>
            </p:spPr>
            <p:txBody>
              <a:bodyPr wrap="none" lIns="0" tIns="0" rIns="0" bIns="0" anchor="ctr" anchorCtr="1">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1A262F"/>
                    </a:solidFill>
                    <a:effectLst/>
                    <a:uLnTx/>
                    <a:uFillTx/>
                    <a:latin typeface="+mn-ea"/>
                    <a:cs typeface="+mn-cs"/>
                  </a:rPr>
                  <a:t>标题文本预设</a:t>
                </a:r>
              </a:p>
            </p:txBody>
          </p:sp>
        </p:grpSp>
      </p:grpSp>
      <p:cxnSp>
        <p:nvCxnSpPr>
          <p:cNvPr id="34" name="直接连接符 33"/>
          <p:cNvCxnSpPr>
            <a:cxnSpLocks/>
          </p:cNvCxnSpPr>
          <p:nvPr/>
        </p:nvCxnSpPr>
        <p:spPr>
          <a:xfrm>
            <a:off x="3028950" y="585235"/>
            <a:ext cx="9163050" cy="0"/>
          </a:xfrm>
          <a:prstGeom prst="line">
            <a:avLst/>
          </a:prstGeom>
          <a:ln w="38100">
            <a:solidFill>
              <a:srgbClr val="CE4C4B"/>
            </a:solidFill>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276225" y="232530"/>
            <a:ext cx="2646878" cy="629704"/>
            <a:chOff x="457200" y="184826"/>
            <a:chExt cx="2646878" cy="629704"/>
          </a:xfrm>
        </p:grpSpPr>
        <p:sp>
          <p:nvSpPr>
            <p:cNvPr id="36" name="文本框 35"/>
            <p:cNvSpPr txBox="1"/>
            <p:nvPr/>
          </p:nvSpPr>
          <p:spPr>
            <a:xfrm>
              <a:off x="457200" y="184826"/>
              <a:ext cx="2646878" cy="461665"/>
            </a:xfrm>
            <a:prstGeom prst="rect">
              <a:avLst/>
            </a:prstGeom>
            <a:noFill/>
          </p:spPr>
          <p:txBody>
            <a:bodyPr wrap="none" rtlCol="0">
              <a:spAutoFit/>
            </a:bodyPr>
            <a:lstStyle/>
            <a:p>
              <a:r>
                <a:rPr lang="zh-CN" altLang="en-US" sz="2400" b="1" dirty="0">
                  <a:solidFill>
                    <a:srgbClr val="CE4C4B"/>
                  </a:solidFill>
                </a:rPr>
                <a:t>标题文字添加此处</a:t>
              </a:r>
            </a:p>
          </p:txBody>
        </p:sp>
        <p:sp>
          <p:nvSpPr>
            <p:cNvPr id="37" name="文本框 36"/>
            <p:cNvSpPr txBox="1"/>
            <p:nvPr/>
          </p:nvSpPr>
          <p:spPr>
            <a:xfrm>
              <a:off x="466928" y="537531"/>
              <a:ext cx="2588672" cy="276999"/>
            </a:xfrm>
            <a:prstGeom prst="rect">
              <a:avLst/>
            </a:prstGeom>
            <a:noFill/>
          </p:spPr>
          <p:txBody>
            <a:bodyPr wrap="square" rtlCol="0">
              <a:spAutoFit/>
            </a:bodyPr>
            <a:lstStyle/>
            <a:p>
              <a:pPr algn="dist"/>
              <a:r>
                <a:rPr lang="en-US" altLang="zh-CN" sz="1200" dirty="0">
                  <a:solidFill>
                    <a:schemeClr val="tx1">
                      <a:lumMod val="50000"/>
                      <a:lumOff val="50000"/>
                    </a:schemeClr>
                  </a:solidFill>
                </a:rPr>
                <a:t>BIAO TI WEN ZI TIAN JIA CI CHU</a:t>
              </a:r>
              <a:endParaRPr lang="zh-CN" altLang="en-US" sz="1200" dirty="0">
                <a:solidFill>
                  <a:schemeClr val="tx1">
                    <a:lumMod val="50000"/>
                    <a:lumOff val="50000"/>
                  </a:schemeClr>
                </a:solidFill>
              </a:endParaRPr>
            </a:p>
          </p:txBody>
        </p:sp>
      </p:grpSp>
      <p:sp>
        <p:nvSpPr>
          <p:cNvPr id="38" name="矩形 37"/>
          <p:cNvSpPr/>
          <p:nvPr/>
        </p:nvSpPr>
        <p:spPr>
          <a:xfrm>
            <a:off x="0" y="234761"/>
            <a:ext cx="238125" cy="598897"/>
          </a:xfrm>
          <a:prstGeom prst="rect">
            <a:avLst/>
          </a:prstGeom>
          <a:solidFill>
            <a:srgbClr val="1A26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56850222"/>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PA_组合 1"/>
          <p:cNvGrpSpPr/>
          <p:nvPr>
            <p:custDataLst>
              <p:tags r:id="rId1"/>
            </p:custDataLst>
          </p:nvPr>
        </p:nvGrpSpPr>
        <p:grpSpPr>
          <a:xfrm rot="5400000">
            <a:off x="4284227" y="1395011"/>
            <a:ext cx="3623546" cy="5387310"/>
            <a:chOff x="6355326" y="926967"/>
            <a:chExt cx="3439883" cy="5114251"/>
          </a:xfrm>
        </p:grpSpPr>
        <p:sp>
          <p:nvSpPr>
            <p:cNvPr id="3" name="PA_任意多边形 416"/>
            <p:cNvSpPr>
              <a:spLocks noChangeArrowheads="1"/>
            </p:cNvSpPr>
            <p:nvPr>
              <p:custDataLst>
                <p:tags r:id="rId8"/>
              </p:custDataLst>
            </p:nvPr>
          </p:nvSpPr>
          <p:spPr bwMode="auto">
            <a:xfrm>
              <a:off x="6355326" y="926967"/>
              <a:ext cx="3439883" cy="5114251"/>
            </a:xfrm>
            <a:custGeom>
              <a:avLst/>
              <a:gdLst>
                <a:gd name="T0" fmla="*/ 8359 w 8992"/>
                <a:gd name="T1" fmla="*/ 0 h 13368"/>
                <a:gd name="T2" fmla="*/ 8991 w 8992"/>
                <a:gd name="T3" fmla="*/ 639 h 13368"/>
                <a:gd name="T4" fmla="*/ 8991 w 8992"/>
                <a:gd name="T5" fmla="*/ 12734 h 13368"/>
                <a:gd name="T6" fmla="*/ 8353 w 8992"/>
                <a:gd name="T7" fmla="*/ 13367 h 13368"/>
                <a:gd name="T8" fmla="*/ 633 w 8992"/>
                <a:gd name="T9" fmla="*/ 13361 h 13368"/>
                <a:gd name="T10" fmla="*/ 0 w 8992"/>
                <a:gd name="T11" fmla="*/ 12728 h 13368"/>
                <a:gd name="T12" fmla="*/ 0 w 8992"/>
                <a:gd name="T13" fmla="*/ 633 h 13368"/>
                <a:gd name="T14" fmla="*/ 639 w 8992"/>
                <a:gd name="T15" fmla="*/ 0 h 13368"/>
                <a:gd name="T16" fmla="*/ 8359 w 8992"/>
                <a:gd name="T17" fmla="*/ 0 h 13368"/>
                <a:gd name="T18" fmla="*/ 8359 w 8992"/>
                <a:gd name="T19" fmla="*/ 0 h 13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992" h="13368">
                  <a:moveTo>
                    <a:pt x="8359" y="0"/>
                  </a:moveTo>
                  <a:cubicBezTo>
                    <a:pt x="8710" y="0"/>
                    <a:pt x="8991" y="287"/>
                    <a:pt x="8991" y="639"/>
                  </a:cubicBezTo>
                  <a:cubicBezTo>
                    <a:pt x="8991" y="639"/>
                    <a:pt x="8991" y="639"/>
                    <a:pt x="8991" y="12734"/>
                  </a:cubicBezTo>
                  <a:cubicBezTo>
                    <a:pt x="8991" y="13081"/>
                    <a:pt x="8704" y="13367"/>
                    <a:pt x="8353" y="13367"/>
                  </a:cubicBezTo>
                  <a:cubicBezTo>
                    <a:pt x="8353" y="13367"/>
                    <a:pt x="8353" y="13367"/>
                    <a:pt x="633" y="13361"/>
                  </a:cubicBezTo>
                  <a:cubicBezTo>
                    <a:pt x="281" y="13361"/>
                    <a:pt x="0" y="13081"/>
                    <a:pt x="0" y="12728"/>
                  </a:cubicBezTo>
                  <a:cubicBezTo>
                    <a:pt x="0" y="12728"/>
                    <a:pt x="0" y="12728"/>
                    <a:pt x="0" y="633"/>
                  </a:cubicBezTo>
                  <a:cubicBezTo>
                    <a:pt x="6" y="287"/>
                    <a:pt x="286" y="0"/>
                    <a:pt x="639" y="0"/>
                  </a:cubicBezTo>
                  <a:cubicBezTo>
                    <a:pt x="639" y="0"/>
                    <a:pt x="639" y="0"/>
                    <a:pt x="8359" y="0"/>
                  </a:cubicBezTo>
                  <a:lnTo>
                    <a:pt x="8359" y="0"/>
                  </a:lnTo>
                </a:path>
              </a:pathLst>
            </a:custGeom>
            <a:solidFill>
              <a:schemeClr val="tx1">
                <a:lumMod val="75000"/>
                <a:lumOff val="25000"/>
              </a:schemeClr>
            </a:solidFill>
            <a:ln w="31750" cap="flat">
              <a:solidFill>
                <a:schemeClr val="bg1">
                  <a:lumMod val="75000"/>
                </a:schemeClr>
              </a:solidFill>
              <a:bevel/>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4" name="PA_任意多边形 417"/>
            <p:cNvSpPr>
              <a:spLocks noChangeArrowheads="1"/>
            </p:cNvSpPr>
            <p:nvPr>
              <p:custDataLst>
                <p:tags r:id="rId9"/>
              </p:custDataLst>
            </p:nvPr>
          </p:nvSpPr>
          <p:spPr bwMode="auto">
            <a:xfrm>
              <a:off x="6586104" y="1428265"/>
              <a:ext cx="2978326" cy="4111656"/>
            </a:xfrm>
            <a:custGeom>
              <a:avLst/>
              <a:gdLst>
                <a:gd name="T0" fmla="*/ 8555 w 8562"/>
                <a:gd name="T1" fmla="*/ 10734 h 10747"/>
                <a:gd name="T2" fmla="*/ 8555 w 8562"/>
                <a:gd name="T3" fmla="*/ 10734 h 10747"/>
                <a:gd name="T4" fmla="*/ 8543 w 8562"/>
                <a:gd name="T5" fmla="*/ 10746 h 10747"/>
                <a:gd name="T6" fmla="*/ 12 w 8562"/>
                <a:gd name="T7" fmla="*/ 10746 h 10747"/>
                <a:gd name="T8" fmla="*/ 0 w 8562"/>
                <a:gd name="T9" fmla="*/ 10734 h 10747"/>
                <a:gd name="T10" fmla="*/ 6 w 8562"/>
                <a:gd name="T11" fmla="*/ 12 h 10747"/>
                <a:gd name="T12" fmla="*/ 18 w 8562"/>
                <a:gd name="T13" fmla="*/ 0 h 10747"/>
                <a:gd name="T14" fmla="*/ 8549 w 8562"/>
                <a:gd name="T15" fmla="*/ 0 h 10747"/>
                <a:gd name="T16" fmla="*/ 8561 w 8562"/>
                <a:gd name="T17" fmla="*/ 12 h 10747"/>
                <a:gd name="T18" fmla="*/ 8555 w 8562"/>
                <a:gd name="T19" fmla="*/ 10734 h 107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562" h="10747">
                  <a:moveTo>
                    <a:pt x="8555" y="10734"/>
                  </a:moveTo>
                  <a:lnTo>
                    <a:pt x="8555" y="10734"/>
                  </a:lnTo>
                  <a:cubicBezTo>
                    <a:pt x="8555" y="10740"/>
                    <a:pt x="8549" y="10746"/>
                    <a:pt x="8543" y="10746"/>
                  </a:cubicBezTo>
                  <a:cubicBezTo>
                    <a:pt x="12" y="10746"/>
                    <a:pt x="12" y="10746"/>
                    <a:pt x="12" y="10746"/>
                  </a:cubicBezTo>
                  <a:cubicBezTo>
                    <a:pt x="6" y="10746"/>
                    <a:pt x="0" y="10740"/>
                    <a:pt x="0" y="10734"/>
                  </a:cubicBezTo>
                  <a:cubicBezTo>
                    <a:pt x="6" y="12"/>
                    <a:pt x="6" y="12"/>
                    <a:pt x="6" y="12"/>
                  </a:cubicBezTo>
                  <a:cubicBezTo>
                    <a:pt x="6" y="6"/>
                    <a:pt x="12" y="0"/>
                    <a:pt x="18" y="0"/>
                  </a:cubicBezTo>
                  <a:cubicBezTo>
                    <a:pt x="8549" y="0"/>
                    <a:pt x="8549" y="0"/>
                    <a:pt x="8549" y="0"/>
                  </a:cubicBezTo>
                  <a:cubicBezTo>
                    <a:pt x="8555" y="0"/>
                    <a:pt x="8561" y="6"/>
                    <a:pt x="8561" y="12"/>
                  </a:cubicBezTo>
                  <a:lnTo>
                    <a:pt x="8555" y="10734"/>
                  </a:lnTo>
                </a:path>
              </a:pathLst>
            </a:custGeom>
            <a:solidFill>
              <a:schemeClr val="bg1">
                <a:lumMod val="95000"/>
              </a:schemeClr>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endParaRPr lang="en-US"/>
            </a:p>
          </p:txBody>
        </p:sp>
        <p:sp>
          <p:nvSpPr>
            <p:cNvPr id="5" name="PA_椭圆 4"/>
            <p:cNvSpPr/>
            <p:nvPr>
              <p:custDataLst>
                <p:tags r:id="rId10"/>
              </p:custDataLst>
            </p:nvPr>
          </p:nvSpPr>
          <p:spPr>
            <a:xfrm>
              <a:off x="8034810" y="1164249"/>
              <a:ext cx="80914" cy="80914"/>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PA_椭圆 5"/>
            <p:cNvSpPr/>
            <p:nvPr>
              <p:custDataLst>
                <p:tags r:id="rId11"/>
              </p:custDataLst>
            </p:nvPr>
          </p:nvSpPr>
          <p:spPr>
            <a:xfrm>
              <a:off x="7962565" y="5676920"/>
              <a:ext cx="225405" cy="225405"/>
            </a:xfrm>
            <a:prstGeom prst="ellipse">
              <a:avLst/>
            </a:prstGeom>
            <a:noFill/>
            <a:ln>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9" name="PA_矩形 8"/>
          <p:cNvSpPr/>
          <p:nvPr>
            <p:custDataLst>
              <p:tags r:id="rId2"/>
            </p:custDataLst>
          </p:nvPr>
        </p:nvSpPr>
        <p:spPr>
          <a:xfrm>
            <a:off x="5703885" y="1796204"/>
            <a:ext cx="784230" cy="127219"/>
          </a:xfrm>
          <a:prstGeom prst="rect">
            <a:avLst/>
          </a:prstGeom>
          <a:noFill/>
          <a:ln w="38100" cap="flat" cmpd="sng" algn="ctr">
            <a:solidFill>
              <a:srgbClr val="CE4C4B"/>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A_PicturePlaceholder 11"/>
          <p:cNvPicPr>
            <a:picLocks noGrp="1" noChangeAspect="1"/>
          </p:cNvPicPr>
          <p:nvPr>
            <p:ph type="pic" sz="quarter" idx="10"/>
            <p:custDataLst>
              <p:tags r:id="rId3"/>
            </p:custDataLst>
          </p:nvPr>
        </p:nvPicPr>
        <p:blipFill>
          <a:blip r:embed="rId14" cstate="screen">
            <a:extLst>
              <a:ext uri="{28A0092B-C50C-407E-A947-70E740481C1C}">
                <a14:useLocalDpi xmlns:a14="http://schemas.microsoft.com/office/drawing/2010/main"/>
              </a:ext>
            </a:extLst>
          </a:blip>
          <a:srcRect/>
          <a:stretch>
            <a:fillRect/>
          </a:stretch>
        </p:blipFill>
        <p:spPr/>
      </p:pic>
      <p:sp>
        <p:nvSpPr>
          <p:cNvPr id="25" name="矩形 24"/>
          <p:cNvSpPr/>
          <p:nvPr/>
        </p:nvSpPr>
        <p:spPr>
          <a:xfrm>
            <a:off x="3431093" y="1016164"/>
            <a:ext cx="5329814" cy="535531"/>
          </a:xfrm>
          <a:prstGeom prst="rect">
            <a:avLst/>
          </a:prstGeom>
        </p:spPr>
        <p:txBody>
          <a:bodyPr wrap="square">
            <a:spAutoFit/>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用户可以在投影仪或者计算机上进行演示也可以将演示文稿打印出来制作成胶片以便应用到更广泛的领域中</a:t>
            </a:r>
          </a:p>
        </p:txBody>
      </p:sp>
      <p:sp>
        <p:nvSpPr>
          <p:cNvPr id="26" name="矩形 25"/>
          <p:cNvSpPr/>
          <p:nvPr/>
        </p:nvSpPr>
        <p:spPr>
          <a:xfrm>
            <a:off x="4473235" y="342628"/>
            <a:ext cx="3245530" cy="632353"/>
          </a:xfrm>
          <a:prstGeom prst="rect">
            <a:avLst/>
          </a:prstGeom>
        </p:spPr>
        <p:txBody>
          <a:bodyPr wrap="square">
            <a:spAutoFit/>
          </a:bodyPr>
          <a:lstStyle/>
          <a:p>
            <a:pPr algn="ctr">
              <a:lnSpc>
                <a:spcPct val="120000"/>
              </a:lnSpc>
            </a:pPr>
            <a:r>
              <a:rPr lang="zh-CN" altLang="en-US" sz="3200" b="1" dirty="0">
                <a:solidFill>
                  <a:srgbClr val="CE4C4B"/>
                </a:solidFill>
              </a:rPr>
              <a:t>标题文字添加</a:t>
            </a:r>
          </a:p>
        </p:txBody>
      </p:sp>
      <p:grpSp>
        <p:nvGrpSpPr>
          <p:cNvPr id="10" name="组合 9"/>
          <p:cNvGrpSpPr/>
          <p:nvPr/>
        </p:nvGrpSpPr>
        <p:grpSpPr>
          <a:xfrm>
            <a:off x="8982533" y="2825294"/>
            <a:ext cx="2622565" cy="1314356"/>
            <a:chOff x="8982533" y="2825294"/>
            <a:chExt cx="2622565" cy="1314356"/>
          </a:xfrm>
        </p:grpSpPr>
        <p:sp>
          <p:nvSpPr>
            <p:cNvPr id="22" name="PA_任意多边形 222"/>
            <p:cNvSpPr>
              <a:spLocks noChangeArrowheads="1"/>
            </p:cNvSpPr>
            <p:nvPr>
              <p:custDataLst>
                <p:tags r:id="rId7"/>
              </p:custDataLst>
            </p:nvPr>
          </p:nvSpPr>
          <p:spPr bwMode="auto">
            <a:xfrm>
              <a:off x="9148400" y="2825294"/>
              <a:ext cx="383131" cy="375309"/>
            </a:xfrm>
            <a:custGeom>
              <a:avLst/>
              <a:gdLst>
                <a:gd name="T0" fmla="*/ 186 w 216"/>
                <a:gd name="T1" fmla="*/ 0 h 210"/>
                <a:gd name="T2" fmla="*/ 29 w 216"/>
                <a:gd name="T3" fmla="*/ 0 h 210"/>
                <a:gd name="T4" fmla="*/ 29 w 216"/>
                <a:gd name="T5" fmla="*/ 0 h 210"/>
                <a:gd name="T6" fmla="*/ 0 w 216"/>
                <a:gd name="T7" fmla="*/ 29 h 210"/>
                <a:gd name="T8" fmla="*/ 0 w 216"/>
                <a:gd name="T9" fmla="*/ 136 h 210"/>
                <a:gd name="T10" fmla="*/ 0 w 216"/>
                <a:gd name="T11" fmla="*/ 136 h 210"/>
                <a:gd name="T12" fmla="*/ 29 w 216"/>
                <a:gd name="T13" fmla="*/ 165 h 210"/>
                <a:gd name="T14" fmla="*/ 32 w 216"/>
                <a:gd name="T15" fmla="*/ 165 h 210"/>
                <a:gd name="T16" fmla="*/ 32 w 216"/>
                <a:gd name="T17" fmla="*/ 209 h 210"/>
                <a:gd name="T18" fmla="*/ 96 w 216"/>
                <a:gd name="T19" fmla="*/ 165 h 210"/>
                <a:gd name="T20" fmla="*/ 186 w 216"/>
                <a:gd name="T21" fmla="*/ 165 h 210"/>
                <a:gd name="T22" fmla="*/ 186 w 216"/>
                <a:gd name="T23" fmla="*/ 165 h 210"/>
                <a:gd name="T24" fmla="*/ 215 w 216"/>
                <a:gd name="T25" fmla="*/ 136 h 210"/>
                <a:gd name="T26" fmla="*/ 215 w 216"/>
                <a:gd name="T27" fmla="*/ 29 h 210"/>
                <a:gd name="T28" fmla="*/ 215 w 216"/>
                <a:gd name="T29" fmla="*/ 29 h 210"/>
                <a:gd name="T30" fmla="*/ 186 w 216"/>
                <a:gd name="T31" fmla="*/ 0 h 210"/>
                <a:gd name="T32" fmla="*/ 207 w 216"/>
                <a:gd name="T33" fmla="*/ 136 h 210"/>
                <a:gd name="T34" fmla="*/ 207 w 216"/>
                <a:gd name="T35" fmla="*/ 136 h 210"/>
                <a:gd name="T36" fmla="*/ 186 w 216"/>
                <a:gd name="T37" fmla="*/ 157 h 210"/>
                <a:gd name="T38" fmla="*/ 93 w 216"/>
                <a:gd name="T39" fmla="*/ 157 h 210"/>
                <a:gd name="T40" fmla="*/ 40 w 216"/>
                <a:gd name="T41" fmla="*/ 193 h 210"/>
                <a:gd name="T42" fmla="*/ 41 w 216"/>
                <a:gd name="T43" fmla="*/ 157 h 210"/>
                <a:gd name="T44" fmla="*/ 29 w 216"/>
                <a:gd name="T45" fmla="*/ 157 h 210"/>
                <a:gd name="T46" fmla="*/ 29 w 216"/>
                <a:gd name="T47" fmla="*/ 157 h 210"/>
                <a:gd name="T48" fmla="*/ 8 w 216"/>
                <a:gd name="T49" fmla="*/ 136 h 210"/>
                <a:gd name="T50" fmla="*/ 8 w 216"/>
                <a:gd name="T51" fmla="*/ 29 h 210"/>
                <a:gd name="T52" fmla="*/ 8 w 216"/>
                <a:gd name="T53" fmla="*/ 29 h 210"/>
                <a:gd name="T54" fmla="*/ 29 w 216"/>
                <a:gd name="T55" fmla="*/ 8 h 210"/>
                <a:gd name="T56" fmla="*/ 186 w 216"/>
                <a:gd name="T57" fmla="*/ 8 h 210"/>
                <a:gd name="T58" fmla="*/ 186 w 216"/>
                <a:gd name="T59" fmla="*/ 8 h 210"/>
                <a:gd name="T60" fmla="*/ 207 w 216"/>
                <a:gd name="T61" fmla="*/ 29 h 210"/>
                <a:gd name="T62" fmla="*/ 207 w 216"/>
                <a:gd name="T63" fmla="*/ 136 h 210"/>
                <a:gd name="T64" fmla="*/ 78 w 216"/>
                <a:gd name="T65" fmla="*/ 80 h 210"/>
                <a:gd name="T66" fmla="*/ 78 w 216"/>
                <a:gd name="T67" fmla="*/ 80 h 210"/>
                <a:gd name="T68" fmla="*/ 57 w 216"/>
                <a:gd name="T69" fmla="*/ 88 h 210"/>
                <a:gd name="T70" fmla="*/ 57 w 216"/>
                <a:gd name="T71" fmla="*/ 88 h 210"/>
                <a:gd name="T72" fmla="*/ 65 w 216"/>
                <a:gd name="T73" fmla="*/ 67 h 210"/>
                <a:gd name="T74" fmla="*/ 65 w 216"/>
                <a:gd name="T75" fmla="*/ 67 h 210"/>
                <a:gd name="T76" fmla="*/ 78 w 216"/>
                <a:gd name="T77" fmla="*/ 80 h 210"/>
                <a:gd name="T78" fmla="*/ 120 w 216"/>
                <a:gd name="T79" fmla="*/ 80 h 210"/>
                <a:gd name="T80" fmla="*/ 120 w 216"/>
                <a:gd name="T81" fmla="*/ 80 h 210"/>
                <a:gd name="T82" fmla="*/ 99 w 216"/>
                <a:gd name="T83" fmla="*/ 88 h 210"/>
                <a:gd name="T84" fmla="*/ 99 w 216"/>
                <a:gd name="T85" fmla="*/ 88 h 210"/>
                <a:gd name="T86" fmla="*/ 108 w 216"/>
                <a:gd name="T87" fmla="*/ 67 h 210"/>
                <a:gd name="T88" fmla="*/ 108 w 216"/>
                <a:gd name="T89" fmla="*/ 67 h 210"/>
                <a:gd name="T90" fmla="*/ 120 w 216"/>
                <a:gd name="T91" fmla="*/ 80 h 210"/>
                <a:gd name="T92" fmla="*/ 162 w 216"/>
                <a:gd name="T93" fmla="*/ 81 h 210"/>
                <a:gd name="T94" fmla="*/ 162 w 216"/>
                <a:gd name="T95" fmla="*/ 81 h 210"/>
                <a:gd name="T96" fmla="*/ 141 w 216"/>
                <a:gd name="T97" fmla="*/ 90 h 210"/>
                <a:gd name="T98" fmla="*/ 141 w 216"/>
                <a:gd name="T99" fmla="*/ 90 h 210"/>
                <a:gd name="T100" fmla="*/ 150 w 216"/>
                <a:gd name="T101" fmla="*/ 69 h 210"/>
                <a:gd name="T102" fmla="*/ 150 w 216"/>
                <a:gd name="T103" fmla="*/ 69 h 210"/>
                <a:gd name="T104" fmla="*/ 162 w 216"/>
                <a:gd name="T105" fmla="*/ 8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16" h="210">
                  <a:moveTo>
                    <a:pt x="186" y="0"/>
                  </a:moveTo>
                  <a:lnTo>
                    <a:pt x="29" y="0"/>
                  </a:lnTo>
                  <a:lnTo>
                    <a:pt x="29" y="0"/>
                  </a:lnTo>
                  <a:cubicBezTo>
                    <a:pt x="13" y="0"/>
                    <a:pt x="0" y="13"/>
                    <a:pt x="0" y="29"/>
                  </a:cubicBezTo>
                  <a:lnTo>
                    <a:pt x="0" y="136"/>
                  </a:lnTo>
                  <a:lnTo>
                    <a:pt x="0" y="136"/>
                  </a:lnTo>
                  <a:cubicBezTo>
                    <a:pt x="0" y="152"/>
                    <a:pt x="13" y="165"/>
                    <a:pt x="29" y="165"/>
                  </a:cubicBezTo>
                  <a:lnTo>
                    <a:pt x="32" y="165"/>
                  </a:lnTo>
                  <a:lnTo>
                    <a:pt x="32" y="209"/>
                  </a:lnTo>
                  <a:lnTo>
                    <a:pt x="96" y="165"/>
                  </a:lnTo>
                  <a:lnTo>
                    <a:pt x="186" y="165"/>
                  </a:lnTo>
                  <a:lnTo>
                    <a:pt x="186" y="165"/>
                  </a:lnTo>
                  <a:cubicBezTo>
                    <a:pt x="202" y="165"/>
                    <a:pt x="215" y="152"/>
                    <a:pt x="215" y="136"/>
                  </a:cubicBezTo>
                  <a:lnTo>
                    <a:pt x="215" y="29"/>
                  </a:lnTo>
                  <a:lnTo>
                    <a:pt x="215" y="29"/>
                  </a:lnTo>
                  <a:cubicBezTo>
                    <a:pt x="215" y="13"/>
                    <a:pt x="202" y="0"/>
                    <a:pt x="186" y="0"/>
                  </a:cubicBezTo>
                  <a:close/>
                  <a:moveTo>
                    <a:pt x="207" y="136"/>
                  </a:moveTo>
                  <a:lnTo>
                    <a:pt x="207" y="136"/>
                  </a:lnTo>
                  <a:cubicBezTo>
                    <a:pt x="207" y="147"/>
                    <a:pt x="198" y="157"/>
                    <a:pt x="186" y="157"/>
                  </a:cubicBezTo>
                  <a:lnTo>
                    <a:pt x="93" y="157"/>
                  </a:lnTo>
                  <a:lnTo>
                    <a:pt x="40" y="193"/>
                  </a:lnTo>
                  <a:lnTo>
                    <a:pt x="41" y="157"/>
                  </a:lnTo>
                  <a:lnTo>
                    <a:pt x="29" y="157"/>
                  </a:lnTo>
                  <a:lnTo>
                    <a:pt x="29" y="157"/>
                  </a:lnTo>
                  <a:cubicBezTo>
                    <a:pt x="17" y="157"/>
                    <a:pt x="8" y="147"/>
                    <a:pt x="8" y="136"/>
                  </a:cubicBezTo>
                  <a:lnTo>
                    <a:pt x="8" y="29"/>
                  </a:lnTo>
                  <a:lnTo>
                    <a:pt x="8" y="29"/>
                  </a:lnTo>
                  <a:cubicBezTo>
                    <a:pt x="8" y="17"/>
                    <a:pt x="17" y="8"/>
                    <a:pt x="29" y="8"/>
                  </a:cubicBezTo>
                  <a:lnTo>
                    <a:pt x="186" y="8"/>
                  </a:lnTo>
                  <a:lnTo>
                    <a:pt x="186" y="8"/>
                  </a:lnTo>
                  <a:cubicBezTo>
                    <a:pt x="198" y="8"/>
                    <a:pt x="207" y="17"/>
                    <a:pt x="207" y="29"/>
                  </a:cubicBezTo>
                  <a:lnTo>
                    <a:pt x="207" y="136"/>
                  </a:lnTo>
                  <a:close/>
                  <a:moveTo>
                    <a:pt x="78" y="80"/>
                  </a:moveTo>
                  <a:lnTo>
                    <a:pt x="78" y="80"/>
                  </a:lnTo>
                  <a:cubicBezTo>
                    <a:pt x="78" y="91"/>
                    <a:pt x="65" y="97"/>
                    <a:pt x="57" y="88"/>
                  </a:cubicBezTo>
                  <a:lnTo>
                    <a:pt x="57" y="88"/>
                  </a:lnTo>
                  <a:cubicBezTo>
                    <a:pt x="49" y="81"/>
                    <a:pt x="54" y="67"/>
                    <a:pt x="65" y="67"/>
                  </a:cubicBezTo>
                  <a:lnTo>
                    <a:pt x="65" y="67"/>
                  </a:lnTo>
                  <a:cubicBezTo>
                    <a:pt x="72" y="67"/>
                    <a:pt x="78" y="73"/>
                    <a:pt x="78" y="80"/>
                  </a:cubicBezTo>
                  <a:close/>
                  <a:moveTo>
                    <a:pt x="120" y="80"/>
                  </a:moveTo>
                  <a:lnTo>
                    <a:pt x="120" y="80"/>
                  </a:lnTo>
                  <a:cubicBezTo>
                    <a:pt x="120" y="91"/>
                    <a:pt x="107" y="97"/>
                    <a:pt x="99" y="88"/>
                  </a:cubicBezTo>
                  <a:lnTo>
                    <a:pt x="99" y="88"/>
                  </a:lnTo>
                  <a:cubicBezTo>
                    <a:pt x="91" y="81"/>
                    <a:pt x="97" y="67"/>
                    <a:pt x="108" y="67"/>
                  </a:cubicBezTo>
                  <a:lnTo>
                    <a:pt x="108" y="67"/>
                  </a:lnTo>
                  <a:cubicBezTo>
                    <a:pt x="114" y="67"/>
                    <a:pt x="120" y="73"/>
                    <a:pt x="120" y="80"/>
                  </a:cubicBezTo>
                  <a:close/>
                  <a:moveTo>
                    <a:pt x="162" y="81"/>
                  </a:moveTo>
                  <a:lnTo>
                    <a:pt x="162" y="81"/>
                  </a:lnTo>
                  <a:cubicBezTo>
                    <a:pt x="162" y="93"/>
                    <a:pt x="149" y="98"/>
                    <a:pt x="141" y="90"/>
                  </a:cubicBezTo>
                  <a:lnTo>
                    <a:pt x="141" y="90"/>
                  </a:lnTo>
                  <a:cubicBezTo>
                    <a:pt x="133" y="82"/>
                    <a:pt x="138" y="69"/>
                    <a:pt x="150" y="69"/>
                  </a:cubicBezTo>
                  <a:lnTo>
                    <a:pt x="150" y="69"/>
                  </a:lnTo>
                  <a:cubicBezTo>
                    <a:pt x="156" y="69"/>
                    <a:pt x="162" y="74"/>
                    <a:pt x="162" y="81"/>
                  </a:cubicBezTo>
                  <a:close/>
                </a:path>
              </a:pathLst>
            </a:custGeom>
            <a:solidFill>
              <a:schemeClr val="tx1">
                <a:lumMod val="75000"/>
                <a:lumOff val="25000"/>
              </a:schemeClr>
            </a:solidFill>
            <a:ln>
              <a:noFill/>
            </a:ln>
            <a:effectLst/>
            <a:extLst/>
          </p:spPr>
          <p:txBody>
            <a:bodyPr wrap="none" anchor="ctr"/>
            <a:lstStyle/>
            <a:p>
              <a:endParaRPr lang="en-US"/>
            </a:p>
          </p:txBody>
        </p:sp>
        <p:grpSp>
          <p:nvGrpSpPr>
            <p:cNvPr id="27" name="组合 26"/>
            <p:cNvGrpSpPr/>
            <p:nvPr/>
          </p:nvGrpSpPr>
          <p:grpSpPr>
            <a:xfrm>
              <a:off x="8982533" y="3251495"/>
              <a:ext cx="2622565" cy="888155"/>
              <a:chOff x="5865002" y="3276548"/>
              <a:chExt cx="2622565" cy="888155"/>
            </a:xfrm>
          </p:grpSpPr>
          <p:sp>
            <p:nvSpPr>
              <p:cNvPr id="28" name="矩形 27"/>
              <p:cNvSpPr/>
              <p:nvPr/>
            </p:nvSpPr>
            <p:spPr>
              <a:xfrm>
                <a:off x="5865002" y="3629172"/>
                <a:ext cx="2622565" cy="535531"/>
              </a:xfrm>
              <a:prstGeom prst="rect">
                <a:avLst/>
              </a:prstGeom>
            </p:spPr>
            <p:txBody>
              <a:bodyPr wrap="square">
                <a:spAutoFit/>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29" name="矩形 28"/>
              <p:cNvSpPr/>
              <p:nvPr/>
            </p:nvSpPr>
            <p:spPr>
              <a:xfrm>
                <a:off x="5865002" y="3276548"/>
                <a:ext cx="2241974" cy="362343"/>
              </a:xfrm>
              <a:prstGeom prst="rect">
                <a:avLst/>
              </a:prstGeom>
            </p:spPr>
            <p:txBody>
              <a:bodyPr wrap="square">
                <a:spAutoFit/>
              </a:bodyPr>
              <a:lstStyle/>
              <a:p>
                <a:pPr algn="just">
                  <a:lnSpc>
                    <a:spcPct val="120000"/>
                  </a:lnSpc>
                </a:pPr>
                <a:r>
                  <a:rPr lang="zh-CN" altLang="en-US" sz="1600" b="1" dirty="0">
                    <a:solidFill>
                      <a:schemeClr val="tx1">
                        <a:lumMod val="65000"/>
                        <a:lumOff val="35000"/>
                      </a:schemeClr>
                    </a:solidFill>
                  </a:rPr>
                  <a:t>标题文字添加</a:t>
                </a:r>
              </a:p>
            </p:txBody>
          </p:sp>
        </p:grpSp>
      </p:grpSp>
      <p:grpSp>
        <p:nvGrpSpPr>
          <p:cNvPr id="11" name="组合 10"/>
          <p:cNvGrpSpPr/>
          <p:nvPr/>
        </p:nvGrpSpPr>
        <p:grpSpPr>
          <a:xfrm>
            <a:off x="8982533" y="4391196"/>
            <a:ext cx="2622565" cy="1272068"/>
            <a:chOff x="8982533" y="4391196"/>
            <a:chExt cx="2622565" cy="1272068"/>
          </a:xfrm>
        </p:grpSpPr>
        <p:sp>
          <p:nvSpPr>
            <p:cNvPr id="24" name="PA_任意多边形 160"/>
            <p:cNvSpPr>
              <a:spLocks noChangeArrowheads="1"/>
            </p:cNvSpPr>
            <p:nvPr>
              <p:custDataLst>
                <p:tags r:id="rId6"/>
              </p:custDataLst>
            </p:nvPr>
          </p:nvSpPr>
          <p:spPr bwMode="auto">
            <a:xfrm>
              <a:off x="9140582" y="4391196"/>
              <a:ext cx="367491" cy="312757"/>
            </a:xfrm>
            <a:custGeom>
              <a:avLst/>
              <a:gdLst>
                <a:gd name="T0" fmla="*/ 0 w 209"/>
                <a:gd name="T1" fmla="*/ 175 h 176"/>
                <a:gd name="T2" fmla="*/ 39 w 209"/>
                <a:gd name="T3" fmla="*/ 175 h 176"/>
                <a:gd name="T4" fmla="*/ 39 w 209"/>
                <a:gd name="T5" fmla="*/ 103 h 176"/>
                <a:gd name="T6" fmla="*/ 0 w 209"/>
                <a:gd name="T7" fmla="*/ 103 h 176"/>
                <a:gd name="T8" fmla="*/ 0 w 209"/>
                <a:gd name="T9" fmla="*/ 175 h 176"/>
                <a:gd name="T10" fmla="*/ 9 w 209"/>
                <a:gd name="T11" fmla="*/ 112 h 176"/>
                <a:gd name="T12" fmla="*/ 31 w 209"/>
                <a:gd name="T13" fmla="*/ 112 h 176"/>
                <a:gd name="T14" fmla="*/ 31 w 209"/>
                <a:gd name="T15" fmla="*/ 166 h 176"/>
                <a:gd name="T16" fmla="*/ 9 w 209"/>
                <a:gd name="T17" fmla="*/ 166 h 176"/>
                <a:gd name="T18" fmla="*/ 9 w 209"/>
                <a:gd name="T19" fmla="*/ 112 h 176"/>
                <a:gd name="T20" fmla="*/ 57 w 209"/>
                <a:gd name="T21" fmla="*/ 175 h 176"/>
                <a:gd name="T22" fmla="*/ 96 w 209"/>
                <a:gd name="T23" fmla="*/ 175 h 176"/>
                <a:gd name="T24" fmla="*/ 96 w 209"/>
                <a:gd name="T25" fmla="*/ 38 h 176"/>
                <a:gd name="T26" fmla="*/ 57 w 209"/>
                <a:gd name="T27" fmla="*/ 38 h 176"/>
                <a:gd name="T28" fmla="*/ 57 w 209"/>
                <a:gd name="T29" fmla="*/ 175 h 176"/>
                <a:gd name="T30" fmla="*/ 65 w 209"/>
                <a:gd name="T31" fmla="*/ 47 h 176"/>
                <a:gd name="T32" fmla="*/ 87 w 209"/>
                <a:gd name="T33" fmla="*/ 47 h 176"/>
                <a:gd name="T34" fmla="*/ 87 w 209"/>
                <a:gd name="T35" fmla="*/ 166 h 176"/>
                <a:gd name="T36" fmla="*/ 65 w 209"/>
                <a:gd name="T37" fmla="*/ 166 h 176"/>
                <a:gd name="T38" fmla="*/ 65 w 209"/>
                <a:gd name="T39" fmla="*/ 47 h 176"/>
                <a:gd name="T40" fmla="*/ 169 w 209"/>
                <a:gd name="T41" fmla="*/ 69 h 176"/>
                <a:gd name="T42" fmla="*/ 169 w 209"/>
                <a:gd name="T43" fmla="*/ 175 h 176"/>
                <a:gd name="T44" fmla="*/ 208 w 209"/>
                <a:gd name="T45" fmla="*/ 175 h 176"/>
                <a:gd name="T46" fmla="*/ 208 w 209"/>
                <a:gd name="T47" fmla="*/ 69 h 176"/>
                <a:gd name="T48" fmla="*/ 169 w 209"/>
                <a:gd name="T49" fmla="*/ 69 h 176"/>
                <a:gd name="T50" fmla="*/ 200 w 209"/>
                <a:gd name="T51" fmla="*/ 166 h 176"/>
                <a:gd name="T52" fmla="*/ 177 w 209"/>
                <a:gd name="T53" fmla="*/ 166 h 176"/>
                <a:gd name="T54" fmla="*/ 177 w 209"/>
                <a:gd name="T55" fmla="*/ 77 h 176"/>
                <a:gd name="T56" fmla="*/ 200 w 209"/>
                <a:gd name="T57" fmla="*/ 77 h 176"/>
                <a:gd name="T58" fmla="*/ 200 w 209"/>
                <a:gd name="T59" fmla="*/ 166 h 176"/>
                <a:gd name="T60" fmla="*/ 113 w 209"/>
                <a:gd name="T61" fmla="*/ 175 h 176"/>
                <a:gd name="T62" fmla="*/ 152 w 209"/>
                <a:gd name="T63" fmla="*/ 175 h 176"/>
                <a:gd name="T64" fmla="*/ 152 w 209"/>
                <a:gd name="T65" fmla="*/ 0 h 176"/>
                <a:gd name="T66" fmla="*/ 113 w 209"/>
                <a:gd name="T67" fmla="*/ 0 h 176"/>
                <a:gd name="T68" fmla="*/ 113 w 209"/>
                <a:gd name="T69" fmla="*/ 175 h 176"/>
                <a:gd name="T70" fmla="*/ 121 w 209"/>
                <a:gd name="T71" fmla="*/ 8 h 176"/>
                <a:gd name="T72" fmla="*/ 144 w 209"/>
                <a:gd name="T73" fmla="*/ 8 h 176"/>
                <a:gd name="T74" fmla="*/ 144 w 209"/>
                <a:gd name="T75" fmla="*/ 166 h 176"/>
                <a:gd name="T76" fmla="*/ 121 w 209"/>
                <a:gd name="T77" fmla="*/ 166 h 176"/>
                <a:gd name="T78" fmla="*/ 121 w 209"/>
                <a:gd name="T79" fmla="*/ 8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09" h="176">
                  <a:moveTo>
                    <a:pt x="0" y="175"/>
                  </a:moveTo>
                  <a:lnTo>
                    <a:pt x="39" y="175"/>
                  </a:lnTo>
                  <a:lnTo>
                    <a:pt x="39" y="103"/>
                  </a:lnTo>
                  <a:lnTo>
                    <a:pt x="0" y="103"/>
                  </a:lnTo>
                  <a:lnTo>
                    <a:pt x="0" y="175"/>
                  </a:lnTo>
                  <a:close/>
                  <a:moveTo>
                    <a:pt x="9" y="112"/>
                  </a:moveTo>
                  <a:lnTo>
                    <a:pt x="31" y="112"/>
                  </a:lnTo>
                  <a:lnTo>
                    <a:pt x="31" y="166"/>
                  </a:lnTo>
                  <a:lnTo>
                    <a:pt x="9" y="166"/>
                  </a:lnTo>
                  <a:lnTo>
                    <a:pt x="9" y="112"/>
                  </a:lnTo>
                  <a:close/>
                  <a:moveTo>
                    <a:pt x="57" y="175"/>
                  </a:moveTo>
                  <a:lnTo>
                    <a:pt x="96" y="175"/>
                  </a:lnTo>
                  <a:lnTo>
                    <a:pt x="96" y="38"/>
                  </a:lnTo>
                  <a:lnTo>
                    <a:pt x="57" y="38"/>
                  </a:lnTo>
                  <a:lnTo>
                    <a:pt x="57" y="175"/>
                  </a:lnTo>
                  <a:close/>
                  <a:moveTo>
                    <a:pt x="65" y="47"/>
                  </a:moveTo>
                  <a:lnTo>
                    <a:pt x="87" y="47"/>
                  </a:lnTo>
                  <a:lnTo>
                    <a:pt x="87" y="166"/>
                  </a:lnTo>
                  <a:lnTo>
                    <a:pt x="65" y="166"/>
                  </a:lnTo>
                  <a:lnTo>
                    <a:pt x="65" y="47"/>
                  </a:lnTo>
                  <a:close/>
                  <a:moveTo>
                    <a:pt x="169" y="69"/>
                  </a:moveTo>
                  <a:lnTo>
                    <a:pt x="169" y="175"/>
                  </a:lnTo>
                  <a:lnTo>
                    <a:pt x="208" y="175"/>
                  </a:lnTo>
                  <a:lnTo>
                    <a:pt x="208" y="69"/>
                  </a:lnTo>
                  <a:lnTo>
                    <a:pt x="169" y="69"/>
                  </a:lnTo>
                  <a:close/>
                  <a:moveTo>
                    <a:pt x="200" y="166"/>
                  </a:moveTo>
                  <a:lnTo>
                    <a:pt x="177" y="166"/>
                  </a:lnTo>
                  <a:lnTo>
                    <a:pt x="177" y="77"/>
                  </a:lnTo>
                  <a:lnTo>
                    <a:pt x="200" y="77"/>
                  </a:lnTo>
                  <a:lnTo>
                    <a:pt x="200" y="166"/>
                  </a:lnTo>
                  <a:close/>
                  <a:moveTo>
                    <a:pt x="113" y="175"/>
                  </a:moveTo>
                  <a:lnTo>
                    <a:pt x="152" y="175"/>
                  </a:lnTo>
                  <a:lnTo>
                    <a:pt x="152" y="0"/>
                  </a:lnTo>
                  <a:lnTo>
                    <a:pt x="113" y="0"/>
                  </a:lnTo>
                  <a:lnTo>
                    <a:pt x="113" y="175"/>
                  </a:lnTo>
                  <a:close/>
                  <a:moveTo>
                    <a:pt x="121" y="8"/>
                  </a:moveTo>
                  <a:lnTo>
                    <a:pt x="144" y="8"/>
                  </a:lnTo>
                  <a:lnTo>
                    <a:pt x="144" y="166"/>
                  </a:lnTo>
                  <a:lnTo>
                    <a:pt x="121" y="166"/>
                  </a:lnTo>
                  <a:lnTo>
                    <a:pt x="121" y="8"/>
                  </a:lnTo>
                  <a:close/>
                </a:path>
              </a:pathLst>
            </a:custGeom>
            <a:solidFill>
              <a:schemeClr val="tx1">
                <a:lumMod val="75000"/>
                <a:lumOff val="25000"/>
              </a:schemeClr>
            </a:solidFill>
            <a:ln>
              <a:noFill/>
            </a:ln>
            <a:effectLst/>
            <a:extLst/>
          </p:spPr>
          <p:txBody>
            <a:bodyPr wrap="none" anchor="ctr"/>
            <a:lstStyle/>
            <a:p>
              <a:endParaRPr lang="en-US"/>
            </a:p>
          </p:txBody>
        </p:sp>
        <p:grpSp>
          <p:nvGrpSpPr>
            <p:cNvPr id="30" name="组合 29"/>
            <p:cNvGrpSpPr/>
            <p:nvPr/>
          </p:nvGrpSpPr>
          <p:grpSpPr>
            <a:xfrm>
              <a:off x="8982533" y="4775109"/>
              <a:ext cx="2622565" cy="888155"/>
              <a:chOff x="5865002" y="3276548"/>
              <a:chExt cx="2622565" cy="888155"/>
            </a:xfrm>
          </p:grpSpPr>
          <p:sp>
            <p:nvSpPr>
              <p:cNvPr id="31" name="矩形 30"/>
              <p:cNvSpPr/>
              <p:nvPr/>
            </p:nvSpPr>
            <p:spPr>
              <a:xfrm>
                <a:off x="5865002" y="3629172"/>
                <a:ext cx="2622565" cy="535531"/>
              </a:xfrm>
              <a:prstGeom prst="rect">
                <a:avLst/>
              </a:prstGeom>
            </p:spPr>
            <p:txBody>
              <a:bodyPr wrap="square">
                <a:spAutoFit/>
              </a:bodyPr>
              <a:lstStyle/>
              <a:p>
                <a:pPr algn="just">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32" name="矩形 31"/>
              <p:cNvSpPr/>
              <p:nvPr/>
            </p:nvSpPr>
            <p:spPr>
              <a:xfrm>
                <a:off x="5865002" y="3276548"/>
                <a:ext cx="2241974" cy="362343"/>
              </a:xfrm>
              <a:prstGeom prst="rect">
                <a:avLst/>
              </a:prstGeom>
            </p:spPr>
            <p:txBody>
              <a:bodyPr wrap="square">
                <a:spAutoFit/>
              </a:bodyPr>
              <a:lstStyle/>
              <a:p>
                <a:pPr algn="just">
                  <a:lnSpc>
                    <a:spcPct val="120000"/>
                  </a:lnSpc>
                </a:pPr>
                <a:r>
                  <a:rPr lang="zh-CN" altLang="en-US" sz="1600" b="1" dirty="0">
                    <a:solidFill>
                      <a:schemeClr val="tx1">
                        <a:lumMod val="65000"/>
                        <a:lumOff val="35000"/>
                      </a:schemeClr>
                    </a:solidFill>
                  </a:rPr>
                  <a:t>标题文字添加</a:t>
                </a:r>
              </a:p>
            </p:txBody>
          </p:sp>
        </p:grpSp>
      </p:grpSp>
      <p:grpSp>
        <p:nvGrpSpPr>
          <p:cNvPr id="7" name="组合 6"/>
          <p:cNvGrpSpPr/>
          <p:nvPr/>
        </p:nvGrpSpPr>
        <p:grpSpPr>
          <a:xfrm>
            <a:off x="556608" y="2825294"/>
            <a:ext cx="2622565" cy="1314356"/>
            <a:chOff x="556608" y="2825294"/>
            <a:chExt cx="2622565" cy="1314356"/>
          </a:xfrm>
        </p:grpSpPr>
        <p:sp>
          <p:nvSpPr>
            <p:cNvPr id="13" name="PA_任意多边形 193"/>
            <p:cNvSpPr>
              <a:spLocks noChangeArrowheads="1"/>
            </p:cNvSpPr>
            <p:nvPr>
              <p:custDataLst>
                <p:tags r:id="rId5"/>
              </p:custDataLst>
            </p:nvPr>
          </p:nvSpPr>
          <p:spPr bwMode="auto">
            <a:xfrm>
              <a:off x="2541597" y="2825294"/>
              <a:ext cx="414405" cy="351849"/>
            </a:xfrm>
            <a:custGeom>
              <a:avLst/>
              <a:gdLst>
                <a:gd name="T0" fmla="*/ 117 w 232"/>
                <a:gd name="T1" fmla="*/ 196 h 197"/>
                <a:gd name="T2" fmla="*/ 25 w 232"/>
                <a:gd name="T3" fmla="*/ 104 h 197"/>
                <a:gd name="T4" fmla="*/ 25 w 232"/>
                <a:gd name="T5" fmla="*/ 104 h 197"/>
                <a:gd name="T6" fmla="*/ 25 w 232"/>
                <a:gd name="T7" fmla="*/ 22 h 197"/>
                <a:gd name="T8" fmla="*/ 25 w 232"/>
                <a:gd name="T9" fmla="*/ 22 h 197"/>
                <a:gd name="T10" fmla="*/ 107 w 232"/>
                <a:gd name="T11" fmla="*/ 22 h 197"/>
                <a:gd name="T12" fmla="*/ 117 w 232"/>
                <a:gd name="T13" fmla="*/ 32 h 197"/>
                <a:gd name="T14" fmla="*/ 127 w 232"/>
                <a:gd name="T15" fmla="*/ 22 h 197"/>
                <a:gd name="T16" fmla="*/ 127 w 232"/>
                <a:gd name="T17" fmla="*/ 22 h 197"/>
                <a:gd name="T18" fmla="*/ 209 w 232"/>
                <a:gd name="T19" fmla="*/ 22 h 197"/>
                <a:gd name="T20" fmla="*/ 209 w 232"/>
                <a:gd name="T21" fmla="*/ 22 h 197"/>
                <a:gd name="T22" fmla="*/ 209 w 232"/>
                <a:gd name="T23" fmla="*/ 104 h 197"/>
                <a:gd name="T24" fmla="*/ 117 w 232"/>
                <a:gd name="T25" fmla="*/ 196 h 197"/>
                <a:gd name="T26" fmla="*/ 66 w 232"/>
                <a:gd name="T27" fmla="*/ 14 h 197"/>
                <a:gd name="T28" fmla="*/ 66 w 232"/>
                <a:gd name="T29" fmla="*/ 14 h 197"/>
                <a:gd name="T30" fmla="*/ 31 w 232"/>
                <a:gd name="T31" fmla="*/ 98 h 197"/>
                <a:gd name="T32" fmla="*/ 117 w 232"/>
                <a:gd name="T33" fmla="*/ 184 h 197"/>
                <a:gd name="T34" fmla="*/ 203 w 232"/>
                <a:gd name="T35" fmla="*/ 98 h 197"/>
                <a:gd name="T36" fmla="*/ 203 w 232"/>
                <a:gd name="T37" fmla="*/ 98 h 197"/>
                <a:gd name="T38" fmla="*/ 203 w 232"/>
                <a:gd name="T39" fmla="*/ 28 h 197"/>
                <a:gd name="T40" fmla="*/ 203 w 232"/>
                <a:gd name="T41" fmla="*/ 28 h 197"/>
                <a:gd name="T42" fmla="*/ 133 w 232"/>
                <a:gd name="T43" fmla="*/ 28 h 197"/>
                <a:gd name="T44" fmla="*/ 117 w 232"/>
                <a:gd name="T45" fmla="*/ 44 h 197"/>
                <a:gd name="T46" fmla="*/ 101 w 232"/>
                <a:gd name="T47" fmla="*/ 28 h 197"/>
                <a:gd name="T48" fmla="*/ 101 w 232"/>
                <a:gd name="T49" fmla="*/ 28 h 197"/>
                <a:gd name="T50" fmla="*/ 66 w 232"/>
                <a:gd name="T51" fmla="*/ 14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32" h="197">
                  <a:moveTo>
                    <a:pt x="117" y="196"/>
                  </a:moveTo>
                  <a:lnTo>
                    <a:pt x="25" y="104"/>
                  </a:lnTo>
                  <a:lnTo>
                    <a:pt x="25" y="104"/>
                  </a:lnTo>
                  <a:cubicBezTo>
                    <a:pt x="3" y="81"/>
                    <a:pt x="3" y="45"/>
                    <a:pt x="25" y="22"/>
                  </a:cubicBezTo>
                  <a:lnTo>
                    <a:pt x="25" y="22"/>
                  </a:lnTo>
                  <a:cubicBezTo>
                    <a:pt x="48" y="0"/>
                    <a:pt x="84" y="0"/>
                    <a:pt x="107" y="22"/>
                  </a:cubicBezTo>
                  <a:lnTo>
                    <a:pt x="117" y="32"/>
                  </a:lnTo>
                  <a:lnTo>
                    <a:pt x="127" y="22"/>
                  </a:lnTo>
                  <a:lnTo>
                    <a:pt x="127" y="22"/>
                  </a:lnTo>
                  <a:cubicBezTo>
                    <a:pt x="149" y="0"/>
                    <a:pt x="186" y="0"/>
                    <a:pt x="209" y="22"/>
                  </a:cubicBezTo>
                  <a:lnTo>
                    <a:pt x="209" y="22"/>
                  </a:lnTo>
                  <a:cubicBezTo>
                    <a:pt x="231" y="45"/>
                    <a:pt x="231" y="81"/>
                    <a:pt x="209" y="104"/>
                  </a:cubicBezTo>
                  <a:lnTo>
                    <a:pt x="117" y="196"/>
                  </a:lnTo>
                  <a:close/>
                  <a:moveTo>
                    <a:pt x="66" y="14"/>
                  </a:moveTo>
                  <a:lnTo>
                    <a:pt x="66" y="14"/>
                  </a:lnTo>
                  <a:cubicBezTo>
                    <a:pt x="22" y="14"/>
                    <a:pt x="0" y="67"/>
                    <a:pt x="31" y="98"/>
                  </a:cubicBezTo>
                  <a:lnTo>
                    <a:pt x="117" y="184"/>
                  </a:lnTo>
                  <a:lnTo>
                    <a:pt x="203" y="98"/>
                  </a:lnTo>
                  <a:lnTo>
                    <a:pt x="203" y="98"/>
                  </a:lnTo>
                  <a:cubicBezTo>
                    <a:pt x="221" y="79"/>
                    <a:pt x="221" y="47"/>
                    <a:pt x="203" y="28"/>
                  </a:cubicBezTo>
                  <a:lnTo>
                    <a:pt x="203" y="28"/>
                  </a:lnTo>
                  <a:cubicBezTo>
                    <a:pt x="183" y="9"/>
                    <a:pt x="152" y="9"/>
                    <a:pt x="133" y="28"/>
                  </a:cubicBezTo>
                  <a:lnTo>
                    <a:pt x="117" y="44"/>
                  </a:lnTo>
                  <a:lnTo>
                    <a:pt x="101" y="28"/>
                  </a:lnTo>
                  <a:lnTo>
                    <a:pt x="101" y="28"/>
                  </a:lnTo>
                  <a:cubicBezTo>
                    <a:pt x="92" y="19"/>
                    <a:pt x="79" y="14"/>
                    <a:pt x="66" y="14"/>
                  </a:cubicBezTo>
                  <a:close/>
                </a:path>
              </a:pathLst>
            </a:custGeom>
            <a:solidFill>
              <a:schemeClr val="tx1">
                <a:lumMod val="75000"/>
                <a:lumOff val="25000"/>
              </a:schemeClr>
            </a:solidFill>
            <a:ln>
              <a:noFill/>
            </a:ln>
            <a:effectLst/>
            <a:extLst/>
          </p:spPr>
          <p:txBody>
            <a:bodyPr wrap="none" anchor="ctr"/>
            <a:lstStyle/>
            <a:p>
              <a:endParaRPr lang="en-US"/>
            </a:p>
          </p:txBody>
        </p:sp>
        <p:grpSp>
          <p:nvGrpSpPr>
            <p:cNvPr id="33" name="组合 32"/>
            <p:cNvGrpSpPr/>
            <p:nvPr/>
          </p:nvGrpSpPr>
          <p:grpSpPr>
            <a:xfrm>
              <a:off x="556608" y="3251495"/>
              <a:ext cx="2622565" cy="888155"/>
              <a:chOff x="5865002" y="3276548"/>
              <a:chExt cx="2622565" cy="888155"/>
            </a:xfrm>
          </p:grpSpPr>
          <p:sp>
            <p:nvSpPr>
              <p:cNvPr id="34" name="矩形 33"/>
              <p:cNvSpPr/>
              <p:nvPr/>
            </p:nvSpPr>
            <p:spPr>
              <a:xfrm>
                <a:off x="5865002" y="3629172"/>
                <a:ext cx="2622565" cy="535531"/>
              </a:xfrm>
              <a:prstGeom prst="rect">
                <a:avLst/>
              </a:prstGeom>
            </p:spPr>
            <p:txBody>
              <a:bodyPr wrap="square">
                <a:spAutoFit/>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35" name="矩形 34"/>
              <p:cNvSpPr/>
              <p:nvPr/>
            </p:nvSpPr>
            <p:spPr>
              <a:xfrm>
                <a:off x="6245593" y="3276548"/>
                <a:ext cx="2241974" cy="387798"/>
              </a:xfrm>
              <a:prstGeom prst="rect">
                <a:avLst/>
              </a:prstGeom>
            </p:spPr>
            <p:txBody>
              <a:bodyPr wrap="square">
                <a:spAutoFit/>
              </a:bodyPr>
              <a:lstStyle/>
              <a:p>
                <a:pPr algn="r">
                  <a:lnSpc>
                    <a:spcPct val="120000"/>
                  </a:lnSpc>
                </a:pPr>
                <a:r>
                  <a:rPr lang="zh-CN" altLang="en-US" sz="1600" b="1" dirty="0">
                    <a:solidFill>
                      <a:schemeClr val="tx1">
                        <a:lumMod val="65000"/>
                        <a:lumOff val="35000"/>
                      </a:schemeClr>
                    </a:solidFill>
                  </a:rPr>
                  <a:t>标题文字添加</a:t>
                </a:r>
              </a:p>
            </p:txBody>
          </p:sp>
        </p:grpSp>
      </p:grpSp>
      <p:grpSp>
        <p:nvGrpSpPr>
          <p:cNvPr id="8" name="组合 7"/>
          <p:cNvGrpSpPr/>
          <p:nvPr/>
        </p:nvGrpSpPr>
        <p:grpSpPr>
          <a:xfrm>
            <a:off x="556608" y="4399018"/>
            <a:ext cx="2622565" cy="1264246"/>
            <a:chOff x="556608" y="4399018"/>
            <a:chExt cx="2622565" cy="1264246"/>
          </a:xfrm>
        </p:grpSpPr>
        <p:sp>
          <p:nvSpPr>
            <p:cNvPr id="23" name="PA_任意多边形 217"/>
            <p:cNvSpPr>
              <a:spLocks noChangeArrowheads="1"/>
            </p:cNvSpPr>
            <p:nvPr>
              <p:custDataLst>
                <p:tags r:id="rId4"/>
              </p:custDataLst>
            </p:nvPr>
          </p:nvSpPr>
          <p:spPr bwMode="auto">
            <a:xfrm>
              <a:off x="2572871" y="4399018"/>
              <a:ext cx="383131" cy="304935"/>
            </a:xfrm>
            <a:custGeom>
              <a:avLst/>
              <a:gdLst>
                <a:gd name="T0" fmla="*/ 25 w 216"/>
                <a:gd name="T1" fmla="*/ 171 h 172"/>
                <a:gd name="T2" fmla="*/ 0 w 216"/>
                <a:gd name="T3" fmla="*/ 146 h 172"/>
                <a:gd name="T4" fmla="*/ 0 w 216"/>
                <a:gd name="T5" fmla="*/ 44 h 172"/>
                <a:gd name="T6" fmla="*/ 59 w 216"/>
                <a:gd name="T7" fmla="*/ 19 h 172"/>
                <a:gd name="T8" fmla="*/ 62 w 216"/>
                <a:gd name="T9" fmla="*/ 9 h 172"/>
                <a:gd name="T10" fmla="*/ 141 w 216"/>
                <a:gd name="T11" fmla="*/ 0 h 172"/>
                <a:gd name="T12" fmla="*/ 153 w 216"/>
                <a:gd name="T13" fmla="*/ 9 h 172"/>
                <a:gd name="T14" fmla="*/ 156 w 216"/>
                <a:gd name="T15" fmla="*/ 19 h 172"/>
                <a:gd name="T16" fmla="*/ 190 w 216"/>
                <a:gd name="T17" fmla="*/ 19 h 172"/>
                <a:gd name="T18" fmla="*/ 215 w 216"/>
                <a:gd name="T19" fmla="*/ 146 h 172"/>
                <a:gd name="T20" fmla="*/ 190 w 216"/>
                <a:gd name="T21" fmla="*/ 171 h 172"/>
                <a:gd name="T22" fmla="*/ 25 w 216"/>
                <a:gd name="T23" fmla="*/ 28 h 172"/>
                <a:gd name="T24" fmla="*/ 8 w 216"/>
                <a:gd name="T25" fmla="*/ 146 h 172"/>
                <a:gd name="T26" fmla="*/ 25 w 216"/>
                <a:gd name="T27" fmla="*/ 163 h 172"/>
                <a:gd name="T28" fmla="*/ 190 w 216"/>
                <a:gd name="T29" fmla="*/ 163 h 172"/>
                <a:gd name="T30" fmla="*/ 207 w 216"/>
                <a:gd name="T31" fmla="*/ 44 h 172"/>
                <a:gd name="T32" fmla="*/ 190 w 216"/>
                <a:gd name="T33" fmla="*/ 28 h 172"/>
                <a:gd name="T34" fmla="*/ 145 w 216"/>
                <a:gd name="T35" fmla="*/ 11 h 172"/>
                <a:gd name="T36" fmla="*/ 141 w 216"/>
                <a:gd name="T37" fmla="*/ 8 h 172"/>
                <a:gd name="T38" fmla="*/ 74 w 216"/>
                <a:gd name="T39" fmla="*/ 8 h 172"/>
                <a:gd name="T40" fmla="*/ 65 w 216"/>
                <a:gd name="T41" fmla="*/ 28 h 172"/>
                <a:gd name="T42" fmla="*/ 108 w 216"/>
                <a:gd name="T43" fmla="*/ 146 h 172"/>
                <a:gd name="T44" fmla="*/ 70 w 216"/>
                <a:gd name="T45" fmla="*/ 55 h 172"/>
                <a:gd name="T46" fmla="*/ 160 w 216"/>
                <a:gd name="T47" fmla="*/ 93 h 172"/>
                <a:gd name="T48" fmla="*/ 108 w 216"/>
                <a:gd name="T49" fmla="*/ 146 h 172"/>
                <a:gd name="T50" fmla="*/ 108 w 216"/>
                <a:gd name="T51" fmla="*/ 48 h 172"/>
                <a:gd name="T52" fmla="*/ 76 w 216"/>
                <a:gd name="T53" fmla="*/ 124 h 172"/>
                <a:gd name="T54" fmla="*/ 152 w 216"/>
                <a:gd name="T55" fmla="*/ 93 h 172"/>
                <a:gd name="T56" fmla="*/ 185 w 216"/>
                <a:gd name="T57" fmla="*/ 43 h 172"/>
                <a:gd name="T58" fmla="*/ 180 w 216"/>
                <a:gd name="T59" fmla="*/ 56 h 172"/>
                <a:gd name="T60" fmla="*/ 193 w 216"/>
                <a:gd name="T61" fmla="*/ 51 h 172"/>
                <a:gd name="T62" fmla="*/ 185 w 216"/>
                <a:gd name="T63" fmla="*/ 43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16" h="172">
                  <a:moveTo>
                    <a:pt x="190" y="171"/>
                  </a:moveTo>
                  <a:lnTo>
                    <a:pt x="25" y="171"/>
                  </a:lnTo>
                  <a:lnTo>
                    <a:pt x="25" y="171"/>
                  </a:lnTo>
                  <a:cubicBezTo>
                    <a:pt x="11" y="171"/>
                    <a:pt x="0" y="160"/>
                    <a:pt x="0" y="146"/>
                  </a:cubicBezTo>
                  <a:lnTo>
                    <a:pt x="0" y="44"/>
                  </a:lnTo>
                  <a:lnTo>
                    <a:pt x="0" y="44"/>
                  </a:lnTo>
                  <a:cubicBezTo>
                    <a:pt x="0" y="31"/>
                    <a:pt x="11" y="19"/>
                    <a:pt x="25" y="19"/>
                  </a:cubicBezTo>
                  <a:lnTo>
                    <a:pt x="59" y="19"/>
                  </a:lnTo>
                  <a:lnTo>
                    <a:pt x="62" y="9"/>
                  </a:lnTo>
                  <a:lnTo>
                    <a:pt x="62" y="9"/>
                  </a:lnTo>
                  <a:cubicBezTo>
                    <a:pt x="63" y="4"/>
                    <a:pt x="68" y="0"/>
                    <a:pt x="74" y="0"/>
                  </a:cubicBezTo>
                  <a:lnTo>
                    <a:pt x="141" y="0"/>
                  </a:lnTo>
                  <a:lnTo>
                    <a:pt x="141" y="0"/>
                  </a:lnTo>
                  <a:cubicBezTo>
                    <a:pt x="147" y="0"/>
                    <a:pt x="152" y="4"/>
                    <a:pt x="153" y="9"/>
                  </a:cubicBezTo>
                  <a:lnTo>
                    <a:pt x="154" y="10"/>
                  </a:lnTo>
                  <a:lnTo>
                    <a:pt x="156" y="19"/>
                  </a:lnTo>
                  <a:lnTo>
                    <a:pt x="190" y="19"/>
                  </a:lnTo>
                  <a:lnTo>
                    <a:pt x="190" y="19"/>
                  </a:lnTo>
                  <a:cubicBezTo>
                    <a:pt x="204" y="19"/>
                    <a:pt x="215" y="31"/>
                    <a:pt x="215" y="44"/>
                  </a:cubicBezTo>
                  <a:lnTo>
                    <a:pt x="215" y="146"/>
                  </a:lnTo>
                  <a:lnTo>
                    <a:pt x="215" y="146"/>
                  </a:lnTo>
                  <a:cubicBezTo>
                    <a:pt x="215" y="160"/>
                    <a:pt x="204" y="171"/>
                    <a:pt x="190" y="171"/>
                  </a:cubicBezTo>
                  <a:close/>
                  <a:moveTo>
                    <a:pt x="25" y="28"/>
                  </a:moveTo>
                  <a:lnTo>
                    <a:pt x="25" y="28"/>
                  </a:lnTo>
                  <a:cubicBezTo>
                    <a:pt x="15" y="28"/>
                    <a:pt x="8" y="35"/>
                    <a:pt x="8" y="44"/>
                  </a:cubicBezTo>
                  <a:lnTo>
                    <a:pt x="8" y="146"/>
                  </a:lnTo>
                  <a:lnTo>
                    <a:pt x="8" y="146"/>
                  </a:lnTo>
                  <a:cubicBezTo>
                    <a:pt x="8" y="155"/>
                    <a:pt x="15" y="163"/>
                    <a:pt x="25" y="163"/>
                  </a:cubicBezTo>
                  <a:lnTo>
                    <a:pt x="190" y="163"/>
                  </a:lnTo>
                  <a:lnTo>
                    <a:pt x="190" y="163"/>
                  </a:lnTo>
                  <a:cubicBezTo>
                    <a:pt x="200" y="163"/>
                    <a:pt x="207" y="155"/>
                    <a:pt x="207" y="146"/>
                  </a:cubicBezTo>
                  <a:lnTo>
                    <a:pt x="207" y="44"/>
                  </a:lnTo>
                  <a:lnTo>
                    <a:pt x="207" y="44"/>
                  </a:lnTo>
                  <a:cubicBezTo>
                    <a:pt x="207" y="35"/>
                    <a:pt x="200" y="28"/>
                    <a:pt x="190" y="28"/>
                  </a:cubicBezTo>
                  <a:lnTo>
                    <a:pt x="150" y="28"/>
                  </a:lnTo>
                  <a:lnTo>
                    <a:pt x="145" y="11"/>
                  </a:lnTo>
                  <a:lnTo>
                    <a:pt x="145" y="11"/>
                  </a:lnTo>
                  <a:cubicBezTo>
                    <a:pt x="145" y="9"/>
                    <a:pt x="143" y="8"/>
                    <a:pt x="141" y="8"/>
                  </a:cubicBezTo>
                  <a:lnTo>
                    <a:pt x="74" y="8"/>
                  </a:lnTo>
                  <a:lnTo>
                    <a:pt x="74" y="8"/>
                  </a:lnTo>
                  <a:cubicBezTo>
                    <a:pt x="72" y="8"/>
                    <a:pt x="70" y="9"/>
                    <a:pt x="70" y="11"/>
                  </a:cubicBezTo>
                  <a:lnTo>
                    <a:pt x="65" y="28"/>
                  </a:lnTo>
                  <a:lnTo>
                    <a:pt x="25" y="28"/>
                  </a:lnTo>
                  <a:close/>
                  <a:moveTo>
                    <a:pt x="108" y="146"/>
                  </a:moveTo>
                  <a:lnTo>
                    <a:pt x="108" y="146"/>
                  </a:lnTo>
                  <a:cubicBezTo>
                    <a:pt x="61" y="146"/>
                    <a:pt x="37" y="89"/>
                    <a:pt x="70" y="55"/>
                  </a:cubicBezTo>
                  <a:lnTo>
                    <a:pt x="70" y="55"/>
                  </a:lnTo>
                  <a:cubicBezTo>
                    <a:pt x="104" y="22"/>
                    <a:pt x="160" y="46"/>
                    <a:pt x="160" y="93"/>
                  </a:cubicBezTo>
                  <a:lnTo>
                    <a:pt x="160" y="93"/>
                  </a:lnTo>
                  <a:cubicBezTo>
                    <a:pt x="160" y="122"/>
                    <a:pt x="136" y="146"/>
                    <a:pt x="108" y="146"/>
                  </a:cubicBezTo>
                  <a:close/>
                  <a:moveTo>
                    <a:pt x="108" y="48"/>
                  </a:moveTo>
                  <a:lnTo>
                    <a:pt x="108" y="48"/>
                  </a:lnTo>
                  <a:cubicBezTo>
                    <a:pt x="68" y="48"/>
                    <a:pt x="48" y="96"/>
                    <a:pt x="76" y="124"/>
                  </a:cubicBezTo>
                  <a:lnTo>
                    <a:pt x="76" y="124"/>
                  </a:lnTo>
                  <a:cubicBezTo>
                    <a:pt x="104" y="152"/>
                    <a:pt x="152" y="133"/>
                    <a:pt x="152" y="93"/>
                  </a:cubicBezTo>
                  <a:lnTo>
                    <a:pt x="152" y="93"/>
                  </a:lnTo>
                  <a:cubicBezTo>
                    <a:pt x="152" y="68"/>
                    <a:pt x="132" y="48"/>
                    <a:pt x="108" y="48"/>
                  </a:cubicBezTo>
                  <a:close/>
                  <a:moveTo>
                    <a:pt x="185" y="43"/>
                  </a:moveTo>
                  <a:lnTo>
                    <a:pt x="185" y="43"/>
                  </a:lnTo>
                  <a:cubicBezTo>
                    <a:pt x="178" y="43"/>
                    <a:pt x="175" y="52"/>
                    <a:pt x="180" y="56"/>
                  </a:cubicBezTo>
                  <a:lnTo>
                    <a:pt x="180" y="56"/>
                  </a:lnTo>
                  <a:cubicBezTo>
                    <a:pt x="184" y="61"/>
                    <a:pt x="193" y="58"/>
                    <a:pt x="193" y="51"/>
                  </a:cubicBezTo>
                  <a:lnTo>
                    <a:pt x="193" y="51"/>
                  </a:lnTo>
                  <a:cubicBezTo>
                    <a:pt x="193" y="46"/>
                    <a:pt x="189" y="43"/>
                    <a:pt x="185" y="43"/>
                  </a:cubicBezTo>
                  <a:close/>
                </a:path>
              </a:pathLst>
            </a:custGeom>
            <a:solidFill>
              <a:schemeClr val="tx1">
                <a:lumMod val="75000"/>
                <a:lumOff val="25000"/>
              </a:schemeClr>
            </a:solidFill>
            <a:ln>
              <a:noFill/>
            </a:ln>
            <a:effectLst/>
            <a:extLst/>
          </p:spPr>
          <p:txBody>
            <a:bodyPr wrap="none" anchor="ctr"/>
            <a:lstStyle/>
            <a:p>
              <a:endParaRPr lang="en-US"/>
            </a:p>
          </p:txBody>
        </p:sp>
        <p:grpSp>
          <p:nvGrpSpPr>
            <p:cNvPr id="36" name="组合 35"/>
            <p:cNvGrpSpPr/>
            <p:nvPr/>
          </p:nvGrpSpPr>
          <p:grpSpPr>
            <a:xfrm>
              <a:off x="556608" y="4775109"/>
              <a:ext cx="2622565" cy="888155"/>
              <a:chOff x="5865002" y="3276548"/>
              <a:chExt cx="2622565" cy="888155"/>
            </a:xfrm>
          </p:grpSpPr>
          <p:sp>
            <p:nvSpPr>
              <p:cNvPr id="37" name="矩形 36"/>
              <p:cNvSpPr/>
              <p:nvPr/>
            </p:nvSpPr>
            <p:spPr>
              <a:xfrm>
                <a:off x="5865002" y="3629172"/>
                <a:ext cx="2622565" cy="535531"/>
              </a:xfrm>
              <a:prstGeom prst="rect">
                <a:avLst/>
              </a:prstGeom>
            </p:spPr>
            <p:txBody>
              <a:bodyPr wrap="square">
                <a:spAutoFit/>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a:t>
                </a:r>
              </a:p>
            </p:txBody>
          </p:sp>
          <p:sp>
            <p:nvSpPr>
              <p:cNvPr id="38" name="矩形 37"/>
              <p:cNvSpPr/>
              <p:nvPr/>
            </p:nvSpPr>
            <p:spPr>
              <a:xfrm>
                <a:off x="6245593" y="3276548"/>
                <a:ext cx="2241974" cy="387798"/>
              </a:xfrm>
              <a:prstGeom prst="rect">
                <a:avLst/>
              </a:prstGeom>
            </p:spPr>
            <p:txBody>
              <a:bodyPr wrap="square">
                <a:spAutoFit/>
              </a:bodyPr>
              <a:lstStyle/>
              <a:p>
                <a:pPr algn="r">
                  <a:lnSpc>
                    <a:spcPct val="120000"/>
                  </a:lnSpc>
                </a:pPr>
                <a:r>
                  <a:rPr lang="zh-CN" altLang="en-US" sz="1600" b="1" dirty="0">
                    <a:solidFill>
                      <a:schemeClr val="tx1">
                        <a:lumMod val="65000"/>
                        <a:lumOff val="35000"/>
                      </a:schemeClr>
                    </a:solidFill>
                  </a:rPr>
                  <a:t>标题文字添加</a:t>
                </a:r>
              </a:p>
            </p:txBody>
          </p:sp>
        </p:grpSp>
      </p:grpSp>
    </p:spTree>
    <p:extLst>
      <p:ext uri="{BB962C8B-B14F-4D97-AF65-F5344CB8AC3E}">
        <p14:creationId xmlns:p14="http://schemas.microsoft.com/office/powerpoint/2010/main" val="1723458277"/>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fill="hold"/>
                                        <p:tgtEl>
                                          <p:spTgt spid="8"/>
                                        </p:tgtEl>
                                        <p:attrNameLst>
                                          <p:attrName>ppt_x</p:attrName>
                                        </p:attrNameLst>
                                      </p:cBhvr>
                                      <p:tavLst>
                                        <p:tav tm="0">
                                          <p:val>
                                            <p:strVal val="#ppt_x"/>
                                          </p:val>
                                        </p:tav>
                                        <p:tav tm="100000">
                                          <p:val>
                                            <p:strVal val="#ppt_x"/>
                                          </p:val>
                                        </p:tav>
                                      </p:tavLst>
                                    </p:anim>
                                    <p:anim calcmode="lin" valueType="num">
                                      <p:cBhvr additive="base">
                                        <p:cTn id="22" dur="5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additive="base">
                                        <p:cTn id="29" dur="500" fill="hold"/>
                                        <p:tgtEl>
                                          <p:spTgt spid="11"/>
                                        </p:tgtEl>
                                        <p:attrNameLst>
                                          <p:attrName>ppt_x</p:attrName>
                                        </p:attrNameLst>
                                      </p:cBhvr>
                                      <p:tavLst>
                                        <p:tav tm="0">
                                          <p:val>
                                            <p:strVal val="#ppt_x"/>
                                          </p:val>
                                        </p:tav>
                                        <p:tav tm="100000">
                                          <p:val>
                                            <p:strVal val="#ppt_x"/>
                                          </p:val>
                                        </p:tav>
                                      </p:tavLst>
                                    </p:anim>
                                    <p:anim calcmode="lin" valueType="num">
                                      <p:cBhvr additive="base">
                                        <p:cTn id="3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 name="任意多边形 24"/>
          <p:cNvSpPr/>
          <p:nvPr>
            <p:custDataLst>
              <p:tags r:id="rId3"/>
            </p:custDataLst>
          </p:nvPr>
        </p:nvSpPr>
        <p:spPr>
          <a:xfrm flipH="1">
            <a:off x="4225925" y="2490789"/>
            <a:ext cx="363538" cy="357187"/>
          </a:xfrm>
          <a:custGeom>
            <a:avLst/>
            <a:gdLst>
              <a:gd name="connsiteX0" fmla="*/ 363583 w 363583"/>
              <a:gd name="connsiteY0" fmla="*/ 0 h 357051"/>
              <a:gd name="connsiteX1" fmla="*/ 0 w 363583"/>
              <a:gd name="connsiteY1" fmla="*/ 0 h 357051"/>
              <a:gd name="connsiteX2" fmla="*/ 0 w 363583"/>
              <a:gd name="connsiteY2" fmla="*/ 357051 h 357051"/>
              <a:gd name="connsiteX3" fmla="*/ 110069 w 363583"/>
              <a:gd name="connsiteY3" fmla="*/ 357051 h 357051"/>
              <a:gd name="connsiteX4" fmla="*/ 110069 w 363583"/>
              <a:gd name="connsiteY4" fmla="*/ 94608 h 357051"/>
              <a:gd name="connsiteX5" fmla="*/ 363583 w 363583"/>
              <a:gd name="connsiteY5" fmla="*/ 94608 h 357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3583" h="357051">
                <a:moveTo>
                  <a:pt x="363583" y="0"/>
                </a:moveTo>
                <a:lnTo>
                  <a:pt x="0" y="0"/>
                </a:lnTo>
                <a:lnTo>
                  <a:pt x="0" y="357051"/>
                </a:lnTo>
                <a:lnTo>
                  <a:pt x="110069" y="357051"/>
                </a:lnTo>
                <a:lnTo>
                  <a:pt x="110069" y="94608"/>
                </a:lnTo>
                <a:lnTo>
                  <a:pt x="363583" y="94608"/>
                </a:lnTo>
                <a:close/>
              </a:path>
            </a:pathLst>
          </a:custGeom>
          <a:solidFill>
            <a:srgbClr val="CE4C4B"/>
          </a:solidFill>
          <a:ln w="12700" cap="flat" cmpd="sng" algn="ctr">
            <a:noFill/>
            <a:prstDash val="solid"/>
            <a:miter lim="8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幼圆"/>
              <a:cs typeface="+mn-cs"/>
            </a:endParaRPr>
          </a:p>
        </p:txBody>
      </p:sp>
      <p:sp>
        <p:nvSpPr>
          <p:cNvPr id="24" name="任意多边形 23"/>
          <p:cNvSpPr/>
          <p:nvPr>
            <p:custDataLst>
              <p:tags r:id="rId4"/>
            </p:custDataLst>
          </p:nvPr>
        </p:nvSpPr>
        <p:spPr>
          <a:xfrm flipH="1">
            <a:off x="4225925" y="3235325"/>
            <a:ext cx="363538" cy="369888"/>
          </a:xfrm>
          <a:custGeom>
            <a:avLst/>
            <a:gdLst>
              <a:gd name="connsiteX0" fmla="*/ 110069 w 363583"/>
              <a:gd name="connsiteY0" fmla="*/ 0 h 370309"/>
              <a:gd name="connsiteX1" fmla="*/ 0 w 363583"/>
              <a:gd name="connsiteY1" fmla="*/ 0 h 370309"/>
              <a:gd name="connsiteX2" fmla="*/ 0 w 363583"/>
              <a:gd name="connsiteY2" fmla="*/ 370309 h 370309"/>
              <a:gd name="connsiteX3" fmla="*/ 363583 w 363583"/>
              <a:gd name="connsiteY3" fmla="*/ 370309 h 370309"/>
              <a:gd name="connsiteX4" fmla="*/ 363583 w 363583"/>
              <a:gd name="connsiteY4" fmla="*/ 275701 h 370309"/>
              <a:gd name="connsiteX5" fmla="*/ 110069 w 363583"/>
              <a:gd name="connsiteY5" fmla="*/ 275701 h 370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63583" h="370309">
                <a:moveTo>
                  <a:pt x="110069" y="0"/>
                </a:moveTo>
                <a:lnTo>
                  <a:pt x="0" y="0"/>
                </a:lnTo>
                <a:lnTo>
                  <a:pt x="0" y="370309"/>
                </a:lnTo>
                <a:lnTo>
                  <a:pt x="363583" y="370309"/>
                </a:lnTo>
                <a:lnTo>
                  <a:pt x="363583" y="275701"/>
                </a:lnTo>
                <a:lnTo>
                  <a:pt x="110069" y="275701"/>
                </a:lnTo>
                <a:close/>
              </a:path>
            </a:pathLst>
          </a:custGeom>
          <a:solidFill>
            <a:srgbClr val="CE4C4B"/>
          </a:solidFill>
          <a:ln w="12700" cap="flat" cmpd="sng" algn="ctr">
            <a:noFill/>
            <a:prstDash val="solid"/>
            <a:miter lim="8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FFFFFF"/>
              </a:solidFill>
              <a:effectLst/>
              <a:uLnTx/>
              <a:uFillTx/>
              <a:latin typeface="Calibri"/>
              <a:ea typeface="幼圆"/>
              <a:cs typeface="+mn-cs"/>
            </a:endParaRPr>
          </a:p>
        </p:txBody>
      </p:sp>
      <p:sp>
        <p:nvSpPr>
          <p:cNvPr id="3076" name="标题 5"/>
          <p:cNvSpPr txBox="1">
            <a:spLocks/>
          </p:cNvSpPr>
          <p:nvPr>
            <p:custDataLst>
              <p:tags r:id="rId5"/>
            </p:custDataLst>
          </p:nvPr>
        </p:nvSpPr>
        <p:spPr bwMode="auto">
          <a:xfrm>
            <a:off x="4900613" y="2490788"/>
            <a:ext cx="4895850" cy="71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bIns="0" anchor="b"/>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marL="0" marR="0" lvl="0" indent="0" algn="l" defTabSz="914400" rtl="0" eaLnBrk="1" fontAlgn="auto" latinLnBrk="0" hangingPunct="1">
              <a:lnSpc>
                <a:spcPct val="90000"/>
              </a:lnSpc>
              <a:spcBef>
                <a:spcPts val="0"/>
              </a:spcBef>
              <a:spcAft>
                <a:spcPts val="0"/>
              </a:spcAft>
              <a:buClrTx/>
              <a:buSzTx/>
              <a:buFontTx/>
              <a:buNone/>
              <a:tabLst/>
              <a:defRPr/>
            </a:pPr>
            <a:r>
              <a:rPr kumimoji="0" lang="zh-CN" altLang="en-US" sz="4400" b="1" i="0" u="none" strike="noStrike" kern="1200" cap="none" spc="0" normalizeH="0" baseline="0" noProof="0" dirty="0">
                <a:ln>
                  <a:noFill/>
                </a:ln>
                <a:solidFill>
                  <a:srgbClr val="CE4C4B"/>
                </a:solidFill>
                <a:effectLst/>
                <a:uLnTx/>
                <a:uFillTx/>
                <a:latin typeface="微软雅黑"/>
                <a:ea typeface="微软雅黑"/>
                <a:cs typeface="+mn-cs"/>
              </a:rPr>
              <a:t>输入您的标题此处</a:t>
            </a:r>
          </a:p>
        </p:txBody>
      </p:sp>
      <p:sp>
        <p:nvSpPr>
          <p:cNvPr id="7" name="文本占位符 4"/>
          <p:cNvSpPr txBox="1">
            <a:spLocks/>
          </p:cNvSpPr>
          <p:nvPr>
            <p:custDataLst>
              <p:tags r:id="rId6"/>
            </p:custDataLst>
          </p:nvPr>
        </p:nvSpPr>
        <p:spPr>
          <a:xfrm>
            <a:off x="3594100" y="2586038"/>
            <a:ext cx="947738" cy="920750"/>
          </a:xfrm>
          <a:prstGeom prst="rect">
            <a:avLst/>
          </a:prstGeom>
        </p:spPr>
        <p:txBody>
          <a:bodyPr lIns="0" tIns="0" rIns="0" bIns="0" anchor="ctr"/>
          <a:lstStyle>
            <a:lvl1pPr marL="357188" indent="-357188" algn="ctr" defTabSz="914400" rtl="0" eaLnBrk="1" latinLnBrk="0" hangingPunct="1">
              <a:lnSpc>
                <a:spcPct val="110000"/>
              </a:lnSpc>
              <a:spcBef>
                <a:spcPts val="1600"/>
              </a:spcBef>
              <a:spcAft>
                <a:spcPts val="0"/>
              </a:spcAft>
              <a:buClr>
                <a:srgbClr val="963B22"/>
              </a:buClr>
              <a:buSzPct val="60000"/>
              <a:buFont typeface="Wingdings" panose="05000000000000000000" pitchFamily="2" charset="2"/>
              <a:buNone/>
              <a:defRPr lang="zh-CN" altLang="en-US" sz="6600" b="0" kern="1200" baseline="0" dirty="0">
                <a:solidFill>
                  <a:schemeClr val="accent1">
                    <a:lumMod val="75000"/>
                  </a:schemeClr>
                </a:solidFill>
                <a:latin typeface="Microsoft YaHei UI" panose="020B0503020204020204" pitchFamily="34" charset="-122"/>
                <a:ea typeface="Microsoft YaHei UI" panose="020B0503020204020204" pitchFamily="34" charset="-122"/>
                <a:cs typeface="+mn-cs"/>
              </a:defRPr>
            </a:lvl1pPr>
            <a:lvl2pPr marL="357188" indent="-285750" algn="just" defTabSz="914400" rtl="0" eaLnBrk="1" latinLnBrk="0" hangingPunct="1">
              <a:lnSpc>
                <a:spcPct val="120000"/>
              </a:lnSpc>
              <a:spcBef>
                <a:spcPts val="0"/>
              </a:spcBef>
              <a:spcAft>
                <a:spcPts val="600"/>
              </a:spcAft>
              <a:buClr>
                <a:schemeClr val="accent2">
                  <a:lumMod val="60000"/>
                  <a:lumOff val="40000"/>
                </a:schemeClr>
              </a:buClr>
              <a:buFont typeface="幼圆" panose="02010509060101010101" pitchFamily="49" charset="-122"/>
              <a:buChar char=" "/>
              <a:defRPr sz="1600" kern="1200" baseline="0">
                <a:solidFill>
                  <a:srgbClr val="7D7D7D"/>
                </a:solidFill>
                <a:latin typeface="幼圆" panose="02010509060101010101" pitchFamily="49" charset="-122"/>
                <a:ea typeface="幼圆" panose="02010509060101010101" pitchFamily="49"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
                <a:srgbClr val="963B22"/>
              </a:buClr>
              <a:buSzPct val="60000"/>
              <a:buFont typeface="Wingdings" panose="05000000000000000000" pitchFamily="2" charset="2"/>
              <a:buNone/>
              <a:tabLst/>
              <a:defRPr/>
            </a:pPr>
            <a:r>
              <a:rPr kumimoji="0" lang="en-US" altLang="zh-CN" sz="6600" b="0" i="0" u="none" strike="noStrike" kern="1200" cap="none" spc="0" normalizeH="0" baseline="0" noProof="0" dirty="0">
                <a:ln>
                  <a:noFill/>
                </a:ln>
                <a:solidFill>
                  <a:srgbClr val="1A262F"/>
                </a:solidFill>
                <a:effectLst/>
                <a:uLnTx/>
                <a:uFillTx/>
                <a:latin typeface="Microsoft YaHei UI" panose="020B0503020204020204" pitchFamily="34" charset="-122"/>
                <a:ea typeface="Microsoft YaHei UI" panose="020B0503020204020204" pitchFamily="34" charset="-122"/>
                <a:cs typeface="+mn-cs"/>
              </a:rPr>
              <a:t>4</a:t>
            </a:r>
            <a:endParaRPr kumimoji="0" lang="en-US" altLang="en-US" sz="6600" b="0" i="0" u="none" strike="noStrike" kern="1200" cap="none" spc="0" normalizeH="0" baseline="0" noProof="0" dirty="0">
              <a:ln>
                <a:noFill/>
              </a:ln>
              <a:solidFill>
                <a:srgbClr val="1A262F"/>
              </a:solidFill>
              <a:effectLst/>
              <a:uLnTx/>
              <a:uFillTx/>
              <a:latin typeface="Microsoft YaHei UI" panose="020B0503020204020204" pitchFamily="34" charset="-122"/>
              <a:ea typeface="Microsoft YaHei UI" panose="020B0503020204020204" pitchFamily="34" charset="-122"/>
              <a:cs typeface="+mn-cs"/>
            </a:endParaRPr>
          </a:p>
        </p:txBody>
      </p:sp>
      <p:sp>
        <p:nvSpPr>
          <p:cNvPr id="13" name="任意多边形 12"/>
          <p:cNvSpPr/>
          <p:nvPr>
            <p:custDataLst>
              <p:tags r:id="rId7"/>
            </p:custDataLst>
          </p:nvPr>
        </p:nvSpPr>
        <p:spPr>
          <a:xfrm>
            <a:off x="3486150" y="2490789"/>
            <a:ext cx="363538" cy="1114425"/>
          </a:xfrm>
          <a:custGeom>
            <a:avLst/>
            <a:gdLst>
              <a:gd name="connsiteX0" fmla="*/ 0 w 363583"/>
              <a:gd name="connsiteY0" fmla="*/ 0 h 1323703"/>
              <a:gd name="connsiteX1" fmla="*/ 363583 w 363583"/>
              <a:gd name="connsiteY1" fmla="*/ 0 h 1323703"/>
              <a:gd name="connsiteX2" fmla="*/ 363583 w 363583"/>
              <a:gd name="connsiteY2" fmla="*/ 112347 h 1323703"/>
              <a:gd name="connsiteX3" fmla="*/ 110069 w 363583"/>
              <a:gd name="connsiteY3" fmla="*/ 112347 h 1323703"/>
              <a:gd name="connsiteX4" fmla="*/ 110069 w 363583"/>
              <a:gd name="connsiteY4" fmla="*/ 1211356 h 1323703"/>
              <a:gd name="connsiteX5" fmla="*/ 363583 w 363583"/>
              <a:gd name="connsiteY5" fmla="*/ 1211356 h 1323703"/>
              <a:gd name="connsiteX6" fmla="*/ 363583 w 363583"/>
              <a:gd name="connsiteY6" fmla="*/ 1323703 h 1323703"/>
              <a:gd name="connsiteX7" fmla="*/ 0 w 363583"/>
              <a:gd name="connsiteY7" fmla="*/ 1323703 h 13237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3583" h="1323703">
                <a:moveTo>
                  <a:pt x="0" y="0"/>
                </a:moveTo>
                <a:lnTo>
                  <a:pt x="363583" y="0"/>
                </a:lnTo>
                <a:lnTo>
                  <a:pt x="363583" y="112347"/>
                </a:lnTo>
                <a:lnTo>
                  <a:pt x="110069" y="112347"/>
                </a:lnTo>
                <a:lnTo>
                  <a:pt x="110069" y="1211356"/>
                </a:lnTo>
                <a:lnTo>
                  <a:pt x="363583" y="1211356"/>
                </a:lnTo>
                <a:lnTo>
                  <a:pt x="363583" y="1323703"/>
                </a:lnTo>
                <a:lnTo>
                  <a:pt x="0" y="1323703"/>
                </a:lnTo>
                <a:close/>
              </a:path>
            </a:pathLst>
          </a:custGeom>
          <a:solidFill>
            <a:srgbClr val="CE4C4B"/>
          </a:solidFill>
          <a:ln w="12700" cap="flat" cmpd="sng" algn="ctr">
            <a:noFill/>
            <a:prstDash val="solid"/>
            <a:miter lim="800000"/>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srgbClr val="FFFFFF"/>
              </a:solidFill>
              <a:effectLst/>
              <a:uLnTx/>
              <a:uFillTx/>
              <a:latin typeface="Calibri"/>
              <a:ea typeface="幼圆"/>
              <a:cs typeface="+mn-cs"/>
            </a:endParaRPr>
          </a:p>
        </p:txBody>
      </p:sp>
      <p:sp>
        <p:nvSpPr>
          <p:cNvPr id="3079" name="文本框 16"/>
          <p:cNvSpPr txBox="1">
            <a:spLocks noChangeArrowheads="1"/>
          </p:cNvSpPr>
          <p:nvPr>
            <p:custDataLst>
              <p:tags r:id="rId8"/>
            </p:custDataLst>
          </p:nvPr>
        </p:nvSpPr>
        <p:spPr bwMode="auto">
          <a:xfrm>
            <a:off x="4233863" y="2849563"/>
            <a:ext cx="666750" cy="38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35560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10000"/>
              </a:lnSpc>
              <a:spcBef>
                <a:spcPts val="1800"/>
              </a:spcBef>
              <a:spcAft>
                <a:spcPts val="0"/>
              </a:spcAft>
              <a:buClr>
                <a:srgbClr val="963B22"/>
              </a:buClr>
              <a:buSzPct val="60000"/>
              <a:buFont typeface="Arial" panose="020B0604020202020204" pitchFamily="34" charset="0"/>
              <a:buNone/>
              <a:tabLst/>
              <a:defRPr/>
            </a:pPr>
            <a:r>
              <a:rPr kumimoji="0" lang="en-US" altLang="zh-CN" sz="2000" b="0" i="0" u="none" strike="noStrike" kern="1200" cap="none" spc="0" normalizeH="0" baseline="0" noProof="0" dirty="0">
                <a:ln>
                  <a:noFill/>
                </a:ln>
                <a:solidFill>
                  <a:srgbClr val="1A262F"/>
                </a:solidFill>
                <a:effectLst/>
                <a:uLnTx/>
                <a:uFillTx/>
                <a:latin typeface="黑体" panose="02010609060101010101" pitchFamily="49" charset="-122"/>
                <a:ea typeface="黑体" panose="02010609060101010101" pitchFamily="49" charset="-122"/>
                <a:cs typeface="+mn-cs"/>
              </a:rPr>
              <a:t>Part</a:t>
            </a:r>
            <a:endParaRPr kumimoji="0" lang="zh-CN" altLang="en-US" sz="2000" b="0" i="0" u="none" strike="noStrike" kern="1200" cap="none" spc="0" normalizeH="0" baseline="0" noProof="0" dirty="0">
              <a:ln>
                <a:noFill/>
              </a:ln>
              <a:solidFill>
                <a:srgbClr val="1A262F"/>
              </a:solidFill>
              <a:effectLst/>
              <a:uLnTx/>
              <a:uFillTx/>
              <a:latin typeface="黑体" panose="02010609060101010101" pitchFamily="49" charset="-122"/>
              <a:ea typeface="黑体" panose="02010609060101010101" pitchFamily="49" charset="-122"/>
              <a:cs typeface="+mn-cs"/>
            </a:endParaRPr>
          </a:p>
        </p:txBody>
      </p:sp>
      <p:sp>
        <p:nvSpPr>
          <p:cNvPr id="3080" name="文本占位符 6"/>
          <p:cNvSpPr txBox="1">
            <a:spLocks/>
          </p:cNvSpPr>
          <p:nvPr>
            <p:custDataLst>
              <p:tags r:id="rId9"/>
            </p:custDataLst>
          </p:nvPr>
        </p:nvSpPr>
        <p:spPr bwMode="auto">
          <a:xfrm>
            <a:off x="4900613" y="3233739"/>
            <a:ext cx="4895850" cy="41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bIns="0"/>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marL="0" marR="0" lvl="0" indent="0" algn="l" defTabSz="914400" rtl="0" eaLnBrk="1" fontAlgn="auto" latinLnBrk="0" hangingPunct="1">
              <a:lnSpc>
                <a:spcPct val="110000"/>
              </a:lnSpc>
              <a:spcBef>
                <a:spcPts val="1600"/>
              </a:spcBef>
              <a:spcAft>
                <a:spcPts val="0"/>
              </a:spcAft>
              <a:buClr>
                <a:srgbClr val="963B22"/>
              </a:buClr>
              <a:buSzPct val="60000"/>
              <a:buFont typeface="Arial" panose="020B0604020202020204" pitchFamily="34" charset="0"/>
              <a:buNone/>
              <a:tabLst/>
              <a:defRPr/>
            </a:pPr>
            <a:r>
              <a:rPr kumimoji="0" lang="da-DK" altLang="zh-CN" sz="1600" b="0" i="0" u="none" strike="noStrike" kern="1200" cap="none" spc="0" normalizeH="0" baseline="0" noProof="0" dirty="0">
                <a:ln>
                  <a:noFill/>
                </a:ln>
                <a:solidFill>
                  <a:srgbClr val="1A262F"/>
                </a:solidFill>
                <a:effectLst/>
                <a:uLnTx/>
                <a:uFillTx/>
                <a:latin typeface="黑体" panose="02010609060101010101" pitchFamily="49" charset="-122"/>
                <a:ea typeface="黑体" panose="02010609060101010101" pitchFamily="49" charset="-122"/>
                <a:cs typeface="+mn-cs"/>
              </a:rPr>
              <a:t>Lorem ipsum dolor sit amet</a:t>
            </a:r>
            <a:endParaRPr kumimoji="0" lang="en-US" altLang="zh-CN" sz="1600" b="0" i="0" u="none" strike="noStrike" kern="1200" cap="none" spc="0" normalizeH="0" baseline="0" noProof="0" dirty="0">
              <a:ln>
                <a:noFill/>
              </a:ln>
              <a:solidFill>
                <a:srgbClr val="1A262F"/>
              </a:solidFill>
              <a:effectLst/>
              <a:uLnTx/>
              <a:uFillTx/>
              <a:latin typeface="黑体" panose="02010609060101010101" pitchFamily="49" charset="-122"/>
              <a:ea typeface="黑体" panose="02010609060101010101" pitchFamily="49" charset="-122"/>
              <a:cs typeface="+mn-cs"/>
            </a:endParaRPr>
          </a:p>
        </p:txBody>
      </p:sp>
    </p:spTree>
    <p:custDataLst>
      <p:tags r:id="rId2"/>
    </p:custDataLst>
    <p:extLst>
      <p:ext uri="{BB962C8B-B14F-4D97-AF65-F5344CB8AC3E}">
        <p14:creationId xmlns:p14="http://schemas.microsoft.com/office/powerpoint/2010/main" val="223241357"/>
      </p:ext>
    </p:extLst>
  </p:cSld>
  <p:clrMapOvr>
    <a:masterClrMapping/>
  </p:clrMapOvr>
  <p:transition spd="slow" advTm="4000">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4321480"/>
            <a:ext cx="12192000" cy="1591796"/>
            <a:chOff x="0" y="4321480"/>
            <a:chExt cx="12192000" cy="1591796"/>
          </a:xfrm>
        </p:grpSpPr>
        <p:sp>
          <p:nvSpPr>
            <p:cNvPr id="22" name="Rectangle 5"/>
            <p:cNvSpPr/>
            <p:nvPr/>
          </p:nvSpPr>
          <p:spPr>
            <a:xfrm>
              <a:off x="0" y="4321481"/>
              <a:ext cx="3047999" cy="552399"/>
            </a:xfrm>
            <a:prstGeom prst="rect">
              <a:avLst/>
            </a:prstGeom>
            <a:solidFill>
              <a:srgbClr val="CE4C4B"/>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a:ln>
                    <a:noFill/>
                  </a:ln>
                  <a:solidFill>
                    <a:srgbClr val="FFFFFF"/>
                  </a:solidFill>
                  <a:effectLst/>
                  <a:uLnTx/>
                  <a:uFillTx/>
                  <a:latin typeface="+mn-ea"/>
                  <a:cs typeface="+mn-cs"/>
                </a:rPr>
                <a:t>标题文本预设</a:t>
              </a:r>
            </a:p>
          </p:txBody>
        </p:sp>
        <p:sp>
          <p:nvSpPr>
            <p:cNvPr id="23" name="Isosceles Triangle 6"/>
            <p:cNvSpPr/>
            <p:nvPr/>
          </p:nvSpPr>
          <p:spPr>
            <a:xfrm rot="10800000" flipH="1">
              <a:off x="1227179" y="4873878"/>
              <a:ext cx="593639" cy="236583"/>
            </a:xfrm>
            <a:prstGeom prst="triangle">
              <a:avLst/>
            </a:prstGeom>
            <a:solidFill>
              <a:srgbClr val="CE4C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20" name="Rectangle 8"/>
            <p:cNvSpPr/>
            <p:nvPr/>
          </p:nvSpPr>
          <p:spPr>
            <a:xfrm>
              <a:off x="3047999" y="4321481"/>
              <a:ext cx="3047999" cy="552399"/>
            </a:xfrm>
            <a:prstGeom prst="rect">
              <a:avLst/>
            </a:prstGeom>
            <a:solidFill>
              <a:srgbClr val="1A262F"/>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chorCtr="1">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a:ln>
                    <a:noFill/>
                  </a:ln>
                  <a:solidFill>
                    <a:srgbClr val="FFFFFF"/>
                  </a:solidFill>
                  <a:effectLst/>
                  <a:uLnTx/>
                  <a:uFillTx/>
                  <a:latin typeface="+mn-ea"/>
                  <a:cs typeface="+mn-cs"/>
                </a:rPr>
                <a:t>标题文本预设</a:t>
              </a:r>
            </a:p>
          </p:txBody>
        </p:sp>
        <p:sp>
          <p:nvSpPr>
            <p:cNvPr id="21" name="Isosceles Triangle 9"/>
            <p:cNvSpPr/>
            <p:nvPr/>
          </p:nvSpPr>
          <p:spPr>
            <a:xfrm rot="10800000" flipH="1">
              <a:off x="4275177" y="4873878"/>
              <a:ext cx="593639" cy="236583"/>
            </a:xfrm>
            <a:prstGeom prst="triangle">
              <a:avLst/>
            </a:prstGeom>
            <a:solidFill>
              <a:srgbClr val="1A262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18" name="Rectangle 11"/>
            <p:cNvSpPr/>
            <p:nvPr/>
          </p:nvSpPr>
          <p:spPr>
            <a:xfrm>
              <a:off x="6095998" y="4321481"/>
              <a:ext cx="3047999" cy="552399"/>
            </a:xfrm>
            <a:prstGeom prst="rect">
              <a:avLst/>
            </a:prstGeom>
            <a:solidFill>
              <a:srgbClr val="CE4C4B"/>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a:ln>
                    <a:noFill/>
                  </a:ln>
                  <a:solidFill>
                    <a:srgbClr val="FFFFFF"/>
                  </a:solidFill>
                  <a:effectLst/>
                  <a:uLnTx/>
                  <a:uFillTx/>
                  <a:latin typeface="+mn-ea"/>
                  <a:cs typeface="+mn-cs"/>
                </a:rPr>
                <a:t>标题文本预设</a:t>
              </a:r>
            </a:p>
          </p:txBody>
        </p:sp>
        <p:sp>
          <p:nvSpPr>
            <p:cNvPr id="19" name="Isosceles Triangle 12"/>
            <p:cNvSpPr/>
            <p:nvPr/>
          </p:nvSpPr>
          <p:spPr>
            <a:xfrm rot="10800000" flipH="1">
              <a:off x="7323173" y="4873878"/>
              <a:ext cx="593639" cy="236583"/>
            </a:xfrm>
            <a:prstGeom prst="triangle">
              <a:avLst/>
            </a:prstGeom>
            <a:solidFill>
              <a:srgbClr val="CE4C4B"/>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16" name="Rectangle 14"/>
            <p:cNvSpPr/>
            <p:nvPr/>
          </p:nvSpPr>
          <p:spPr>
            <a:xfrm>
              <a:off x="9144001" y="4321480"/>
              <a:ext cx="3047999" cy="552399"/>
            </a:xfrm>
            <a:prstGeom prst="rect">
              <a:avLst/>
            </a:prstGeom>
            <a:solidFill>
              <a:srgbClr val="1A262F"/>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a:ln>
                    <a:noFill/>
                  </a:ln>
                  <a:solidFill>
                    <a:srgbClr val="FFFFFF"/>
                  </a:solidFill>
                  <a:effectLst/>
                  <a:uLnTx/>
                  <a:uFillTx/>
                  <a:latin typeface="+mn-ea"/>
                  <a:cs typeface="+mn-cs"/>
                </a:rPr>
                <a:t>标题文本预设</a:t>
              </a:r>
            </a:p>
          </p:txBody>
        </p:sp>
        <p:sp>
          <p:nvSpPr>
            <p:cNvPr id="17" name="Isosceles Triangle 15"/>
            <p:cNvSpPr/>
            <p:nvPr/>
          </p:nvSpPr>
          <p:spPr>
            <a:xfrm rot="10800000" flipH="1">
              <a:off x="10371177" y="4873878"/>
              <a:ext cx="593639" cy="236583"/>
            </a:xfrm>
            <a:prstGeom prst="triangle">
              <a:avLst/>
            </a:prstGeom>
            <a:solidFill>
              <a:srgbClr val="1A262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mn-ea"/>
                <a:cs typeface="+mn-cs"/>
              </a:endParaRPr>
            </a:p>
          </p:txBody>
        </p:sp>
        <p:sp>
          <p:nvSpPr>
            <p:cNvPr id="12" name="Rectangle 35"/>
            <p:cNvSpPr>
              <a:spLocks/>
            </p:cNvSpPr>
            <p:nvPr/>
          </p:nvSpPr>
          <p:spPr bwMode="auto">
            <a:xfrm>
              <a:off x="323037" y="5110461"/>
              <a:ext cx="2401923" cy="802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chorCtr="1">
              <a:normAutofit/>
            </a:bodyPr>
            <a:lstStyle/>
            <a:p>
              <a:pPr marL="0" marR="0" lvl="0" indent="0" algn="ctr" defTabSz="914400" rtl="0" eaLnBrk="1" fontAlgn="auto" latinLnBrk="0" hangingPunct="1">
                <a:lnSpc>
                  <a:spcPct val="120000"/>
                </a:lnSpc>
                <a:spcBef>
                  <a:spcPts val="0"/>
                </a:spcBef>
                <a:spcAft>
                  <a:spcPts val="0"/>
                </a:spcAft>
                <a:buClrTx/>
                <a:buSzTx/>
                <a:buFontTx/>
                <a:buNone/>
                <a:tabLst/>
                <a:defRPr sz="1800"/>
              </a:pPr>
              <a:r>
                <a:rPr kumimoji="0" lang="zh-CN" altLang="en-US" sz="1100" b="0" i="0" u="none" strike="noStrike" kern="1200" cap="none" spc="0" normalizeH="0" baseline="0" noProof="0" dirty="0">
                  <a:ln>
                    <a:noFill/>
                  </a:ln>
                  <a:solidFill>
                    <a:schemeClr val="tx1">
                      <a:lumMod val="65000"/>
                      <a:lumOff val="35000"/>
                    </a:schemeClr>
                  </a:solidFill>
                  <a:effectLst/>
                  <a:uLnTx/>
                  <a:uFillTx/>
                  <a:latin typeface="+mn-ea"/>
                  <a:cs typeface="+mn-cs"/>
                </a:rPr>
                <a:t>此部分内容作为文字排版占位显示 </a:t>
              </a:r>
              <a:br>
                <a:rPr kumimoji="0" lang="zh-CN" altLang="en-US" sz="1100" b="0" i="0" u="none" strike="noStrike" kern="1200" cap="none" spc="0" normalizeH="0" baseline="0" noProof="0" dirty="0">
                  <a:ln>
                    <a:noFill/>
                  </a:ln>
                  <a:solidFill>
                    <a:schemeClr val="tx1">
                      <a:lumMod val="65000"/>
                      <a:lumOff val="35000"/>
                    </a:schemeClr>
                  </a:solidFill>
                  <a:effectLst/>
                  <a:uLnTx/>
                  <a:uFillTx/>
                  <a:latin typeface="+mn-ea"/>
                  <a:cs typeface="+mn-cs"/>
                </a:rPr>
              </a:br>
              <a:r>
                <a:rPr kumimoji="0" lang="zh-CN" altLang="en-US" sz="1100" b="0" i="0" u="none" strike="noStrike" kern="1200" cap="none" spc="0" normalizeH="0" baseline="0" noProof="0" dirty="0">
                  <a:ln>
                    <a:noFill/>
                  </a:ln>
                  <a:solidFill>
                    <a:schemeClr val="tx1">
                      <a:lumMod val="65000"/>
                      <a:lumOff val="35000"/>
                    </a:schemeClr>
                  </a:solidFill>
                  <a:effectLst/>
                  <a:uLnTx/>
                  <a:uFillTx/>
                  <a:latin typeface="+mn-ea"/>
                  <a:cs typeface="+mn-cs"/>
                </a:rPr>
                <a:t>（建议使用主题字体）</a:t>
              </a:r>
            </a:p>
          </p:txBody>
        </p:sp>
        <p:sp>
          <p:nvSpPr>
            <p:cNvPr id="13" name="Rectangle 36"/>
            <p:cNvSpPr>
              <a:spLocks/>
            </p:cNvSpPr>
            <p:nvPr/>
          </p:nvSpPr>
          <p:spPr bwMode="auto">
            <a:xfrm>
              <a:off x="3371034" y="5110461"/>
              <a:ext cx="2401923" cy="802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chorCtr="1">
              <a:normAutofit/>
            </a:bodyPr>
            <a:lstStyle/>
            <a:p>
              <a:pPr marL="0" marR="0" lvl="0" indent="0" algn="ctr" defTabSz="914400" rtl="0" eaLnBrk="1" fontAlgn="auto" latinLnBrk="0" hangingPunct="1">
                <a:lnSpc>
                  <a:spcPct val="120000"/>
                </a:lnSpc>
                <a:spcBef>
                  <a:spcPts val="0"/>
                </a:spcBef>
                <a:spcAft>
                  <a:spcPts val="0"/>
                </a:spcAft>
                <a:buClrTx/>
                <a:buSzTx/>
                <a:buFontTx/>
                <a:buNone/>
                <a:tabLst/>
                <a:defRPr sz="1800"/>
              </a:pPr>
              <a:r>
                <a:rPr kumimoji="0" lang="zh-CN" altLang="en-US" sz="1100" b="0" i="0" u="none" strike="noStrike" kern="1200" cap="none" spc="0" normalizeH="0" baseline="0" noProof="0">
                  <a:ln>
                    <a:noFill/>
                  </a:ln>
                  <a:solidFill>
                    <a:schemeClr val="tx1">
                      <a:lumMod val="65000"/>
                      <a:lumOff val="35000"/>
                    </a:schemeClr>
                  </a:solidFill>
                  <a:effectLst/>
                  <a:uLnTx/>
                  <a:uFillTx/>
                  <a:latin typeface="+mn-ea"/>
                  <a:cs typeface="+mn-cs"/>
                </a:rPr>
                <a:t>此部分内容作为文字排版占位显示 </a:t>
              </a:r>
              <a:br>
                <a:rPr kumimoji="0" lang="zh-CN" altLang="en-US" sz="1100" b="0" i="0" u="none" strike="noStrike" kern="1200" cap="none" spc="0" normalizeH="0" baseline="0" noProof="0">
                  <a:ln>
                    <a:noFill/>
                  </a:ln>
                  <a:solidFill>
                    <a:schemeClr val="tx1">
                      <a:lumMod val="65000"/>
                      <a:lumOff val="35000"/>
                    </a:schemeClr>
                  </a:solidFill>
                  <a:effectLst/>
                  <a:uLnTx/>
                  <a:uFillTx/>
                  <a:latin typeface="+mn-ea"/>
                  <a:cs typeface="+mn-cs"/>
                </a:rPr>
              </a:br>
              <a:r>
                <a:rPr kumimoji="0" lang="zh-CN" altLang="en-US" sz="1100" b="0" i="0" u="none" strike="noStrike" kern="1200" cap="none" spc="0" normalizeH="0" baseline="0" noProof="0">
                  <a:ln>
                    <a:noFill/>
                  </a:ln>
                  <a:solidFill>
                    <a:schemeClr val="tx1">
                      <a:lumMod val="65000"/>
                      <a:lumOff val="35000"/>
                    </a:schemeClr>
                  </a:solidFill>
                  <a:effectLst/>
                  <a:uLnTx/>
                  <a:uFillTx/>
                  <a:latin typeface="+mn-ea"/>
                  <a:cs typeface="+mn-cs"/>
                </a:rPr>
                <a:t>（建议使用主题字体）</a:t>
              </a:r>
            </a:p>
          </p:txBody>
        </p:sp>
        <p:sp>
          <p:nvSpPr>
            <p:cNvPr id="14" name="Rectangle 37"/>
            <p:cNvSpPr>
              <a:spLocks/>
            </p:cNvSpPr>
            <p:nvPr/>
          </p:nvSpPr>
          <p:spPr bwMode="auto">
            <a:xfrm>
              <a:off x="6419031" y="5110461"/>
              <a:ext cx="2401923" cy="802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chorCtr="1">
              <a:normAutofit/>
            </a:bodyPr>
            <a:lstStyle/>
            <a:p>
              <a:pPr marL="0" marR="0" lvl="0" indent="0" algn="ctr" defTabSz="914400" rtl="0" eaLnBrk="1" fontAlgn="auto" latinLnBrk="0" hangingPunct="1">
                <a:lnSpc>
                  <a:spcPct val="120000"/>
                </a:lnSpc>
                <a:spcBef>
                  <a:spcPts val="0"/>
                </a:spcBef>
                <a:spcAft>
                  <a:spcPts val="0"/>
                </a:spcAft>
                <a:buClrTx/>
                <a:buSzTx/>
                <a:buFontTx/>
                <a:buNone/>
                <a:tabLst/>
                <a:defRPr sz="1800"/>
              </a:pPr>
              <a:r>
                <a:rPr kumimoji="0" lang="zh-CN" altLang="en-US" sz="1100" b="0" i="0" u="none" strike="noStrike" kern="1200" cap="none" spc="0" normalizeH="0" baseline="0" noProof="0">
                  <a:ln>
                    <a:noFill/>
                  </a:ln>
                  <a:solidFill>
                    <a:schemeClr val="tx1">
                      <a:lumMod val="65000"/>
                      <a:lumOff val="35000"/>
                    </a:schemeClr>
                  </a:solidFill>
                  <a:effectLst/>
                  <a:uLnTx/>
                  <a:uFillTx/>
                  <a:latin typeface="+mn-ea"/>
                  <a:cs typeface="+mn-cs"/>
                </a:rPr>
                <a:t>此部分内容作为文字排版占位显示 </a:t>
              </a:r>
              <a:br>
                <a:rPr kumimoji="0" lang="zh-CN" altLang="en-US" sz="1100" b="0" i="0" u="none" strike="noStrike" kern="1200" cap="none" spc="0" normalizeH="0" baseline="0" noProof="0">
                  <a:ln>
                    <a:noFill/>
                  </a:ln>
                  <a:solidFill>
                    <a:schemeClr val="tx1">
                      <a:lumMod val="65000"/>
                      <a:lumOff val="35000"/>
                    </a:schemeClr>
                  </a:solidFill>
                  <a:effectLst/>
                  <a:uLnTx/>
                  <a:uFillTx/>
                  <a:latin typeface="+mn-ea"/>
                  <a:cs typeface="+mn-cs"/>
                </a:rPr>
              </a:br>
              <a:r>
                <a:rPr kumimoji="0" lang="zh-CN" altLang="en-US" sz="1100" b="0" i="0" u="none" strike="noStrike" kern="1200" cap="none" spc="0" normalizeH="0" baseline="0" noProof="0">
                  <a:ln>
                    <a:noFill/>
                  </a:ln>
                  <a:solidFill>
                    <a:schemeClr val="tx1">
                      <a:lumMod val="65000"/>
                      <a:lumOff val="35000"/>
                    </a:schemeClr>
                  </a:solidFill>
                  <a:effectLst/>
                  <a:uLnTx/>
                  <a:uFillTx/>
                  <a:latin typeface="+mn-ea"/>
                  <a:cs typeface="+mn-cs"/>
                </a:rPr>
                <a:t>（建议使用主题字体）</a:t>
              </a:r>
            </a:p>
          </p:txBody>
        </p:sp>
        <p:sp>
          <p:nvSpPr>
            <p:cNvPr id="15" name="Rectangle 38"/>
            <p:cNvSpPr>
              <a:spLocks/>
            </p:cNvSpPr>
            <p:nvPr/>
          </p:nvSpPr>
          <p:spPr bwMode="auto">
            <a:xfrm>
              <a:off x="9467028" y="5110461"/>
              <a:ext cx="2401923" cy="8028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nchorCtr="1">
              <a:normAutofit/>
            </a:bodyPr>
            <a:lstStyle/>
            <a:p>
              <a:pPr marL="0" marR="0" lvl="0" indent="0" algn="ctr" defTabSz="914400" rtl="0" eaLnBrk="1" fontAlgn="auto" latinLnBrk="0" hangingPunct="1">
                <a:lnSpc>
                  <a:spcPct val="120000"/>
                </a:lnSpc>
                <a:spcBef>
                  <a:spcPts val="0"/>
                </a:spcBef>
                <a:spcAft>
                  <a:spcPts val="0"/>
                </a:spcAft>
                <a:buClrTx/>
                <a:buSzTx/>
                <a:buFontTx/>
                <a:buNone/>
                <a:tabLst/>
                <a:defRPr sz="1800"/>
              </a:pPr>
              <a:r>
                <a:rPr kumimoji="0" lang="zh-CN" altLang="en-US" sz="1100" b="0" i="0" u="none" strike="noStrike" kern="1200" cap="none" spc="0" normalizeH="0" baseline="0" noProof="0" dirty="0">
                  <a:ln>
                    <a:noFill/>
                  </a:ln>
                  <a:solidFill>
                    <a:schemeClr val="tx1">
                      <a:lumMod val="65000"/>
                      <a:lumOff val="35000"/>
                    </a:schemeClr>
                  </a:solidFill>
                  <a:effectLst/>
                  <a:uLnTx/>
                  <a:uFillTx/>
                  <a:latin typeface="+mn-ea"/>
                  <a:cs typeface="+mn-cs"/>
                </a:rPr>
                <a:t>此部分内容作为文字排版占位显示 </a:t>
              </a:r>
              <a:br>
                <a:rPr kumimoji="0" lang="zh-CN" altLang="en-US" sz="1100" b="0" i="0" u="none" strike="noStrike" kern="1200" cap="none" spc="0" normalizeH="0" baseline="0" noProof="0" dirty="0">
                  <a:ln>
                    <a:noFill/>
                  </a:ln>
                  <a:solidFill>
                    <a:schemeClr val="tx1">
                      <a:lumMod val="65000"/>
                      <a:lumOff val="35000"/>
                    </a:schemeClr>
                  </a:solidFill>
                  <a:effectLst/>
                  <a:uLnTx/>
                  <a:uFillTx/>
                  <a:latin typeface="+mn-ea"/>
                  <a:cs typeface="+mn-cs"/>
                </a:rPr>
              </a:br>
              <a:r>
                <a:rPr kumimoji="0" lang="zh-CN" altLang="en-US" sz="1100" b="0" i="0" u="none" strike="noStrike" kern="1200" cap="none" spc="0" normalizeH="0" baseline="0" noProof="0" dirty="0">
                  <a:ln>
                    <a:noFill/>
                  </a:ln>
                  <a:solidFill>
                    <a:schemeClr val="tx1">
                      <a:lumMod val="65000"/>
                      <a:lumOff val="35000"/>
                    </a:schemeClr>
                  </a:solidFill>
                  <a:effectLst/>
                  <a:uLnTx/>
                  <a:uFillTx/>
                  <a:latin typeface="+mn-ea"/>
                  <a:cs typeface="+mn-cs"/>
                </a:rPr>
                <a:t>（建议使用主题字体）</a:t>
              </a:r>
            </a:p>
          </p:txBody>
        </p:sp>
      </p:grpSp>
      <p:pic>
        <p:nvPicPr>
          <p:cNvPr id="8" name="图片占位符 7"/>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pic>
        <p:nvPicPr>
          <p:cNvPr id="10" name="图片占位符 9"/>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p:pic>
      <p:pic>
        <p:nvPicPr>
          <p:cNvPr id="33" name="图片占位符 32"/>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p:pic>
      <p:pic>
        <p:nvPicPr>
          <p:cNvPr id="35" name="图片占位符 34"/>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p:pic>
      <p:cxnSp>
        <p:nvCxnSpPr>
          <p:cNvPr id="28" name="直接连接符 27"/>
          <p:cNvCxnSpPr>
            <a:cxnSpLocks/>
          </p:cNvCxnSpPr>
          <p:nvPr/>
        </p:nvCxnSpPr>
        <p:spPr>
          <a:xfrm>
            <a:off x="3028950" y="585235"/>
            <a:ext cx="9163050" cy="0"/>
          </a:xfrm>
          <a:prstGeom prst="line">
            <a:avLst/>
          </a:prstGeom>
          <a:ln w="38100">
            <a:solidFill>
              <a:srgbClr val="CE4C4B"/>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276225" y="232530"/>
            <a:ext cx="2646878" cy="629704"/>
            <a:chOff x="457200" y="184826"/>
            <a:chExt cx="2646878" cy="629704"/>
          </a:xfrm>
        </p:grpSpPr>
        <p:sp>
          <p:nvSpPr>
            <p:cNvPr id="30" name="文本框 29"/>
            <p:cNvSpPr txBox="1"/>
            <p:nvPr/>
          </p:nvSpPr>
          <p:spPr>
            <a:xfrm>
              <a:off x="457200" y="184826"/>
              <a:ext cx="2646878" cy="461665"/>
            </a:xfrm>
            <a:prstGeom prst="rect">
              <a:avLst/>
            </a:prstGeom>
            <a:noFill/>
          </p:spPr>
          <p:txBody>
            <a:bodyPr wrap="none" rtlCol="0">
              <a:spAutoFit/>
            </a:bodyPr>
            <a:lstStyle/>
            <a:p>
              <a:r>
                <a:rPr lang="zh-CN" altLang="en-US" sz="2400" b="1" dirty="0">
                  <a:solidFill>
                    <a:srgbClr val="CE4C4B"/>
                  </a:solidFill>
                </a:rPr>
                <a:t>标题文字添加此处</a:t>
              </a:r>
            </a:p>
          </p:txBody>
        </p:sp>
        <p:sp>
          <p:nvSpPr>
            <p:cNvPr id="31" name="文本框 30"/>
            <p:cNvSpPr txBox="1"/>
            <p:nvPr/>
          </p:nvSpPr>
          <p:spPr>
            <a:xfrm>
              <a:off x="466928" y="537531"/>
              <a:ext cx="2588672" cy="276999"/>
            </a:xfrm>
            <a:prstGeom prst="rect">
              <a:avLst/>
            </a:prstGeom>
            <a:noFill/>
          </p:spPr>
          <p:txBody>
            <a:bodyPr wrap="square" rtlCol="0">
              <a:spAutoFit/>
            </a:bodyPr>
            <a:lstStyle/>
            <a:p>
              <a:pPr algn="dist"/>
              <a:r>
                <a:rPr lang="en-US" altLang="zh-CN" sz="1200" dirty="0">
                  <a:solidFill>
                    <a:schemeClr val="tx1">
                      <a:lumMod val="50000"/>
                      <a:lumOff val="50000"/>
                    </a:schemeClr>
                  </a:solidFill>
                </a:rPr>
                <a:t>BIAO TI WEN ZI TIAN JIA CI CHU</a:t>
              </a:r>
              <a:endParaRPr lang="zh-CN" altLang="en-US" sz="1200" dirty="0">
                <a:solidFill>
                  <a:schemeClr val="tx1">
                    <a:lumMod val="50000"/>
                    <a:lumOff val="50000"/>
                  </a:schemeClr>
                </a:solidFill>
              </a:endParaRPr>
            </a:p>
          </p:txBody>
        </p:sp>
      </p:grpSp>
      <p:sp>
        <p:nvSpPr>
          <p:cNvPr id="32" name="矩形 31"/>
          <p:cNvSpPr/>
          <p:nvPr/>
        </p:nvSpPr>
        <p:spPr>
          <a:xfrm>
            <a:off x="0" y="234761"/>
            <a:ext cx="238125" cy="598897"/>
          </a:xfrm>
          <a:prstGeom prst="rect">
            <a:avLst/>
          </a:prstGeom>
          <a:solidFill>
            <a:srgbClr val="1A26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24275817"/>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par>
                                <p:cTn id="10" presetID="53" presetClass="entr" presetSubtype="16" fill="hold" nodeType="withEffect">
                                  <p:stCondLst>
                                    <p:cond delay="250"/>
                                  </p:stCondLst>
                                  <p:childTnLst>
                                    <p:set>
                                      <p:cBhvr>
                                        <p:cTn id="11" dur="1" fill="hold">
                                          <p:stCondLst>
                                            <p:cond delay="0"/>
                                          </p:stCondLst>
                                        </p:cTn>
                                        <p:tgtEl>
                                          <p:spTgt spid="10"/>
                                        </p:tgtEl>
                                        <p:attrNameLst>
                                          <p:attrName>style.visibility</p:attrName>
                                        </p:attrNameLst>
                                      </p:cBhvr>
                                      <p:to>
                                        <p:strVal val="visible"/>
                                      </p:to>
                                    </p:set>
                                    <p:anim calcmode="lin" valueType="num">
                                      <p:cBhvr>
                                        <p:cTn id="12" dur="500" fill="hold"/>
                                        <p:tgtEl>
                                          <p:spTgt spid="10"/>
                                        </p:tgtEl>
                                        <p:attrNameLst>
                                          <p:attrName>ppt_w</p:attrName>
                                        </p:attrNameLst>
                                      </p:cBhvr>
                                      <p:tavLst>
                                        <p:tav tm="0">
                                          <p:val>
                                            <p:fltVal val="0"/>
                                          </p:val>
                                        </p:tav>
                                        <p:tav tm="100000">
                                          <p:val>
                                            <p:strVal val="#ppt_w"/>
                                          </p:val>
                                        </p:tav>
                                      </p:tavLst>
                                    </p:anim>
                                    <p:anim calcmode="lin" valueType="num">
                                      <p:cBhvr>
                                        <p:cTn id="13" dur="500" fill="hold"/>
                                        <p:tgtEl>
                                          <p:spTgt spid="10"/>
                                        </p:tgtEl>
                                        <p:attrNameLst>
                                          <p:attrName>ppt_h</p:attrName>
                                        </p:attrNameLst>
                                      </p:cBhvr>
                                      <p:tavLst>
                                        <p:tav tm="0">
                                          <p:val>
                                            <p:fltVal val="0"/>
                                          </p:val>
                                        </p:tav>
                                        <p:tav tm="100000">
                                          <p:val>
                                            <p:strVal val="#ppt_h"/>
                                          </p:val>
                                        </p:tav>
                                      </p:tavLst>
                                    </p:anim>
                                    <p:animEffect transition="in" filter="fade">
                                      <p:cBhvr>
                                        <p:cTn id="14" dur="500"/>
                                        <p:tgtEl>
                                          <p:spTgt spid="10"/>
                                        </p:tgtEl>
                                      </p:cBhvr>
                                    </p:animEffect>
                                  </p:childTnLst>
                                </p:cTn>
                              </p:par>
                              <p:par>
                                <p:cTn id="15" presetID="53" presetClass="entr" presetSubtype="16" fill="hold" nodeType="withEffect">
                                  <p:stCondLst>
                                    <p:cond delay="500"/>
                                  </p:stCondLst>
                                  <p:childTnLst>
                                    <p:set>
                                      <p:cBhvr>
                                        <p:cTn id="16" dur="1" fill="hold">
                                          <p:stCondLst>
                                            <p:cond delay="0"/>
                                          </p:stCondLst>
                                        </p:cTn>
                                        <p:tgtEl>
                                          <p:spTgt spid="33"/>
                                        </p:tgtEl>
                                        <p:attrNameLst>
                                          <p:attrName>style.visibility</p:attrName>
                                        </p:attrNameLst>
                                      </p:cBhvr>
                                      <p:to>
                                        <p:strVal val="visible"/>
                                      </p:to>
                                    </p:set>
                                    <p:anim calcmode="lin" valueType="num">
                                      <p:cBhvr>
                                        <p:cTn id="17" dur="500" fill="hold"/>
                                        <p:tgtEl>
                                          <p:spTgt spid="33"/>
                                        </p:tgtEl>
                                        <p:attrNameLst>
                                          <p:attrName>ppt_w</p:attrName>
                                        </p:attrNameLst>
                                      </p:cBhvr>
                                      <p:tavLst>
                                        <p:tav tm="0">
                                          <p:val>
                                            <p:fltVal val="0"/>
                                          </p:val>
                                        </p:tav>
                                        <p:tav tm="100000">
                                          <p:val>
                                            <p:strVal val="#ppt_w"/>
                                          </p:val>
                                        </p:tav>
                                      </p:tavLst>
                                    </p:anim>
                                    <p:anim calcmode="lin" valueType="num">
                                      <p:cBhvr>
                                        <p:cTn id="18" dur="500" fill="hold"/>
                                        <p:tgtEl>
                                          <p:spTgt spid="33"/>
                                        </p:tgtEl>
                                        <p:attrNameLst>
                                          <p:attrName>ppt_h</p:attrName>
                                        </p:attrNameLst>
                                      </p:cBhvr>
                                      <p:tavLst>
                                        <p:tav tm="0">
                                          <p:val>
                                            <p:fltVal val="0"/>
                                          </p:val>
                                        </p:tav>
                                        <p:tav tm="100000">
                                          <p:val>
                                            <p:strVal val="#ppt_h"/>
                                          </p:val>
                                        </p:tav>
                                      </p:tavLst>
                                    </p:anim>
                                    <p:animEffect transition="in" filter="fade">
                                      <p:cBhvr>
                                        <p:cTn id="19" dur="500"/>
                                        <p:tgtEl>
                                          <p:spTgt spid="33"/>
                                        </p:tgtEl>
                                      </p:cBhvr>
                                    </p:animEffect>
                                  </p:childTnLst>
                                </p:cTn>
                              </p:par>
                              <p:par>
                                <p:cTn id="20" presetID="53" presetClass="entr" presetSubtype="16" fill="hold" nodeType="withEffect">
                                  <p:stCondLst>
                                    <p:cond delay="750"/>
                                  </p:stCondLst>
                                  <p:childTnLst>
                                    <p:set>
                                      <p:cBhvr>
                                        <p:cTn id="21" dur="1" fill="hold">
                                          <p:stCondLst>
                                            <p:cond delay="0"/>
                                          </p:stCondLst>
                                        </p:cTn>
                                        <p:tgtEl>
                                          <p:spTgt spid="35"/>
                                        </p:tgtEl>
                                        <p:attrNameLst>
                                          <p:attrName>style.visibility</p:attrName>
                                        </p:attrNameLst>
                                      </p:cBhvr>
                                      <p:to>
                                        <p:strVal val="visible"/>
                                      </p:to>
                                    </p:set>
                                    <p:anim calcmode="lin" valueType="num">
                                      <p:cBhvr>
                                        <p:cTn id="22" dur="500" fill="hold"/>
                                        <p:tgtEl>
                                          <p:spTgt spid="35"/>
                                        </p:tgtEl>
                                        <p:attrNameLst>
                                          <p:attrName>ppt_w</p:attrName>
                                        </p:attrNameLst>
                                      </p:cBhvr>
                                      <p:tavLst>
                                        <p:tav tm="0">
                                          <p:val>
                                            <p:fltVal val="0"/>
                                          </p:val>
                                        </p:tav>
                                        <p:tav tm="100000">
                                          <p:val>
                                            <p:strVal val="#ppt_w"/>
                                          </p:val>
                                        </p:tav>
                                      </p:tavLst>
                                    </p:anim>
                                    <p:anim calcmode="lin" valueType="num">
                                      <p:cBhvr>
                                        <p:cTn id="23" dur="500" fill="hold"/>
                                        <p:tgtEl>
                                          <p:spTgt spid="35"/>
                                        </p:tgtEl>
                                        <p:attrNameLst>
                                          <p:attrName>ppt_h</p:attrName>
                                        </p:attrNameLst>
                                      </p:cBhvr>
                                      <p:tavLst>
                                        <p:tav tm="0">
                                          <p:val>
                                            <p:fltVal val="0"/>
                                          </p:val>
                                        </p:tav>
                                        <p:tav tm="100000">
                                          <p:val>
                                            <p:strVal val="#ppt_h"/>
                                          </p:val>
                                        </p:tav>
                                      </p:tavLst>
                                    </p:anim>
                                    <p:animEffect transition="in" filter="fade">
                                      <p:cBhvr>
                                        <p:cTn id="24" dur="500"/>
                                        <p:tgtEl>
                                          <p:spTgt spid="35"/>
                                        </p:tgtEl>
                                      </p:cBhvr>
                                    </p:animEffect>
                                  </p:childTnLst>
                                </p:cTn>
                              </p:par>
                            </p:childTnLst>
                          </p:cTn>
                        </p:par>
                        <p:par>
                          <p:cTn id="25" fill="hold">
                            <p:stCondLst>
                              <p:cond delay="1250"/>
                            </p:stCondLst>
                            <p:childTnLst>
                              <p:par>
                                <p:cTn id="26" presetID="2" presetClass="entr" presetSubtype="4" fill="hold" nodeType="afterEffect">
                                  <p:stCondLst>
                                    <p:cond delay="0"/>
                                  </p:stCondLst>
                                  <p:childTnLst>
                                    <p:set>
                                      <p:cBhvr>
                                        <p:cTn id="27" dur="1" fill="hold">
                                          <p:stCondLst>
                                            <p:cond delay="0"/>
                                          </p:stCondLst>
                                        </p:cTn>
                                        <p:tgtEl>
                                          <p:spTgt spid="2"/>
                                        </p:tgtEl>
                                        <p:attrNameLst>
                                          <p:attrName>style.visibility</p:attrName>
                                        </p:attrNameLst>
                                      </p:cBhvr>
                                      <p:to>
                                        <p:strVal val="visible"/>
                                      </p:to>
                                    </p:set>
                                    <p:anim calcmode="lin" valueType="num">
                                      <p:cBhvr additive="base">
                                        <p:cTn id="28" dur="500" fill="hold"/>
                                        <p:tgtEl>
                                          <p:spTgt spid="2"/>
                                        </p:tgtEl>
                                        <p:attrNameLst>
                                          <p:attrName>ppt_x</p:attrName>
                                        </p:attrNameLst>
                                      </p:cBhvr>
                                      <p:tavLst>
                                        <p:tav tm="0">
                                          <p:val>
                                            <p:strVal val="#ppt_x"/>
                                          </p:val>
                                        </p:tav>
                                        <p:tav tm="100000">
                                          <p:val>
                                            <p:strVal val="#ppt_x"/>
                                          </p:val>
                                        </p:tav>
                                      </p:tavLst>
                                    </p:anim>
                                    <p:anim calcmode="lin" valueType="num">
                                      <p:cBhvr additive="base">
                                        <p:cTn id="29"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占位符 10"/>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4" name="Rectangle 1"/>
          <p:cNvSpPr/>
          <p:nvPr/>
        </p:nvSpPr>
        <p:spPr>
          <a:xfrm rot="2700000">
            <a:off x="4351415" y="-1385875"/>
            <a:ext cx="3489172" cy="3489172"/>
          </a:xfrm>
          <a:prstGeom prst="rect">
            <a:avLst/>
          </a:prstGeom>
          <a:noFill/>
          <a:ln w="101600">
            <a:solidFill>
              <a:srgbClr val="CE4C4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grpSp>
        <p:nvGrpSpPr>
          <p:cNvPr id="12" name="组合 11"/>
          <p:cNvGrpSpPr/>
          <p:nvPr/>
        </p:nvGrpSpPr>
        <p:grpSpPr>
          <a:xfrm>
            <a:off x="3010806" y="3350000"/>
            <a:ext cx="6191484" cy="1777541"/>
            <a:chOff x="3010806" y="3350000"/>
            <a:chExt cx="6191484" cy="1777541"/>
          </a:xfrm>
        </p:grpSpPr>
        <p:sp>
          <p:nvSpPr>
            <p:cNvPr id="6" name="TextBox 3"/>
            <p:cNvSpPr txBox="1">
              <a:spLocks/>
            </p:cNvSpPr>
            <p:nvPr/>
          </p:nvSpPr>
          <p:spPr>
            <a:xfrm>
              <a:off x="4935876" y="3350000"/>
              <a:ext cx="2339102" cy="480131"/>
            </a:xfrm>
            <a:prstGeom prst="rect">
              <a:avLst/>
            </a:prstGeom>
          </p:spPr>
          <p:txBody>
            <a:bodyPr vert="horz" wrap="none" lIns="91440" tIns="45720" rIns="91440" bIns="45720" anchor="b">
              <a:normAutofit lnSpcReduction="100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srgbClr val="1A262F"/>
                  </a:solidFill>
                  <a:effectLst/>
                  <a:uLnTx/>
                  <a:uFillTx/>
                  <a:latin typeface="+mn-ea"/>
                  <a:cs typeface="+mn-cs"/>
                </a:rPr>
                <a:t>标题文本预设</a:t>
              </a:r>
            </a:p>
          </p:txBody>
        </p:sp>
        <p:sp>
          <p:nvSpPr>
            <p:cNvPr id="7" name="TextBox 4"/>
            <p:cNvSpPr txBox="1">
              <a:spLocks/>
            </p:cNvSpPr>
            <p:nvPr/>
          </p:nvSpPr>
          <p:spPr>
            <a:xfrm>
              <a:off x="4926668" y="3888650"/>
              <a:ext cx="2360812" cy="244682"/>
            </a:xfrm>
            <a:prstGeom prst="rect">
              <a:avLst/>
            </a:prstGeom>
          </p:spPr>
          <p:txBody>
            <a:bodyPr vert="horz" wrap="square" lIns="91440" tIns="45720" rIns="91440" bIns="45720">
              <a:normAutofit lnSpcReduction="10000"/>
            </a:bodyPr>
            <a:lstStyle/>
            <a:p>
              <a:pPr lvl="0" algn="ctr">
                <a:defRPr/>
              </a:pPr>
              <a:r>
                <a:rPr lang="zh-CN" altLang="en-US" sz="1100" dirty="0">
                  <a:solidFill>
                    <a:srgbClr val="1A262F"/>
                  </a:solidFill>
                  <a:latin typeface="+mn-ea"/>
                </a:rPr>
                <a:t>标题文本预设</a:t>
              </a:r>
            </a:p>
          </p:txBody>
        </p:sp>
        <p:sp>
          <p:nvSpPr>
            <p:cNvPr id="8" name="TextBox 5"/>
            <p:cNvSpPr txBox="1">
              <a:spLocks/>
            </p:cNvSpPr>
            <p:nvPr/>
          </p:nvSpPr>
          <p:spPr>
            <a:xfrm>
              <a:off x="3010806" y="4169461"/>
              <a:ext cx="6191484" cy="958080"/>
            </a:xfrm>
            <a:prstGeom prst="rect">
              <a:avLst/>
            </a:prstGeom>
          </p:spPr>
          <p:txBody>
            <a:bodyPr vert="horz" wrap="square" lIns="91440" tIns="45720" rIns="91440" bIns="45720">
              <a:normAutofit/>
            </a:bodyPr>
            <a:lstStyle/>
            <a:p>
              <a:pPr marL="0" marR="0" lvl="0" indent="0" algn="ctr" defTabSz="914400" rtl="0" eaLnBrk="1" fontAlgn="auto" latinLnBrk="0" hangingPunct="1">
                <a:lnSpc>
                  <a:spcPct val="120000"/>
                </a:lnSpc>
                <a:spcBef>
                  <a:spcPct val="0"/>
                </a:spcBef>
                <a:spcAft>
                  <a:spcPts val="0"/>
                </a:spcAft>
                <a:buClrTx/>
                <a:buSzTx/>
                <a:buFontTx/>
                <a:buNone/>
                <a:tabLst/>
                <a:defRPr/>
              </a:pPr>
              <a:r>
                <a:rPr kumimoji="0" lang="zh-CN" altLang="en-US" sz="1400" b="0" i="0" u="none" strike="noStrike" kern="1200" cap="none" spc="0" normalizeH="0" baseline="0" noProof="0" dirty="0">
                  <a:ln>
                    <a:noFill/>
                  </a:ln>
                  <a:solidFill>
                    <a:schemeClr val="tx1">
                      <a:lumMod val="50000"/>
                      <a:lumOff val="50000"/>
                    </a:schemeClr>
                  </a:solidFill>
                  <a:effectLst/>
                  <a:uLnTx/>
                  <a:uFillTx/>
                  <a:latin typeface="+mn-ea"/>
                  <a:cs typeface="+mn-cs"/>
                </a:rPr>
                <a:t>此部分内容作为文字排版占位显示（建议使用主题字体）</a:t>
              </a:r>
              <a:br>
                <a:rPr kumimoji="0" lang="zh-CN" altLang="en-US" sz="1400" b="0" i="0" u="none" strike="noStrike" kern="1200" cap="none" spc="0" normalizeH="0" baseline="0" noProof="0" dirty="0">
                  <a:ln>
                    <a:noFill/>
                  </a:ln>
                  <a:solidFill>
                    <a:schemeClr val="tx1">
                      <a:lumMod val="50000"/>
                      <a:lumOff val="50000"/>
                    </a:schemeClr>
                  </a:solidFill>
                  <a:effectLst/>
                  <a:uLnTx/>
                  <a:uFillTx/>
                  <a:latin typeface="+mn-ea"/>
                  <a:cs typeface="+mn-cs"/>
                </a:rPr>
              </a:br>
              <a:r>
                <a:rPr kumimoji="0" lang="zh-CN" altLang="en-US" sz="1400" b="0" i="0" u="none" strike="noStrike" kern="1200" cap="none" spc="0" normalizeH="0" baseline="0" noProof="0" dirty="0">
                  <a:ln>
                    <a:noFill/>
                  </a:ln>
                  <a:solidFill>
                    <a:schemeClr val="tx1">
                      <a:lumMod val="50000"/>
                      <a:lumOff val="50000"/>
                    </a:schemeClr>
                  </a:solidFill>
                  <a:effectLst/>
                  <a:uLnTx/>
                  <a:uFillTx/>
                  <a:latin typeface="+mn-ea"/>
                  <a:cs typeface="+mn-cs"/>
                </a:rPr>
                <a:t>如需更改请在（设置形状格式）菜单下（文本选项）中调整。</a:t>
              </a:r>
            </a:p>
          </p:txBody>
        </p:sp>
      </p:grpSp>
      <p:sp>
        <p:nvSpPr>
          <p:cNvPr id="9" name="TextBox 6"/>
          <p:cNvSpPr txBox="1">
            <a:spLocks/>
          </p:cNvSpPr>
          <p:nvPr/>
        </p:nvSpPr>
        <p:spPr>
          <a:xfrm>
            <a:off x="4291605" y="552761"/>
            <a:ext cx="3627644" cy="480131"/>
          </a:xfrm>
          <a:prstGeom prst="rect">
            <a:avLst/>
          </a:prstGeom>
        </p:spPr>
        <p:txBody>
          <a:bodyPr vert="horz" wrap="square" lIns="91440" tIns="45720" rIns="91440" bIns="45720" anchor="b">
            <a:normAutofit lnSpcReduction="100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chemeClr val="bg1"/>
                </a:solidFill>
                <a:effectLst/>
                <a:uLnTx/>
                <a:uFillTx/>
                <a:latin typeface="等线" panose="020F0502020204030204"/>
                <a:ea typeface="+mn-ea"/>
                <a:cs typeface="+mn-cs"/>
              </a:rPr>
              <a:t>Hello World</a:t>
            </a:r>
          </a:p>
        </p:txBody>
      </p:sp>
    </p:spTree>
    <p:extLst>
      <p:ext uri="{BB962C8B-B14F-4D97-AF65-F5344CB8AC3E}">
        <p14:creationId xmlns:p14="http://schemas.microsoft.com/office/powerpoint/2010/main" val="690420835"/>
      </p:ext>
    </p:extLst>
  </p:cSld>
  <p:clrMapOvr>
    <a:masterClrMapping/>
  </p:clrMapOvr>
  <p:transition spd="slow" advTm="4000">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16487" y="4190847"/>
            <a:ext cx="2520280" cy="1244612"/>
            <a:chOff x="616487" y="4190847"/>
            <a:chExt cx="2520280" cy="1244612"/>
          </a:xfrm>
        </p:grpSpPr>
        <p:sp>
          <p:nvSpPr>
            <p:cNvPr id="5" name="Oval 11"/>
            <p:cNvSpPr/>
            <p:nvPr/>
          </p:nvSpPr>
          <p:spPr>
            <a:xfrm>
              <a:off x="1696607" y="5075419"/>
              <a:ext cx="360040" cy="360040"/>
            </a:xfrm>
            <a:prstGeom prst="ellipse">
              <a:avLst/>
            </a:prstGeom>
            <a:solidFill>
              <a:srgbClr val="CE4C4B"/>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6" name="TextBox 16"/>
            <p:cNvSpPr txBox="1"/>
            <p:nvPr/>
          </p:nvSpPr>
          <p:spPr>
            <a:xfrm>
              <a:off x="616487" y="4190847"/>
              <a:ext cx="2520280" cy="246221"/>
            </a:xfrm>
            <a:prstGeom prst="rect">
              <a:avLst/>
            </a:prstGeom>
          </p:spPr>
          <p:txBody>
            <a:bodyPr vert="horz" wrap="none" lIns="0" tIns="0" rIns="0" bIns="0" anchor="b" anchorCtr="1">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900" cap="none" spc="0" normalizeH="0" baseline="0" noProof="0" dirty="0">
                  <a:ln>
                    <a:noFill/>
                  </a:ln>
                  <a:solidFill>
                    <a:srgbClr val="CE4C4B"/>
                  </a:solidFill>
                  <a:effectLst/>
                  <a:uLnTx/>
                  <a:uFillTx/>
                  <a:latin typeface="+mn-ea"/>
                  <a:cs typeface="+mn-cs"/>
                </a:rPr>
                <a:t>标题文本预设</a:t>
              </a:r>
            </a:p>
          </p:txBody>
        </p:sp>
        <p:sp>
          <p:nvSpPr>
            <p:cNvPr id="7" name="TextBox 17"/>
            <p:cNvSpPr txBox="1"/>
            <p:nvPr/>
          </p:nvSpPr>
          <p:spPr>
            <a:xfrm>
              <a:off x="616487" y="4437068"/>
              <a:ext cx="2520280" cy="388761"/>
            </a:xfrm>
            <a:prstGeom prst="rect">
              <a:avLst/>
            </a:prstGeom>
          </p:spPr>
          <p:txBody>
            <a:bodyPr vert="horz" wrap="square" lIns="0" tIns="0" rIns="0" bIns="0" anchor="t" anchorCtr="1">
              <a:normAutofit lnSpcReduction="100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chemeClr val="tx1">
                      <a:lumMod val="50000"/>
                      <a:lumOff val="50000"/>
                    </a:schemeClr>
                  </a:solidFill>
                  <a:effectLst/>
                  <a:uLnTx/>
                  <a:uFillTx/>
                  <a:latin typeface="+mn-ea"/>
                  <a:cs typeface="+mn-cs"/>
                </a:rPr>
                <a:t>此部分内容作为文字排版占位显示</a:t>
              </a:r>
              <a:br>
                <a:rPr kumimoji="0" lang="zh-CN" altLang="en-US" sz="1100" b="0" i="0" u="none" strike="noStrike" kern="1200" cap="none" spc="0" normalizeH="0" baseline="0" noProof="0" dirty="0">
                  <a:ln>
                    <a:noFill/>
                  </a:ln>
                  <a:solidFill>
                    <a:schemeClr val="tx1">
                      <a:lumMod val="50000"/>
                      <a:lumOff val="50000"/>
                    </a:schemeClr>
                  </a:solidFill>
                  <a:effectLst/>
                  <a:uLnTx/>
                  <a:uFillTx/>
                  <a:latin typeface="+mn-ea"/>
                  <a:cs typeface="+mn-cs"/>
                </a:rPr>
              </a:br>
              <a:r>
                <a:rPr kumimoji="0" lang="zh-CN" altLang="en-US" sz="1100" b="0" i="0" u="none" strike="noStrike" kern="1200" cap="none" spc="0" normalizeH="0" baseline="0" noProof="0" dirty="0">
                  <a:ln>
                    <a:noFill/>
                  </a:ln>
                  <a:solidFill>
                    <a:schemeClr val="tx1">
                      <a:lumMod val="50000"/>
                      <a:lumOff val="50000"/>
                    </a:schemeClr>
                  </a:solidFill>
                  <a:effectLst/>
                  <a:uLnTx/>
                  <a:uFillTx/>
                  <a:latin typeface="+mn-ea"/>
                  <a:cs typeface="+mn-cs"/>
                </a:rPr>
                <a:t>（建议使用主题字体）</a:t>
              </a:r>
            </a:p>
          </p:txBody>
        </p:sp>
      </p:grpSp>
      <p:grpSp>
        <p:nvGrpSpPr>
          <p:cNvPr id="3" name="组合 2"/>
          <p:cNvGrpSpPr/>
          <p:nvPr/>
        </p:nvGrpSpPr>
        <p:grpSpPr>
          <a:xfrm>
            <a:off x="3438585" y="4190847"/>
            <a:ext cx="2520280" cy="1244612"/>
            <a:chOff x="3438585" y="4190847"/>
            <a:chExt cx="2520280" cy="1244612"/>
          </a:xfrm>
        </p:grpSpPr>
        <p:sp>
          <p:nvSpPr>
            <p:cNvPr id="9" name="Oval 12"/>
            <p:cNvSpPr/>
            <p:nvPr/>
          </p:nvSpPr>
          <p:spPr>
            <a:xfrm>
              <a:off x="4518705" y="5075419"/>
              <a:ext cx="360040" cy="360040"/>
            </a:xfrm>
            <a:prstGeom prst="ellipse">
              <a:avLst/>
            </a:prstGeom>
            <a:solidFill>
              <a:srgbClr val="1A262F"/>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10" name="TextBox 19"/>
            <p:cNvSpPr txBox="1"/>
            <p:nvPr/>
          </p:nvSpPr>
          <p:spPr>
            <a:xfrm>
              <a:off x="3438585" y="4190847"/>
              <a:ext cx="2520280" cy="246221"/>
            </a:xfrm>
            <a:prstGeom prst="rect">
              <a:avLst/>
            </a:prstGeom>
          </p:spPr>
          <p:txBody>
            <a:bodyPr vert="horz" wrap="none" lIns="0" tIns="0" rIns="0" bIns="0" anchor="b" anchorCtr="1">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900" cap="none" spc="0" normalizeH="0" baseline="0" noProof="0" dirty="0">
                  <a:ln>
                    <a:noFill/>
                  </a:ln>
                  <a:solidFill>
                    <a:srgbClr val="1A262F"/>
                  </a:solidFill>
                  <a:effectLst/>
                  <a:uLnTx/>
                  <a:uFillTx/>
                  <a:latin typeface="+mn-ea"/>
                  <a:cs typeface="+mn-cs"/>
                </a:rPr>
                <a:t>标题文本预设</a:t>
              </a:r>
            </a:p>
          </p:txBody>
        </p:sp>
        <p:sp>
          <p:nvSpPr>
            <p:cNvPr id="11" name="TextBox 20"/>
            <p:cNvSpPr txBox="1"/>
            <p:nvPr/>
          </p:nvSpPr>
          <p:spPr>
            <a:xfrm>
              <a:off x="3438585" y="4437068"/>
              <a:ext cx="2520280" cy="388761"/>
            </a:xfrm>
            <a:prstGeom prst="rect">
              <a:avLst/>
            </a:prstGeom>
          </p:spPr>
          <p:txBody>
            <a:bodyPr vert="horz" wrap="square" lIns="0" tIns="0" rIns="0" bIns="0" anchor="t" anchorCtr="1">
              <a:normAutofit lnSpcReduction="100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schemeClr val="tx1">
                      <a:lumMod val="50000"/>
                      <a:lumOff val="50000"/>
                    </a:schemeClr>
                  </a:solidFill>
                  <a:effectLst/>
                  <a:uLnTx/>
                  <a:uFillTx/>
                  <a:latin typeface="+mn-ea"/>
                  <a:cs typeface="+mn-cs"/>
                </a:rPr>
                <a:t>此部分内容作为文字排版占位显示</a:t>
              </a:r>
              <a:br>
                <a:rPr kumimoji="0" lang="zh-CN" altLang="en-US" sz="1100" b="0" i="0" u="none" strike="noStrike" kern="1200" cap="none" spc="0" normalizeH="0" baseline="0" noProof="0">
                  <a:ln>
                    <a:noFill/>
                  </a:ln>
                  <a:solidFill>
                    <a:schemeClr val="tx1">
                      <a:lumMod val="50000"/>
                      <a:lumOff val="50000"/>
                    </a:schemeClr>
                  </a:solidFill>
                  <a:effectLst/>
                  <a:uLnTx/>
                  <a:uFillTx/>
                  <a:latin typeface="+mn-ea"/>
                  <a:cs typeface="+mn-cs"/>
                </a:rPr>
              </a:br>
              <a:r>
                <a:rPr kumimoji="0" lang="zh-CN" altLang="en-US" sz="1100" b="0" i="0" u="none" strike="noStrike" kern="1200" cap="none" spc="0" normalizeH="0" baseline="0" noProof="0">
                  <a:ln>
                    <a:noFill/>
                  </a:ln>
                  <a:solidFill>
                    <a:schemeClr val="tx1">
                      <a:lumMod val="50000"/>
                      <a:lumOff val="50000"/>
                    </a:schemeClr>
                  </a:solidFill>
                  <a:effectLst/>
                  <a:uLnTx/>
                  <a:uFillTx/>
                  <a:latin typeface="+mn-ea"/>
                  <a:cs typeface="+mn-cs"/>
                </a:rPr>
                <a:t>（建议使用主题字体）</a:t>
              </a:r>
            </a:p>
          </p:txBody>
        </p:sp>
      </p:grpSp>
      <p:grpSp>
        <p:nvGrpSpPr>
          <p:cNvPr id="8" name="组合 7"/>
          <p:cNvGrpSpPr/>
          <p:nvPr/>
        </p:nvGrpSpPr>
        <p:grpSpPr>
          <a:xfrm>
            <a:off x="6260683" y="4190847"/>
            <a:ext cx="2520280" cy="1244612"/>
            <a:chOff x="6260683" y="4190847"/>
            <a:chExt cx="2520280" cy="1244612"/>
          </a:xfrm>
        </p:grpSpPr>
        <p:sp>
          <p:nvSpPr>
            <p:cNvPr id="13" name="Oval 13"/>
            <p:cNvSpPr/>
            <p:nvPr/>
          </p:nvSpPr>
          <p:spPr>
            <a:xfrm>
              <a:off x="7340803" y="5075419"/>
              <a:ext cx="360040" cy="360040"/>
            </a:xfrm>
            <a:prstGeom prst="ellipse">
              <a:avLst/>
            </a:prstGeom>
            <a:solidFill>
              <a:srgbClr val="CE4C4B"/>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14" name="TextBox 22"/>
            <p:cNvSpPr txBox="1"/>
            <p:nvPr/>
          </p:nvSpPr>
          <p:spPr>
            <a:xfrm>
              <a:off x="6260683" y="4190847"/>
              <a:ext cx="2520280" cy="246221"/>
            </a:xfrm>
            <a:prstGeom prst="rect">
              <a:avLst/>
            </a:prstGeom>
          </p:spPr>
          <p:txBody>
            <a:bodyPr vert="horz" wrap="none" lIns="0" tIns="0" rIns="0" bIns="0" anchor="b" anchorCtr="1">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900" cap="none" spc="0" normalizeH="0" baseline="0" noProof="0">
                  <a:ln>
                    <a:noFill/>
                  </a:ln>
                  <a:solidFill>
                    <a:srgbClr val="CE4C4B"/>
                  </a:solidFill>
                  <a:effectLst/>
                  <a:uLnTx/>
                  <a:uFillTx/>
                  <a:latin typeface="+mn-ea"/>
                  <a:cs typeface="+mn-cs"/>
                </a:rPr>
                <a:t>标题文本预设</a:t>
              </a:r>
            </a:p>
          </p:txBody>
        </p:sp>
        <p:sp>
          <p:nvSpPr>
            <p:cNvPr id="15" name="TextBox 23"/>
            <p:cNvSpPr txBox="1"/>
            <p:nvPr/>
          </p:nvSpPr>
          <p:spPr>
            <a:xfrm>
              <a:off x="6260683" y="4437068"/>
              <a:ext cx="2520280" cy="388761"/>
            </a:xfrm>
            <a:prstGeom prst="rect">
              <a:avLst/>
            </a:prstGeom>
          </p:spPr>
          <p:txBody>
            <a:bodyPr vert="horz" wrap="square" lIns="0" tIns="0" rIns="0" bIns="0" anchor="t" anchorCtr="1">
              <a:normAutofit lnSpcReduction="100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schemeClr val="tx1">
                      <a:lumMod val="50000"/>
                      <a:lumOff val="50000"/>
                    </a:schemeClr>
                  </a:solidFill>
                  <a:effectLst/>
                  <a:uLnTx/>
                  <a:uFillTx/>
                  <a:latin typeface="+mn-ea"/>
                  <a:cs typeface="+mn-cs"/>
                </a:rPr>
                <a:t>此部分内容作为文字排版占位显示</a:t>
              </a:r>
              <a:br>
                <a:rPr kumimoji="0" lang="zh-CN" altLang="en-US" sz="1100" b="0" i="0" u="none" strike="noStrike" kern="1200" cap="none" spc="0" normalizeH="0" baseline="0" noProof="0">
                  <a:ln>
                    <a:noFill/>
                  </a:ln>
                  <a:solidFill>
                    <a:schemeClr val="tx1">
                      <a:lumMod val="50000"/>
                      <a:lumOff val="50000"/>
                    </a:schemeClr>
                  </a:solidFill>
                  <a:effectLst/>
                  <a:uLnTx/>
                  <a:uFillTx/>
                  <a:latin typeface="+mn-ea"/>
                  <a:cs typeface="+mn-cs"/>
                </a:rPr>
              </a:br>
              <a:r>
                <a:rPr kumimoji="0" lang="zh-CN" altLang="en-US" sz="1100" b="0" i="0" u="none" strike="noStrike" kern="1200" cap="none" spc="0" normalizeH="0" baseline="0" noProof="0">
                  <a:ln>
                    <a:noFill/>
                  </a:ln>
                  <a:solidFill>
                    <a:schemeClr val="tx1">
                      <a:lumMod val="50000"/>
                      <a:lumOff val="50000"/>
                    </a:schemeClr>
                  </a:solidFill>
                  <a:effectLst/>
                  <a:uLnTx/>
                  <a:uFillTx/>
                  <a:latin typeface="+mn-ea"/>
                  <a:cs typeface="+mn-cs"/>
                </a:rPr>
                <a:t>（建议使用主题字体）</a:t>
              </a:r>
            </a:p>
          </p:txBody>
        </p:sp>
      </p:grpSp>
      <p:grpSp>
        <p:nvGrpSpPr>
          <p:cNvPr id="16" name="组合 15"/>
          <p:cNvGrpSpPr/>
          <p:nvPr/>
        </p:nvGrpSpPr>
        <p:grpSpPr>
          <a:xfrm>
            <a:off x="9082782" y="4190847"/>
            <a:ext cx="2520280" cy="1244612"/>
            <a:chOff x="9082782" y="4190847"/>
            <a:chExt cx="2520280" cy="1244612"/>
          </a:xfrm>
        </p:grpSpPr>
        <p:sp>
          <p:nvSpPr>
            <p:cNvPr id="17" name="Oval 14"/>
            <p:cNvSpPr/>
            <p:nvPr/>
          </p:nvSpPr>
          <p:spPr>
            <a:xfrm>
              <a:off x="10162902" y="5075419"/>
              <a:ext cx="360040" cy="360040"/>
            </a:xfrm>
            <a:prstGeom prst="ellipse">
              <a:avLst/>
            </a:prstGeom>
            <a:solidFill>
              <a:srgbClr val="1A262F"/>
            </a:solidFill>
            <a:ln>
              <a:noFill/>
            </a:ln>
          </p:spPr>
          <p:style>
            <a:lnRef idx="2">
              <a:scrgbClr r="0" g="0" b="0"/>
            </a:lnRef>
            <a:fillRef idx="1">
              <a:schemeClr val="dk2">
                <a:hueOff val="0"/>
                <a:satOff val="0"/>
                <a:lumOff val="0"/>
                <a:alphaOff val="0"/>
              </a:schemeClr>
            </a:fillRef>
            <a:effectRef idx="0">
              <a:schemeClr val="dk2">
                <a:hueOff val="0"/>
                <a:satOff val="0"/>
                <a:lumOff val="0"/>
                <a:alphaOff val="0"/>
              </a:schemeClr>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srgbClr val="FFFFFF"/>
                </a:solidFill>
                <a:effectLst/>
                <a:uLnTx/>
                <a:uFillTx/>
                <a:latin typeface="等线" panose="020F0502020204030204"/>
                <a:ea typeface="+mn-ea"/>
                <a:cs typeface="+mn-cs"/>
              </a:endParaRPr>
            </a:p>
          </p:txBody>
        </p:sp>
        <p:sp>
          <p:nvSpPr>
            <p:cNvPr id="18" name="TextBox 25"/>
            <p:cNvSpPr txBox="1"/>
            <p:nvPr/>
          </p:nvSpPr>
          <p:spPr>
            <a:xfrm>
              <a:off x="9082782" y="4190847"/>
              <a:ext cx="2520280" cy="246221"/>
            </a:xfrm>
            <a:prstGeom prst="rect">
              <a:avLst/>
            </a:prstGeom>
          </p:spPr>
          <p:txBody>
            <a:bodyPr vert="horz" wrap="none" lIns="0" tIns="0" rIns="0" bIns="0" anchor="b" anchorCtr="1">
              <a:norm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1" i="0" u="none" strike="noStrike" kern="900" cap="none" spc="0" normalizeH="0" baseline="0" noProof="0">
                  <a:ln>
                    <a:noFill/>
                  </a:ln>
                  <a:solidFill>
                    <a:srgbClr val="1A262F"/>
                  </a:solidFill>
                  <a:effectLst/>
                  <a:uLnTx/>
                  <a:uFillTx/>
                  <a:latin typeface="+mn-ea"/>
                  <a:cs typeface="+mn-cs"/>
                </a:rPr>
                <a:t>标题文本预设</a:t>
              </a:r>
            </a:p>
          </p:txBody>
        </p:sp>
        <p:sp>
          <p:nvSpPr>
            <p:cNvPr id="19" name="TextBox 26"/>
            <p:cNvSpPr txBox="1"/>
            <p:nvPr/>
          </p:nvSpPr>
          <p:spPr>
            <a:xfrm>
              <a:off x="9082782" y="4437068"/>
              <a:ext cx="2520280" cy="388761"/>
            </a:xfrm>
            <a:prstGeom prst="rect">
              <a:avLst/>
            </a:prstGeom>
          </p:spPr>
          <p:txBody>
            <a:bodyPr vert="horz" wrap="square" lIns="0" tIns="0" rIns="0" bIns="0" anchor="t" anchorCtr="1">
              <a:normAutofit lnSpcReduction="100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schemeClr val="tx1">
                      <a:lumMod val="50000"/>
                      <a:lumOff val="50000"/>
                    </a:schemeClr>
                  </a:solidFill>
                  <a:effectLst/>
                  <a:uLnTx/>
                  <a:uFillTx/>
                  <a:latin typeface="+mn-ea"/>
                  <a:cs typeface="+mn-cs"/>
                </a:rPr>
                <a:t>此部分内容作为文字排版占位显示</a:t>
              </a:r>
              <a:br>
                <a:rPr kumimoji="0" lang="zh-CN" altLang="en-US" sz="1100" b="0" i="0" u="none" strike="noStrike" kern="1200" cap="none" spc="0" normalizeH="0" baseline="0" noProof="0">
                  <a:ln>
                    <a:noFill/>
                  </a:ln>
                  <a:solidFill>
                    <a:schemeClr val="tx1">
                      <a:lumMod val="50000"/>
                      <a:lumOff val="50000"/>
                    </a:schemeClr>
                  </a:solidFill>
                  <a:effectLst/>
                  <a:uLnTx/>
                  <a:uFillTx/>
                  <a:latin typeface="+mn-ea"/>
                  <a:cs typeface="+mn-cs"/>
                </a:rPr>
              </a:br>
              <a:r>
                <a:rPr kumimoji="0" lang="zh-CN" altLang="en-US" sz="1100" b="0" i="0" u="none" strike="noStrike" kern="1200" cap="none" spc="0" normalizeH="0" baseline="0" noProof="0">
                  <a:ln>
                    <a:noFill/>
                  </a:ln>
                  <a:solidFill>
                    <a:schemeClr val="tx1">
                      <a:lumMod val="50000"/>
                      <a:lumOff val="50000"/>
                    </a:schemeClr>
                  </a:solidFill>
                  <a:effectLst/>
                  <a:uLnTx/>
                  <a:uFillTx/>
                  <a:latin typeface="+mn-ea"/>
                  <a:cs typeface="+mn-cs"/>
                </a:rPr>
                <a:t>（建议使用主题字体）</a:t>
              </a:r>
            </a:p>
          </p:txBody>
        </p:sp>
      </p:grpSp>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a:ln w="28575">
            <a:solidFill>
              <a:srgbClr val="CE4C4B"/>
            </a:solidFill>
          </a:ln>
        </p:spPr>
      </p:pic>
      <p:pic>
        <p:nvPicPr>
          <p:cNvPr id="12" name="图片占位符 11"/>
          <p:cNvPicPr>
            <a:picLocks noGrp="1" noChangeAspect="1"/>
          </p:cNvPicPr>
          <p:nvPr>
            <p:ph type="pic" sz="quarter" idx="11"/>
          </p:nvPr>
        </p:nvPicPr>
        <p:blipFill>
          <a:blip r:embed="rId4" cstate="screen">
            <a:extLst>
              <a:ext uri="{28A0092B-C50C-407E-A947-70E740481C1C}">
                <a14:useLocalDpi xmlns:a14="http://schemas.microsoft.com/office/drawing/2010/main"/>
              </a:ext>
            </a:extLst>
          </a:blip>
          <a:srcRect/>
          <a:stretch>
            <a:fillRect/>
          </a:stretch>
        </p:blipFill>
        <p:spPr>
          <a:ln w="28575">
            <a:solidFill>
              <a:srgbClr val="1A262F"/>
            </a:solidFill>
          </a:ln>
        </p:spPr>
      </p:pic>
      <p:pic>
        <p:nvPicPr>
          <p:cNvPr id="29" name="图片占位符 28"/>
          <p:cNvPicPr>
            <a:picLocks noGrp="1" noChangeAspect="1"/>
          </p:cNvPicPr>
          <p:nvPr>
            <p:ph type="pic" sz="quarter" idx="12"/>
          </p:nvPr>
        </p:nvPicPr>
        <p:blipFill>
          <a:blip r:embed="rId5" cstate="screen">
            <a:extLst>
              <a:ext uri="{28A0092B-C50C-407E-A947-70E740481C1C}">
                <a14:useLocalDpi xmlns:a14="http://schemas.microsoft.com/office/drawing/2010/main"/>
              </a:ext>
            </a:extLst>
          </a:blip>
          <a:srcRect/>
          <a:stretch>
            <a:fillRect/>
          </a:stretch>
        </p:blipFill>
        <p:spPr>
          <a:ln w="28575">
            <a:solidFill>
              <a:srgbClr val="CE4C4B"/>
            </a:solidFill>
          </a:ln>
        </p:spPr>
      </p:pic>
      <p:pic>
        <p:nvPicPr>
          <p:cNvPr id="31" name="图片占位符 30"/>
          <p:cNvPicPr>
            <a:picLocks noGrp="1" noChangeAspect="1"/>
          </p:cNvPicPr>
          <p:nvPr>
            <p:ph type="pic" sz="quarter" idx="13"/>
          </p:nvPr>
        </p:nvPicPr>
        <p:blipFill>
          <a:blip r:embed="rId6" cstate="screen">
            <a:extLst>
              <a:ext uri="{28A0092B-C50C-407E-A947-70E740481C1C}">
                <a14:useLocalDpi xmlns:a14="http://schemas.microsoft.com/office/drawing/2010/main"/>
              </a:ext>
            </a:extLst>
          </a:blip>
          <a:srcRect/>
          <a:stretch>
            <a:fillRect/>
          </a:stretch>
        </p:blipFill>
        <p:spPr>
          <a:ln w="28575">
            <a:solidFill>
              <a:srgbClr val="1A262F"/>
            </a:solidFill>
          </a:ln>
        </p:spPr>
      </p:pic>
      <p:cxnSp>
        <p:nvCxnSpPr>
          <p:cNvPr id="24" name="直接连接符 23"/>
          <p:cNvCxnSpPr>
            <a:cxnSpLocks/>
          </p:cNvCxnSpPr>
          <p:nvPr/>
        </p:nvCxnSpPr>
        <p:spPr>
          <a:xfrm>
            <a:off x="3028950" y="585235"/>
            <a:ext cx="9163050" cy="0"/>
          </a:xfrm>
          <a:prstGeom prst="line">
            <a:avLst/>
          </a:prstGeom>
          <a:ln w="38100">
            <a:solidFill>
              <a:srgbClr val="CE4C4B"/>
            </a:solidFill>
          </a:ln>
        </p:spPr>
        <p:style>
          <a:lnRef idx="1">
            <a:schemeClr val="accent1"/>
          </a:lnRef>
          <a:fillRef idx="0">
            <a:schemeClr val="accent1"/>
          </a:fillRef>
          <a:effectRef idx="0">
            <a:schemeClr val="accent1"/>
          </a:effectRef>
          <a:fontRef idx="minor">
            <a:schemeClr val="tx1"/>
          </a:fontRef>
        </p:style>
      </p:cxnSp>
      <p:grpSp>
        <p:nvGrpSpPr>
          <p:cNvPr id="25" name="组合 24"/>
          <p:cNvGrpSpPr/>
          <p:nvPr/>
        </p:nvGrpSpPr>
        <p:grpSpPr>
          <a:xfrm>
            <a:off x="276225" y="232530"/>
            <a:ext cx="2646878" cy="629704"/>
            <a:chOff x="457200" y="184826"/>
            <a:chExt cx="2646878" cy="629704"/>
          </a:xfrm>
        </p:grpSpPr>
        <p:sp>
          <p:nvSpPr>
            <p:cNvPr id="26" name="文本框 25"/>
            <p:cNvSpPr txBox="1"/>
            <p:nvPr/>
          </p:nvSpPr>
          <p:spPr>
            <a:xfrm>
              <a:off x="457200" y="184826"/>
              <a:ext cx="2646878" cy="461665"/>
            </a:xfrm>
            <a:prstGeom prst="rect">
              <a:avLst/>
            </a:prstGeom>
            <a:noFill/>
          </p:spPr>
          <p:txBody>
            <a:bodyPr wrap="none" rtlCol="0">
              <a:spAutoFit/>
            </a:bodyPr>
            <a:lstStyle/>
            <a:p>
              <a:r>
                <a:rPr lang="zh-CN" altLang="en-US" sz="2400" b="1" dirty="0">
                  <a:solidFill>
                    <a:srgbClr val="CE4C4B"/>
                  </a:solidFill>
                </a:rPr>
                <a:t>标题文字添加此处</a:t>
              </a:r>
            </a:p>
          </p:txBody>
        </p:sp>
        <p:sp>
          <p:nvSpPr>
            <p:cNvPr id="27" name="文本框 26"/>
            <p:cNvSpPr txBox="1"/>
            <p:nvPr/>
          </p:nvSpPr>
          <p:spPr>
            <a:xfrm>
              <a:off x="466928" y="537531"/>
              <a:ext cx="2588672" cy="276999"/>
            </a:xfrm>
            <a:prstGeom prst="rect">
              <a:avLst/>
            </a:prstGeom>
            <a:noFill/>
          </p:spPr>
          <p:txBody>
            <a:bodyPr wrap="square" rtlCol="0">
              <a:spAutoFit/>
            </a:bodyPr>
            <a:lstStyle/>
            <a:p>
              <a:pPr algn="dist"/>
              <a:r>
                <a:rPr lang="en-US" altLang="zh-CN" sz="1200" dirty="0">
                  <a:solidFill>
                    <a:schemeClr val="tx1">
                      <a:lumMod val="50000"/>
                      <a:lumOff val="50000"/>
                    </a:schemeClr>
                  </a:solidFill>
                </a:rPr>
                <a:t>BIAO TI WEN ZI TIAN JIA CI CHU</a:t>
              </a:r>
              <a:endParaRPr lang="zh-CN" altLang="en-US" sz="1200" dirty="0">
                <a:solidFill>
                  <a:schemeClr val="tx1">
                    <a:lumMod val="50000"/>
                    <a:lumOff val="50000"/>
                  </a:schemeClr>
                </a:solidFill>
              </a:endParaRPr>
            </a:p>
          </p:txBody>
        </p:sp>
      </p:grpSp>
      <p:sp>
        <p:nvSpPr>
          <p:cNvPr id="28" name="矩形 27"/>
          <p:cNvSpPr/>
          <p:nvPr/>
        </p:nvSpPr>
        <p:spPr>
          <a:xfrm>
            <a:off x="0" y="234761"/>
            <a:ext cx="238125" cy="598897"/>
          </a:xfrm>
          <a:prstGeom prst="rect">
            <a:avLst/>
          </a:prstGeom>
          <a:solidFill>
            <a:srgbClr val="1A26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20849839"/>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250"/>
                                  </p:stCondLst>
                                  <p:childTnLst>
                                    <p:set>
                                      <p:cBhvr>
                                        <p:cTn id="12" dur="1" fill="hold">
                                          <p:stCondLst>
                                            <p:cond delay="0"/>
                                          </p:stCondLst>
                                        </p:cTn>
                                        <p:tgtEl>
                                          <p:spTgt spid="12"/>
                                        </p:tgtEl>
                                        <p:attrNameLst>
                                          <p:attrName>style.visibility</p:attrName>
                                        </p:attrNameLst>
                                      </p:cBhvr>
                                      <p:to>
                                        <p:strVal val="visible"/>
                                      </p:to>
                                    </p:set>
                                    <p:anim calcmode="lin" valueType="num">
                                      <p:cBhvr>
                                        <p:cTn id="13" dur="1000" fill="hold"/>
                                        <p:tgtEl>
                                          <p:spTgt spid="12"/>
                                        </p:tgtEl>
                                        <p:attrNameLst>
                                          <p:attrName>ppt_w</p:attrName>
                                        </p:attrNameLst>
                                      </p:cBhvr>
                                      <p:tavLst>
                                        <p:tav tm="0">
                                          <p:val>
                                            <p:fltVal val="0"/>
                                          </p:val>
                                        </p:tav>
                                        <p:tav tm="100000">
                                          <p:val>
                                            <p:strVal val="#ppt_w"/>
                                          </p:val>
                                        </p:tav>
                                      </p:tavLst>
                                    </p:anim>
                                    <p:anim calcmode="lin" valueType="num">
                                      <p:cBhvr>
                                        <p:cTn id="14" dur="1000" fill="hold"/>
                                        <p:tgtEl>
                                          <p:spTgt spid="12"/>
                                        </p:tgtEl>
                                        <p:attrNameLst>
                                          <p:attrName>ppt_h</p:attrName>
                                        </p:attrNameLst>
                                      </p:cBhvr>
                                      <p:tavLst>
                                        <p:tav tm="0">
                                          <p:val>
                                            <p:fltVal val="0"/>
                                          </p:val>
                                        </p:tav>
                                        <p:tav tm="100000">
                                          <p:val>
                                            <p:strVal val="#ppt_h"/>
                                          </p:val>
                                        </p:tav>
                                      </p:tavLst>
                                    </p:anim>
                                    <p:anim calcmode="lin" valueType="num">
                                      <p:cBhvr>
                                        <p:cTn id="15" dur="1000" fill="hold"/>
                                        <p:tgtEl>
                                          <p:spTgt spid="12"/>
                                        </p:tgtEl>
                                        <p:attrNameLst>
                                          <p:attrName>style.rotation</p:attrName>
                                        </p:attrNameLst>
                                      </p:cBhvr>
                                      <p:tavLst>
                                        <p:tav tm="0">
                                          <p:val>
                                            <p:fltVal val="90"/>
                                          </p:val>
                                        </p:tav>
                                        <p:tav tm="100000">
                                          <p:val>
                                            <p:fltVal val="0"/>
                                          </p:val>
                                        </p:tav>
                                      </p:tavLst>
                                    </p:anim>
                                    <p:animEffect transition="in" filter="fade">
                                      <p:cBhvr>
                                        <p:cTn id="16" dur="1000"/>
                                        <p:tgtEl>
                                          <p:spTgt spid="12"/>
                                        </p:tgtEl>
                                      </p:cBhvr>
                                    </p:animEffect>
                                  </p:childTnLst>
                                </p:cTn>
                              </p:par>
                              <p:par>
                                <p:cTn id="17" presetID="31" presetClass="entr" presetSubtype="0" fill="hold" nodeType="withEffect">
                                  <p:stCondLst>
                                    <p:cond delay="500"/>
                                  </p:stCondLst>
                                  <p:childTnLst>
                                    <p:set>
                                      <p:cBhvr>
                                        <p:cTn id="18" dur="1" fill="hold">
                                          <p:stCondLst>
                                            <p:cond delay="0"/>
                                          </p:stCondLst>
                                        </p:cTn>
                                        <p:tgtEl>
                                          <p:spTgt spid="29"/>
                                        </p:tgtEl>
                                        <p:attrNameLst>
                                          <p:attrName>style.visibility</p:attrName>
                                        </p:attrNameLst>
                                      </p:cBhvr>
                                      <p:to>
                                        <p:strVal val="visible"/>
                                      </p:to>
                                    </p:set>
                                    <p:anim calcmode="lin" valueType="num">
                                      <p:cBhvr>
                                        <p:cTn id="19" dur="1000" fill="hold"/>
                                        <p:tgtEl>
                                          <p:spTgt spid="29"/>
                                        </p:tgtEl>
                                        <p:attrNameLst>
                                          <p:attrName>ppt_w</p:attrName>
                                        </p:attrNameLst>
                                      </p:cBhvr>
                                      <p:tavLst>
                                        <p:tav tm="0">
                                          <p:val>
                                            <p:fltVal val="0"/>
                                          </p:val>
                                        </p:tav>
                                        <p:tav tm="100000">
                                          <p:val>
                                            <p:strVal val="#ppt_w"/>
                                          </p:val>
                                        </p:tav>
                                      </p:tavLst>
                                    </p:anim>
                                    <p:anim calcmode="lin" valueType="num">
                                      <p:cBhvr>
                                        <p:cTn id="20" dur="1000" fill="hold"/>
                                        <p:tgtEl>
                                          <p:spTgt spid="29"/>
                                        </p:tgtEl>
                                        <p:attrNameLst>
                                          <p:attrName>ppt_h</p:attrName>
                                        </p:attrNameLst>
                                      </p:cBhvr>
                                      <p:tavLst>
                                        <p:tav tm="0">
                                          <p:val>
                                            <p:fltVal val="0"/>
                                          </p:val>
                                        </p:tav>
                                        <p:tav tm="100000">
                                          <p:val>
                                            <p:strVal val="#ppt_h"/>
                                          </p:val>
                                        </p:tav>
                                      </p:tavLst>
                                    </p:anim>
                                    <p:anim calcmode="lin" valueType="num">
                                      <p:cBhvr>
                                        <p:cTn id="21" dur="1000" fill="hold"/>
                                        <p:tgtEl>
                                          <p:spTgt spid="29"/>
                                        </p:tgtEl>
                                        <p:attrNameLst>
                                          <p:attrName>style.rotation</p:attrName>
                                        </p:attrNameLst>
                                      </p:cBhvr>
                                      <p:tavLst>
                                        <p:tav tm="0">
                                          <p:val>
                                            <p:fltVal val="90"/>
                                          </p:val>
                                        </p:tav>
                                        <p:tav tm="100000">
                                          <p:val>
                                            <p:fltVal val="0"/>
                                          </p:val>
                                        </p:tav>
                                      </p:tavLst>
                                    </p:anim>
                                    <p:animEffect transition="in" filter="fade">
                                      <p:cBhvr>
                                        <p:cTn id="22" dur="1000"/>
                                        <p:tgtEl>
                                          <p:spTgt spid="29"/>
                                        </p:tgtEl>
                                      </p:cBhvr>
                                    </p:animEffect>
                                  </p:childTnLst>
                                </p:cTn>
                              </p:par>
                              <p:par>
                                <p:cTn id="23" presetID="31" presetClass="entr" presetSubtype="0" fill="hold" nodeType="withEffect">
                                  <p:stCondLst>
                                    <p:cond delay="750"/>
                                  </p:stCondLst>
                                  <p:childTnLst>
                                    <p:set>
                                      <p:cBhvr>
                                        <p:cTn id="24" dur="1" fill="hold">
                                          <p:stCondLst>
                                            <p:cond delay="0"/>
                                          </p:stCondLst>
                                        </p:cTn>
                                        <p:tgtEl>
                                          <p:spTgt spid="31"/>
                                        </p:tgtEl>
                                        <p:attrNameLst>
                                          <p:attrName>style.visibility</p:attrName>
                                        </p:attrNameLst>
                                      </p:cBhvr>
                                      <p:to>
                                        <p:strVal val="visible"/>
                                      </p:to>
                                    </p:set>
                                    <p:anim calcmode="lin" valueType="num">
                                      <p:cBhvr>
                                        <p:cTn id="25" dur="1000" fill="hold"/>
                                        <p:tgtEl>
                                          <p:spTgt spid="31"/>
                                        </p:tgtEl>
                                        <p:attrNameLst>
                                          <p:attrName>ppt_w</p:attrName>
                                        </p:attrNameLst>
                                      </p:cBhvr>
                                      <p:tavLst>
                                        <p:tav tm="0">
                                          <p:val>
                                            <p:fltVal val="0"/>
                                          </p:val>
                                        </p:tav>
                                        <p:tav tm="100000">
                                          <p:val>
                                            <p:strVal val="#ppt_w"/>
                                          </p:val>
                                        </p:tav>
                                      </p:tavLst>
                                    </p:anim>
                                    <p:anim calcmode="lin" valueType="num">
                                      <p:cBhvr>
                                        <p:cTn id="26" dur="1000" fill="hold"/>
                                        <p:tgtEl>
                                          <p:spTgt spid="31"/>
                                        </p:tgtEl>
                                        <p:attrNameLst>
                                          <p:attrName>ppt_h</p:attrName>
                                        </p:attrNameLst>
                                      </p:cBhvr>
                                      <p:tavLst>
                                        <p:tav tm="0">
                                          <p:val>
                                            <p:fltVal val="0"/>
                                          </p:val>
                                        </p:tav>
                                        <p:tav tm="100000">
                                          <p:val>
                                            <p:strVal val="#ppt_h"/>
                                          </p:val>
                                        </p:tav>
                                      </p:tavLst>
                                    </p:anim>
                                    <p:anim calcmode="lin" valueType="num">
                                      <p:cBhvr>
                                        <p:cTn id="27" dur="1000" fill="hold"/>
                                        <p:tgtEl>
                                          <p:spTgt spid="31"/>
                                        </p:tgtEl>
                                        <p:attrNameLst>
                                          <p:attrName>style.rotation</p:attrName>
                                        </p:attrNameLst>
                                      </p:cBhvr>
                                      <p:tavLst>
                                        <p:tav tm="0">
                                          <p:val>
                                            <p:fltVal val="90"/>
                                          </p:val>
                                        </p:tav>
                                        <p:tav tm="100000">
                                          <p:val>
                                            <p:fltVal val="0"/>
                                          </p:val>
                                        </p:tav>
                                      </p:tavLst>
                                    </p:anim>
                                    <p:animEffect transition="in" filter="fade">
                                      <p:cBhvr>
                                        <p:cTn id="28" dur="1000"/>
                                        <p:tgtEl>
                                          <p:spTgt spid="31"/>
                                        </p:tgtEl>
                                      </p:cBhvr>
                                    </p:animEffect>
                                  </p:childTnLst>
                                </p:cTn>
                              </p:par>
                            </p:childTnLst>
                          </p:cTn>
                        </p:par>
                        <p:par>
                          <p:cTn id="29" fill="hold">
                            <p:stCondLst>
                              <p:cond delay="1750"/>
                            </p:stCondLst>
                            <p:childTnLst>
                              <p:par>
                                <p:cTn id="30" presetID="42" presetClass="entr" presetSubtype="0"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1000"/>
                                        <p:tgtEl>
                                          <p:spTgt spid="2"/>
                                        </p:tgtEl>
                                      </p:cBhvr>
                                    </p:animEffect>
                                    <p:anim calcmode="lin" valueType="num">
                                      <p:cBhvr>
                                        <p:cTn id="33" dur="1000" fill="hold"/>
                                        <p:tgtEl>
                                          <p:spTgt spid="2"/>
                                        </p:tgtEl>
                                        <p:attrNameLst>
                                          <p:attrName>ppt_x</p:attrName>
                                        </p:attrNameLst>
                                      </p:cBhvr>
                                      <p:tavLst>
                                        <p:tav tm="0">
                                          <p:val>
                                            <p:strVal val="#ppt_x"/>
                                          </p:val>
                                        </p:tav>
                                        <p:tav tm="100000">
                                          <p:val>
                                            <p:strVal val="#ppt_x"/>
                                          </p:val>
                                        </p:tav>
                                      </p:tavLst>
                                    </p:anim>
                                    <p:anim calcmode="lin" valueType="num">
                                      <p:cBhvr>
                                        <p:cTn id="34" dur="1000" fill="hold"/>
                                        <p:tgtEl>
                                          <p:spTgt spid="2"/>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250"/>
                                  </p:stCondLst>
                                  <p:childTnLst>
                                    <p:set>
                                      <p:cBhvr>
                                        <p:cTn id="36" dur="1" fill="hold">
                                          <p:stCondLst>
                                            <p:cond delay="0"/>
                                          </p:stCondLst>
                                        </p:cTn>
                                        <p:tgtEl>
                                          <p:spTgt spid="3"/>
                                        </p:tgtEl>
                                        <p:attrNameLst>
                                          <p:attrName>style.visibility</p:attrName>
                                        </p:attrNameLst>
                                      </p:cBhvr>
                                      <p:to>
                                        <p:strVal val="visible"/>
                                      </p:to>
                                    </p:set>
                                    <p:animEffect transition="in" filter="fade">
                                      <p:cBhvr>
                                        <p:cTn id="37" dur="1000"/>
                                        <p:tgtEl>
                                          <p:spTgt spid="3"/>
                                        </p:tgtEl>
                                      </p:cBhvr>
                                    </p:animEffect>
                                    <p:anim calcmode="lin" valueType="num">
                                      <p:cBhvr>
                                        <p:cTn id="38" dur="1000" fill="hold"/>
                                        <p:tgtEl>
                                          <p:spTgt spid="3"/>
                                        </p:tgtEl>
                                        <p:attrNameLst>
                                          <p:attrName>ppt_x</p:attrName>
                                        </p:attrNameLst>
                                      </p:cBhvr>
                                      <p:tavLst>
                                        <p:tav tm="0">
                                          <p:val>
                                            <p:strVal val="#ppt_x"/>
                                          </p:val>
                                        </p:tav>
                                        <p:tav tm="100000">
                                          <p:val>
                                            <p:strVal val="#ppt_x"/>
                                          </p:val>
                                        </p:tav>
                                      </p:tavLst>
                                    </p:anim>
                                    <p:anim calcmode="lin" valueType="num">
                                      <p:cBhvr>
                                        <p:cTn id="39" dur="1000" fill="hold"/>
                                        <p:tgtEl>
                                          <p:spTgt spid="3"/>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500"/>
                                  </p:stCondLst>
                                  <p:childTnLst>
                                    <p:set>
                                      <p:cBhvr>
                                        <p:cTn id="41" dur="1" fill="hold">
                                          <p:stCondLst>
                                            <p:cond delay="0"/>
                                          </p:stCondLst>
                                        </p:cTn>
                                        <p:tgtEl>
                                          <p:spTgt spid="8"/>
                                        </p:tgtEl>
                                        <p:attrNameLst>
                                          <p:attrName>style.visibility</p:attrName>
                                        </p:attrNameLst>
                                      </p:cBhvr>
                                      <p:to>
                                        <p:strVal val="visible"/>
                                      </p:to>
                                    </p:set>
                                    <p:animEffect transition="in" filter="fade">
                                      <p:cBhvr>
                                        <p:cTn id="42" dur="1000"/>
                                        <p:tgtEl>
                                          <p:spTgt spid="8"/>
                                        </p:tgtEl>
                                      </p:cBhvr>
                                    </p:animEffect>
                                    <p:anim calcmode="lin" valueType="num">
                                      <p:cBhvr>
                                        <p:cTn id="43" dur="1000" fill="hold"/>
                                        <p:tgtEl>
                                          <p:spTgt spid="8"/>
                                        </p:tgtEl>
                                        <p:attrNameLst>
                                          <p:attrName>ppt_x</p:attrName>
                                        </p:attrNameLst>
                                      </p:cBhvr>
                                      <p:tavLst>
                                        <p:tav tm="0">
                                          <p:val>
                                            <p:strVal val="#ppt_x"/>
                                          </p:val>
                                        </p:tav>
                                        <p:tav tm="100000">
                                          <p:val>
                                            <p:strVal val="#ppt_x"/>
                                          </p:val>
                                        </p:tav>
                                      </p:tavLst>
                                    </p:anim>
                                    <p:anim calcmode="lin" valueType="num">
                                      <p:cBhvr>
                                        <p:cTn id="44" dur="1000" fill="hold"/>
                                        <p:tgtEl>
                                          <p:spTgt spid="8"/>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750"/>
                                  </p:stCondLst>
                                  <p:childTnLst>
                                    <p:set>
                                      <p:cBhvr>
                                        <p:cTn id="46" dur="1" fill="hold">
                                          <p:stCondLst>
                                            <p:cond delay="0"/>
                                          </p:stCondLst>
                                        </p:cTn>
                                        <p:tgtEl>
                                          <p:spTgt spid="16"/>
                                        </p:tgtEl>
                                        <p:attrNameLst>
                                          <p:attrName>style.visibility</p:attrName>
                                        </p:attrNameLst>
                                      </p:cBhvr>
                                      <p:to>
                                        <p:strVal val="visible"/>
                                      </p:to>
                                    </p:set>
                                    <p:animEffect transition="in" filter="fade">
                                      <p:cBhvr>
                                        <p:cTn id="47" dur="1000"/>
                                        <p:tgtEl>
                                          <p:spTgt spid="16"/>
                                        </p:tgtEl>
                                      </p:cBhvr>
                                    </p:animEffect>
                                    <p:anim calcmode="lin" valueType="num">
                                      <p:cBhvr>
                                        <p:cTn id="48" dur="1000" fill="hold"/>
                                        <p:tgtEl>
                                          <p:spTgt spid="16"/>
                                        </p:tgtEl>
                                        <p:attrNameLst>
                                          <p:attrName>ppt_x</p:attrName>
                                        </p:attrNameLst>
                                      </p:cBhvr>
                                      <p:tavLst>
                                        <p:tav tm="0">
                                          <p:val>
                                            <p:strVal val="#ppt_x"/>
                                          </p:val>
                                        </p:tav>
                                        <p:tav tm="100000">
                                          <p:val>
                                            <p:strVal val="#ppt_x"/>
                                          </p:val>
                                        </p:tav>
                                      </p:tavLst>
                                    </p:anim>
                                    <p:anim calcmode="lin" valueType="num">
                                      <p:cBhvr>
                                        <p:cTn id="4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PA_Chart 1"/>
          <p:cNvGraphicFramePr/>
          <p:nvPr>
            <p:custDataLst>
              <p:tags r:id="rId1"/>
            </p:custDataLst>
            <p:extLst>
              <p:ext uri="{D42A27DB-BD31-4B8C-83A1-F6EECF244321}">
                <p14:modId xmlns:p14="http://schemas.microsoft.com/office/powerpoint/2010/main" val="2943396424"/>
              </p:ext>
            </p:extLst>
          </p:nvPr>
        </p:nvGraphicFramePr>
        <p:xfrm>
          <a:off x="4707465" y="606395"/>
          <a:ext cx="3352802" cy="5554135"/>
        </p:xfrm>
        <a:graphic>
          <a:graphicData uri="http://schemas.openxmlformats.org/drawingml/2006/chart">
            <c:chart xmlns:c="http://schemas.openxmlformats.org/drawingml/2006/chart" xmlns:r="http://schemas.openxmlformats.org/officeDocument/2006/relationships" r:id="rId8"/>
          </a:graphicData>
        </a:graphic>
      </p:graphicFrame>
      <p:grpSp>
        <p:nvGrpSpPr>
          <p:cNvPr id="3" name="组合 2"/>
          <p:cNvGrpSpPr/>
          <p:nvPr/>
        </p:nvGrpSpPr>
        <p:grpSpPr>
          <a:xfrm>
            <a:off x="492371" y="1367793"/>
            <a:ext cx="3830554" cy="5006631"/>
            <a:chOff x="492371" y="1367793"/>
            <a:chExt cx="3830554" cy="5006631"/>
          </a:xfrm>
        </p:grpSpPr>
        <p:sp>
          <p:nvSpPr>
            <p:cNvPr id="4" name="PA_矩形 3"/>
            <p:cNvSpPr/>
            <p:nvPr>
              <p:custDataLst>
                <p:tags r:id="rId4"/>
              </p:custDataLst>
            </p:nvPr>
          </p:nvSpPr>
          <p:spPr>
            <a:xfrm>
              <a:off x="3338850" y="2997643"/>
              <a:ext cx="784230" cy="127219"/>
            </a:xfrm>
            <a:prstGeom prst="rect">
              <a:avLst/>
            </a:prstGeom>
            <a:noFill/>
            <a:ln w="38100" cap="flat" cmpd="sng" algn="ctr">
              <a:solidFill>
                <a:srgbClr val="CE4C4B"/>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PA_十字形 6"/>
            <p:cNvSpPr/>
            <p:nvPr>
              <p:custDataLst>
                <p:tags r:id="rId5"/>
              </p:custDataLst>
            </p:nvPr>
          </p:nvSpPr>
          <p:spPr>
            <a:xfrm>
              <a:off x="492371" y="5772466"/>
              <a:ext cx="601958" cy="601958"/>
            </a:xfrm>
            <a:prstGeom prst="plus">
              <a:avLst>
                <a:gd name="adj" fmla="val 47430"/>
              </a:avLst>
            </a:prstGeom>
            <a:solidFill>
              <a:srgbClr val="CE4C4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矩形 7"/>
            <p:cNvSpPr/>
            <p:nvPr/>
          </p:nvSpPr>
          <p:spPr>
            <a:xfrm>
              <a:off x="846306" y="2041329"/>
              <a:ext cx="3476619" cy="535531"/>
            </a:xfrm>
            <a:prstGeom prst="rect">
              <a:avLst/>
            </a:prstGeom>
          </p:spPr>
          <p:txBody>
            <a:bodyPr wrap="square">
              <a:spAutoFit/>
            </a:bodyPr>
            <a:lstStyle/>
            <a:p>
              <a:pPr algn="r">
                <a:lnSpc>
                  <a:spcPct val="120000"/>
                </a:lnSpc>
              </a:pPr>
              <a:r>
                <a:rPr lang="zh-CN" altLang="en-US" sz="1200" dirty="0">
                  <a:solidFill>
                    <a:schemeClr val="tx1">
                      <a:lumMod val="50000"/>
                      <a:lumOff val="50000"/>
                    </a:schemeClr>
                  </a:solidFill>
                </a:rPr>
                <a:t>用户可以在投影仪或者计算机上进行演示也可以将演示文稿打印出来制作成胶片</a:t>
              </a:r>
            </a:p>
          </p:txBody>
        </p:sp>
        <p:sp>
          <p:nvSpPr>
            <p:cNvPr id="9" name="矩形 8"/>
            <p:cNvSpPr/>
            <p:nvPr/>
          </p:nvSpPr>
          <p:spPr>
            <a:xfrm>
              <a:off x="1077395" y="1367793"/>
              <a:ext cx="3245530" cy="632353"/>
            </a:xfrm>
            <a:prstGeom prst="rect">
              <a:avLst/>
            </a:prstGeom>
          </p:spPr>
          <p:txBody>
            <a:bodyPr wrap="square">
              <a:spAutoFit/>
            </a:bodyPr>
            <a:lstStyle/>
            <a:p>
              <a:pPr algn="r">
                <a:lnSpc>
                  <a:spcPct val="120000"/>
                </a:lnSpc>
              </a:pPr>
              <a:r>
                <a:rPr lang="zh-CN" altLang="en-US" sz="3200" b="1" dirty="0">
                  <a:solidFill>
                    <a:schemeClr val="tx1">
                      <a:lumMod val="65000"/>
                      <a:lumOff val="35000"/>
                    </a:schemeClr>
                  </a:solidFill>
                </a:rPr>
                <a:t>标题文字添加</a:t>
              </a:r>
            </a:p>
          </p:txBody>
        </p:sp>
        <p:sp>
          <p:nvSpPr>
            <p:cNvPr id="10" name="矩形 9"/>
            <p:cNvSpPr/>
            <p:nvPr/>
          </p:nvSpPr>
          <p:spPr>
            <a:xfrm>
              <a:off x="719847" y="3479648"/>
              <a:ext cx="3603078" cy="1384995"/>
            </a:xfrm>
            <a:prstGeom prst="rect">
              <a:avLst/>
            </a:prstGeom>
          </p:spPr>
          <p:txBody>
            <a:bodyPr wrap="square">
              <a:spAutoFit/>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chemeClr val="tx1">
                      <a:lumMod val="50000"/>
                      <a:lumOff val="50000"/>
                    </a:schemeClr>
                  </a:solidFill>
                  <a:effectLst/>
                  <a:uLnTx/>
                  <a:uFillTx/>
                  <a:latin typeface="Calibri"/>
                  <a:ea typeface="微软雅黑"/>
                  <a:cs typeface="+mn-cs"/>
                </a:rPr>
                <a:t>用户可以在投影仪或者计算机上进行演示也可以将演示文稿打印出来，制作成胶片以便应用到更广泛的领域中。利用</a:t>
              </a:r>
              <a:r>
                <a:rPr kumimoji="0" lang="en-US" altLang="zh-CN" sz="1400" b="0" i="0" u="none" strike="noStrike" kern="1200" cap="none" spc="0" normalizeH="0" baseline="0" noProof="0" dirty="0">
                  <a:ln>
                    <a:noFill/>
                  </a:ln>
                  <a:solidFill>
                    <a:schemeClr val="tx1">
                      <a:lumMod val="50000"/>
                      <a:lumOff val="50000"/>
                    </a:schemeClr>
                  </a:solidFill>
                  <a:effectLst/>
                  <a:uLnTx/>
                  <a:uFillTx/>
                  <a:latin typeface="Calibri"/>
                  <a:ea typeface="微软雅黑"/>
                  <a:cs typeface="+mn-cs"/>
                </a:rPr>
                <a:t>Microsoft Office PowerPoint</a:t>
              </a:r>
              <a:r>
                <a:rPr kumimoji="0" lang="zh-CN" altLang="en-US" sz="1400" b="0" i="0" u="none" strike="noStrike" kern="1200" cap="none" spc="0" normalizeH="0" baseline="0" noProof="0" dirty="0">
                  <a:ln>
                    <a:noFill/>
                  </a:ln>
                  <a:solidFill>
                    <a:schemeClr val="tx1">
                      <a:lumMod val="50000"/>
                      <a:lumOff val="50000"/>
                    </a:schemeClr>
                  </a:solidFill>
                  <a:effectLst/>
                  <a:uLnTx/>
                  <a:uFillTx/>
                  <a:latin typeface="Calibri"/>
                  <a:ea typeface="微软雅黑"/>
                  <a:cs typeface="+mn-cs"/>
                </a:rPr>
                <a:t>不仅可以创建演示文稿还可以在互联网上召开面对面会议</a:t>
              </a:r>
            </a:p>
          </p:txBody>
        </p:sp>
      </p:grpSp>
      <p:grpSp>
        <p:nvGrpSpPr>
          <p:cNvPr id="5" name="组合 4"/>
          <p:cNvGrpSpPr/>
          <p:nvPr/>
        </p:nvGrpSpPr>
        <p:grpSpPr>
          <a:xfrm>
            <a:off x="8444807" y="1795850"/>
            <a:ext cx="2359986" cy="3552051"/>
            <a:chOff x="8444807" y="1795850"/>
            <a:chExt cx="2359986" cy="3552051"/>
          </a:xfrm>
        </p:grpSpPr>
        <p:sp>
          <p:nvSpPr>
            <p:cNvPr id="11" name="PA_任意多边形 193"/>
            <p:cNvSpPr>
              <a:spLocks noChangeArrowheads="1"/>
            </p:cNvSpPr>
            <p:nvPr>
              <p:custDataLst>
                <p:tags r:id="rId2"/>
              </p:custDataLst>
            </p:nvPr>
          </p:nvSpPr>
          <p:spPr bwMode="auto">
            <a:xfrm>
              <a:off x="9417598" y="1795850"/>
              <a:ext cx="414405" cy="351849"/>
            </a:xfrm>
            <a:custGeom>
              <a:avLst/>
              <a:gdLst>
                <a:gd name="T0" fmla="*/ 117 w 232"/>
                <a:gd name="T1" fmla="*/ 196 h 197"/>
                <a:gd name="T2" fmla="*/ 25 w 232"/>
                <a:gd name="T3" fmla="*/ 104 h 197"/>
                <a:gd name="T4" fmla="*/ 25 w 232"/>
                <a:gd name="T5" fmla="*/ 104 h 197"/>
                <a:gd name="T6" fmla="*/ 25 w 232"/>
                <a:gd name="T7" fmla="*/ 22 h 197"/>
                <a:gd name="T8" fmla="*/ 25 w 232"/>
                <a:gd name="T9" fmla="*/ 22 h 197"/>
                <a:gd name="T10" fmla="*/ 107 w 232"/>
                <a:gd name="T11" fmla="*/ 22 h 197"/>
                <a:gd name="T12" fmla="*/ 117 w 232"/>
                <a:gd name="T13" fmla="*/ 32 h 197"/>
                <a:gd name="T14" fmla="*/ 127 w 232"/>
                <a:gd name="T15" fmla="*/ 22 h 197"/>
                <a:gd name="T16" fmla="*/ 127 w 232"/>
                <a:gd name="T17" fmla="*/ 22 h 197"/>
                <a:gd name="T18" fmla="*/ 209 w 232"/>
                <a:gd name="T19" fmla="*/ 22 h 197"/>
                <a:gd name="T20" fmla="*/ 209 w 232"/>
                <a:gd name="T21" fmla="*/ 22 h 197"/>
                <a:gd name="T22" fmla="*/ 209 w 232"/>
                <a:gd name="T23" fmla="*/ 104 h 197"/>
                <a:gd name="T24" fmla="*/ 117 w 232"/>
                <a:gd name="T25" fmla="*/ 196 h 197"/>
                <a:gd name="T26" fmla="*/ 66 w 232"/>
                <a:gd name="T27" fmla="*/ 14 h 197"/>
                <a:gd name="T28" fmla="*/ 66 w 232"/>
                <a:gd name="T29" fmla="*/ 14 h 197"/>
                <a:gd name="T30" fmla="*/ 31 w 232"/>
                <a:gd name="T31" fmla="*/ 98 h 197"/>
                <a:gd name="T32" fmla="*/ 117 w 232"/>
                <a:gd name="T33" fmla="*/ 184 h 197"/>
                <a:gd name="T34" fmla="*/ 203 w 232"/>
                <a:gd name="T35" fmla="*/ 98 h 197"/>
                <a:gd name="T36" fmla="*/ 203 w 232"/>
                <a:gd name="T37" fmla="*/ 98 h 197"/>
                <a:gd name="T38" fmla="*/ 203 w 232"/>
                <a:gd name="T39" fmla="*/ 28 h 197"/>
                <a:gd name="T40" fmla="*/ 203 w 232"/>
                <a:gd name="T41" fmla="*/ 28 h 197"/>
                <a:gd name="T42" fmla="*/ 133 w 232"/>
                <a:gd name="T43" fmla="*/ 28 h 197"/>
                <a:gd name="T44" fmla="*/ 117 w 232"/>
                <a:gd name="T45" fmla="*/ 44 h 197"/>
                <a:gd name="T46" fmla="*/ 101 w 232"/>
                <a:gd name="T47" fmla="*/ 28 h 197"/>
                <a:gd name="T48" fmla="*/ 101 w 232"/>
                <a:gd name="T49" fmla="*/ 28 h 197"/>
                <a:gd name="T50" fmla="*/ 66 w 232"/>
                <a:gd name="T51" fmla="*/ 14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32" h="197">
                  <a:moveTo>
                    <a:pt x="117" y="196"/>
                  </a:moveTo>
                  <a:lnTo>
                    <a:pt x="25" y="104"/>
                  </a:lnTo>
                  <a:lnTo>
                    <a:pt x="25" y="104"/>
                  </a:lnTo>
                  <a:cubicBezTo>
                    <a:pt x="3" y="81"/>
                    <a:pt x="3" y="45"/>
                    <a:pt x="25" y="22"/>
                  </a:cubicBezTo>
                  <a:lnTo>
                    <a:pt x="25" y="22"/>
                  </a:lnTo>
                  <a:cubicBezTo>
                    <a:pt x="48" y="0"/>
                    <a:pt x="84" y="0"/>
                    <a:pt x="107" y="22"/>
                  </a:cubicBezTo>
                  <a:lnTo>
                    <a:pt x="117" y="32"/>
                  </a:lnTo>
                  <a:lnTo>
                    <a:pt x="127" y="22"/>
                  </a:lnTo>
                  <a:lnTo>
                    <a:pt x="127" y="22"/>
                  </a:lnTo>
                  <a:cubicBezTo>
                    <a:pt x="149" y="0"/>
                    <a:pt x="186" y="0"/>
                    <a:pt x="209" y="22"/>
                  </a:cubicBezTo>
                  <a:lnTo>
                    <a:pt x="209" y="22"/>
                  </a:lnTo>
                  <a:cubicBezTo>
                    <a:pt x="231" y="45"/>
                    <a:pt x="231" y="81"/>
                    <a:pt x="209" y="104"/>
                  </a:cubicBezTo>
                  <a:lnTo>
                    <a:pt x="117" y="196"/>
                  </a:lnTo>
                  <a:close/>
                  <a:moveTo>
                    <a:pt x="66" y="14"/>
                  </a:moveTo>
                  <a:lnTo>
                    <a:pt x="66" y="14"/>
                  </a:lnTo>
                  <a:cubicBezTo>
                    <a:pt x="22" y="14"/>
                    <a:pt x="0" y="67"/>
                    <a:pt x="31" y="98"/>
                  </a:cubicBezTo>
                  <a:lnTo>
                    <a:pt x="117" y="184"/>
                  </a:lnTo>
                  <a:lnTo>
                    <a:pt x="203" y="98"/>
                  </a:lnTo>
                  <a:lnTo>
                    <a:pt x="203" y="98"/>
                  </a:lnTo>
                  <a:cubicBezTo>
                    <a:pt x="221" y="79"/>
                    <a:pt x="221" y="47"/>
                    <a:pt x="203" y="28"/>
                  </a:cubicBezTo>
                  <a:lnTo>
                    <a:pt x="203" y="28"/>
                  </a:lnTo>
                  <a:cubicBezTo>
                    <a:pt x="183" y="9"/>
                    <a:pt x="152" y="9"/>
                    <a:pt x="133" y="28"/>
                  </a:cubicBezTo>
                  <a:lnTo>
                    <a:pt x="117" y="44"/>
                  </a:lnTo>
                  <a:lnTo>
                    <a:pt x="101" y="28"/>
                  </a:lnTo>
                  <a:lnTo>
                    <a:pt x="101" y="28"/>
                  </a:lnTo>
                  <a:cubicBezTo>
                    <a:pt x="92" y="19"/>
                    <a:pt x="79" y="14"/>
                    <a:pt x="66" y="14"/>
                  </a:cubicBezTo>
                  <a:close/>
                </a:path>
              </a:pathLst>
            </a:custGeom>
            <a:solidFill>
              <a:schemeClr val="tx1">
                <a:lumMod val="75000"/>
                <a:lumOff val="25000"/>
              </a:schemeClr>
            </a:solidFill>
            <a:ln>
              <a:noFill/>
            </a:ln>
            <a:effectLst/>
            <a:extLst/>
          </p:spPr>
          <p:txBody>
            <a:bodyPr wrap="none" anchor="ctr"/>
            <a:lstStyle/>
            <a:p>
              <a:pPr algn="ctr"/>
              <a:endParaRPr lang="en-US"/>
            </a:p>
          </p:txBody>
        </p:sp>
        <p:sp>
          <p:nvSpPr>
            <p:cNvPr id="12" name="PA_任意多边形 217"/>
            <p:cNvSpPr>
              <a:spLocks noChangeArrowheads="1"/>
            </p:cNvSpPr>
            <p:nvPr>
              <p:custDataLst>
                <p:tags r:id="rId3"/>
              </p:custDataLst>
            </p:nvPr>
          </p:nvSpPr>
          <p:spPr bwMode="auto">
            <a:xfrm>
              <a:off x="9433235" y="3719771"/>
              <a:ext cx="383131" cy="304935"/>
            </a:xfrm>
            <a:custGeom>
              <a:avLst/>
              <a:gdLst>
                <a:gd name="T0" fmla="*/ 25 w 216"/>
                <a:gd name="T1" fmla="*/ 171 h 172"/>
                <a:gd name="T2" fmla="*/ 0 w 216"/>
                <a:gd name="T3" fmla="*/ 146 h 172"/>
                <a:gd name="T4" fmla="*/ 0 w 216"/>
                <a:gd name="T5" fmla="*/ 44 h 172"/>
                <a:gd name="T6" fmla="*/ 59 w 216"/>
                <a:gd name="T7" fmla="*/ 19 h 172"/>
                <a:gd name="T8" fmla="*/ 62 w 216"/>
                <a:gd name="T9" fmla="*/ 9 h 172"/>
                <a:gd name="T10" fmla="*/ 141 w 216"/>
                <a:gd name="T11" fmla="*/ 0 h 172"/>
                <a:gd name="T12" fmla="*/ 153 w 216"/>
                <a:gd name="T13" fmla="*/ 9 h 172"/>
                <a:gd name="T14" fmla="*/ 156 w 216"/>
                <a:gd name="T15" fmla="*/ 19 h 172"/>
                <a:gd name="T16" fmla="*/ 190 w 216"/>
                <a:gd name="T17" fmla="*/ 19 h 172"/>
                <a:gd name="T18" fmla="*/ 215 w 216"/>
                <a:gd name="T19" fmla="*/ 146 h 172"/>
                <a:gd name="T20" fmla="*/ 190 w 216"/>
                <a:gd name="T21" fmla="*/ 171 h 172"/>
                <a:gd name="T22" fmla="*/ 25 w 216"/>
                <a:gd name="T23" fmla="*/ 28 h 172"/>
                <a:gd name="T24" fmla="*/ 8 w 216"/>
                <a:gd name="T25" fmla="*/ 146 h 172"/>
                <a:gd name="T26" fmla="*/ 25 w 216"/>
                <a:gd name="T27" fmla="*/ 163 h 172"/>
                <a:gd name="T28" fmla="*/ 190 w 216"/>
                <a:gd name="T29" fmla="*/ 163 h 172"/>
                <a:gd name="T30" fmla="*/ 207 w 216"/>
                <a:gd name="T31" fmla="*/ 44 h 172"/>
                <a:gd name="T32" fmla="*/ 190 w 216"/>
                <a:gd name="T33" fmla="*/ 28 h 172"/>
                <a:gd name="T34" fmla="*/ 145 w 216"/>
                <a:gd name="T35" fmla="*/ 11 h 172"/>
                <a:gd name="T36" fmla="*/ 141 w 216"/>
                <a:gd name="T37" fmla="*/ 8 h 172"/>
                <a:gd name="T38" fmla="*/ 74 w 216"/>
                <a:gd name="T39" fmla="*/ 8 h 172"/>
                <a:gd name="T40" fmla="*/ 65 w 216"/>
                <a:gd name="T41" fmla="*/ 28 h 172"/>
                <a:gd name="T42" fmla="*/ 108 w 216"/>
                <a:gd name="T43" fmla="*/ 146 h 172"/>
                <a:gd name="T44" fmla="*/ 70 w 216"/>
                <a:gd name="T45" fmla="*/ 55 h 172"/>
                <a:gd name="T46" fmla="*/ 160 w 216"/>
                <a:gd name="T47" fmla="*/ 93 h 172"/>
                <a:gd name="T48" fmla="*/ 108 w 216"/>
                <a:gd name="T49" fmla="*/ 146 h 172"/>
                <a:gd name="T50" fmla="*/ 108 w 216"/>
                <a:gd name="T51" fmla="*/ 48 h 172"/>
                <a:gd name="T52" fmla="*/ 76 w 216"/>
                <a:gd name="T53" fmla="*/ 124 h 172"/>
                <a:gd name="T54" fmla="*/ 152 w 216"/>
                <a:gd name="T55" fmla="*/ 93 h 172"/>
                <a:gd name="T56" fmla="*/ 185 w 216"/>
                <a:gd name="T57" fmla="*/ 43 h 172"/>
                <a:gd name="T58" fmla="*/ 180 w 216"/>
                <a:gd name="T59" fmla="*/ 56 h 172"/>
                <a:gd name="T60" fmla="*/ 193 w 216"/>
                <a:gd name="T61" fmla="*/ 51 h 172"/>
                <a:gd name="T62" fmla="*/ 185 w 216"/>
                <a:gd name="T63" fmla="*/ 43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16" h="172">
                  <a:moveTo>
                    <a:pt x="190" y="171"/>
                  </a:moveTo>
                  <a:lnTo>
                    <a:pt x="25" y="171"/>
                  </a:lnTo>
                  <a:lnTo>
                    <a:pt x="25" y="171"/>
                  </a:lnTo>
                  <a:cubicBezTo>
                    <a:pt x="11" y="171"/>
                    <a:pt x="0" y="160"/>
                    <a:pt x="0" y="146"/>
                  </a:cubicBezTo>
                  <a:lnTo>
                    <a:pt x="0" y="44"/>
                  </a:lnTo>
                  <a:lnTo>
                    <a:pt x="0" y="44"/>
                  </a:lnTo>
                  <a:cubicBezTo>
                    <a:pt x="0" y="31"/>
                    <a:pt x="11" y="19"/>
                    <a:pt x="25" y="19"/>
                  </a:cubicBezTo>
                  <a:lnTo>
                    <a:pt x="59" y="19"/>
                  </a:lnTo>
                  <a:lnTo>
                    <a:pt x="62" y="9"/>
                  </a:lnTo>
                  <a:lnTo>
                    <a:pt x="62" y="9"/>
                  </a:lnTo>
                  <a:cubicBezTo>
                    <a:pt x="63" y="4"/>
                    <a:pt x="68" y="0"/>
                    <a:pt x="74" y="0"/>
                  </a:cubicBezTo>
                  <a:lnTo>
                    <a:pt x="141" y="0"/>
                  </a:lnTo>
                  <a:lnTo>
                    <a:pt x="141" y="0"/>
                  </a:lnTo>
                  <a:cubicBezTo>
                    <a:pt x="147" y="0"/>
                    <a:pt x="152" y="4"/>
                    <a:pt x="153" y="9"/>
                  </a:cubicBezTo>
                  <a:lnTo>
                    <a:pt x="154" y="10"/>
                  </a:lnTo>
                  <a:lnTo>
                    <a:pt x="156" y="19"/>
                  </a:lnTo>
                  <a:lnTo>
                    <a:pt x="190" y="19"/>
                  </a:lnTo>
                  <a:lnTo>
                    <a:pt x="190" y="19"/>
                  </a:lnTo>
                  <a:cubicBezTo>
                    <a:pt x="204" y="19"/>
                    <a:pt x="215" y="31"/>
                    <a:pt x="215" y="44"/>
                  </a:cubicBezTo>
                  <a:lnTo>
                    <a:pt x="215" y="146"/>
                  </a:lnTo>
                  <a:lnTo>
                    <a:pt x="215" y="146"/>
                  </a:lnTo>
                  <a:cubicBezTo>
                    <a:pt x="215" y="160"/>
                    <a:pt x="204" y="171"/>
                    <a:pt x="190" y="171"/>
                  </a:cubicBezTo>
                  <a:close/>
                  <a:moveTo>
                    <a:pt x="25" y="28"/>
                  </a:moveTo>
                  <a:lnTo>
                    <a:pt x="25" y="28"/>
                  </a:lnTo>
                  <a:cubicBezTo>
                    <a:pt x="15" y="28"/>
                    <a:pt x="8" y="35"/>
                    <a:pt x="8" y="44"/>
                  </a:cubicBezTo>
                  <a:lnTo>
                    <a:pt x="8" y="146"/>
                  </a:lnTo>
                  <a:lnTo>
                    <a:pt x="8" y="146"/>
                  </a:lnTo>
                  <a:cubicBezTo>
                    <a:pt x="8" y="155"/>
                    <a:pt x="15" y="163"/>
                    <a:pt x="25" y="163"/>
                  </a:cubicBezTo>
                  <a:lnTo>
                    <a:pt x="190" y="163"/>
                  </a:lnTo>
                  <a:lnTo>
                    <a:pt x="190" y="163"/>
                  </a:lnTo>
                  <a:cubicBezTo>
                    <a:pt x="200" y="163"/>
                    <a:pt x="207" y="155"/>
                    <a:pt x="207" y="146"/>
                  </a:cubicBezTo>
                  <a:lnTo>
                    <a:pt x="207" y="44"/>
                  </a:lnTo>
                  <a:lnTo>
                    <a:pt x="207" y="44"/>
                  </a:lnTo>
                  <a:cubicBezTo>
                    <a:pt x="207" y="35"/>
                    <a:pt x="200" y="28"/>
                    <a:pt x="190" y="28"/>
                  </a:cubicBezTo>
                  <a:lnTo>
                    <a:pt x="150" y="28"/>
                  </a:lnTo>
                  <a:lnTo>
                    <a:pt x="145" y="11"/>
                  </a:lnTo>
                  <a:lnTo>
                    <a:pt x="145" y="11"/>
                  </a:lnTo>
                  <a:cubicBezTo>
                    <a:pt x="145" y="9"/>
                    <a:pt x="143" y="8"/>
                    <a:pt x="141" y="8"/>
                  </a:cubicBezTo>
                  <a:lnTo>
                    <a:pt x="74" y="8"/>
                  </a:lnTo>
                  <a:lnTo>
                    <a:pt x="74" y="8"/>
                  </a:lnTo>
                  <a:cubicBezTo>
                    <a:pt x="72" y="8"/>
                    <a:pt x="70" y="9"/>
                    <a:pt x="70" y="11"/>
                  </a:cubicBezTo>
                  <a:lnTo>
                    <a:pt x="65" y="28"/>
                  </a:lnTo>
                  <a:lnTo>
                    <a:pt x="25" y="28"/>
                  </a:lnTo>
                  <a:close/>
                  <a:moveTo>
                    <a:pt x="108" y="146"/>
                  </a:moveTo>
                  <a:lnTo>
                    <a:pt x="108" y="146"/>
                  </a:lnTo>
                  <a:cubicBezTo>
                    <a:pt x="61" y="146"/>
                    <a:pt x="37" y="89"/>
                    <a:pt x="70" y="55"/>
                  </a:cubicBezTo>
                  <a:lnTo>
                    <a:pt x="70" y="55"/>
                  </a:lnTo>
                  <a:cubicBezTo>
                    <a:pt x="104" y="22"/>
                    <a:pt x="160" y="46"/>
                    <a:pt x="160" y="93"/>
                  </a:cubicBezTo>
                  <a:lnTo>
                    <a:pt x="160" y="93"/>
                  </a:lnTo>
                  <a:cubicBezTo>
                    <a:pt x="160" y="122"/>
                    <a:pt x="136" y="146"/>
                    <a:pt x="108" y="146"/>
                  </a:cubicBezTo>
                  <a:close/>
                  <a:moveTo>
                    <a:pt x="108" y="48"/>
                  </a:moveTo>
                  <a:lnTo>
                    <a:pt x="108" y="48"/>
                  </a:lnTo>
                  <a:cubicBezTo>
                    <a:pt x="68" y="48"/>
                    <a:pt x="48" y="96"/>
                    <a:pt x="76" y="124"/>
                  </a:cubicBezTo>
                  <a:lnTo>
                    <a:pt x="76" y="124"/>
                  </a:lnTo>
                  <a:cubicBezTo>
                    <a:pt x="104" y="152"/>
                    <a:pt x="152" y="133"/>
                    <a:pt x="152" y="93"/>
                  </a:cubicBezTo>
                  <a:lnTo>
                    <a:pt x="152" y="93"/>
                  </a:lnTo>
                  <a:cubicBezTo>
                    <a:pt x="152" y="68"/>
                    <a:pt x="132" y="48"/>
                    <a:pt x="108" y="48"/>
                  </a:cubicBezTo>
                  <a:close/>
                  <a:moveTo>
                    <a:pt x="185" y="43"/>
                  </a:moveTo>
                  <a:lnTo>
                    <a:pt x="185" y="43"/>
                  </a:lnTo>
                  <a:cubicBezTo>
                    <a:pt x="178" y="43"/>
                    <a:pt x="175" y="52"/>
                    <a:pt x="180" y="56"/>
                  </a:cubicBezTo>
                  <a:lnTo>
                    <a:pt x="180" y="56"/>
                  </a:lnTo>
                  <a:cubicBezTo>
                    <a:pt x="184" y="61"/>
                    <a:pt x="193" y="58"/>
                    <a:pt x="193" y="51"/>
                  </a:cubicBezTo>
                  <a:lnTo>
                    <a:pt x="193" y="51"/>
                  </a:lnTo>
                  <a:cubicBezTo>
                    <a:pt x="193" y="46"/>
                    <a:pt x="189" y="43"/>
                    <a:pt x="185" y="43"/>
                  </a:cubicBezTo>
                  <a:close/>
                </a:path>
              </a:pathLst>
            </a:custGeom>
            <a:solidFill>
              <a:schemeClr val="tx1">
                <a:lumMod val="75000"/>
                <a:lumOff val="25000"/>
              </a:schemeClr>
            </a:solidFill>
            <a:ln>
              <a:noFill/>
            </a:ln>
            <a:effectLst/>
            <a:extLst/>
          </p:spPr>
          <p:txBody>
            <a:bodyPr wrap="none" anchor="ctr"/>
            <a:lstStyle/>
            <a:p>
              <a:pPr algn="ctr"/>
              <a:endParaRPr lang="en-US"/>
            </a:p>
          </p:txBody>
        </p:sp>
        <p:sp>
          <p:nvSpPr>
            <p:cNvPr id="14" name="矩形 13"/>
            <p:cNvSpPr/>
            <p:nvPr/>
          </p:nvSpPr>
          <p:spPr>
            <a:xfrm>
              <a:off x="8444807" y="2635511"/>
              <a:ext cx="2359986" cy="757130"/>
            </a:xfrm>
            <a:prstGeom prst="rect">
              <a:avLst/>
            </a:prstGeom>
          </p:spPr>
          <p:txBody>
            <a:bodyPr wrap="square">
              <a:spAutoFit/>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a:t>
              </a:r>
            </a:p>
          </p:txBody>
        </p:sp>
        <p:sp>
          <p:nvSpPr>
            <p:cNvPr id="15" name="矩形 14"/>
            <p:cNvSpPr/>
            <p:nvPr/>
          </p:nvSpPr>
          <p:spPr>
            <a:xfrm>
              <a:off x="8503813" y="2282887"/>
              <a:ext cx="2241974" cy="387798"/>
            </a:xfrm>
            <a:prstGeom prst="rect">
              <a:avLst/>
            </a:prstGeom>
          </p:spPr>
          <p:txBody>
            <a:bodyPr wrap="square">
              <a:spAutoFit/>
            </a:bodyPr>
            <a:lstStyle/>
            <a:p>
              <a:pPr algn="ctr">
                <a:lnSpc>
                  <a:spcPct val="120000"/>
                </a:lnSpc>
              </a:pPr>
              <a:r>
                <a:rPr lang="zh-CN" altLang="en-US" sz="1600" b="1" dirty="0">
                  <a:solidFill>
                    <a:schemeClr val="tx1">
                      <a:lumMod val="65000"/>
                      <a:lumOff val="35000"/>
                    </a:schemeClr>
                  </a:solidFill>
                </a:rPr>
                <a:t>标题文字添加</a:t>
              </a:r>
            </a:p>
          </p:txBody>
        </p:sp>
        <p:sp>
          <p:nvSpPr>
            <p:cNvPr id="17" name="矩形 16"/>
            <p:cNvSpPr/>
            <p:nvPr/>
          </p:nvSpPr>
          <p:spPr>
            <a:xfrm>
              <a:off x="8444807" y="4590771"/>
              <a:ext cx="2359986" cy="757130"/>
            </a:xfrm>
            <a:prstGeom prst="rect">
              <a:avLst/>
            </a:prstGeom>
          </p:spPr>
          <p:txBody>
            <a:bodyPr wrap="square">
              <a:spAutoFit/>
            </a:bodyPr>
            <a:lstStyle/>
            <a:p>
              <a:pPr algn="ctr">
                <a:lnSpc>
                  <a:spcPct val="120000"/>
                </a:lnSpc>
              </a:pPr>
              <a:r>
                <a:rPr lang="zh-CN" altLang="en-US" sz="1200" dirty="0">
                  <a:solidFill>
                    <a:schemeClr val="tx1">
                      <a:lumMod val="50000"/>
                      <a:lumOff val="50000"/>
                    </a:schemeClr>
                  </a:solidFill>
                </a:rPr>
                <a:t>用户可以在投影仪或者计算机上进行演示也可以将演示文稿打印出来制作成胶片以便应用到</a:t>
              </a:r>
            </a:p>
          </p:txBody>
        </p:sp>
        <p:sp>
          <p:nvSpPr>
            <p:cNvPr id="18" name="矩形 17"/>
            <p:cNvSpPr/>
            <p:nvPr/>
          </p:nvSpPr>
          <p:spPr>
            <a:xfrm>
              <a:off x="8503813" y="4238147"/>
              <a:ext cx="2241974" cy="362343"/>
            </a:xfrm>
            <a:prstGeom prst="rect">
              <a:avLst/>
            </a:prstGeom>
          </p:spPr>
          <p:txBody>
            <a:bodyPr wrap="square">
              <a:spAutoFit/>
            </a:bodyPr>
            <a:lstStyle/>
            <a:p>
              <a:pPr algn="ctr">
                <a:lnSpc>
                  <a:spcPct val="120000"/>
                </a:lnSpc>
              </a:pPr>
              <a:r>
                <a:rPr lang="zh-CN" altLang="en-US" sz="1600" b="1" dirty="0">
                  <a:solidFill>
                    <a:schemeClr val="tx1">
                      <a:lumMod val="65000"/>
                      <a:lumOff val="35000"/>
                    </a:schemeClr>
                  </a:solidFill>
                </a:rPr>
                <a:t>标题文字添加</a:t>
              </a:r>
            </a:p>
          </p:txBody>
        </p:sp>
      </p:grpSp>
    </p:spTree>
    <p:extLst>
      <p:ext uri="{BB962C8B-B14F-4D97-AF65-F5344CB8AC3E}">
        <p14:creationId xmlns:p14="http://schemas.microsoft.com/office/powerpoint/2010/main" val="172422598"/>
      </p:ext>
    </p:extLst>
  </p:cSld>
  <p:clrMapOvr>
    <a:masterClrMapping/>
  </p:clrMapOvr>
  <p:transition spd="slow" advTm="40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par>
                          <p:cTn id="13" fill="hold">
                            <p:stCondLst>
                              <p:cond delay="1000"/>
                            </p:stCondLst>
                            <p:childTnLst>
                              <p:par>
                                <p:cTn id="14" presetID="2" presetClass="entr" presetSubtype="2"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1+#ppt_w/2"/>
                                          </p:val>
                                        </p:tav>
                                        <p:tav tm="100000">
                                          <p:val>
                                            <p:strVal val="#ppt_x"/>
                                          </p:val>
                                        </p:tav>
                                      </p:tavLst>
                                    </p:anim>
                                    <p:anim calcmode="lin" valueType="num">
                                      <p:cBhvr additive="base">
                                        <p:cTn id="17"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192000" cy="6858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6" name="文本框 5"/>
          <p:cNvSpPr txBox="1"/>
          <p:nvPr/>
        </p:nvSpPr>
        <p:spPr>
          <a:xfrm>
            <a:off x="3081235" y="2155872"/>
            <a:ext cx="6029530" cy="1446550"/>
          </a:xfrm>
          <a:prstGeom prst="rect">
            <a:avLst/>
          </a:prstGeom>
          <a:noFill/>
        </p:spPr>
        <p:txBody>
          <a:bodyPr wrap="square" rtlCol="0">
            <a:spAutoFit/>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lang="zh-CN" altLang="en-US" sz="8800" dirty="0">
                <a:solidFill>
                  <a:srgbClr val="FFFFFF"/>
                </a:solidFill>
                <a:latin typeface="方正兰亭中黑_GBK" panose="02000000000000000000" pitchFamily="2" charset="-122"/>
                <a:ea typeface="方正兰亭中黑_GBK" panose="02000000000000000000" pitchFamily="2" charset="-122"/>
              </a:rPr>
              <a:t>感谢观</a:t>
            </a:r>
            <a:r>
              <a:rPr lang="zh-CN" altLang="en-US" sz="8800" dirty="0" smtClean="0">
                <a:solidFill>
                  <a:srgbClr val="FFFFFF"/>
                </a:solidFill>
                <a:latin typeface="方正兰亭中黑_GBK" panose="02000000000000000000" pitchFamily="2" charset="-122"/>
                <a:ea typeface="方正兰亭中黑_GBK" panose="02000000000000000000" pitchFamily="2" charset="-122"/>
              </a:rPr>
              <a:t>看！</a:t>
            </a:r>
            <a:endParaRPr kumimoji="0" lang="zh-CN" altLang="en-US" sz="8800" b="0" i="0" u="none" strike="noStrike" kern="1200" cap="none" spc="0" normalizeH="0" baseline="0" noProof="0" dirty="0">
              <a:ln>
                <a:noFill/>
              </a:ln>
              <a:solidFill>
                <a:srgbClr val="FFFFFF"/>
              </a:solidFill>
              <a:effectLst/>
              <a:uLnTx/>
              <a:uFillTx/>
              <a:latin typeface="方正兰亭中黑_GBK" panose="02000000000000000000" pitchFamily="2" charset="-122"/>
              <a:ea typeface="方正兰亭中黑_GBK" panose="02000000000000000000" pitchFamily="2" charset="-122"/>
              <a:cs typeface="+mn-cs"/>
            </a:endParaRPr>
          </a:p>
        </p:txBody>
      </p:sp>
      <p:sp>
        <p:nvSpPr>
          <p:cNvPr id="9" name="student-graduation-cap-shape_52041"/>
          <p:cNvSpPr>
            <a:spLocks noChangeAspect="1"/>
          </p:cNvSpPr>
          <p:nvPr/>
        </p:nvSpPr>
        <p:spPr bwMode="auto">
          <a:xfrm>
            <a:off x="1877853" y="5345941"/>
            <a:ext cx="290672" cy="350126"/>
          </a:xfrm>
          <a:custGeom>
            <a:avLst/>
            <a:gdLst>
              <a:gd name="connsiteX0" fmla="*/ 56671 w 279400"/>
              <a:gd name="connsiteY0" fmla="*/ 192087 h 336550"/>
              <a:gd name="connsiteX1" fmla="*/ 224047 w 279400"/>
              <a:gd name="connsiteY1" fmla="*/ 192087 h 336550"/>
              <a:gd name="connsiteX2" fmla="*/ 279400 w 279400"/>
              <a:gd name="connsiteY2" fmla="*/ 247752 h 336550"/>
              <a:gd name="connsiteX3" fmla="*/ 279400 w 279400"/>
              <a:gd name="connsiteY3" fmla="*/ 336550 h 336550"/>
              <a:gd name="connsiteX4" fmla="*/ 176602 w 279400"/>
              <a:gd name="connsiteY4" fmla="*/ 336550 h 336550"/>
              <a:gd name="connsiteX5" fmla="*/ 158151 w 279400"/>
              <a:gd name="connsiteY5" fmla="*/ 245101 h 336550"/>
              <a:gd name="connsiteX6" fmla="*/ 151562 w 279400"/>
              <a:gd name="connsiteY6" fmla="*/ 239800 h 336550"/>
              <a:gd name="connsiteX7" fmla="*/ 167377 w 279400"/>
              <a:gd name="connsiteY7" fmla="*/ 213293 h 336550"/>
              <a:gd name="connsiteX8" fmla="*/ 167377 w 279400"/>
              <a:gd name="connsiteY8" fmla="*/ 209317 h 336550"/>
              <a:gd name="connsiteX9" fmla="*/ 163423 w 279400"/>
              <a:gd name="connsiteY9" fmla="*/ 207991 h 336550"/>
              <a:gd name="connsiteX10" fmla="*/ 121249 w 279400"/>
              <a:gd name="connsiteY10" fmla="*/ 207991 h 336550"/>
              <a:gd name="connsiteX11" fmla="*/ 118613 w 279400"/>
              <a:gd name="connsiteY11" fmla="*/ 209317 h 336550"/>
              <a:gd name="connsiteX12" fmla="*/ 118613 w 279400"/>
              <a:gd name="connsiteY12" fmla="*/ 213293 h 336550"/>
              <a:gd name="connsiteX13" fmla="*/ 134429 w 279400"/>
              <a:gd name="connsiteY13" fmla="*/ 239800 h 336550"/>
              <a:gd name="connsiteX14" fmla="*/ 126521 w 279400"/>
              <a:gd name="connsiteY14" fmla="*/ 245101 h 336550"/>
              <a:gd name="connsiteX15" fmla="*/ 110706 w 279400"/>
              <a:gd name="connsiteY15" fmla="*/ 336550 h 336550"/>
              <a:gd name="connsiteX16" fmla="*/ 0 w 279400"/>
              <a:gd name="connsiteY16" fmla="*/ 336550 h 336550"/>
              <a:gd name="connsiteX17" fmla="*/ 0 w 279400"/>
              <a:gd name="connsiteY17" fmla="*/ 247752 h 336550"/>
              <a:gd name="connsiteX18" fmla="*/ 56671 w 279400"/>
              <a:gd name="connsiteY18" fmla="*/ 192087 h 336550"/>
              <a:gd name="connsiteX19" fmla="*/ 138907 w 279400"/>
              <a:gd name="connsiteY19" fmla="*/ 0 h 336550"/>
              <a:gd name="connsiteX20" fmla="*/ 219076 w 279400"/>
              <a:gd name="connsiteY20" fmla="*/ 80169 h 336550"/>
              <a:gd name="connsiteX21" fmla="*/ 138907 w 279400"/>
              <a:gd name="connsiteY21" fmla="*/ 160338 h 336550"/>
              <a:gd name="connsiteX22" fmla="*/ 58738 w 279400"/>
              <a:gd name="connsiteY22" fmla="*/ 80169 h 336550"/>
              <a:gd name="connsiteX23" fmla="*/ 138907 w 279400"/>
              <a:gd name="connsiteY23"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79400" h="336550">
                <a:moveTo>
                  <a:pt x="56671" y="192087"/>
                </a:moveTo>
                <a:cubicBezTo>
                  <a:pt x="56671" y="192087"/>
                  <a:pt x="56671" y="192087"/>
                  <a:pt x="224047" y="192087"/>
                </a:cubicBezTo>
                <a:cubicBezTo>
                  <a:pt x="254360" y="192087"/>
                  <a:pt x="279400" y="217269"/>
                  <a:pt x="279400" y="247752"/>
                </a:cubicBezTo>
                <a:cubicBezTo>
                  <a:pt x="279400" y="247752"/>
                  <a:pt x="279400" y="247752"/>
                  <a:pt x="279400" y="336550"/>
                </a:cubicBezTo>
                <a:cubicBezTo>
                  <a:pt x="279400" y="336550"/>
                  <a:pt x="279400" y="336550"/>
                  <a:pt x="176602" y="336550"/>
                </a:cubicBezTo>
                <a:cubicBezTo>
                  <a:pt x="176602" y="336550"/>
                  <a:pt x="176602" y="336550"/>
                  <a:pt x="158151" y="245101"/>
                </a:cubicBezTo>
                <a:cubicBezTo>
                  <a:pt x="158151" y="242450"/>
                  <a:pt x="154197" y="239800"/>
                  <a:pt x="151562" y="239800"/>
                </a:cubicBezTo>
                <a:cubicBezTo>
                  <a:pt x="151562" y="239800"/>
                  <a:pt x="151562" y="239800"/>
                  <a:pt x="167377" y="213293"/>
                </a:cubicBezTo>
                <a:cubicBezTo>
                  <a:pt x="167377" y="211967"/>
                  <a:pt x="167377" y="210642"/>
                  <a:pt x="167377" y="209317"/>
                </a:cubicBezTo>
                <a:cubicBezTo>
                  <a:pt x="166059" y="207991"/>
                  <a:pt x="164741" y="207991"/>
                  <a:pt x="163423" y="207991"/>
                </a:cubicBezTo>
                <a:cubicBezTo>
                  <a:pt x="163423" y="207991"/>
                  <a:pt x="163423" y="207991"/>
                  <a:pt x="121249" y="207991"/>
                </a:cubicBezTo>
                <a:cubicBezTo>
                  <a:pt x="119931" y="207991"/>
                  <a:pt x="118613" y="207991"/>
                  <a:pt x="118613" y="209317"/>
                </a:cubicBezTo>
                <a:cubicBezTo>
                  <a:pt x="117296" y="210642"/>
                  <a:pt x="117296" y="211967"/>
                  <a:pt x="118613" y="213293"/>
                </a:cubicBezTo>
                <a:cubicBezTo>
                  <a:pt x="118613" y="213293"/>
                  <a:pt x="118613" y="213293"/>
                  <a:pt x="134429" y="239800"/>
                </a:cubicBezTo>
                <a:cubicBezTo>
                  <a:pt x="130475" y="239800"/>
                  <a:pt x="127839" y="242450"/>
                  <a:pt x="126521" y="245101"/>
                </a:cubicBezTo>
                <a:cubicBezTo>
                  <a:pt x="126521" y="245101"/>
                  <a:pt x="126521" y="245101"/>
                  <a:pt x="110706" y="336550"/>
                </a:cubicBezTo>
                <a:cubicBezTo>
                  <a:pt x="110706" y="336550"/>
                  <a:pt x="110706" y="336550"/>
                  <a:pt x="0" y="336550"/>
                </a:cubicBezTo>
                <a:cubicBezTo>
                  <a:pt x="0" y="336550"/>
                  <a:pt x="0" y="336550"/>
                  <a:pt x="0" y="247752"/>
                </a:cubicBezTo>
                <a:cubicBezTo>
                  <a:pt x="0" y="217269"/>
                  <a:pt x="25040" y="192087"/>
                  <a:pt x="56671" y="192087"/>
                </a:cubicBezTo>
                <a:close/>
                <a:moveTo>
                  <a:pt x="138907" y="0"/>
                </a:moveTo>
                <a:cubicBezTo>
                  <a:pt x="183183" y="0"/>
                  <a:pt x="219076" y="35893"/>
                  <a:pt x="219076" y="80169"/>
                </a:cubicBezTo>
                <a:cubicBezTo>
                  <a:pt x="219076" y="124445"/>
                  <a:pt x="183183" y="160338"/>
                  <a:pt x="138907" y="160338"/>
                </a:cubicBezTo>
                <a:cubicBezTo>
                  <a:pt x="94631" y="160338"/>
                  <a:pt x="58738" y="124445"/>
                  <a:pt x="58738" y="80169"/>
                </a:cubicBezTo>
                <a:cubicBezTo>
                  <a:pt x="58738" y="35893"/>
                  <a:pt x="94631" y="0"/>
                  <a:pt x="138907" y="0"/>
                </a:cubicBezTo>
                <a:close/>
              </a:path>
            </a:pathLst>
          </a:custGeom>
          <a:solidFill>
            <a:schemeClr val="bg1"/>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10" name="文本框 9"/>
          <p:cNvSpPr txBox="1"/>
          <p:nvPr/>
        </p:nvSpPr>
        <p:spPr>
          <a:xfrm>
            <a:off x="2334891" y="5345940"/>
            <a:ext cx="2548106"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a:ea typeface="微软雅黑"/>
                <a:cs typeface="+mn-cs"/>
              </a:rPr>
              <a:t>答</a:t>
            </a:r>
            <a:r>
              <a:rPr kumimoji="0" lang="zh-CN" altLang="en-US" sz="1600" b="0" i="0" u="none" strike="noStrike" kern="1200" cap="none" spc="0" normalizeH="0" baseline="0" noProof="0" dirty="0">
                <a:ln>
                  <a:noFill/>
                </a:ln>
                <a:solidFill>
                  <a:srgbClr val="FFFFFF"/>
                </a:solidFill>
                <a:effectLst/>
                <a:uLnTx/>
                <a:uFillTx/>
                <a:latin typeface="微软雅黑"/>
                <a:ea typeface="微软雅黑"/>
                <a:cs typeface="+mn-cs"/>
              </a:rPr>
              <a:t>辩人姓名</a:t>
            </a:r>
          </a:p>
        </p:txBody>
      </p:sp>
      <p:sp>
        <p:nvSpPr>
          <p:cNvPr id="11" name="student-graduation-cap-shape_52041"/>
          <p:cNvSpPr>
            <a:spLocks noChangeAspect="1"/>
          </p:cNvSpPr>
          <p:nvPr/>
        </p:nvSpPr>
        <p:spPr bwMode="auto">
          <a:xfrm>
            <a:off x="4807083" y="5366422"/>
            <a:ext cx="350128" cy="309162"/>
          </a:xfrm>
          <a:custGeom>
            <a:avLst/>
            <a:gdLst>
              <a:gd name="connsiteX0" fmla="*/ 198438 w 331788"/>
              <a:gd name="connsiteY0" fmla="*/ 207244 h 292969"/>
              <a:gd name="connsiteX1" fmla="*/ 301626 w 331788"/>
              <a:gd name="connsiteY1" fmla="*/ 207244 h 292969"/>
              <a:gd name="connsiteX2" fmla="*/ 301626 w 331788"/>
              <a:gd name="connsiteY2" fmla="*/ 215182 h 292969"/>
              <a:gd name="connsiteX3" fmla="*/ 198438 w 331788"/>
              <a:gd name="connsiteY3" fmla="*/ 215182 h 292969"/>
              <a:gd name="connsiteX4" fmla="*/ 198438 w 331788"/>
              <a:gd name="connsiteY4" fmla="*/ 178669 h 292969"/>
              <a:gd name="connsiteX5" fmla="*/ 301626 w 331788"/>
              <a:gd name="connsiteY5" fmla="*/ 178669 h 292969"/>
              <a:gd name="connsiteX6" fmla="*/ 301626 w 331788"/>
              <a:gd name="connsiteY6" fmla="*/ 185019 h 292969"/>
              <a:gd name="connsiteX7" fmla="*/ 198438 w 331788"/>
              <a:gd name="connsiteY7" fmla="*/ 185019 h 292969"/>
              <a:gd name="connsiteX8" fmla="*/ 50800 w 331788"/>
              <a:gd name="connsiteY8" fmla="*/ 172319 h 292969"/>
              <a:gd name="connsiteX9" fmla="*/ 139700 w 331788"/>
              <a:gd name="connsiteY9" fmla="*/ 199306 h 292969"/>
              <a:gd name="connsiteX10" fmla="*/ 139700 w 331788"/>
              <a:gd name="connsiteY10" fmla="*/ 207244 h 292969"/>
              <a:gd name="connsiteX11" fmla="*/ 50800 w 331788"/>
              <a:gd name="connsiteY11" fmla="*/ 180256 h 292969"/>
              <a:gd name="connsiteX12" fmla="*/ 198438 w 331788"/>
              <a:gd name="connsiteY12" fmla="*/ 148506 h 292969"/>
              <a:gd name="connsiteX13" fmla="*/ 301626 w 331788"/>
              <a:gd name="connsiteY13" fmla="*/ 148506 h 292969"/>
              <a:gd name="connsiteX14" fmla="*/ 301626 w 331788"/>
              <a:gd name="connsiteY14" fmla="*/ 156444 h 292969"/>
              <a:gd name="connsiteX15" fmla="*/ 198438 w 331788"/>
              <a:gd name="connsiteY15" fmla="*/ 156444 h 292969"/>
              <a:gd name="connsiteX16" fmla="*/ 50800 w 331788"/>
              <a:gd name="connsiteY16" fmla="*/ 142156 h 292969"/>
              <a:gd name="connsiteX17" fmla="*/ 139700 w 331788"/>
              <a:gd name="connsiteY17" fmla="*/ 169143 h 292969"/>
              <a:gd name="connsiteX18" fmla="*/ 139700 w 331788"/>
              <a:gd name="connsiteY18" fmla="*/ 177081 h 292969"/>
              <a:gd name="connsiteX19" fmla="*/ 50800 w 331788"/>
              <a:gd name="connsiteY19" fmla="*/ 150093 h 292969"/>
              <a:gd name="connsiteX20" fmla="*/ 196850 w 331788"/>
              <a:gd name="connsiteY20" fmla="*/ 118344 h 292969"/>
              <a:gd name="connsiteX21" fmla="*/ 301625 w 331788"/>
              <a:gd name="connsiteY21" fmla="*/ 118344 h 292969"/>
              <a:gd name="connsiteX22" fmla="*/ 301625 w 331788"/>
              <a:gd name="connsiteY22" fmla="*/ 126282 h 292969"/>
              <a:gd name="connsiteX23" fmla="*/ 196850 w 331788"/>
              <a:gd name="connsiteY23" fmla="*/ 126282 h 292969"/>
              <a:gd name="connsiteX24" fmla="*/ 50800 w 331788"/>
              <a:gd name="connsiteY24" fmla="*/ 113581 h 292969"/>
              <a:gd name="connsiteX25" fmla="*/ 139700 w 331788"/>
              <a:gd name="connsiteY25" fmla="*/ 140568 h 292969"/>
              <a:gd name="connsiteX26" fmla="*/ 139700 w 331788"/>
              <a:gd name="connsiteY26" fmla="*/ 148506 h 292969"/>
              <a:gd name="connsiteX27" fmla="*/ 50800 w 331788"/>
              <a:gd name="connsiteY27" fmla="*/ 121518 h 292969"/>
              <a:gd name="connsiteX28" fmla="*/ 95250 w 331788"/>
              <a:gd name="connsiteY28" fmla="*/ 97706 h 292969"/>
              <a:gd name="connsiteX29" fmla="*/ 139700 w 331788"/>
              <a:gd name="connsiteY29" fmla="*/ 110406 h 292969"/>
              <a:gd name="connsiteX30" fmla="*/ 139700 w 331788"/>
              <a:gd name="connsiteY30" fmla="*/ 118344 h 292969"/>
              <a:gd name="connsiteX31" fmla="*/ 95250 w 331788"/>
              <a:gd name="connsiteY31" fmla="*/ 105643 h 292969"/>
              <a:gd name="connsiteX32" fmla="*/ 196850 w 331788"/>
              <a:gd name="connsiteY32" fmla="*/ 89769 h 292969"/>
              <a:gd name="connsiteX33" fmla="*/ 301625 w 331788"/>
              <a:gd name="connsiteY33" fmla="*/ 89769 h 292969"/>
              <a:gd name="connsiteX34" fmla="*/ 301625 w 331788"/>
              <a:gd name="connsiteY34" fmla="*/ 97707 h 292969"/>
              <a:gd name="connsiteX35" fmla="*/ 196850 w 331788"/>
              <a:gd name="connsiteY35" fmla="*/ 97707 h 292969"/>
              <a:gd name="connsiteX36" fmla="*/ 95250 w 331788"/>
              <a:gd name="connsiteY36" fmla="*/ 67544 h 292969"/>
              <a:gd name="connsiteX37" fmla="*/ 139700 w 331788"/>
              <a:gd name="connsiteY37" fmla="*/ 81831 h 292969"/>
              <a:gd name="connsiteX38" fmla="*/ 139700 w 331788"/>
              <a:gd name="connsiteY38" fmla="*/ 89769 h 292969"/>
              <a:gd name="connsiteX39" fmla="*/ 95250 w 331788"/>
              <a:gd name="connsiteY39" fmla="*/ 75481 h 292969"/>
              <a:gd name="connsiteX40" fmla="*/ 68263 w 331788"/>
              <a:gd name="connsiteY40" fmla="*/ 67544 h 292969"/>
              <a:gd name="connsiteX41" fmla="*/ 61913 w 331788"/>
              <a:gd name="connsiteY41" fmla="*/ 81832 h 292969"/>
              <a:gd name="connsiteX42" fmla="*/ 71438 w 331788"/>
              <a:gd name="connsiteY42" fmla="*/ 85007 h 292969"/>
              <a:gd name="connsiteX43" fmla="*/ 61913 w 331788"/>
              <a:gd name="connsiteY43" fmla="*/ 56431 h 292969"/>
              <a:gd name="connsiteX44" fmla="*/ 71438 w 331788"/>
              <a:gd name="connsiteY44" fmla="*/ 59606 h 292969"/>
              <a:gd name="connsiteX45" fmla="*/ 84138 w 331788"/>
              <a:gd name="connsiteY45" fmla="*/ 104056 h 292969"/>
              <a:gd name="connsiteX46" fmla="*/ 76200 w 331788"/>
              <a:gd name="connsiteY46" fmla="*/ 102468 h 292969"/>
              <a:gd name="connsiteX47" fmla="*/ 74613 w 331788"/>
              <a:gd name="connsiteY47" fmla="*/ 92943 h 292969"/>
              <a:gd name="connsiteX48" fmla="*/ 60325 w 331788"/>
              <a:gd name="connsiteY48" fmla="*/ 89768 h 292969"/>
              <a:gd name="connsiteX49" fmla="*/ 58737 w 331788"/>
              <a:gd name="connsiteY49" fmla="*/ 96118 h 292969"/>
              <a:gd name="connsiteX50" fmla="*/ 53975 w 331788"/>
              <a:gd name="connsiteY50" fmla="*/ 96118 h 292969"/>
              <a:gd name="connsiteX51" fmla="*/ 50800 w 331788"/>
              <a:gd name="connsiteY51" fmla="*/ 94531 h 292969"/>
              <a:gd name="connsiteX52" fmla="*/ 171450 w 331788"/>
              <a:gd name="connsiteY52" fmla="*/ 54844 h 292969"/>
              <a:gd name="connsiteX53" fmla="*/ 171450 w 331788"/>
              <a:gd name="connsiteY53" fmla="*/ 248519 h 292969"/>
              <a:gd name="connsiteX54" fmla="*/ 320675 w 331788"/>
              <a:gd name="connsiteY54" fmla="*/ 248519 h 292969"/>
              <a:gd name="connsiteX55" fmla="*/ 320675 w 331788"/>
              <a:gd name="connsiteY55" fmla="*/ 54844 h 292969"/>
              <a:gd name="connsiteX56" fmla="*/ 215900 w 331788"/>
              <a:gd name="connsiteY56" fmla="*/ 54844 h 292969"/>
              <a:gd name="connsiteX57" fmla="*/ 215900 w 331788"/>
              <a:gd name="connsiteY57" fmla="*/ 75481 h 292969"/>
              <a:gd name="connsiteX58" fmla="*/ 206375 w 331788"/>
              <a:gd name="connsiteY58" fmla="*/ 67544 h 292969"/>
              <a:gd name="connsiteX59" fmla="*/ 195262 w 331788"/>
              <a:gd name="connsiteY59" fmla="*/ 75481 h 292969"/>
              <a:gd name="connsiteX60" fmla="*/ 195262 w 331788"/>
              <a:gd name="connsiteY60" fmla="*/ 54844 h 292969"/>
              <a:gd name="connsiteX61" fmla="*/ 33338 w 331788"/>
              <a:gd name="connsiteY61" fmla="*/ 13569 h 292969"/>
              <a:gd name="connsiteX62" fmla="*/ 33338 w 331788"/>
              <a:gd name="connsiteY62" fmla="*/ 42144 h 292969"/>
              <a:gd name="connsiteX63" fmla="*/ 33338 w 331788"/>
              <a:gd name="connsiteY63" fmla="*/ 207244 h 292969"/>
              <a:gd name="connsiteX64" fmla="*/ 160338 w 331788"/>
              <a:gd name="connsiteY64" fmla="*/ 245344 h 292969"/>
              <a:gd name="connsiteX65" fmla="*/ 160338 w 331788"/>
              <a:gd name="connsiteY65" fmla="*/ 53256 h 292969"/>
              <a:gd name="connsiteX66" fmla="*/ 146050 w 331788"/>
              <a:gd name="connsiteY66" fmla="*/ 48494 h 292969"/>
              <a:gd name="connsiteX67" fmla="*/ 128588 w 331788"/>
              <a:gd name="connsiteY67" fmla="*/ 42144 h 292969"/>
              <a:gd name="connsiteX68" fmla="*/ 23329 w 331788"/>
              <a:gd name="connsiteY68" fmla="*/ 575 h 292969"/>
              <a:gd name="connsiteX69" fmla="*/ 28513 w 331788"/>
              <a:gd name="connsiteY69" fmla="*/ 575 h 292969"/>
              <a:gd name="connsiteX70" fmla="*/ 167190 w 331788"/>
              <a:gd name="connsiteY70" fmla="*/ 41975 h 292969"/>
              <a:gd name="connsiteX71" fmla="*/ 326604 w 331788"/>
              <a:gd name="connsiteY71" fmla="*/ 41975 h 292969"/>
              <a:gd name="connsiteX72" fmla="*/ 331788 w 331788"/>
              <a:gd name="connsiteY72" fmla="*/ 48444 h 292969"/>
              <a:gd name="connsiteX73" fmla="*/ 331788 w 331788"/>
              <a:gd name="connsiteY73" fmla="*/ 252862 h 292969"/>
              <a:gd name="connsiteX74" fmla="*/ 326604 w 331788"/>
              <a:gd name="connsiteY74" fmla="*/ 258037 h 292969"/>
              <a:gd name="connsiteX75" fmla="*/ 206072 w 331788"/>
              <a:gd name="connsiteY75" fmla="*/ 258037 h 292969"/>
              <a:gd name="connsiteX76" fmla="*/ 206072 w 331788"/>
              <a:gd name="connsiteY76" fmla="*/ 281325 h 292969"/>
              <a:gd name="connsiteX77" fmla="*/ 228104 w 331788"/>
              <a:gd name="connsiteY77" fmla="*/ 281325 h 292969"/>
              <a:gd name="connsiteX78" fmla="*/ 228104 w 331788"/>
              <a:gd name="connsiteY78" fmla="*/ 292969 h 292969"/>
              <a:gd name="connsiteX79" fmla="*/ 103684 w 331788"/>
              <a:gd name="connsiteY79" fmla="*/ 292969 h 292969"/>
              <a:gd name="connsiteX80" fmla="*/ 103684 w 331788"/>
              <a:gd name="connsiteY80" fmla="*/ 281325 h 292969"/>
              <a:gd name="connsiteX81" fmla="*/ 125716 w 331788"/>
              <a:gd name="connsiteY81" fmla="*/ 281325 h 292969"/>
              <a:gd name="connsiteX82" fmla="*/ 125716 w 331788"/>
              <a:gd name="connsiteY82" fmla="*/ 258037 h 292969"/>
              <a:gd name="connsiteX83" fmla="*/ 5184 w 331788"/>
              <a:gd name="connsiteY83" fmla="*/ 258037 h 292969"/>
              <a:gd name="connsiteX84" fmla="*/ 0 w 331788"/>
              <a:gd name="connsiteY84" fmla="*/ 252862 h 292969"/>
              <a:gd name="connsiteX85" fmla="*/ 0 w 331788"/>
              <a:gd name="connsiteY85" fmla="*/ 48444 h 292969"/>
              <a:gd name="connsiteX86" fmla="*/ 5184 w 331788"/>
              <a:gd name="connsiteY86" fmla="*/ 41975 h 292969"/>
              <a:gd name="connsiteX87" fmla="*/ 20737 w 331788"/>
              <a:gd name="connsiteY87" fmla="*/ 41975 h 292969"/>
              <a:gd name="connsiteX88" fmla="*/ 20737 w 331788"/>
              <a:gd name="connsiteY88" fmla="*/ 5750 h 292969"/>
              <a:gd name="connsiteX89" fmla="*/ 23329 w 331788"/>
              <a:gd name="connsiteY89" fmla="*/ 575 h 2929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331788" h="292969">
                <a:moveTo>
                  <a:pt x="198438" y="207244"/>
                </a:moveTo>
                <a:lnTo>
                  <a:pt x="301626" y="207244"/>
                </a:lnTo>
                <a:lnTo>
                  <a:pt x="301626" y="215182"/>
                </a:lnTo>
                <a:lnTo>
                  <a:pt x="198438" y="215182"/>
                </a:lnTo>
                <a:close/>
                <a:moveTo>
                  <a:pt x="198438" y="178669"/>
                </a:moveTo>
                <a:lnTo>
                  <a:pt x="301626" y="178669"/>
                </a:lnTo>
                <a:lnTo>
                  <a:pt x="301626" y="185019"/>
                </a:lnTo>
                <a:lnTo>
                  <a:pt x="198438" y="185019"/>
                </a:lnTo>
                <a:close/>
                <a:moveTo>
                  <a:pt x="50800" y="172319"/>
                </a:moveTo>
                <a:lnTo>
                  <a:pt x="139700" y="199306"/>
                </a:lnTo>
                <a:lnTo>
                  <a:pt x="139700" y="207244"/>
                </a:lnTo>
                <a:lnTo>
                  <a:pt x="50800" y="180256"/>
                </a:lnTo>
                <a:close/>
                <a:moveTo>
                  <a:pt x="198438" y="148506"/>
                </a:moveTo>
                <a:lnTo>
                  <a:pt x="301626" y="148506"/>
                </a:lnTo>
                <a:lnTo>
                  <a:pt x="301626" y="156444"/>
                </a:lnTo>
                <a:lnTo>
                  <a:pt x="198438" y="156444"/>
                </a:lnTo>
                <a:close/>
                <a:moveTo>
                  <a:pt x="50800" y="142156"/>
                </a:moveTo>
                <a:lnTo>
                  <a:pt x="139700" y="169143"/>
                </a:lnTo>
                <a:lnTo>
                  <a:pt x="139700" y="177081"/>
                </a:lnTo>
                <a:lnTo>
                  <a:pt x="50800" y="150093"/>
                </a:lnTo>
                <a:close/>
                <a:moveTo>
                  <a:pt x="196850" y="118344"/>
                </a:moveTo>
                <a:lnTo>
                  <a:pt x="301625" y="118344"/>
                </a:lnTo>
                <a:lnTo>
                  <a:pt x="301625" y="126282"/>
                </a:lnTo>
                <a:lnTo>
                  <a:pt x="196850" y="126282"/>
                </a:lnTo>
                <a:close/>
                <a:moveTo>
                  <a:pt x="50800" y="113581"/>
                </a:moveTo>
                <a:lnTo>
                  <a:pt x="139700" y="140568"/>
                </a:lnTo>
                <a:lnTo>
                  <a:pt x="139700" y="148506"/>
                </a:lnTo>
                <a:lnTo>
                  <a:pt x="50800" y="121518"/>
                </a:lnTo>
                <a:close/>
                <a:moveTo>
                  <a:pt x="95250" y="97706"/>
                </a:moveTo>
                <a:lnTo>
                  <a:pt x="139700" y="110406"/>
                </a:lnTo>
                <a:lnTo>
                  <a:pt x="139700" y="118344"/>
                </a:lnTo>
                <a:lnTo>
                  <a:pt x="95250" y="105643"/>
                </a:lnTo>
                <a:close/>
                <a:moveTo>
                  <a:pt x="196850" y="89769"/>
                </a:moveTo>
                <a:lnTo>
                  <a:pt x="301625" y="89769"/>
                </a:lnTo>
                <a:lnTo>
                  <a:pt x="301625" y="97707"/>
                </a:lnTo>
                <a:lnTo>
                  <a:pt x="196850" y="97707"/>
                </a:lnTo>
                <a:close/>
                <a:moveTo>
                  <a:pt x="95250" y="67544"/>
                </a:moveTo>
                <a:lnTo>
                  <a:pt x="139700" y="81831"/>
                </a:lnTo>
                <a:lnTo>
                  <a:pt x="139700" y="89769"/>
                </a:lnTo>
                <a:lnTo>
                  <a:pt x="95250" y="75481"/>
                </a:lnTo>
                <a:close/>
                <a:moveTo>
                  <a:pt x="68263" y="67544"/>
                </a:moveTo>
                <a:lnTo>
                  <a:pt x="61913" y="81832"/>
                </a:lnTo>
                <a:lnTo>
                  <a:pt x="71438" y="85007"/>
                </a:lnTo>
                <a:close/>
                <a:moveTo>
                  <a:pt x="61913" y="56431"/>
                </a:moveTo>
                <a:lnTo>
                  <a:pt x="71438" y="59606"/>
                </a:lnTo>
                <a:lnTo>
                  <a:pt x="84138" y="104056"/>
                </a:lnTo>
                <a:lnTo>
                  <a:pt x="76200" y="102468"/>
                </a:lnTo>
                <a:lnTo>
                  <a:pt x="74613" y="92943"/>
                </a:lnTo>
                <a:lnTo>
                  <a:pt x="60325" y="89768"/>
                </a:lnTo>
                <a:lnTo>
                  <a:pt x="58737" y="96118"/>
                </a:lnTo>
                <a:lnTo>
                  <a:pt x="53975" y="96118"/>
                </a:lnTo>
                <a:lnTo>
                  <a:pt x="50800" y="94531"/>
                </a:lnTo>
                <a:close/>
                <a:moveTo>
                  <a:pt x="171450" y="54844"/>
                </a:moveTo>
                <a:lnTo>
                  <a:pt x="171450" y="248519"/>
                </a:lnTo>
                <a:lnTo>
                  <a:pt x="320675" y="248519"/>
                </a:lnTo>
                <a:lnTo>
                  <a:pt x="320675" y="54844"/>
                </a:lnTo>
                <a:lnTo>
                  <a:pt x="215900" y="54844"/>
                </a:lnTo>
                <a:lnTo>
                  <a:pt x="215900" y="75481"/>
                </a:lnTo>
                <a:lnTo>
                  <a:pt x="206375" y="67544"/>
                </a:lnTo>
                <a:lnTo>
                  <a:pt x="195262" y="75481"/>
                </a:lnTo>
                <a:lnTo>
                  <a:pt x="195262" y="54844"/>
                </a:lnTo>
                <a:close/>
                <a:moveTo>
                  <a:pt x="33338" y="13569"/>
                </a:moveTo>
                <a:lnTo>
                  <a:pt x="33338" y="42144"/>
                </a:lnTo>
                <a:lnTo>
                  <a:pt x="33338" y="207244"/>
                </a:lnTo>
                <a:lnTo>
                  <a:pt x="160338" y="245344"/>
                </a:lnTo>
                <a:lnTo>
                  <a:pt x="160338" y="53256"/>
                </a:lnTo>
                <a:lnTo>
                  <a:pt x="146050" y="48494"/>
                </a:lnTo>
                <a:lnTo>
                  <a:pt x="128588" y="42144"/>
                </a:lnTo>
                <a:close/>
                <a:moveTo>
                  <a:pt x="23329" y="575"/>
                </a:moveTo>
                <a:cubicBezTo>
                  <a:pt x="24625" y="575"/>
                  <a:pt x="27217" y="-719"/>
                  <a:pt x="28513" y="575"/>
                </a:cubicBezTo>
                <a:cubicBezTo>
                  <a:pt x="28513" y="575"/>
                  <a:pt x="28513" y="575"/>
                  <a:pt x="167190" y="41975"/>
                </a:cubicBezTo>
                <a:cubicBezTo>
                  <a:pt x="167190" y="41975"/>
                  <a:pt x="167190" y="41975"/>
                  <a:pt x="326604" y="41975"/>
                </a:cubicBezTo>
                <a:cubicBezTo>
                  <a:pt x="329196" y="41975"/>
                  <a:pt x="331788" y="44563"/>
                  <a:pt x="331788" y="48444"/>
                </a:cubicBezTo>
                <a:cubicBezTo>
                  <a:pt x="331788" y="48444"/>
                  <a:pt x="331788" y="48444"/>
                  <a:pt x="331788" y="252862"/>
                </a:cubicBezTo>
                <a:cubicBezTo>
                  <a:pt x="331788" y="255450"/>
                  <a:pt x="329196" y="258037"/>
                  <a:pt x="326604" y="258037"/>
                </a:cubicBezTo>
                <a:cubicBezTo>
                  <a:pt x="326604" y="258037"/>
                  <a:pt x="326604" y="258037"/>
                  <a:pt x="206072" y="258037"/>
                </a:cubicBezTo>
                <a:cubicBezTo>
                  <a:pt x="206072" y="258037"/>
                  <a:pt x="206072" y="258037"/>
                  <a:pt x="206072" y="281325"/>
                </a:cubicBezTo>
                <a:cubicBezTo>
                  <a:pt x="206072" y="281325"/>
                  <a:pt x="206072" y="281325"/>
                  <a:pt x="228104" y="281325"/>
                </a:cubicBezTo>
                <a:cubicBezTo>
                  <a:pt x="228104" y="281325"/>
                  <a:pt x="228104" y="281325"/>
                  <a:pt x="228104" y="292969"/>
                </a:cubicBezTo>
                <a:cubicBezTo>
                  <a:pt x="228104" y="292969"/>
                  <a:pt x="228104" y="292969"/>
                  <a:pt x="103684" y="292969"/>
                </a:cubicBezTo>
                <a:cubicBezTo>
                  <a:pt x="103684" y="292969"/>
                  <a:pt x="103684" y="292969"/>
                  <a:pt x="103684" y="281325"/>
                </a:cubicBezTo>
                <a:cubicBezTo>
                  <a:pt x="103684" y="281325"/>
                  <a:pt x="103684" y="281325"/>
                  <a:pt x="125716" y="281325"/>
                </a:cubicBezTo>
                <a:cubicBezTo>
                  <a:pt x="125716" y="281325"/>
                  <a:pt x="125716" y="281325"/>
                  <a:pt x="125716" y="258037"/>
                </a:cubicBezTo>
                <a:cubicBezTo>
                  <a:pt x="125716" y="258037"/>
                  <a:pt x="125716" y="258037"/>
                  <a:pt x="5184" y="258037"/>
                </a:cubicBezTo>
                <a:cubicBezTo>
                  <a:pt x="2592" y="258037"/>
                  <a:pt x="0" y="255450"/>
                  <a:pt x="0" y="252862"/>
                </a:cubicBezTo>
                <a:cubicBezTo>
                  <a:pt x="0" y="252862"/>
                  <a:pt x="0" y="252862"/>
                  <a:pt x="0" y="48444"/>
                </a:cubicBezTo>
                <a:cubicBezTo>
                  <a:pt x="0" y="44563"/>
                  <a:pt x="2592" y="41975"/>
                  <a:pt x="5184" y="41975"/>
                </a:cubicBezTo>
                <a:cubicBezTo>
                  <a:pt x="5184" y="41975"/>
                  <a:pt x="5184" y="41975"/>
                  <a:pt x="20737" y="41975"/>
                </a:cubicBezTo>
                <a:cubicBezTo>
                  <a:pt x="20737" y="41975"/>
                  <a:pt x="20737" y="41975"/>
                  <a:pt x="20737" y="5750"/>
                </a:cubicBezTo>
                <a:cubicBezTo>
                  <a:pt x="20737" y="4456"/>
                  <a:pt x="22033" y="1868"/>
                  <a:pt x="23329" y="575"/>
                </a:cubicBezTo>
                <a:close/>
              </a:path>
            </a:pathLst>
          </a:custGeom>
          <a:solidFill>
            <a:schemeClr val="bg1"/>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12" name="文本框 11"/>
          <p:cNvSpPr txBox="1"/>
          <p:nvPr/>
        </p:nvSpPr>
        <p:spPr>
          <a:xfrm>
            <a:off x="5293849" y="5345940"/>
            <a:ext cx="2548106"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a:ea typeface="微软雅黑"/>
                <a:cs typeface="+mn-cs"/>
              </a:rPr>
              <a:t>答</a:t>
            </a:r>
            <a:r>
              <a:rPr kumimoji="0" lang="zh-CN" altLang="en-US" sz="1600" b="0" i="0" u="none" strike="noStrike" kern="1200" cap="none" spc="0" normalizeH="0" baseline="0" noProof="0" dirty="0">
                <a:ln>
                  <a:noFill/>
                </a:ln>
                <a:solidFill>
                  <a:srgbClr val="FFFFFF"/>
                </a:solidFill>
                <a:effectLst/>
                <a:uLnTx/>
                <a:uFillTx/>
                <a:latin typeface="微软雅黑"/>
                <a:ea typeface="微软雅黑"/>
                <a:cs typeface="+mn-cs"/>
              </a:rPr>
              <a:t>辩人班级</a:t>
            </a:r>
          </a:p>
        </p:txBody>
      </p:sp>
      <p:sp>
        <p:nvSpPr>
          <p:cNvPr id="13" name="student-graduation-cap-shape_52041"/>
          <p:cNvSpPr>
            <a:spLocks noChangeAspect="1"/>
          </p:cNvSpPr>
          <p:nvPr/>
        </p:nvSpPr>
        <p:spPr bwMode="auto">
          <a:xfrm>
            <a:off x="7766040" y="5345941"/>
            <a:ext cx="247246" cy="350126"/>
          </a:xfrm>
          <a:custGeom>
            <a:avLst/>
            <a:gdLst>
              <a:gd name="connsiteX0" fmla="*/ 152400 w 236538"/>
              <a:gd name="connsiteY0" fmla="*/ 247650 h 334963"/>
              <a:gd name="connsiteX1" fmla="*/ 152400 w 236538"/>
              <a:gd name="connsiteY1" fmla="*/ 261938 h 334963"/>
              <a:gd name="connsiteX2" fmla="*/ 185738 w 236538"/>
              <a:gd name="connsiteY2" fmla="*/ 261938 h 334963"/>
              <a:gd name="connsiteX3" fmla="*/ 185738 w 236538"/>
              <a:gd name="connsiteY3" fmla="*/ 247650 h 334963"/>
              <a:gd name="connsiteX4" fmla="*/ 60449 w 236538"/>
              <a:gd name="connsiteY4" fmla="*/ 157163 h 334963"/>
              <a:gd name="connsiteX5" fmla="*/ 102500 w 236538"/>
              <a:gd name="connsiteY5" fmla="*/ 233551 h 334963"/>
              <a:gd name="connsiteX6" fmla="*/ 106442 w 236538"/>
              <a:gd name="connsiteY6" fmla="*/ 219063 h 334963"/>
              <a:gd name="connsiteX7" fmla="*/ 99872 w 236538"/>
              <a:gd name="connsiteY7" fmla="*/ 205893 h 334963"/>
              <a:gd name="connsiteX8" fmla="*/ 118269 w 236538"/>
              <a:gd name="connsiteY8" fmla="*/ 187455 h 334963"/>
              <a:gd name="connsiteX9" fmla="*/ 136666 w 236538"/>
              <a:gd name="connsiteY9" fmla="*/ 205893 h 334963"/>
              <a:gd name="connsiteX10" fmla="*/ 130096 w 236538"/>
              <a:gd name="connsiteY10" fmla="*/ 219063 h 334963"/>
              <a:gd name="connsiteX11" fmla="*/ 134038 w 236538"/>
              <a:gd name="connsiteY11" fmla="*/ 233551 h 334963"/>
              <a:gd name="connsiteX12" fmla="*/ 176089 w 236538"/>
              <a:gd name="connsiteY12" fmla="*/ 157163 h 334963"/>
              <a:gd name="connsiteX13" fmla="*/ 236538 w 236538"/>
              <a:gd name="connsiteY13" fmla="*/ 286233 h 334963"/>
              <a:gd name="connsiteX14" fmla="*/ 215512 w 236538"/>
              <a:gd name="connsiteY14" fmla="*/ 311257 h 334963"/>
              <a:gd name="connsiteX15" fmla="*/ 193173 w 236538"/>
              <a:gd name="connsiteY15" fmla="*/ 312574 h 334963"/>
              <a:gd name="connsiteX16" fmla="*/ 118269 w 236538"/>
              <a:gd name="connsiteY16" fmla="*/ 334963 h 334963"/>
              <a:gd name="connsiteX17" fmla="*/ 43365 w 236538"/>
              <a:gd name="connsiteY17" fmla="*/ 312574 h 334963"/>
              <a:gd name="connsiteX18" fmla="*/ 21026 w 236538"/>
              <a:gd name="connsiteY18" fmla="*/ 311257 h 334963"/>
              <a:gd name="connsiteX19" fmla="*/ 0 w 236538"/>
              <a:gd name="connsiteY19" fmla="*/ 286233 h 334963"/>
              <a:gd name="connsiteX20" fmla="*/ 60449 w 236538"/>
              <a:gd name="connsiteY20" fmla="*/ 157163 h 334963"/>
              <a:gd name="connsiteX21" fmla="*/ 138465 w 236538"/>
              <a:gd name="connsiteY21" fmla="*/ 84138 h 334963"/>
              <a:gd name="connsiteX22" fmla="*/ 128587 w 236538"/>
              <a:gd name="connsiteY22" fmla="*/ 93663 h 334963"/>
              <a:gd name="connsiteX23" fmla="*/ 138465 w 236538"/>
              <a:gd name="connsiteY23" fmla="*/ 103188 h 334963"/>
              <a:gd name="connsiteX24" fmla="*/ 142169 w 236538"/>
              <a:gd name="connsiteY24" fmla="*/ 103188 h 334963"/>
              <a:gd name="connsiteX25" fmla="*/ 150812 w 236538"/>
              <a:gd name="connsiteY25" fmla="*/ 93663 h 334963"/>
              <a:gd name="connsiteX26" fmla="*/ 142169 w 236538"/>
              <a:gd name="connsiteY26" fmla="*/ 84138 h 334963"/>
              <a:gd name="connsiteX27" fmla="*/ 138465 w 236538"/>
              <a:gd name="connsiteY27" fmla="*/ 84138 h 334963"/>
              <a:gd name="connsiteX28" fmla="*/ 102923 w 236538"/>
              <a:gd name="connsiteY28" fmla="*/ 84138 h 334963"/>
              <a:gd name="connsiteX29" fmla="*/ 85725 w 236538"/>
              <a:gd name="connsiteY29" fmla="*/ 92302 h 334963"/>
              <a:gd name="connsiteX30" fmla="*/ 85725 w 236538"/>
              <a:gd name="connsiteY30" fmla="*/ 93663 h 334963"/>
              <a:gd name="connsiteX31" fmla="*/ 94986 w 236538"/>
              <a:gd name="connsiteY31" fmla="*/ 103188 h 334963"/>
              <a:gd name="connsiteX32" fmla="*/ 98954 w 236538"/>
              <a:gd name="connsiteY32" fmla="*/ 103188 h 334963"/>
              <a:gd name="connsiteX33" fmla="*/ 109538 w 236538"/>
              <a:gd name="connsiteY33" fmla="*/ 93663 h 334963"/>
              <a:gd name="connsiteX34" fmla="*/ 102923 w 236538"/>
              <a:gd name="connsiteY34" fmla="*/ 84138 h 334963"/>
              <a:gd name="connsiteX35" fmla="*/ 131662 w 236538"/>
              <a:gd name="connsiteY35" fmla="*/ 58738 h 334963"/>
              <a:gd name="connsiteX36" fmla="*/ 109115 w 236538"/>
              <a:gd name="connsiteY36" fmla="*/ 80019 h 334963"/>
              <a:gd name="connsiteX37" fmla="*/ 111768 w 236538"/>
              <a:gd name="connsiteY37" fmla="*/ 84009 h 334963"/>
              <a:gd name="connsiteX38" fmla="*/ 125031 w 236538"/>
              <a:gd name="connsiteY38" fmla="*/ 84009 h 334963"/>
              <a:gd name="connsiteX39" fmla="*/ 138293 w 236538"/>
              <a:gd name="connsiteY39" fmla="*/ 76029 h 334963"/>
              <a:gd name="connsiteX40" fmla="*/ 142272 w 236538"/>
              <a:gd name="connsiteY40" fmla="*/ 76029 h 334963"/>
              <a:gd name="connsiteX41" fmla="*/ 158187 w 236538"/>
              <a:gd name="connsiteY41" fmla="*/ 93320 h 334963"/>
              <a:gd name="connsiteX42" fmla="*/ 142272 w 236538"/>
              <a:gd name="connsiteY42" fmla="*/ 109280 h 334963"/>
              <a:gd name="connsiteX43" fmla="*/ 138293 w 236538"/>
              <a:gd name="connsiteY43" fmla="*/ 109280 h 334963"/>
              <a:gd name="connsiteX44" fmla="*/ 121052 w 236538"/>
              <a:gd name="connsiteY44" fmla="*/ 93320 h 334963"/>
              <a:gd name="connsiteX45" fmla="*/ 121052 w 236538"/>
              <a:gd name="connsiteY45" fmla="*/ 90659 h 334963"/>
              <a:gd name="connsiteX46" fmla="*/ 115747 w 236538"/>
              <a:gd name="connsiteY46" fmla="*/ 90659 h 334963"/>
              <a:gd name="connsiteX47" fmla="*/ 115747 w 236538"/>
              <a:gd name="connsiteY47" fmla="*/ 93320 h 334963"/>
              <a:gd name="connsiteX48" fmla="*/ 98505 w 236538"/>
              <a:gd name="connsiteY48" fmla="*/ 109280 h 334963"/>
              <a:gd name="connsiteX49" fmla="*/ 94527 w 236538"/>
              <a:gd name="connsiteY49" fmla="*/ 109280 h 334963"/>
              <a:gd name="connsiteX50" fmla="*/ 78611 w 236538"/>
              <a:gd name="connsiteY50" fmla="*/ 94650 h 334963"/>
              <a:gd name="connsiteX51" fmla="*/ 66675 w 236538"/>
              <a:gd name="connsiteY51" fmla="*/ 95980 h 334963"/>
              <a:gd name="connsiteX52" fmla="*/ 118399 w 236538"/>
              <a:gd name="connsiteY52" fmla="*/ 157163 h 334963"/>
              <a:gd name="connsiteX53" fmla="*/ 171450 w 236538"/>
              <a:gd name="connsiteY53" fmla="*/ 86669 h 334963"/>
              <a:gd name="connsiteX54" fmla="*/ 131662 w 236538"/>
              <a:gd name="connsiteY54" fmla="*/ 58738 h 334963"/>
              <a:gd name="connsiteX55" fmla="*/ 118268 w 236538"/>
              <a:gd name="connsiteY55" fmla="*/ 0 h 334963"/>
              <a:gd name="connsiteX56" fmla="*/ 189280 w 236538"/>
              <a:gd name="connsiteY56" fmla="*/ 71011 h 334963"/>
              <a:gd name="connsiteX57" fmla="*/ 202430 w 236538"/>
              <a:gd name="connsiteY57" fmla="*/ 97311 h 334963"/>
              <a:gd name="connsiteX58" fmla="*/ 181390 w 236538"/>
              <a:gd name="connsiteY58" fmla="*/ 124927 h 334963"/>
              <a:gd name="connsiteX59" fmla="*/ 118268 w 236538"/>
              <a:gd name="connsiteY59" fmla="*/ 176213 h 334963"/>
              <a:gd name="connsiteX60" fmla="*/ 55147 w 236538"/>
              <a:gd name="connsiteY60" fmla="*/ 124927 h 334963"/>
              <a:gd name="connsiteX61" fmla="*/ 34107 w 236538"/>
              <a:gd name="connsiteY61" fmla="*/ 97311 h 334963"/>
              <a:gd name="connsiteX62" fmla="*/ 47257 w 236538"/>
              <a:gd name="connsiteY62" fmla="*/ 71011 h 334963"/>
              <a:gd name="connsiteX63" fmla="*/ 118268 w 236538"/>
              <a:gd name="connsiteY63" fmla="*/ 0 h 334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Lst>
            <a:rect l="l" t="t" r="r" b="b"/>
            <a:pathLst>
              <a:path w="236538" h="334963">
                <a:moveTo>
                  <a:pt x="152400" y="247650"/>
                </a:moveTo>
                <a:lnTo>
                  <a:pt x="152400" y="261938"/>
                </a:lnTo>
                <a:lnTo>
                  <a:pt x="185738" y="261938"/>
                </a:lnTo>
                <a:lnTo>
                  <a:pt x="185738" y="247650"/>
                </a:lnTo>
                <a:close/>
                <a:moveTo>
                  <a:pt x="60449" y="157163"/>
                </a:moveTo>
                <a:cubicBezTo>
                  <a:pt x="60449" y="157163"/>
                  <a:pt x="60449" y="157163"/>
                  <a:pt x="102500" y="233551"/>
                </a:cubicBezTo>
                <a:cubicBezTo>
                  <a:pt x="102500" y="233551"/>
                  <a:pt x="102500" y="233551"/>
                  <a:pt x="106442" y="219063"/>
                </a:cubicBezTo>
                <a:cubicBezTo>
                  <a:pt x="102500" y="216429"/>
                  <a:pt x="99872" y="211161"/>
                  <a:pt x="99872" y="205893"/>
                </a:cubicBezTo>
                <a:cubicBezTo>
                  <a:pt x="99872" y="195357"/>
                  <a:pt x="107756" y="187455"/>
                  <a:pt x="118269" y="187455"/>
                </a:cubicBezTo>
                <a:cubicBezTo>
                  <a:pt x="127468" y="187455"/>
                  <a:pt x="136666" y="195357"/>
                  <a:pt x="136666" y="205893"/>
                </a:cubicBezTo>
                <a:cubicBezTo>
                  <a:pt x="136666" y="211161"/>
                  <a:pt x="134038" y="216429"/>
                  <a:pt x="130096" y="219063"/>
                </a:cubicBezTo>
                <a:cubicBezTo>
                  <a:pt x="130096" y="219063"/>
                  <a:pt x="130096" y="219063"/>
                  <a:pt x="134038" y="233551"/>
                </a:cubicBezTo>
                <a:cubicBezTo>
                  <a:pt x="134038" y="233551"/>
                  <a:pt x="134038" y="233551"/>
                  <a:pt x="176089" y="157163"/>
                </a:cubicBezTo>
                <a:cubicBezTo>
                  <a:pt x="203686" y="172967"/>
                  <a:pt x="232596" y="211161"/>
                  <a:pt x="236538" y="286233"/>
                </a:cubicBezTo>
                <a:cubicBezTo>
                  <a:pt x="236538" y="299403"/>
                  <a:pt x="227339" y="311257"/>
                  <a:pt x="215512" y="311257"/>
                </a:cubicBezTo>
                <a:cubicBezTo>
                  <a:pt x="215512" y="311257"/>
                  <a:pt x="193173" y="312574"/>
                  <a:pt x="193173" y="312574"/>
                </a:cubicBezTo>
                <a:cubicBezTo>
                  <a:pt x="180032" y="328378"/>
                  <a:pt x="152436" y="334963"/>
                  <a:pt x="118269" y="334963"/>
                </a:cubicBezTo>
                <a:cubicBezTo>
                  <a:pt x="86731" y="334963"/>
                  <a:pt x="57820" y="328378"/>
                  <a:pt x="43365" y="312574"/>
                </a:cubicBezTo>
                <a:cubicBezTo>
                  <a:pt x="43365" y="312574"/>
                  <a:pt x="21026" y="311257"/>
                  <a:pt x="21026" y="311257"/>
                </a:cubicBezTo>
                <a:cubicBezTo>
                  <a:pt x="9199" y="311257"/>
                  <a:pt x="0" y="299403"/>
                  <a:pt x="0" y="286233"/>
                </a:cubicBezTo>
                <a:cubicBezTo>
                  <a:pt x="3942" y="209844"/>
                  <a:pt x="32852" y="172967"/>
                  <a:pt x="60449" y="157163"/>
                </a:cubicBezTo>
                <a:close/>
                <a:moveTo>
                  <a:pt x="138465" y="84138"/>
                </a:moveTo>
                <a:cubicBezTo>
                  <a:pt x="133526" y="84138"/>
                  <a:pt x="128587" y="88220"/>
                  <a:pt x="128587" y="93663"/>
                </a:cubicBezTo>
                <a:cubicBezTo>
                  <a:pt x="128587" y="99106"/>
                  <a:pt x="133526" y="103188"/>
                  <a:pt x="138465" y="103188"/>
                </a:cubicBezTo>
                <a:cubicBezTo>
                  <a:pt x="138465" y="103188"/>
                  <a:pt x="138465" y="103188"/>
                  <a:pt x="142169" y="103188"/>
                </a:cubicBezTo>
                <a:cubicBezTo>
                  <a:pt x="147108" y="103188"/>
                  <a:pt x="150812" y="99106"/>
                  <a:pt x="150812" y="93663"/>
                </a:cubicBezTo>
                <a:cubicBezTo>
                  <a:pt x="150812" y="88220"/>
                  <a:pt x="147108" y="84138"/>
                  <a:pt x="142169" y="84138"/>
                </a:cubicBezTo>
                <a:cubicBezTo>
                  <a:pt x="142169" y="84138"/>
                  <a:pt x="142169" y="84138"/>
                  <a:pt x="138465" y="84138"/>
                </a:cubicBezTo>
                <a:close/>
                <a:moveTo>
                  <a:pt x="102923" y="84138"/>
                </a:moveTo>
                <a:cubicBezTo>
                  <a:pt x="97631" y="88220"/>
                  <a:pt x="92340" y="90941"/>
                  <a:pt x="85725" y="92302"/>
                </a:cubicBezTo>
                <a:cubicBezTo>
                  <a:pt x="85725" y="93663"/>
                  <a:pt x="85725" y="93663"/>
                  <a:pt x="85725" y="93663"/>
                </a:cubicBezTo>
                <a:cubicBezTo>
                  <a:pt x="85725" y="99106"/>
                  <a:pt x="89694" y="103188"/>
                  <a:pt x="94986" y="103188"/>
                </a:cubicBezTo>
                <a:cubicBezTo>
                  <a:pt x="94986" y="103188"/>
                  <a:pt x="94986" y="103188"/>
                  <a:pt x="98954" y="103188"/>
                </a:cubicBezTo>
                <a:cubicBezTo>
                  <a:pt x="104246" y="103188"/>
                  <a:pt x="109538" y="99106"/>
                  <a:pt x="109538" y="93663"/>
                </a:cubicBezTo>
                <a:cubicBezTo>
                  <a:pt x="109538" y="89581"/>
                  <a:pt x="106892" y="85498"/>
                  <a:pt x="102923" y="84138"/>
                </a:cubicBezTo>
                <a:close/>
                <a:moveTo>
                  <a:pt x="131662" y="58738"/>
                </a:moveTo>
                <a:cubicBezTo>
                  <a:pt x="129009" y="61398"/>
                  <a:pt x="122378" y="72038"/>
                  <a:pt x="109115" y="80019"/>
                </a:cubicBezTo>
                <a:cubicBezTo>
                  <a:pt x="110442" y="81349"/>
                  <a:pt x="111768" y="82679"/>
                  <a:pt x="111768" y="84009"/>
                </a:cubicBezTo>
                <a:cubicBezTo>
                  <a:pt x="111768" y="84009"/>
                  <a:pt x="111768" y="84009"/>
                  <a:pt x="125031" y="84009"/>
                </a:cubicBezTo>
                <a:cubicBezTo>
                  <a:pt x="127683" y="80019"/>
                  <a:pt x="131662" y="76029"/>
                  <a:pt x="138293" y="76029"/>
                </a:cubicBezTo>
                <a:cubicBezTo>
                  <a:pt x="138293" y="76029"/>
                  <a:pt x="138293" y="76029"/>
                  <a:pt x="142272" y="76029"/>
                </a:cubicBezTo>
                <a:cubicBezTo>
                  <a:pt x="151556" y="76029"/>
                  <a:pt x="158187" y="84009"/>
                  <a:pt x="158187" y="93320"/>
                </a:cubicBezTo>
                <a:cubicBezTo>
                  <a:pt x="158187" y="102630"/>
                  <a:pt x="151556" y="109280"/>
                  <a:pt x="142272" y="109280"/>
                </a:cubicBezTo>
                <a:cubicBezTo>
                  <a:pt x="142272" y="109280"/>
                  <a:pt x="142272" y="109280"/>
                  <a:pt x="138293" y="109280"/>
                </a:cubicBezTo>
                <a:cubicBezTo>
                  <a:pt x="129009" y="109280"/>
                  <a:pt x="121052" y="102630"/>
                  <a:pt x="121052" y="93320"/>
                </a:cubicBezTo>
                <a:cubicBezTo>
                  <a:pt x="121052" y="91989"/>
                  <a:pt x="121052" y="90659"/>
                  <a:pt x="121052" y="90659"/>
                </a:cubicBezTo>
                <a:cubicBezTo>
                  <a:pt x="121052" y="90659"/>
                  <a:pt x="121052" y="90659"/>
                  <a:pt x="115747" y="90659"/>
                </a:cubicBezTo>
                <a:cubicBezTo>
                  <a:pt x="115747" y="90659"/>
                  <a:pt x="115747" y="91989"/>
                  <a:pt x="115747" y="93320"/>
                </a:cubicBezTo>
                <a:cubicBezTo>
                  <a:pt x="115747" y="102630"/>
                  <a:pt x="107789" y="109280"/>
                  <a:pt x="98505" y="109280"/>
                </a:cubicBezTo>
                <a:cubicBezTo>
                  <a:pt x="98505" y="109280"/>
                  <a:pt x="98505" y="109280"/>
                  <a:pt x="94527" y="109280"/>
                </a:cubicBezTo>
                <a:cubicBezTo>
                  <a:pt x="86569" y="109280"/>
                  <a:pt x="79938" y="102630"/>
                  <a:pt x="78611" y="94650"/>
                </a:cubicBezTo>
                <a:cubicBezTo>
                  <a:pt x="74633" y="95980"/>
                  <a:pt x="70654" y="95980"/>
                  <a:pt x="66675" y="95980"/>
                </a:cubicBezTo>
                <a:cubicBezTo>
                  <a:pt x="71980" y="131891"/>
                  <a:pt x="90548" y="157163"/>
                  <a:pt x="118399" y="157163"/>
                </a:cubicBezTo>
                <a:cubicBezTo>
                  <a:pt x="147577" y="157163"/>
                  <a:pt x="168798" y="127901"/>
                  <a:pt x="171450" y="86669"/>
                </a:cubicBezTo>
                <a:cubicBezTo>
                  <a:pt x="144925" y="80019"/>
                  <a:pt x="135641" y="66718"/>
                  <a:pt x="131662" y="58738"/>
                </a:cubicBezTo>
                <a:close/>
                <a:moveTo>
                  <a:pt x="118268" y="0"/>
                </a:moveTo>
                <a:cubicBezTo>
                  <a:pt x="173500" y="0"/>
                  <a:pt x="185335" y="31560"/>
                  <a:pt x="189280" y="71011"/>
                </a:cubicBezTo>
                <a:cubicBezTo>
                  <a:pt x="199800" y="72326"/>
                  <a:pt x="206375" y="80216"/>
                  <a:pt x="202430" y="97311"/>
                </a:cubicBezTo>
                <a:cubicBezTo>
                  <a:pt x="201115" y="111777"/>
                  <a:pt x="194540" y="123612"/>
                  <a:pt x="181390" y="124927"/>
                </a:cubicBezTo>
                <a:cubicBezTo>
                  <a:pt x="169554" y="156487"/>
                  <a:pt x="145884" y="176213"/>
                  <a:pt x="118268" y="176213"/>
                </a:cubicBezTo>
                <a:cubicBezTo>
                  <a:pt x="89338" y="176213"/>
                  <a:pt x="66983" y="155172"/>
                  <a:pt x="55147" y="124927"/>
                </a:cubicBezTo>
                <a:cubicBezTo>
                  <a:pt x="43312" y="123612"/>
                  <a:pt x="35422" y="111777"/>
                  <a:pt x="34107" y="97311"/>
                </a:cubicBezTo>
                <a:cubicBezTo>
                  <a:pt x="30162" y="80216"/>
                  <a:pt x="36737" y="72326"/>
                  <a:pt x="47257" y="71011"/>
                </a:cubicBezTo>
                <a:cubicBezTo>
                  <a:pt x="51202" y="31560"/>
                  <a:pt x="61722" y="0"/>
                  <a:pt x="118268" y="0"/>
                </a:cubicBezTo>
                <a:close/>
              </a:path>
            </a:pathLst>
          </a:custGeom>
          <a:solidFill>
            <a:schemeClr val="bg1"/>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14" name="文本框 13"/>
          <p:cNvSpPr txBox="1"/>
          <p:nvPr/>
        </p:nvSpPr>
        <p:spPr>
          <a:xfrm>
            <a:off x="8201365" y="5345940"/>
            <a:ext cx="2112781" cy="33855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a:ea typeface="微软雅黑"/>
                <a:cs typeface="+mn-cs"/>
              </a:rPr>
              <a:t>答</a:t>
            </a:r>
            <a:r>
              <a:rPr kumimoji="0" lang="zh-CN" altLang="en-US" sz="1600" b="0" i="0" u="none" strike="noStrike" kern="1200" cap="none" spc="0" normalizeH="0" baseline="0" noProof="0" dirty="0">
                <a:ln>
                  <a:noFill/>
                </a:ln>
                <a:solidFill>
                  <a:srgbClr val="FFFFFF"/>
                </a:solidFill>
                <a:effectLst/>
                <a:uLnTx/>
                <a:uFillTx/>
                <a:latin typeface="微软雅黑"/>
                <a:ea typeface="微软雅黑"/>
                <a:cs typeface="+mn-cs"/>
              </a:rPr>
              <a:t>辩人老师</a:t>
            </a:r>
          </a:p>
        </p:txBody>
      </p:sp>
      <p:sp>
        <p:nvSpPr>
          <p:cNvPr id="21" name="椭圆 20"/>
          <p:cNvSpPr/>
          <p:nvPr/>
        </p:nvSpPr>
        <p:spPr>
          <a:xfrm>
            <a:off x="1727672" y="5219700"/>
            <a:ext cx="591034" cy="591034"/>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22" name="椭圆 21"/>
          <p:cNvSpPr/>
          <p:nvPr/>
        </p:nvSpPr>
        <p:spPr>
          <a:xfrm>
            <a:off x="4686630" y="5219700"/>
            <a:ext cx="591034" cy="591034"/>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
        <p:nvSpPr>
          <p:cNvPr id="23" name="椭圆 22"/>
          <p:cNvSpPr/>
          <p:nvPr/>
        </p:nvSpPr>
        <p:spPr>
          <a:xfrm>
            <a:off x="7594146" y="5219700"/>
            <a:ext cx="591034" cy="591034"/>
          </a:xfrm>
          <a:prstGeom prst="ellipse">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微软雅黑"/>
              <a:cs typeface="+mn-cs"/>
            </a:endParaRPr>
          </a:p>
        </p:txBody>
      </p:sp>
    </p:spTree>
    <p:extLst>
      <p:ext uri="{BB962C8B-B14F-4D97-AF65-F5344CB8AC3E}">
        <p14:creationId xmlns:p14="http://schemas.microsoft.com/office/powerpoint/2010/main" val="1842757117"/>
      </p:ext>
    </p:extLst>
  </p:cSld>
  <p:clrMapOvr>
    <a:masterClrMapping/>
  </p:clrMapOvr>
  <p:transition spd="slow" advTm="4000">
    <p:push dir="u"/>
  </p:transition>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毕业答辩"/>
</p:tagLst>
</file>

<file path=ppt/tags/tag2.xml><?xml version="1.0" encoding="utf-8"?>
<p:tagLst xmlns:a="http://schemas.openxmlformats.org/drawingml/2006/main" xmlns:r="http://schemas.openxmlformats.org/officeDocument/2006/relationships" xmlns:p="http://schemas.openxmlformats.org/presentationml/2006/main">
  <p:tag name="MH" val="20170413143855"/>
  <p:tag name="MH_LIBRARY" val="CONTENTS"/>
  <p:tag name="MH_TYPE" val="OTHERS"/>
  <p:tag name="ID" val="553532"/>
</p:tagLst>
</file>

<file path=ppt/tags/tag3.xml><?xml version="1.0" encoding="utf-8"?>
<p:tagLst xmlns:a="http://schemas.openxmlformats.org/drawingml/2006/main" xmlns:r="http://schemas.openxmlformats.org/officeDocument/2006/relationships" xmlns:p="http://schemas.openxmlformats.org/presentationml/2006/main">
  <p:tag name="MH" val="20170413143855"/>
  <p:tag name="MH_LIBRARY" val="CONTENTS"/>
  <p:tag name="MH_TYPE" val="OTHERS"/>
  <p:tag name="ID" val="553532"/>
</p:tagLst>
</file>

<file path=ppt/tags/tag4.xml><?xml version="1.0" encoding="utf-8"?>
<p:tagLst xmlns:a="http://schemas.openxmlformats.org/drawingml/2006/main" xmlns:r="http://schemas.openxmlformats.org/officeDocument/2006/relationships" xmlns:p="http://schemas.openxmlformats.org/presentationml/2006/main">
  <p:tag name="MH" val="20170413143855"/>
  <p:tag name="MH_LIBRARY" val="CONTENTS"/>
  <p:tag name="MH_TYPE" val="OTHERS"/>
  <p:tag name="ID" val="553532"/>
</p:tagLst>
</file>

<file path=ppt/tags/tag5.xml><?xml version="1.0" encoding="utf-8"?>
<p:tagLst xmlns:a="http://schemas.openxmlformats.org/drawingml/2006/main" xmlns:r="http://schemas.openxmlformats.org/officeDocument/2006/relationships" xmlns:p="http://schemas.openxmlformats.org/presentationml/2006/main">
  <p:tag name="MH" val="20170413143855"/>
  <p:tag name="MH_LIBRARY" val="CONTENTS"/>
  <p:tag name="MH_TYPE" val="ENTRY"/>
  <p:tag name="ID" val="553532"/>
  <p:tag name="MH_ORDER" val="4"/>
</p:tagLst>
</file>

<file path=ppt/tags/tag6.xml><?xml version="1.0" encoding="utf-8"?>
<p:tagLst xmlns:a="http://schemas.openxmlformats.org/drawingml/2006/main" xmlns:r="http://schemas.openxmlformats.org/officeDocument/2006/relationships" xmlns:p="http://schemas.openxmlformats.org/presentationml/2006/main">
  <p:tag name="MH" val="20170413143855"/>
  <p:tag name="MH_LIBRARY" val="CONTENTS"/>
  <p:tag name="MH_TYPE" val="NUMBER"/>
  <p:tag name="ID" val="553532"/>
  <p:tag name="MH_ORDER" val="4"/>
</p:tagLst>
</file>

<file path=ppt/tags/tag7.xml><?xml version="1.0" encoding="utf-8"?>
<p:tagLst xmlns:a="http://schemas.openxmlformats.org/drawingml/2006/main" xmlns:r="http://schemas.openxmlformats.org/officeDocument/2006/relationships" xmlns:p="http://schemas.openxmlformats.org/presentationml/2006/main">
  <p:tag name="MH" val="20170413143855"/>
  <p:tag name="MH_LIBRARY" val="CONTENTS"/>
  <p:tag name="MH_TYPE" val="OTHERS"/>
  <p:tag name="ID" val="553532"/>
</p:tagLst>
</file>

<file path=ppt/tags/tag8.xml><?xml version="1.0" encoding="utf-8"?>
<p:tagLst xmlns:a="http://schemas.openxmlformats.org/drawingml/2006/main" xmlns:r="http://schemas.openxmlformats.org/officeDocument/2006/relationships" xmlns:p="http://schemas.openxmlformats.org/presentationml/2006/main">
  <p:tag name="MH" val="20170413143855"/>
  <p:tag name="MH_LIBRARY" val="CONTENTS"/>
  <p:tag name="MH_TYPE" val="ENTRY"/>
  <p:tag name="ID" val="553532"/>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70413143855"/>
  <p:tag name="MH_LIBRARY" val="CONTENTS"/>
  <p:tag name="MH_TYPE" val="NUMBER"/>
  <p:tag name="ID" val="553532"/>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70413143855"/>
  <p:tag name="MH_LIBRARY" val="CONTENTS"/>
  <p:tag name="MH_TYPE" val="OTHERS"/>
  <p:tag name="ID" val="553532"/>
</p:tagLst>
</file>

<file path=ppt/tags/tag11.xml><?xml version="1.0" encoding="utf-8"?>
<p:tagLst xmlns:a="http://schemas.openxmlformats.org/drawingml/2006/main" xmlns:r="http://schemas.openxmlformats.org/officeDocument/2006/relationships" xmlns:p="http://schemas.openxmlformats.org/presentationml/2006/main">
  <p:tag name="MH" val="20170413143855"/>
  <p:tag name="MH_LIBRARY" val="CONTENTS"/>
  <p:tag name="MH_TYPE" val="ENTRY"/>
  <p:tag name="ID" val="553532"/>
  <p:tag name="MH_ORDER" val="2"/>
</p:tagLst>
</file>

<file path=ppt/tags/tag12.xml><?xml version="1.0" encoding="utf-8"?>
<p:tagLst xmlns:a="http://schemas.openxmlformats.org/drawingml/2006/main" xmlns:r="http://schemas.openxmlformats.org/officeDocument/2006/relationships" xmlns:p="http://schemas.openxmlformats.org/presentationml/2006/main">
  <p:tag name="MH" val="20170413143855"/>
  <p:tag name="MH_LIBRARY" val="CONTENTS"/>
  <p:tag name="MH_TYPE" val="NUMBER"/>
  <p:tag name="ID" val="553532"/>
  <p:tag name="MH_ORDER" val="2"/>
</p:tagLst>
</file>

<file path=ppt/tags/tag13.xml><?xml version="1.0" encoding="utf-8"?>
<p:tagLst xmlns:a="http://schemas.openxmlformats.org/drawingml/2006/main" xmlns:r="http://schemas.openxmlformats.org/officeDocument/2006/relationships" xmlns:p="http://schemas.openxmlformats.org/presentationml/2006/main">
  <p:tag name="MH" val="20170413143855"/>
  <p:tag name="MH_LIBRARY" val="CONTENTS"/>
  <p:tag name="MH_TYPE" val="OTHERS"/>
  <p:tag name="ID" val="553532"/>
</p:tagLst>
</file>

<file path=ppt/tags/tag14.xml><?xml version="1.0" encoding="utf-8"?>
<p:tagLst xmlns:a="http://schemas.openxmlformats.org/drawingml/2006/main" xmlns:r="http://schemas.openxmlformats.org/officeDocument/2006/relationships" xmlns:p="http://schemas.openxmlformats.org/presentationml/2006/main">
  <p:tag name="MH" val="20170413143855"/>
  <p:tag name="MH_LIBRARY" val="CONTENTS"/>
  <p:tag name="MH_TYPE" val="ENTRY"/>
  <p:tag name="ID" val="553532"/>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70413143855"/>
  <p:tag name="MH_LIBRARY" val="CONTENTS"/>
  <p:tag name="MH_TYPE" val="NUMBER"/>
  <p:tag name="ID" val="553532"/>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70413144239"/>
  <p:tag name="MH_LIBRARY" val="GRAPHIC"/>
</p:tagLst>
</file>

<file path=ppt/tags/tag17.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任意多边形 24"/>
</p:tagLst>
</file>

<file path=ppt/tags/tag18.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任意多边形 23"/>
</p:tagLst>
</file>

<file path=ppt/tags/tag19.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标题 5"/>
</p:tagLst>
</file>

<file path=ppt/tags/tag20.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文本占位符 4"/>
</p:tagLst>
</file>

<file path=ppt/tags/tag21.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任意多边形 12"/>
</p:tagLst>
</file>

<file path=ppt/tags/tag22.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文本框 16"/>
</p:tagLst>
</file>

<file path=ppt/tags/tag23.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文本占位符 6"/>
</p:tagLst>
</file>

<file path=ppt/tags/tag24.xml><?xml version="1.0" encoding="utf-8"?>
<p:tagLst xmlns:a="http://schemas.openxmlformats.org/drawingml/2006/main" xmlns:r="http://schemas.openxmlformats.org/officeDocument/2006/relationships" xmlns:p="http://schemas.openxmlformats.org/presentationml/2006/main">
  <p:tag name="PA" val="v3.2.0"/>
</p:tagLst>
</file>

<file path=ppt/tags/tag25.xml><?xml version="1.0" encoding="utf-8"?>
<p:tagLst xmlns:a="http://schemas.openxmlformats.org/drawingml/2006/main" xmlns:r="http://schemas.openxmlformats.org/officeDocument/2006/relationships" xmlns:p="http://schemas.openxmlformats.org/presentationml/2006/main">
  <p:tag name="PA" val="v3.2.0"/>
</p:tagLst>
</file>

<file path=ppt/tags/tag26.xml><?xml version="1.0" encoding="utf-8"?>
<p:tagLst xmlns:a="http://schemas.openxmlformats.org/drawingml/2006/main" xmlns:r="http://schemas.openxmlformats.org/officeDocument/2006/relationships" xmlns:p="http://schemas.openxmlformats.org/presentationml/2006/main">
  <p:tag name="PA" val="v3.2.0"/>
</p:tagLst>
</file>

<file path=ppt/tags/tag27.xml><?xml version="1.0" encoding="utf-8"?>
<p:tagLst xmlns:a="http://schemas.openxmlformats.org/drawingml/2006/main" xmlns:r="http://schemas.openxmlformats.org/officeDocument/2006/relationships" xmlns:p="http://schemas.openxmlformats.org/presentationml/2006/main">
  <p:tag name="PA" val="v3.2.0"/>
</p:tagLst>
</file>

<file path=ppt/tags/tag28.xml><?xml version="1.0" encoding="utf-8"?>
<p:tagLst xmlns:a="http://schemas.openxmlformats.org/drawingml/2006/main" xmlns:r="http://schemas.openxmlformats.org/officeDocument/2006/relationships" xmlns:p="http://schemas.openxmlformats.org/presentationml/2006/main">
  <p:tag name="PA" val="v3.2.0"/>
</p:tagLst>
</file>

<file path=ppt/tags/tag29.xml><?xml version="1.0" encoding="utf-8"?>
<p:tagLst xmlns:a="http://schemas.openxmlformats.org/drawingml/2006/main" xmlns:r="http://schemas.openxmlformats.org/officeDocument/2006/relationships" xmlns:p="http://schemas.openxmlformats.org/presentationml/2006/main">
  <p:tag name="PA" val="v3.2.0"/>
</p:tagLst>
</file>

<file path=ppt/tags/tag30.xml><?xml version="1.0" encoding="utf-8"?>
<p:tagLst xmlns:a="http://schemas.openxmlformats.org/drawingml/2006/main" xmlns:r="http://schemas.openxmlformats.org/officeDocument/2006/relationships" xmlns:p="http://schemas.openxmlformats.org/presentationml/2006/main">
  <p:tag name="PA" val="v3.2.0"/>
</p:tagLst>
</file>

<file path=ppt/tags/tag31.xml><?xml version="1.0" encoding="utf-8"?>
<p:tagLst xmlns:a="http://schemas.openxmlformats.org/drawingml/2006/main" xmlns:r="http://schemas.openxmlformats.org/officeDocument/2006/relationships" xmlns:p="http://schemas.openxmlformats.org/presentationml/2006/main">
  <p:tag name="PA" val="v3.2.0"/>
</p:tagLst>
</file>

<file path=ppt/tags/tag32.xml><?xml version="1.0" encoding="utf-8"?>
<p:tagLst xmlns:a="http://schemas.openxmlformats.org/drawingml/2006/main" xmlns:r="http://schemas.openxmlformats.org/officeDocument/2006/relationships" xmlns:p="http://schemas.openxmlformats.org/presentationml/2006/main">
  <p:tag name="PA" val="v3.2.0"/>
</p:tagLst>
</file>

<file path=ppt/tags/tag33.xml><?xml version="1.0" encoding="utf-8"?>
<p:tagLst xmlns:a="http://schemas.openxmlformats.org/drawingml/2006/main" xmlns:r="http://schemas.openxmlformats.org/officeDocument/2006/relationships" xmlns:p="http://schemas.openxmlformats.org/presentationml/2006/main">
  <p:tag name="PA" val="v3.2.0"/>
</p:tagLst>
</file>

<file path=ppt/tags/tag34.xml><?xml version="1.0" encoding="utf-8"?>
<p:tagLst xmlns:a="http://schemas.openxmlformats.org/drawingml/2006/main" xmlns:r="http://schemas.openxmlformats.org/officeDocument/2006/relationships" xmlns:p="http://schemas.openxmlformats.org/presentationml/2006/main">
  <p:tag name="PA" val="v3.2.0"/>
</p:tagLst>
</file>

<file path=ppt/tags/tag35.xml><?xml version="1.0" encoding="utf-8"?>
<p:tagLst xmlns:a="http://schemas.openxmlformats.org/drawingml/2006/main" xmlns:r="http://schemas.openxmlformats.org/officeDocument/2006/relationships" xmlns:p="http://schemas.openxmlformats.org/presentationml/2006/main">
  <p:tag name="MH" val="20170413144239"/>
  <p:tag name="MH_LIBRARY" val="GRAPHIC"/>
</p:tagLst>
</file>

<file path=ppt/tags/tag36.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任意多边形 24"/>
</p:tagLst>
</file>

<file path=ppt/tags/tag37.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任意多边形 23"/>
</p:tagLst>
</file>

<file path=ppt/tags/tag38.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标题 5"/>
</p:tagLst>
</file>

<file path=ppt/tags/tag39.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文本占位符 4"/>
</p:tagLst>
</file>

<file path=ppt/tags/tag40.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任意多边形 12"/>
</p:tagLst>
</file>

<file path=ppt/tags/tag41.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文本框 16"/>
</p:tagLst>
</file>

<file path=ppt/tags/tag42.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文本占位符 6"/>
</p:tagLst>
</file>

<file path=ppt/tags/tag43.xml><?xml version="1.0" encoding="utf-8"?>
<p:tagLst xmlns:a="http://schemas.openxmlformats.org/drawingml/2006/main" xmlns:r="http://schemas.openxmlformats.org/officeDocument/2006/relationships" xmlns:p="http://schemas.openxmlformats.org/presentationml/2006/main">
  <p:tag name="MH" val="20170413144239"/>
  <p:tag name="MH_LIBRARY" val="GRAPHIC"/>
</p:tagLst>
</file>

<file path=ppt/tags/tag44.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任意多边形 24"/>
</p:tagLst>
</file>

<file path=ppt/tags/tag45.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任意多边形 23"/>
</p:tagLst>
</file>

<file path=ppt/tags/tag46.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标题 5"/>
</p:tagLst>
</file>

<file path=ppt/tags/tag47.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文本占位符 4"/>
</p:tagLst>
</file>

<file path=ppt/tags/tag48.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任意多边形 12"/>
</p:tagLst>
</file>

<file path=ppt/tags/tag49.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文本框 16"/>
</p:tagLst>
</file>

<file path=ppt/tags/tag50.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文本占位符 6"/>
</p:tagLst>
</file>

<file path=ppt/tags/tag51.xml><?xml version="1.0" encoding="utf-8"?>
<p:tagLst xmlns:a="http://schemas.openxmlformats.org/drawingml/2006/main" xmlns:r="http://schemas.openxmlformats.org/officeDocument/2006/relationships" xmlns:p="http://schemas.openxmlformats.org/presentationml/2006/main">
  <p:tag name="PA" val="v3.2.0"/>
</p:tagLst>
</file>

<file path=ppt/tags/tag52.xml><?xml version="1.0" encoding="utf-8"?>
<p:tagLst xmlns:a="http://schemas.openxmlformats.org/drawingml/2006/main" xmlns:r="http://schemas.openxmlformats.org/officeDocument/2006/relationships" xmlns:p="http://schemas.openxmlformats.org/presentationml/2006/main">
  <p:tag name="PA" val="v3.2.0"/>
</p:tagLst>
</file>

<file path=ppt/tags/tag53.xml><?xml version="1.0" encoding="utf-8"?>
<p:tagLst xmlns:a="http://schemas.openxmlformats.org/drawingml/2006/main" xmlns:r="http://schemas.openxmlformats.org/officeDocument/2006/relationships" xmlns:p="http://schemas.openxmlformats.org/presentationml/2006/main">
  <p:tag name="PA" val="v3.2.0"/>
</p:tagLst>
</file>

<file path=ppt/tags/tag54.xml><?xml version="1.0" encoding="utf-8"?>
<p:tagLst xmlns:a="http://schemas.openxmlformats.org/drawingml/2006/main" xmlns:r="http://schemas.openxmlformats.org/officeDocument/2006/relationships" xmlns:p="http://schemas.openxmlformats.org/presentationml/2006/main">
  <p:tag name="PA" val="v3.2.0"/>
</p:tagLst>
</file>

<file path=ppt/tags/tag55.xml><?xml version="1.0" encoding="utf-8"?>
<p:tagLst xmlns:a="http://schemas.openxmlformats.org/drawingml/2006/main" xmlns:r="http://schemas.openxmlformats.org/officeDocument/2006/relationships" xmlns:p="http://schemas.openxmlformats.org/presentationml/2006/main">
  <p:tag name="PA" val="v3.2.0"/>
</p:tagLst>
</file>

<file path=ppt/tags/tag56.xml><?xml version="1.0" encoding="utf-8"?>
<p:tagLst xmlns:a="http://schemas.openxmlformats.org/drawingml/2006/main" xmlns:r="http://schemas.openxmlformats.org/officeDocument/2006/relationships" xmlns:p="http://schemas.openxmlformats.org/presentationml/2006/main">
  <p:tag name="PA" val="v3.2.0"/>
</p:tagLst>
</file>

<file path=ppt/tags/tag57.xml><?xml version="1.0" encoding="utf-8"?>
<p:tagLst xmlns:a="http://schemas.openxmlformats.org/drawingml/2006/main" xmlns:r="http://schemas.openxmlformats.org/officeDocument/2006/relationships" xmlns:p="http://schemas.openxmlformats.org/presentationml/2006/main">
  <p:tag name="PA" val="v3.2.0"/>
</p:tagLst>
</file>

<file path=ppt/tags/tag58.xml><?xml version="1.0" encoding="utf-8"?>
<p:tagLst xmlns:a="http://schemas.openxmlformats.org/drawingml/2006/main" xmlns:r="http://schemas.openxmlformats.org/officeDocument/2006/relationships" xmlns:p="http://schemas.openxmlformats.org/presentationml/2006/main">
  <p:tag name="PA" val="v3.2.0"/>
</p:tagLst>
</file>

<file path=ppt/tags/tag59.xml><?xml version="1.0" encoding="utf-8"?>
<p:tagLst xmlns:a="http://schemas.openxmlformats.org/drawingml/2006/main" xmlns:r="http://schemas.openxmlformats.org/officeDocument/2006/relationships" xmlns:p="http://schemas.openxmlformats.org/presentationml/2006/main">
  <p:tag name="PA" val="v3.2.0"/>
</p:tagLst>
</file>

<file path=ppt/tags/tag60.xml><?xml version="1.0" encoding="utf-8"?>
<p:tagLst xmlns:a="http://schemas.openxmlformats.org/drawingml/2006/main" xmlns:r="http://schemas.openxmlformats.org/officeDocument/2006/relationships" xmlns:p="http://schemas.openxmlformats.org/presentationml/2006/main">
  <p:tag name="PA" val="v3.2.0"/>
</p:tagLst>
</file>

<file path=ppt/tags/tag61.xml><?xml version="1.0" encoding="utf-8"?>
<p:tagLst xmlns:a="http://schemas.openxmlformats.org/drawingml/2006/main" xmlns:r="http://schemas.openxmlformats.org/officeDocument/2006/relationships" xmlns:p="http://schemas.openxmlformats.org/presentationml/2006/main">
  <p:tag name="PA" val="v3.2.0"/>
</p:tagLst>
</file>

<file path=ppt/tags/tag62.xml><?xml version="1.0" encoding="utf-8"?>
<p:tagLst xmlns:a="http://schemas.openxmlformats.org/drawingml/2006/main" xmlns:r="http://schemas.openxmlformats.org/officeDocument/2006/relationships" xmlns:p="http://schemas.openxmlformats.org/presentationml/2006/main">
  <p:tag name="MH" val="20170413144239"/>
  <p:tag name="MH_LIBRARY" val="GRAPHIC"/>
</p:tagLst>
</file>

<file path=ppt/tags/tag63.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任意多边形 24"/>
</p:tagLst>
</file>

<file path=ppt/tags/tag64.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任意多边形 23"/>
</p:tagLst>
</file>

<file path=ppt/tags/tag65.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标题 5"/>
</p:tagLst>
</file>

<file path=ppt/tags/tag66.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文本占位符 4"/>
</p:tagLst>
</file>

<file path=ppt/tags/tag67.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任意多边形 12"/>
</p:tagLst>
</file>

<file path=ppt/tags/tag68.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文本框 16"/>
</p:tagLst>
</file>

<file path=ppt/tags/tag69.xml><?xml version="1.0" encoding="utf-8"?>
<p:tagLst xmlns:a="http://schemas.openxmlformats.org/drawingml/2006/main" xmlns:r="http://schemas.openxmlformats.org/officeDocument/2006/relationships" xmlns:p="http://schemas.openxmlformats.org/presentationml/2006/main">
  <p:tag name="MH" val="20170413144239"/>
  <p:tag name="MH_LIBRARY" val="GRAPHIC"/>
  <p:tag name="MH_ORDER" val="文本占位符 6"/>
</p:tagLst>
</file>

<file path=ppt/tags/tag70.xml><?xml version="1.0" encoding="utf-8"?>
<p:tagLst xmlns:a="http://schemas.openxmlformats.org/drawingml/2006/main" xmlns:r="http://schemas.openxmlformats.org/officeDocument/2006/relationships" xmlns:p="http://schemas.openxmlformats.org/presentationml/2006/main">
  <p:tag name="PA" val="v3.2.0"/>
</p:tagLst>
</file>

<file path=ppt/tags/tag71.xml><?xml version="1.0" encoding="utf-8"?>
<p:tagLst xmlns:a="http://schemas.openxmlformats.org/drawingml/2006/main" xmlns:r="http://schemas.openxmlformats.org/officeDocument/2006/relationships" xmlns:p="http://schemas.openxmlformats.org/presentationml/2006/main">
  <p:tag name="PA" val="v3.2.0"/>
</p:tagLst>
</file>

<file path=ppt/tags/tag72.xml><?xml version="1.0" encoding="utf-8"?>
<p:tagLst xmlns:a="http://schemas.openxmlformats.org/drawingml/2006/main" xmlns:r="http://schemas.openxmlformats.org/officeDocument/2006/relationships" xmlns:p="http://schemas.openxmlformats.org/presentationml/2006/main">
  <p:tag name="PA" val="v3.2.0"/>
</p:tagLst>
</file>

<file path=ppt/tags/tag73.xml><?xml version="1.0" encoding="utf-8"?>
<p:tagLst xmlns:a="http://schemas.openxmlformats.org/drawingml/2006/main" xmlns:r="http://schemas.openxmlformats.org/officeDocument/2006/relationships" xmlns:p="http://schemas.openxmlformats.org/presentationml/2006/main">
  <p:tag name="PA" val="v3.2.0"/>
</p:tagLst>
</file>

<file path=ppt/tags/tag74.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第一PPT，www.1ppt.com">
  <a:themeElements>
    <a:clrScheme name="Office">
      <a:dk1>
        <a:srgbClr val="000000"/>
      </a:dk1>
      <a:lt1>
        <a:srgbClr val="FFFFFF"/>
      </a:lt1>
      <a:dk2>
        <a:srgbClr val="778495"/>
      </a:dk2>
      <a:lt2>
        <a:srgbClr val="F0F0F0"/>
      </a:lt2>
      <a:accent1>
        <a:srgbClr val="606A74"/>
      </a:accent1>
      <a:accent2>
        <a:srgbClr val="6A757F"/>
      </a:accent2>
      <a:accent3>
        <a:srgbClr val="212930"/>
      </a:accent3>
      <a:accent4>
        <a:srgbClr val="414B56"/>
      </a:accent4>
      <a:accent5>
        <a:srgbClr val="3D4242"/>
      </a:accent5>
      <a:accent6>
        <a:srgbClr val="323531"/>
      </a:accent6>
      <a:hlink>
        <a:srgbClr val="606A74"/>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第一PPT，www.1ppt.com ">
  <a:themeElements>
    <a:clrScheme name="Office">
      <a:dk1>
        <a:srgbClr val="000000"/>
      </a:dk1>
      <a:lt1>
        <a:srgbClr val="FFFFFF"/>
      </a:lt1>
      <a:dk2>
        <a:srgbClr val="778495"/>
      </a:dk2>
      <a:lt2>
        <a:srgbClr val="F0F0F0"/>
      </a:lt2>
      <a:accent1>
        <a:srgbClr val="354A5D"/>
      </a:accent1>
      <a:accent2>
        <a:srgbClr val="CE4C4B"/>
      </a:accent2>
      <a:accent3>
        <a:srgbClr val="A7AA9D"/>
      </a:accent3>
      <a:accent4>
        <a:srgbClr val="2192BC"/>
      </a:accent4>
      <a:accent5>
        <a:srgbClr val="354B5E"/>
      </a:accent5>
      <a:accent6>
        <a:srgbClr val="BFBFBF"/>
      </a:accent6>
      <a:hlink>
        <a:srgbClr val="354A5D"/>
      </a:hlink>
      <a:folHlink>
        <a:srgbClr val="BFBFBF"/>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606A74"/>
    </a:accent1>
    <a:accent2>
      <a:srgbClr val="6A757F"/>
    </a:accent2>
    <a:accent3>
      <a:srgbClr val="212930"/>
    </a:accent3>
    <a:accent4>
      <a:srgbClr val="414B56"/>
    </a:accent4>
    <a:accent5>
      <a:srgbClr val="3D4242"/>
    </a:accent5>
    <a:accent6>
      <a:srgbClr val="323531"/>
    </a:accent6>
    <a:hlink>
      <a:srgbClr val="606A74"/>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606A74"/>
    </a:accent1>
    <a:accent2>
      <a:srgbClr val="6A757F"/>
    </a:accent2>
    <a:accent3>
      <a:srgbClr val="212930"/>
    </a:accent3>
    <a:accent4>
      <a:srgbClr val="414B56"/>
    </a:accent4>
    <a:accent5>
      <a:srgbClr val="3D4242"/>
    </a:accent5>
    <a:accent6>
      <a:srgbClr val="323531"/>
    </a:accent6>
    <a:hlink>
      <a:srgbClr val="606A74"/>
    </a:hlink>
    <a:folHlink>
      <a:srgbClr val="BFBFBF"/>
    </a:folHlink>
  </a:clrScheme>
</a:themeOverride>
</file>

<file path=ppt/theme/themeOverride3.xml><?xml version="1.0" encoding="utf-8"?>
<a:themeOverride xmlns:a="http://schemas.openxmlformats.org/drawingml/2006/main">
  <a:clrScheme name="Office">
    <a:dk1>
      <a:srgbClr val="000000"/>
    </a:dk1>
    <a:lt1>
      <a:srgbClr val="FFFFFF"/>
    </a:lt1>
    <a:dk2>
      <a:srgbClr val="778495"/>
    </a:dk2>
    <a:lt2>
      <a:srgbClr val="F0F0F0"/>
    </a:lt2>
    <a:accent1>
      <a:srgbClr val="606A74"/>
    </a:accent1>
    <a:accent2>
      <a:srgbClr val="6A757F"/>
    </a:accent2>
    <a:accent3>
      <a:srgbClr val="212930"/>
    </a:accent3>
    <a:accent4>
      <a:srgbClr val="414B56"/>
    </a:accent4>
    <a:accent5>
      <a:srgbClr val="3D4242"/>
    </a:accent5>
    <a:accent6>
      <a:srgbClr val="323531"/>
    </a:accent6>
    <a:hlink>
      <a:srgbClr val="606A74"/>
    </a:hlink>
    <a:folHlink>
      <a:srgbClr val="BFBFBF"/>
    </a:folHlink>
  </a:clrScheme>
</a:themeOverride>
</file>

<file path=ppt/theme/themeOverride4.xml><?xml version="1.0" encoding="utf-8"?>
<a:themeOverride xmlns:a="http://schemas.openxmlformats.org/drawingml/2006/main">
  <a:clrScheme name="Office">
    <a:dk1>
      <a:srgbClr val="000000"/>
    </a:dk1>
    <a:lt1>
      <a:srgbClr val="FFFFFF"/>
    </a:lt1>
    <a:dk2>
      <a:srgbClr val="778495"/>
    </a:dk2>
    <a:lt2>
      <a:srgbClr val="F0F0F0"/>
    </a:lt2>
    <a:accent1>
      <a:srgbClr val="606A74"/>
    </a:accent1>
    <a:accent2>
      <a:srgbClr val="6A757F"/>
    </a:accent2>
    <a:accent3>
      <a:srgbClr val="212930"/>
    </a:accent3>
    <a:accent4>
      <a:srgbClr val="414B56"/>
    </a:accent4>
    <a:accent5>
      <a:srgbClr val="3D4242"/>
    </a:accent5>
    <a:accent6>
      <a:srgbClr val="323531"/>
    </a:accent6>
    <a:hlink>
      <a:srgbClr val="606A74"/>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94</TotalTime>
  <Words>1478</Words>
  <Application>Microsoft Office PowerPoint</Application>
  <PresentationFormat>宽屏</PresentationFormat>
  <Paragraphs>265</Paragraphs>
  <Slides>24</Slides>
  <Notes>24</Notes>
  <HiddenSlides>0</HiddenSlides>
  <MMClips>0</MMClips>
  <ScaleCrop>false</ScaleCrop>
  <HeadingPairs>
    <vt:vector size="6" baseType="variant">
      <vt:variant>
        <vt:lpstr>已用的字体</vt:lpstr>
      </vt:variant>
      <vt:variant>
        <vt:i4>12</vt:i4>
      </vt:variant>
      <vt:variant>
        <vt:lpstr>主题</vt:lpstr>
      </vt:variant>
      <vt:variant>
        <vt:i4>2</vt:i4>
      </vt:variant>
      <vt:variant>
        <vt:lpstr>幻灯片标题</vt:lpstr>
      </vt:variant>
      <vt:variant>
        <vt:i4>24</vt:i4>
      </vt:variant>
    </vt:vector>
  </HeadingPairs>
  <TitlesOfParts>
    <vt:vector size="38" baseType="lpstr">
      <vt:lpstr>Microsoft YaHei UI</vt:lpstr>
      <vt:lpstr>Roboto Light</vt:lpstr>
      <vt:lpstr>等线</vt:lpstr>
      <vt:lpstr>方正兰亭中黑_GBK</vt:lpstr>
      <vt:lpstr>黑体</vt:lpstr>
      <vt:lpstr>宋体</vt:lpstr>
      <vt:lpstr>微软雅黑</vt:lpstr>
      <vt:lpstr>幼圆</vt:lpstr>
      <vt:lpstr>Arial</vt:lpstr>
      <vt:lpstr>Calibri</vt:lpstr>
      <vt:lpstr>Times New Roman</vt:lpstr>
      <vt:lpstr>Wingdings</vt:lpstr>
      <vt:lpstr>第一PPT，www.1ppt.com</vt:lpstr>
      <vt:lpstr>第一PPT，www.1ppt.com </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毕业答辩</dc:title>
  <dc:creator>第一PPT</dc:creator>
  <cp:keywords>www.1ppt.com</cp:keywords>
  <dc:description>www.1ppt.com</dc:description>
  <cp:lastModifiedBy>Sky123.Org</cp:lastModifiedBy>
  <cp:revision>34</cp:revision>
  <dcterms:created xsi:type="dcterms:W3CDTF">2017-04-13T07:12:48Z</dcterms:created>
  <dcterms:modified xsi:type="dcterms:W3CDTF">2019-12-24T09:49:13Z</dcterms:modified>
</cp:coreProperties>
</file>