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6"/>
  </p:notesMasterIdLst>
  <p:sldIdLst>
    <p:sldId id="256" r:id="rId3"/>
    <p:sldId id="258" r:id="rId4"/>
    <p:sldId id="257" r:id="rId5"/>
    <p:sldId id="296" r:id="rId6"/>
    <p:sldId id="295" r:id="rId7"/>
    <p:sldId id="311" r:id="rId8"/>
    <p:sldId id="293" r:id="rId9"/>
    <p:sldId id="319" r:id="rId10"/>
    <p:sldId id="307" r:id="rId11"/>
    <p:sldId id="300" r:id="rId12"/>
    <p:sldId id="302" r:id="rId13"/>
    <p:sldId id="303" r:id="rId14"/>
    <p:sldId id="320" r:id="rId15"/>
    <p:sldId id="310" r:id="rId16"/>
    <p:sldId id="315" r:id="rId17"/>
    <p:sldId id="314" r:id="rId18"/>
    <p:sldId id="312" r:id="rId19"/>
    <p:sldId id="321" r:id="rId20"/>
    <p:sldId id="292" r:id="rId21"/>
    <p:sldId id="317" r:id="rId22"/>
    <p:sldId id="316" r:id="rId23"/>
    <p:sldId id="318" r:id="rId24"/>
    <p:sldId id="322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A3172"/>
    <a:srgbClr val="FF9C00"/>
    <a:srgbClr val="FECB30"/>
    <a:srgbClr val="B23AF9"/>
    <a:srgbClr val="6F42FF"/>
    <a:srgbClr val="2AA1FF"/>
    <a:srgbClr val="1CAB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209957-232C-4C23-BD71-3CF7C12B4AAB}" type="datetimeFigureOut">
              <a:rPr lang="zh-CN" altLang="en-US" smtClean="0"/>
              <a:t>2019/12/24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D8AB2E-B972-4F63-8917-8AA4D44F90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52275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8AB2E-B972-4F63-8917-8AA4D44F908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86621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8E374D-6E28-41D4-B529-E46F9BB5955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8130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8AB2E-B972-4F63-8917-8AA4D44F908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8385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D8E374D-6E28-41D4-B529-E46F9BB5955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3072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D8E374D-6E28-41D4-B529-E46F9BB5955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79193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D8E374D-6E28-41D4-B529-E46F9BB5955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03239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D8E374D-6E28-41D4-B529-E46F9BB5955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17743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8AB2E-B972-4F63-8917-8AA4D44F908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99887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D8E374D-6E28-41D4-B529-E46F9BB5955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86537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D8E374D-6E28-41D4-B529-E46F9BB5955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23218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D8E374D-6E28-41D4-B529-E46F9BB5955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56855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D8E374D-6E28-41D4-B529-E46F9BB5955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70716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8AB2E-B972-4F63-8917-8AA4D44F908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57597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D8E374D-6E28-41D4-B529-E46F9BB5955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9531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D8E374D-6E28-41D4-B529-E46F9BB5955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73750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D8E374D-6E28-41D4-B529-E46F9BB5955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63494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D8E374D-6E28-41D4-B529-E46F9BB5955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79766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8AB2E-B972-4F63-8917-8AA4D44F9082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94704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D8E374D-6E28-41D4-B529-E46F9BB5955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21828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D8E374D-6E28-41D4-B529-E46F9BB5955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17225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D8E374D-6E28-41D4-B529-E46F9BB5955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1236495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D8E374D-6E28-41D4-B529-E46F9BB5955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209261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8AB2E-B972-4F63-8917-8AA4D44F9082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83652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76F4B-A296-492A-8FB9-C78E7B25B44D}" type="datetimeFigureOut">
              <a:rPr lang="zh-CN" altLang="en-US" smtClean="0"/>
              <a:t>2019/12/24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8236D-BA36-4C90-BC5E-4C81E99777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94563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76F4B-A296-492A-8FB9-C78E7B25B44D}" type="datetimeFigureOut">
              <a:rPr lang="zh-CN" altLang="en-US" smtClean="0"/>
              <a:t>2019/12/24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8236D-BA36-4C90-BC5E-4C81E99777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71168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76F4B-A296-492A-8FB9-C78E7B25B44D}" type="datetimeFigureOut">
              <a:rPr lang="zh-CN" altLang="en-US" smtClean="0"/>
              <a:t>2019/12/24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8236D-BA36-4C90-BC5E-4C81E99777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4409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76F4B-A296-492A-8FB9-C78E7B25B44D}" type="datetimeFigureOut">
              <a:rPr lang="zh-CN" altLang="en-US" smtClean="0"/>
              <a:t>2019/12/24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8236D-BA36-4C90-BC5E-4C81E99777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60296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76F4B-A296-492A-8FB9-C78E7B25B44D}" type="datetimeFigureOut">
              <a:rPr lang="zh-CN" altLang="en-US" smtClean="0"/>
              <a:t>2019/12/24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8236D-BA36-4C90-BC5E-4C81E997770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700795" y="643112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1866829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76F4B-A296-492A-8FB9-C78E7B25B44D}" type="datetimeFigureOut">
              <a:rPr lang="zh-CN" altLang="en-US" smtClean="0"/>
              <a:t>2019/12/24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8236D-BA36-4C90-BC5E-4C81E99777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56400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76F4B-A296-492A-8FB9-C78E7B25B44D}" type="datetimeFigureOut">
              <a:rPr lang="zh-CN" altLang="en-US" smtClean="0"/>
              <a:t>2019/12/24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8236D-BA36-4C90-BC5E-4C81E99777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7825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76F4B-A296-492A-8FB9-C78E7B25B44D}" type="datetimeFigureOut">
              <a:rPr lang="zh-CN" altLang="en-US" smtClean="0"/>
              <a:t>2019/12/24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8236D-BA36-4C90-BC5E-4C81E99777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7809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76F4B-A296-492A-8FB9-C78E7B25B44D}" type="datetimeFigureOut">
              <a:rPr lang="zh-CN" altLang="en-US" smtClean="0"/>
              <a:t>2019/12/24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8236D-BA36-4C90-BC5E-4C81E99777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71511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76F4B-A296-492A-8FB9-C78E7B25B44D}" type="datetimeFigureOut">
              <a:rPr lang="zh-CN" altLang="en-US" smtClean="0"/>
              <a:t>2019/12/24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8236D-BA36-4C90-BC5E-4C81E99777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80934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76F4B-A296-492A-8FB9-C78E7B25B44D}" type="datetimeFigureOut">
              <a:rPr lang="zh-CN" altLang="en-US" smtClean="0"/>
              <a:t>2019/12/24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8236D-BA36-4C90-BC5E-4C81E99777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55447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9828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AED56F4-0E46-4465-839F-93604D5CCE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1437" y="209880"/>
            <a:ext cx="10850563" cy="663575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book-and-cd_43679">
            <a:extLst>
              <a:ext uri="{FF2B5EF4-FFF2-40B4-BE49-F238E27FC236}">
                <a16:creationId xmlns:a16="http://schemas.microsoft.com/office/drawing/2014/main" id="{2E23938E-5312-4085-AFEA-DAD3E232CBD2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520658" y="414668"/>
            <a:ext cx="609685" cy="488288"/>
          </a:xfrm>
          <a:custGeom>
            <a:avLst/>
            <a:gdLst>
              <a:gd name="connsiteX0" fmla="*/ 452113 w 560604"/>
              <a:gd name="connsiteY0" fmla="*/ 77314 h 448980"/>
              <a:gd name="connsiteX1" fmla="*/ 417185 w 560604"/>
              <a:gd name="connsiteY1" fmla="*/ 112165 h 448980"/>
              <a:gd name="connsiteX2" fmla="*/ 452113 w 560604"/>
              <a:gd name="connsiteY2" fmla="*/ 145726 h 448980"/>
              <a:gd name="connsiteX3" fmla="*/ 485747 w 560604"/>
              <a:gd name="connsiteY3" fmla="*/ 112165 h 448980"/>
              <a:gd name="connsiteX4" fmla="*/ 452113 w 560604"/>
              <a:gd name="connsiteY4" fmla="*/ 77314 h 448980"/>
              <a:gd name="connsiteX5" fmla="*/ 118850 w 560604"/>
              <a:gd name="connsiteY5" fmla="*/ 64516 h 448980"/>
              <a:gd name="connsiteX6" fmla="*/ 40048 w 560604"/>
              <a:gd name="connsiteY6" fmla="*/ 77417 h 448980"/>
              <a:gd name="connsiteX7" fmla="*/ 40048 w 560604"/>
              <a:gd name="connsiteY7" fmla="*/ 392214 h 448980"/>
              <a:gd name="connsiteX8" fmla="*/ 107224 w 560604"/>
              <a:gd name="connsiteY8" fmla="*/ 380602 h 448980"/>
              <a:gd name="connsiteX9" fmla="*/ 255786 w 560604"/>
              <a:gd name="connsiteY9" fmla="*/ 412856 h 448980"/>
              <a:gd name="connsiteX10" fmla="*/ 255786 w 560604"/>
              <a:gd name="connsiteY10" fmla="*/ 277390 h 448980"/>
              <a:gd name="connsiteX11" fmla="*/ 246743 w 560604"/>
              <a:gd name="connsiteY11" fmla="*/ 287711 h 448980"/>
              <a:gd name="connsiteX12" fmla="*/ 246743 w 560604"/>
              <a:gd name="connsiteY12" fmla="*/ 109671 h 448980"/>
              <a:gd name="connsiteX13" fmla="*/ 118850 w 560604"/>
              <a:gd name="connsiteY13" fmla="*/ 64516 h 448980"/>
              <a:gd name="connsiteX14" fmla="*/ 452113 w 560604"/>
              <a:gd name="connsiteY14" fmla="*/ 64406 h 448980"/>
              <a:gd name="connsiteX15" fmla="*/ 498683 w 560604"/>
              <a:gd name="connsiteY15" fmla="*/ 112165 h 448980"/>
              <a:gd name="connsiteX16" fmla="*/ 452113 w 560604"/>
              <a:gd name="connsiteY16" fmla="*/ 158634 h 448980"/>
              <a:gd name="connsiteX17" fmla="*/ 404248 w 560604"/>
              <a:gd name="connsiteY17" fmla="*/ 112165 h 448980"/>
              <a:gd name="connsiteX18" fmla="*/ 452113 w 560604"/>
              <a:gd name="connsiteY18" fmla="*/ 64406 h 448980"/>
              <a:gd name="connsiteX19" fmla="*/ 452058 w 560604"/>
              <a:gd name="connsiteY19" fmla="*/ 59344 h 448980"/>
              <a:gd name="connsiteX20" fmla="*/ 399076 w 560604"/>
              <a:gd name="connsiteY20" fmla="*/ 112237 h 448980"/>
              <a:gd name="connsiteX21" fmla="*/ 452058 w 560604"/>
              <a:gd name="connsiteY21" fmla="*/ 163840 h 448980"/>
              <a:gd name="connsiteX22" fmla="*/ 505039 w 560604"/>
              <a:gd name="connsiteY22" fmla="*/ 112237 h 448980"/>
              <a:gd name="connsiteX23" fmla="*/ 452058 w 560604"/>
              <a:gd name="connsiteY23" fmla="*/ 59344 h 448980"/>
              <a:gd name="connsiteX24" fmla="*/ 118850 w 560604"/>
              <a:gd name="connsiteY24" fmla="*/ 50324 h 448980"/>
              <a:gd name="connsiteX25" fmla="*/ 257078 w 560604"/>
              <a:gd name="connsiteY25" fmla="*/ 99350 h 448980"/>
              <a:gd name="connsiteX26" fmla="*/ 334589 w 560604"/>
              <a:gd name="connsiteY26" fmla="*/ 58065 h 448980"/>
              <a:gd name="connsiteX27" fmla="*/ 329422 w 560604"/>
              <a:gd name="connsiteY27" fmla="*/ 76127 h 448980"/>
              <a:gd name="connsiteX28" fmla="*/ 268705 w 560604"/>
              <a:gd name="connsiteY28" fmla="*/ 109671 h 448980"/>
              <a:gd name="connsiteX29" fmla="*/ 268705 w 560604"/>
              <a:gd name="connsiteY29" fmla="*/ 287711 h 448980"/>
              <a:gd name="connsiteX30" fmla="*/ 259662 w 560604"/>
              <a:gd name="connsiteY30" fmla="*/ 277390 h 448980"/>
              <a:gd name="connsiteX31" fmla="*/ 259662 w 560604"/>
              <a:gd name="connsiteY31" fmla="*/ 412856 h 448980"/>
              <a:gd name="connsiteX32" fmla="*/ 405641 w 560604"/>
              <a:gd name="connsiteY32" fmla="*/ 380602 h 448980"/>
              <a:gd name="connsiteX33" fmla="*/ 475400 w 560604"/>
              <a:gd name="connsiteY33" fmla="*/ 392214 h 448980"/>
              <a:gd name="connsiteX34" fmla="*/ 475400 w 560604"/>
              <a:gd name="connsiteY34" fmla="*/ 233525 h 448980"/>
              <a:gd name="connsiteX35" fmla="*/ 510280 w 560604"/>
              <a:gd name="connsiteY35" fmla="*/ 221914 h 448980"/>
              <a:gd name="connsiteX36" fmla="*/ 510280 w 560604"/>
              <a:gd name="connsiteY36" fmla="*/ 437369 h 448980"/>
              <a:gd name="connsiteX37" fmla="*/ 290666 w 560604"/>
              <a:gd name="connsiteY37" fmla="*/ 437369 h 448980"/>
              <a:gd name="connsiteX38" fmla="*/ 258370 w 560604"/>
              <a:gd name="connsiteY38" fmla="*/ 448980 h 448980"/>
              <a:gd name="connsiteX39" fmla="*/ 226074 w 560604"/>
              <a:gd name="connsiteY39" fmla="*/ 437369 h 448980"/>
              <a:gd name="connsiteX40" fmla="*/ 0 w 560604"/>
              <a:gd name="connsiteY40" fmla="*/ 437369 h 448980"/>
              <a:gd name="connsiteX41" fmla="*/ 0 w 560604"/>
              <a:gd name="connsiteY41" fmla="*/ 113541 h 448980"/>
              <a:gd name="connsiteX42" fmla="*/ 24545 w 560604"/>
              <a:gd name="connsiteY42" fmla="*/ 96769 h 448980"/>
              <a:gd name="connsiteX43" fmla="*/ 24545 w 560604"/>
              <a:gd name="connsiteY43" fmla="*/ 67096 h 448980"/>
              <a:gd name="connsiteX44" fmla="*/ 29713 w 560604"/>
              <a:gd name="connsiteY44" fmla="*/ 65806 h 448980"/>
              <a:gd name="connsiteX45" fmla="*/ 118850 w 560604"/>
              <a:gd name="connsiteY45" fmla="*/ 50324 h 448980"/>
              <a:gd name="connsiteX46" fmla="*/ 449473 w 560604"/>
              <a:gd name="connsiteY46" fmla="*/ 0 h 448980"/>
              <a:gd name="connsiteX47" fmla="*/ 560604 w 560604"/>
              <a:gd name="connsiteY47" fmla="*/ 109657 h 448980"/>
              <a:gd name="connsiteX48" fmla="*/ 449473 w 560604"/>
              <a:gd name="connsiteY48" fmla="*/ 219313 h 448980"/>
              <a:gd name="connsiteX49" fmla="*/ 339634 w 560604"/>
              <a:gd name="connsiteY49" fmla="*/ 109657 h 448980"/>
              <a:gd name="connsiteX50" fmla="*/ 449473 w 560604"/>
              <a:gd name="connsiteY50" fmla="*/ 0 h 448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560604" h="448980">
                <a:moveTo>
                  <a:pt x="452113" y="77314"/>
                </a:moveTo>
                <a:cubicBezTo>
                  <a:pt x="432708" y="77314"/>
                  <a:pt x="417185" y="92804"/>
                  <a:pt x="417185" y="112165"/>
                </a:cubicBezTo>
                <a:cubicBezTo>
                  <a:pt x="417185" y="130237"/>
                  <a:pt x="432708" y="145726"/>
                  <a:pt x="452113" y="145726"/>
                </a:cubicBezTo>
                <a:cubicBezTo>
                  <a:pt x="471517" y="145726"/>
                  <a:pt x="485747" y="130237"/>
                  <a:pt x="485747" y="112165"/>
                </a:cubicBezTo>
                <a:cubicBezTo>
                  <a:pt x="485747" y="92804"/>
                  <a:pt x="470223" y="77314"/>
                  <a:pt x="452113" y="77314"/>
                </a:cubicBezTo>
                <a:close/>
                <a:moveTo>
                  <a:pt x="118850" y="64516"/>
                </a:moveTo>
                <a:cubicBezTo>
                  <a:pt x="81387" y="64516"/>
                  <a:pt x="50382" y="73547"/>
                  <a:pt x="40048" y="77417"/>
                </a:cubicBezTo>
                <a:lnTo>
                  <a:pt x="40048" y="392214"/>
                </a:lnTo>
                <a:cubicBezTo>
                  <a:pt x="58133" y="384473"/>
                  <a:pt x="81387" y="380602"/>
                  <a:pt x="107224" y="380602"/>
                </a:cubicBezTo>
                <a:cubicBezTo>
                  <a:pt x="171816" y="380602"/>
                  <a:pt x="236408" y="405115"/>
                  <a:pt x="255786" y="412856"/>
                </a:cubicBezTo>
                <a:lnTo>
                  <a:pt x="255786" y="277390"/>
                </a:lnTo>
                <a:lnTo>
                  <a:pt x="246743" y="287711"/>
                </a:lnTo>
                <a:lnTo>
                  <a:pt x="246743" y="109671"/>
                </a:lnTo>
                <a:cubicBezTo>
                  <a:pt x="211863" y="79997"/>
                  <a:pt x="169232" y="64516"/>
                  <a:pt x="118850" y="64516"/>
                </a:cubicBezTo>
                <a:close/>
                <a:moveTo>
                  <a:pt x="452113" y="64406"/>
                </a:moveTo>
                <a:cubicBezTo>
                  <a:pt x="477985" y="64406"/>
                  <a:pt x="498683" y="86350"/>
                  <a:pt x="498683" y="112165"/>
                </a:cubicBezTo>
                <a:cubicBezTo>
                  <a:pt x="498683" y="137981"/>
                  <a:pt x="477985" y="158634"/>
                  <a:pt x="452113" y="158634"/>
                </a:cubicBezTo>
                <a:cubicBezTo>
                  <a:pt x="426240" y="158634"/>
                  <a:pt x="404248" y="137981"/>
                  <a:pt x="404248" y="112165"/>
                </a:cubicBezTo>
                <a:cubicBezTo>
                  <a:pt x="404248" y="86350"/>
                  <a:pt x="426240" y="64406"/>
                  <a:pt x="452113" y="64406"/>
                </a:cubicBezTo>
                <a:close/>
                <a:moveTo>
                  <a:pt x="452058" y="59344"/>
                </a:moveTo>
                <a:cubicBezTo>
                  <a:pt x="422336" y="59344"/>
                  <a:pt x="399076" y="82565"/>
                  <a:pt x="399076" y="112237"/>
                </a:cubicBezTo>
                <a:cubicBezTo>
                  <a:pt x="399076" y="140618"/>
                  <a:pt x="422336" y="163840"/>
                  <a:pt x="452058" y="163840"/>
                </a:cubicBezTo>
                <a:cubicBezTo>
                  <a:pt x="480486" y="163840"/>
                  <a:pt x="505039" y="140618"/>
                  <a:pt x="505039" y="112237"/>
                </a:cubicBezTo>
                <a:cubicBezTo>
                  <a:pt x="505039" y="82565"/>
                  <a:pt x="480486" y="59344"/>
                  <a:pt x="452058" y="59344"/>
                </a:cubicBezTo>
                <a:close/>
                <a:moveTo>
                  <a:pt x="118850" y="50324"/>
                </a:moveTo>
                <a:cubicBezTo>
                  <a:pt x="173108" y="50324"/>
                  <a:pt x="219614" y="67096"/>
                  <a:pt x="257078" y="99350"/>
                </a:cubicBezTo>
                <a:cubicBezTo>
                  <a:pt x="280331" y="79997"/>
                  <a:pt x="306168" y="65806"/>
                  <a:pt x="334589" y="58065"/>
                </a:cubicBezTo>
                <a:cubicBezTo>
                  <a:pt x="332005" y="64516"/>
                  <a:pt x="330713" y="69676"/>
                  <a:pt x="329422" y="76127"/>
                </a:cubicBezTo>
                <a:cubicBezTo>
                  <a:pt x="307460" y="82578"/>
                  <a:pt x="286791" y="94189"/>
                  <a:pt x="268705" y="109671"/>
                </a:cubicBezTo>
                <a:lnTo>
                  <a:pt x="268705" y="287711"/>
                </a:lnTo>
                <a:lnTo>
                  <a:pt x="259662" y="277390"/>
                </a:lnTo>
                <a:lnTo>
                  <a:pt x="259662" y="412856"/>
                </a:lnTo>
                <a:cubicBezTo>
                  <a:pt x="279039" y="405115"/>
                  <a:pt x="339756" y="380602"/>
                  <a:pt x="405641" y="380602"/>
                </a:cubicBezTo>
                <a:cubicBezTo>
                  <a:pt x="431478" y="380602"/>
                  <a:pt x="454731" y="384473"/>
                  <a:pt x="475400" y="392214"/>
                </a:cubicBezTo>
                <a:lnTo>
                  <a:pt x="475400" y="233525"/>
                </a:lnTo>
                <a:cubicBezTo>
                  <a:pt x="488319" y="230945"/>
                  <a:pt x="499945" y="227074"/>
                  <a:pt x="510280" y="221914"/>
                </a:cubicBezTo>
                <a:lnTo>
                  <a:pt x="510280" y="437369"/>
                </a:lnTo>
                <a:lnTo>
                  <a:pt x="290666" y="437369"/>
                </a:lnTo>
                <a:cubicBezTo>
                  <a:pt x="282915" y="445110"/>
                  <a:pt x="271288" y="448980"/>
                  <a:pt x="258370" y="448980"/>
                </a:cubicBezTo>
                <a:cubicBezTo>
                  <a:pt x="245451" y="448980"/>
                  <a:pt x="233825" y="445110"/>
                  <a:pt x="226074" y="437369"/>
                </a:cubicBezTo>
                <a:lnTo>
                  <a:pt x="0" y="437369"/>
                </a:lnTo>
                <a:lnTo>
                  <a:pt x="0" y="113541"/>
                </a:lnTo>
                <a:cubicBezTo>
                  <a:pt x="0" y="105800"/>
                  <a:pt x="9043" y="100640"/>
                  <a:pt x="24545" y="96769"/>
                </a:cubicBezTo>
                <a:lnTo>
                  <a:pt x="24545" y="67096"/>
                </a:lnTo>
                <a:lnTo>
                  <a:pt x="29713" y="65806"/>
                </a:lnTo>
                <a:cubicBezTo>
                  <a:pt x="31005" y="64516"/>
                  <a:pt x="68468" y="50324"/>
                  <a:pt x="118850" y="50324"/>
                </a:cubicBezTo>
                <a:close/>
                <a:moveTo>
                  <a:pt x="449473" y="0"/>
                </a:moveTo>
                <a:cubicBezTo>
                  <a:pt x="510208" y="0"/>
                  <a:pt x="560604" y="49023"/>
                  <a:pt x="560604" y="109657"/>
                </a:cubicBezTo>
                <a:cubicBezTo>
                  <a:pt x="560604" y="170290"/>
                  <a:pt x="510208" y="219313"/>
                  <a:pt x="449473" y="219313"/>
                </a:cubicBezTo>
                <a:cubicBezTo>
                  <a:pt x="388739" y="219313"/>
                  <a:pt x="339634" y="170290"/>
                  <a:pt x="339634" y="109657"/>
                </a:cubicBezTo>
                <a:cubicBezTo>
                  <a:pt x="339634" y="49023"/>
                  <a:pt x="388739" y="0"/>
                  <a:pt x="449473" y="0"/>
                </a:cubicBezTo>
                <a:close/>
              </a:path>
            </a:pathLst>
          </a:custGeom>
          <a:solidFill>
            <a:srgbClr val="1A3172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7115975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id="{EEDDFF76-8EE8-4881-9B50-8451D3F6A67F}"/>
              </a:ext>
            </a:extLst>
          </p:cNvPr>
          <p:cNvSpPr/>
          <p:nvPr userDrawn="1"/>
        </p:nvSpPr>
        <p:spPr>
          <a:xfrm>
            <a:off x="0" y="0"/>
            <a:ext cx="12192000" cy="3848100"/>
          </a:xfrm>
          <a:prstGeom prst="rect">
            <a:avLst/>
          </a:prstGeom>
          <a:solidFill>
            <a:srgbClr val="1A31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276F4B-A296-492A-8FB9-C78E7B25B44D}" type="datetimeFigureOut">
              <a:rPr lang="zh-CN" altLang="en-US" smtClean="0"/>
              <a:t>2019/12/24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88236D-BA36-4C90-BC5E-4C81E99777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2873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7794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  <p:hf sldNum="0" hdr="0" ftr="0" dt="0"/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9" indent="-228589" algn="l" defTabSz="91435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6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0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98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422">
          <p15:clr>
            <a:srgbClr val="F26B43"/>
          </p15:clr>
        </p15:guide>
        <p15:guide id="2" pos="7257">
          <p15:clr>
            <a:srgbClr val="F26B43"/>
          </p15:clr>
        </p15:guide>
        <p15:guide id="3" orient="horz" pos="648">
          <p15:clr>
            <a:srgbClr val="F26B43"/>
          </p15:clr>
        </p15:guide>
        <p15:guide id="4" orient="horz" pos="708">
          <p15:clr>
            <a:srgbClr val="F26B43"/>
          </p15:clr>
        </p15:guide>
        <p15:guide id="5" orient="horz" pos="3931">
          <p15:clr>
            <a:srgbClr val="F26B43"/>
          </p15:clr>
        </p15:guide>
        <p15:guide id="6" orient="horz" pos="387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7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2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5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notesSlide" Target="../notesSlides/notesSlide16.xml"/><Relationship Id="rId7" Type="http://schemas.openxmlformats.org/officeDocument/2006/relationships/image" Target="../media/image13.jpeg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6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8.xml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3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矩形 116">
            <a:extLst>
              <a:ext uri="{FF2B5EF4-FFF2-40B4-BE49-F238E27FC236}">
                <a16:creationId xmlns:a16="http://schemas.microsoft.com/office/drawing/2014/main" id="{A25497F0-980D-4BB1-897C-5F5563BAC12E}"/>
              </a:ext>
            </a:extLst>
          </p:cNvPr>
          <p:cNvSpPr/>
          <p:nvPr/>
        </p:nvSpPr>
        <p:spPr>
          <a:xfrm flipH="1">
            <a:off x="677419" y="598161"/>
            <a:ext cx="10825884" cy="5667826"/>
          </a:xfrm>
          <a:prstGeom prst="rect">
            <a:avLst/>
          </a:prstGeom>
          <a:blipFill dpi="0" rotWithShape="1">
            <a:blip r:embed="rId4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5" name="矩形 114">
            <a:extLst>
              <a:ext uri="{FF2B5EF4-FFF2-40B4-BE49-F238E27FC236}">
                <a16:creationId xmlns:a16="http://schemas.microsoft.com/office/drawing/2014/main" id="{4B9B902F-4A79-41F6-823F-D7B3D4FB9054}"/>
              </a:ext>
            </a:extLst>
          </p:cNvPr>
          <p:cNvSpPr/>
          <p:nvPr/>
        </p:nvSpPr>
        <p:spPr>
          <a:xfrm>
            <a:off x="716532" y="4900965"/>
            <a:ext cx="10825884" cy="14083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2" name="组合 131">
            <a:extLst>
              <a:ext uri="{FF2B5EF4-FFF2-40B4-BE49-F238E27FC236}">
                <a16:creationId xmlns:a16="http://schemas.microsoft.com/office/drawing/2014/main" id="{D09CEA26-9017-4AAA-9018-E20501B1E08B}"/>
              </a:ext>
            </a:extLst>
          </p:cNvPr>
          <p:cNvGrpSpPr/>
          <p:nvPr/>
        </p:nvGrpSpPr>
        <p:grpSpPr>
          <a:xfrm>
            <a:off x="1026052" y="5394358"/>
            <a:ext cx="2879011" cy="406487"/>
            <a:chOff x="1038752" y="5253033"/>
            <a:chExt cx="2879011" cy="406487"/>
          </a:xfrm>
        </p:grpSpPr>
        <p:grpSp>
          <p:nvGrpSpPr>
            <p:cNvPr id="131" name="组合 130">
              <a:extLst>
                <a:ext uri="{FF2B5EF4-FFF2-40B4-BE49-F238E27FC236}">
                  <a16:creationId xmlns:a16="http://schemas.microsoft.com/office/drawing/2014/main" id="{E6A874A2-CFE5-424D-993E-EDD99E020E3F}"/>
                </a:ext>
              </a:extLst>
            </p:cNvPr>
            <p:cNvGrpSpPr/>
            <p:nvPr/>
          </p:nvGrpSpPr>
          <p:grpSpPr>
            <a:xfrm>
              <a:off x="1546569" y="5253033"/>
              <a:ext cx="1855688" cy="391431"/>
              <a:chOff x="1546569" y="5326964"/>
              <a:chExt cx="1855688" cy="317500"/>
            </a:xfrm>
          </p:grpSpPr>
          <p:sp>
            <p:nvSpPr>
              <p:cNvPr id="118" name="矩形 117">
                <a:extLst>
                  <a:ext uri="{FF2B5EF4-FFF2-40B4-BE49-F238E27FC236}">
                    <a16:creationId xmlns:a16="http://schemas.microsoft.com/office/drawing/2014/main" id="{4F8E3DC5-B48E-4478-B09B-49C6C1D695E0}"/>
                  </a:ext>
                </a:extLst>
              </p:cNvPr>
              <p:cNvSpPr/>
              <p:nvPr/>
            </p:nvSpPr>
            <p:spPr>
              <a:xfrm>
                <a:off x="1692618" y="5326964"/>
                <a:ext cx="1571281" cy="317500"/>
              </a:xfrm>
              <a:prstGeom prst="rect">
                <a:avLst/>
              </a:prstGeom>
              <a:solidFill>
                <a:srgbClr val="FF9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9" name="椭圆 118">
                <a:extLst>
                  <a:ext uri="{FF2B5EF4-FFF2-40B4-BE49-F238E27FC236}">
                    <a16:creationId xmlns:a16="http://schemas.microsoft.com/office/drawing/2014/main" id="{A9213518-50E7-4A9F-A0E1-0F9BB0BA2FD1}"/>
                  </a:ext>
                </a:extLst>
              </p:cNvPr>
              <p:cNvSpPr/>
              <p:nvPr/>
            </p:nvSpPr>
            <p:spPr>
              <a:xfrm>
                <a:off x="1546569" y="5326964"/>
                <a:ext cx="292100" cy="317500"/>
              </a:xfrm>
              <a:prstGeom prst="ellipse">
                <a:avLst/>
              </a:prstGeom>
              <a:solidFill>
                <a:srgbClr val="FF9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6" name="椭圆 125">
                <a:extLst>
                  <a:ext uri="{FF2B5EF4-FFF2-40B4-BE49-F238E27FC236}">
                    <a16:creationId xmlns:a16="http://schemas.microsoft.com/office/drawing/2014/main" id="{5E27222B-008B-4BFF-A1E5-9D1DE07A0693}"/>
                  </a:ext>
                </a:extLst>
              </p:cNvPr>
              <p:cNvSpPr/>
              <p:nvPr/>
            </p:nvSpPr>
            <p:spPr>
              <a:xfrm>
                <a:off x="3110157" y="5326964"/>
                <a:ext cx="292100" cy="317500"/>
              </a:xfrm>
              <a:prstGeom prst="ellipse">
                <a:avLst/>
              </a:prstGeom>
              <a:solidFill>
                <a:srgbClr val="FF9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24" name="文本占位符 1110"/>
            <p:cNvSpPr txBox="1">
              <a:spLocks/>
            </p:cNvSpPr>
            <p:nvPr/>
          </p:nvSpPr>
          <p:spPr>
            <a:xfrm>
              <a:off x="1038752" y="5268089"/>
              <a:ext cx="2879011" cy="391431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marL="0" indent="0" algn="r" defTabSz="91435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500" b="0" kern="1200">
                  <a:solidFill>
                    <a:srgbClr val="08A0E2"/>
                  </a:solidFill>
                  <a:latin typeface="+mn-lt"/>
                  <a:ea typeface="+mn-ea"/>
                  <a:cs typeface="+mn-cs"/>
                </a:defRPr>
              </a:lvl1pPr>
              <a:lvl2pPr marL="457177" indent="0" algn="l" defTabSz="91435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53" indent="0" algn="l" defTabSz="91435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31" indent="0" algn="l" defTabSz="91435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09" indent="0" algn="l" defTabSz="91435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474" indent="-228589" algn="l" defTabSz="91435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652" indent="-228589" algn="l" defTabSz="91435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8829" indent="-228589" algn="l" defTabSz="91435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006" indent="-228589" algn="l" defTabSz="91435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354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lang="zh-CN" altLang="en-US" sz="1800" dirty="0">
                  <a:solidFill>
                    <a:schemeClr val="bg1"/>
                  </a:solidFill>
                  <a:effectLst>
                    <a:outerShdw blurRad="355600" dist="88900" dir="2700000" algn="tl" rotWithShape="0">
                      <a:prstClr val="black">
                        <a:alpha val="28000"/>
                      </a:prstClr>
                    </a:outerShdw>
                  </a:effectLst>
                  <a:latin typeface="+mj-ea"/>
                  <a:ea typeface="+mj-ea"/>
                </a:rPr>
                <a:t>学 </a:t>
              </a:r>
              <a:r>
                <a:rPr lang="zh-CN" altLang="en-US" sz="1800">
                  <a:solidFill>
                    <a:schemeClr val="bg1"/>
                  </a:solidFill>
                  <a:effectLst>
                    <a:outerShdw blurRad="355600" dist="88900" dir="2700000" algn="tl" rotWithShape="0">
                      <a:prstClr val="black">
                        <a:alpha val="28000"/>
                      </a:prstClr>
                    </a:outerShdw>
                  </a:effectLst>
                  <a:latin typeface="+mj-ea"/>
                  <a:ea typeface="+mj-ea"/>
                </a:rPr>
                <a:t>生</a:t>
              </a:r>
              <a:r>
                <a:rPr kumimoji="0" lang="zh-CN" altLang="en-US" sz="1800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>
                    <a:outerShdw blurRad="355600" dist="88900" dir="2700000" algn="tl" rotWithShape="0">
                      <a:prstClr val="black">
                        <a:alpha val="28000"/>
                      </a:prstClr>
                    </a:outerShdw>
                  </a:effectLst>
                  <a:uLnTx/>
                  <a:uFillTx/>
                  <a:latin typeface="+mj-ea"/>
                  <a:ea typeface="+mj-ea"/>
                </a:rPr>
                <a:t>：</a:t>
              </a:r>
              <a:r>
                <a:rPr kumimoji="0" lang="en-US" altLang="zh-CN" sz="1800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>
                    <a:outerShdw blurRad="355600" dist="88900" dir="2700000" algn="tl" rotWithShape="0">
                      <a:prstClr val="black">
                        <a:alpha val="28000"/>
                      </a:prstClr>
                    </a:outerShdw>
                  </a:effectLst>
                  <a:uLnTx/>
                  <a:uFillTx/>
                  <a:latin typeface="+mj-ea"/>
                  <a:ea typeface="+mj-ea"/>
                </a:rPr>
                <a:t>PPT</a:t>
              </a:r>
              <a:r>
                <a:rPr kumimoji="0" lang="zh-CN" altLang="en-US" sz="1800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>
                    <a:outerShdw blurRad="355600" dist="88900" dir="2700000" algn="tl" rotWithShape="0">
                      <a:prstClr val="black">
                        <a:alpha val="28000"/>
                      </a:prstClr>
                    </a:outerShdw>
                  </a:effectLst>
                  <a:uLnTx/>
                  <a:uFillTx/>
                  <a:latin typeface="+mj-ea"/>
                  <a:ea typeface="+mj-ea"/>
                </a:rPr>
                <a:t>家园</a:t>
              </a:r>
              <a:endParaRPr kumimoji="0" lang="en-US" altLang="zh-CN" sz="18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55600" dist="88900" dir="2700000" algn="tl" rotWithShape="0">
                    <a:prstClr val="black">
                      <a:alpha val="28000"/>
                    </a:prstClr>
                  </a:outerShdw>
                </a:effectLst>
                <a:uLnTx/>
                <a:uFillTx/>
                <a:latin typeface="+mj-ea"/>
                <a:ea typeface="+mj-ea"/>
              </a:endParaRPr>
            </a:p>
          </p:txBody>
        </p:sp>
      </p:grpSp>
      <p:grpSp>
        <p:nvGrpSpPr>
          <p:cNvPr id="138" name="组合 137">
            <a:extLst>
              <a:ext uri="{FF2B5EF4-FFF2-40B4-BE49-F238E27FC236}">
                <a16:creationId xmlns:a16="http://schemas.microsoft.com/office/drawing/2014/main" id="{74B21EFF-0BBE-401B-8B42-012F13A3DE1C}"/>
              </a:ext>
            </a:extLst>
          </p:cNvPr>
          <p:cNvGrpSpPr/>
          <p:nvPr/>
        </p:nvGrpSpPr>
        <p:grpSpPr>
          <a:xfrm>
            <a:off x="3625370" y="5399183"/>
            <a:ext cx="2879011" cy="401662"/>
            <a:chOff x="6064368" y="-979684"/>
            <a:chExt cx="3102362" cy="401662"/>
          </a:xfrm>
        </p:grpSpPr>
        <p:grpSp>
          <p:nvGrpSpPr>
            <p:cNvPr id="137" name="组合 136">
              <a:extLst>
                <a:ext uri="{FF2B5EF4-FFF2-40B4-BE49-F238E27FC236}">
                  <a16:creationId xmlns:a16="http://schemas.microsoft.com/office/drawing/2014/main" id="{AD089BBE-DE07-494D-BB4F-B5E0EB586AFA}"/>
                </a:ext>
              </a:extLst>
            </p:cNvPr>
            <p:cNvGrpSpPr/>
            <p:nvPr/>
          </p:nvGrpSpPr>
          <p:grpSpPr>
            <a:xfrm>
              <a:off x="6196432" y="-979684"/>
              <a:ext cx="2858407" cy="391432"/>
              <a:chOff x="6196432" y="-979684"/>
              <a:chExt cx="2858407" cy="391432"/>
            </a:xfrm>
          </p:grpSpPr>
          <p:sp>
            <p:nvSpPr>
              <p:cNvPr id="133" name="矩形 132">
                <a:extLst>
                  <a:ext uri="{FF2B5EF4-FFF2-40B4-BE49-F238E27FC236}">
                    <a16:creationId xmlns:a16="http://schemas.microsoft.com/office/drawing/2014/main" id="{8DAFBFA5-3A7C-4957-8534-9360FC4052AE}"/>
                  </a:ext>
                </a:extLst>
              </p:cNvPr>
              <p:cNvSpPr/>
              <p:nvPr/>
            </p:nvSpPr>
            <p:spPr>
              <a:xfrm>
                <a:off x="6322310" y="-979684"/>
                <a:ext cx="2586479" cy="391431"/>
              </a:xfrm>
              <a:prstGeom prst="rect">
                <a:avLst/>
              </a:prstGeom>
              <a:solidFill>
                <a:srgbClr val="FF9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4" name="椭圆 133">
                <a:extLst>
                  <a:ext uri="{FF2B5EF4-FFF2-40B4-BE49-F238E27FC236}">
                    <a16:creationId xmlns:a16="http://schemas.microsoft.com/office/drawing/2014/main" id="{C4E0B0F3-AA0E-4F91-BDFC-357337055664}"/>
                  </a:ext>
                </a:extLst>
              </p:cNvPr>
              <p:cNvSpPr/>
              <p:nvPr/>
            </p:nvSpPr>
            <p:spPr>
              <a:xfrm>
                <a:off x="6196432" y="-979683"/>
                <a:ext cx="292100" cy="391431"/>
              </a:xfrm>
              <a:prstGeom prst="ellipse">
                <a:avLst/>
              </a:prstGeom>
              <a:solidFill>
                <a:srgbClr val="FF9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5" name="椭圆 134">
                <a:extLst>
                  <a:ext uri="{FF2B5EF4-FFF2-40B4-BE49-F238E27FC236}">
                    <a16:creationId xmlns:a16="http://schemas.microsoft.com/office/drawing/2014/main" id="{3551CA67-3F97-4EF6-B751-2EA4C283341F}"/>
                  </a:ext>
                </a:extLst>
              </p:cNvPr>
              <p:cNvSpPr/>
              <p:nvPr/>
            </p:nvSpPr>
            <p:spPr>
              <a:xfrm>
                <a:off x="8762739" y="-979683"/>
                <a:ext cx="292100" cy="391431"/>
              </a:xfrm>
              <a:prstGeom prst="ellipse">
                <a:avLst/>
              </a:prstGeom>
              <a:solidFill>
                <a:srgbClr val="FF9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25" name="文本占位符 1111"/>
            <p:cNvSpPr txBox="1">
              <a:spLocks/>
            </p:cNvSpPr>
            <p:nvPr/>
          </p:nvSpPr>
          <p:spPr>
            <a:xfrm>
              <a:off x="6064368" y="-969453"/>
              <a:ext cx="3102362" cy="391431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marL="0" indent="0" algn="r" defTabSz="91435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500" b="0" kern="1200">
                  <a:solidFill>
                    <a:srgbClr val="08A0E2"/>
                  </a:solidFill>
                  <a:latin typeface="+mn-lt"/>
                  <a:ea typeface="+mn-ea"/>
                  <a:cs typeface="+mn-cs"/>
                </a:defRPr>
              </a:lvl1pPr>
              <a:lvl2pPr marL="457177" indent="0" algn="l" defTabSz="91435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53" indent="0" algn="l" defTabSz="91435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31" indent="0" algn="l" defTabSz="91435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09" indent="0" algn="l" defTabSz="91435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474" indent="-228589" algn="l" defTabSz="91435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652" indent="-228589" algn="l" defTabSz="91435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8829" indent="-228589" algn="l" defTabSz="91435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006" indent="-228589" algn="l" defTabSz="91435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354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180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55600" dist="88900" dir="2700000" algn="tl" rotWithShape="0">
                      <a:prstClr val="black">
                        <a:alpha val="28000"/>
                      </a:prstClr>
                    </a:outerShdw>
                  </a:effectLst>
                  <a:uLnTx/>
                  <a:uFillTx/>
                  <a:latin typeface="+mj-ea"/>
                  <a:ea typeface="+mj-ea"/>
                  <a:cs typeface="+mn-cs"/>
                </a:rPr>
                <a:t>时   间</a:t>
              </a:r>
              <a:r>
                <a:rPr kumimoji="0" lang="zh-CN" altLang="en-US" sz="180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>
                    <a:outerShdw blurRad="355600" dist="88900" dir="2700000" algn="tl" rotWithShape="0">
                      <a:prstClr val="black">
                        <a:alpha val="28000"/>
                      </a:prstClr>
                    </a:outerShdw>
                  </a:effectLst>
                  <a:uLnTx/>
                  <a:uFillTx/>
                  <a:latin typeface="+mj-ea"/>
                  <a:ea typeface="+mj-ea"/>
                  <a:cs typeface="+mn-cs"/>
                </a:rPr>
                <a:t>：</a:t>
              </a:r>
              <a:r>
                <a:rPr kumimoji="0" lang="en-US" altLang="zh-CN" sz="180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>
                    <a:outerShdw blurRad="355600" dist="88900" dir="2700000" algn="tl" rotWithShape="0">
                      <a:prstClr val="black">
                        <a:alpha val="28000"/>
                      </a:prstClr>
                    </a:outerShdw>
                  </a:effectLst>
                  <a:uLnTx/>
                  <a:uFillTx/>
                  <a:latin typeface="+mj-ea"/>
                  <a:ea typeface="+mj-ea"/>
                  <a:cs typeface="+mn-cs"/>
                </a:rPr>
                <a:t>20XX</a:t>
              </a:r>
              <a:r>
                <a:rPr kumimoji="0" lang="zh-CN" altLang="en-US" sz="180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55600" dist="88900" dir="2700000" algn="tl" rotWithShape="0">
                      <a:prstClr val="black">
                        <a:alpha val="28000"/>
                      </a:prstClr>
                    </a:outerShdw>
                  </a:effectLst>
                  <a:uLnTx/>
                  <a:uFillTx/>
                  <a:latin typeface="+mj-ea"/>
                  <a:ea typeface="+mj-ea"/>
                  <a:cs typeface="+mn-cs"/>
                </a:rPr>
                <a:t>年</a:t>
              </a:r>
              <a:r>
                <a:rPr kumimoji="0" lang="en-US" altLang="zh-CN" sz="180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55600" dist="88900" dir="2700000" algn="tl" rotWithShape="0">
                      <a:prstClr val="black">
                        <a:alpha val="28000"/>
                      </a:prstClr>
                    </a:outerShdw>
                  </a:effectLst>
                  <a:uLnTx/>
                  <a:uFillTx/>
                  <a:latin typeface="+mj-ea"/>
                  <a:ea typeface="+mj-ea"/>
                  <a:cs typeface="+mn-cs"/>
                </a:rPr>
                <a:t>XX</a:t>
              </a:r>
              <a:r>
                <a:rPr kumimoji="0" lang="zh-CN" altLang="en-US" sz="180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55600" dist="88900" dir="2700000" algn="tl" rotWithShape="0">
                      <a:prstClr val="black">
                        <a:alpha val="28000"/>
                      </a:prstClr>
                    </a:outerShdw>
                  </a:effectLst>
                  <a:uLnTx/>
                  <a:uFillTx/>
                  <a:latin typeface="+mj-ea"/>
                  <a:ea typeface="+mj-ea"/>
                  <a:cs typeface="+mn-cs"/>
                </a:rPr>
                <a:t>月</a:t>
              </a:r>
              <a:endParaRPr kumimoji="0" lang="en-US" alt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55600" dist="88900" dir="2700000" algn="tl" rotWithShape="0">
                    <a:prstClr val="black">
                      <a:alpha val="28000"/>
                    </a:prstClr>
                  </a:outerShdw>
                </a:effectLst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</p:grpSp>
      <p:grpSp>
        <p:nvGrpSpPr>
          <p:cNvPr id="150" name="组合 149">
            <a:extLst>
              <a:ext uri="{FF2B5EF4-FFF2-40B4-BE49-F238E27FC236}">
                <a16:creationId xmlns:a16="http://schemas.microsoft.com/office/drawing/2014/main" id="{7563243F-BE21-46ED-8D44-B2567CDFFBAB}"/>
              </a:ext>
            </a:extLst>
          </p:cNvPr>
          <p:cNvGrpSpPr/>
          <p:nvPr/>
        </p:nvGrpSpPr>
        <p:grpSpPr>
          <a:xfrm>
            <a:off x="8429625" y="837908"/>
            <a:ext cx="2809874" cy="457054"/>
            <a:chOff x="8429625" y="837908"/>
            <a:chExt cx="2809874" cy="457054"/>
          </a:xfrm>
        </p:grpSpPr>
        <p:grpSp>
          <p:nvGrpSpPr>
            <p:cNvPr id="143" name="组合 142">
              <a:extLst>
                <a:ext uri="{FF2B5EF4-FFF2-40B4-BE49-F238E27FC236}">
                  <a16:creationId xmlns:a16="http://schemas.microsoft.com/office/drawing/2014/main" id="{508B519D-FE10-48EC-AB97-584C8DA0EB70}"/>
                </a:ext>
              </a:extLst>
            </p:cNvPr>
            <p:cNvGrpSpPr/>
            <p:nvPr/>
          </p:nvGrpSpPr>
          <p:grpSpPr>
            <a:xfrm>
              <a:off x="10795050" y="837908"/>
              <a:ext cx="444449" cy="457054"/>
              <a:chOff x="10795050" y="837908"/>
              <a:chExt cx="444449" cy="457054"/>
            </a:xfrm>
          </p:grpSpPr>
          <p:sp>
            <p:nvSpPr>
              <p:cNvPr id="141" name="businessman_57134">
                <a:extLst>
                  <a:ext uri="{FF2B5EF4-FFF2-40B4-BE49-F238E27FC236}">
                    <a16:creationId xmlns:a16="http://schemas.microsoft.com/office/drawing/2014/main" id="{BA2E213C-AC62-430F-A122-9F23A1BA063F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0884001" y="895204"/>
                <a:ext cx="279300" cy="304842"/>
              </a:xfrm>
              <a:custGeom>
                <a:avLst/>
                <a:gdLst>
                  <a:gd name="connsiteX0" fmla="*/ 243589 w 557114"/>
                  <a:gd name="connsiteY0" fmla="*/ 355438 h 608062"/>
                  <a:gd name="connsiteX1" fmla="*/ 277656 w 557114"/>
                  <a:gd name="connsiteY1" fmla="*/ 355438 h 608062"/>
                  <a:gd name="connsiteX2" fmla="*/ 277940 w 557114"/>
                  <a:gd name="connsiteY2" fmla="*/ 355438 h 608062"/>
                  <a:gd name="connsiteX3" fmla="*/ 278604 w 557114"/>
                  <a:gd name="connsiteY3" fmla="*/ 355438 h 608062"/>
                  <a:gd name="connsiteX4" fmla="*/ 279174 w 557114"/>
                  <a:gd name="connsiteY4" fmla="*/ 355438 h 608062"/>
                  <a:gd name="connsiteX5" fmla="*/ 279458 w 557114"/>
                  <a:gd name="connsiteY5" fmla="*/ 355438 h 608062"/>
                  <a:gd name="connsiteX6" fmla="*/ 279553 w 557114"/>
                  <a:gd name="connsiteY6" fmla="*/ 355438 h 608062"/>
                  <a:gd name="connsiteX7" fmla="*/ 313620 w 557114"/>
                  <a:gd name="connsiteY7" fmla="*/ 355438 h 608062"/>
                  <a:gd name="connsiteX8" fmla="*/ 324438 w 557114"/>
                  <a:gd name="connsiteY8" fmla="*/ 375432 h 608062"/>
                  <a:gd name="connsiteX9" fmla="*/ 298152 w 557114"/>
                  <a:gd name="connsiteY9" fmla="*/ 430202 h 608062"/>
                  <a:gd name="connsiteX10" fmla="*/ 301948 w 557114"/>
                  <a:gd name="connsiteY10" fmla="*/ 510272 h 608062"/>
                  <a:gd name="connsiteX11" fmla="*/ 356891 w 557114"/>
                  <a:gd name="connsiteY11" fmla="*/ 389172 h 608062"/>
                  <a:gd name="connsiteX12" fmla="*/ 356986 w 557114"/>
                  <a:gd name="connsiteY12" fmla="*/ 389172 h 608062"/>
                  <a:gd name="connsiteX13" fmla="*/ 376628 w 557114"/>
                  <a:gd name="connsiteY13" fmla="*/ 375337 h 608062"/>
                  <a:gd name="connsiteX14" fmla="*/ 383556 w 557114"/>
                  <a:gd name="connsiteY14" fmla="*/ 376474 h 608062"/>
                  <a:gd name="connsiteX15" fmla="*/ 383745 w 557114"/>
                  <a:gd name="connsiteY15" fmla="*/ 376569 h 608062"/>
                  <a:gd name="connsiteX16" fmla="*/ 518588 w 557114"/>
                  <a:gd name="connsiteY16" fmla="*/ 438920 h 608062"/>
                  <a:gd name="connsiteX17" fmla="*/ 557114 w 557114"/>
                  <a:gd name="connsiteY17" fmla="*/ 482224 h 608062"/>
                  <a:gd name="connsiteX18" fmla="*/ 557114 w 557114"/>
                  <a:gd name="connsiteY18" fmla="*/ 608062 h 608062"/>
                  <a:gd name="connsiteX19" fmla="*/ 279743 w 557114"/>
                  <a:gd name="connsiteY19" fmla="*/ 608062 h 608062"/>
                  <a:gd name="connsiteX20" fmla="*/ 279458 w 557114"/>
                  <a:gd name="connsiteY20" fmla="*/ 608062 h 608062"/>
                  <a:gd name="connsiteX21" fmla="*/ 279364 w 557114"/>
                  <a:gd name="connsiteY21" fmla="*/ 608062 h 608062"/>
                  <a:gd name="connsiteX22" fmla="*/ 279174 w 557114"/>
                  <a:gd name="connsiteY22" fmla="*/ 608062 h 608062"/>
                  <a:gd name="connsiteX23" fmla="*/ 278984 w 557114"/>
                  <a:gd name="connsiteY23" fmla="*/ 608062 h 608062"/>
                  <a:gd name="connsiteX24" fmla="*/ 278604 w 557114"/>
                  <a:gd name="connsiteY24" fmla="*/ 608062 h 608062"/>
                  <a:gd name="connsiteX25" fmla="*/ 278130 w 557114"/>
                  <a:gd name="connsiteY25" fmla="*/ 608062 h 608062"/>
                  <a:gd name="connsiteX26" fmla="*/ 277940 w 557114"/>
                  <a:gd name="connsiteY26" fmla="*/ 608062 h 608062"/>
                  <a:gd name="connsiteX27" fmla="*/ 277845 w 557114"/>
                  <a:gd name="connsiteY27" fmla="*/ 608062 h 608062"/>
                  <a:gd name="connsiteX28" fmla="*/ 277750 w 557114"/>
                  <a:gd name="connsiteY28" fmla="*/ 608062 h 608062"/>
                  <a:gd name="connsiteX29" fmla="*/ 277656 w 557114"/>
                  <a:gd name="connsiteY29" fmla="*/ 608062 h 608062"/>
                  <a:gd name="connsiteX30" fmla="*/ 277371 w 557114"/>
                  <a:gd name="connsiteY30" fmla="*/ 608062 h 608062"/>
                  <a:gd name="connsiteX31" fmla="*/ 0 w 557114"/>
                  <a:gd name="connsiteY31" fmla="*/ 608062 h 608062"/>
                  <a:gd name="connsiteX32" fmla="*/ 0 w 557114"/>
                  <a:gd name="connsiteY32" fmla="*/ 482224 h 608062"/>
                  <a:gd name="connsiteX33" fmla="*/ 38621 w 557114"/>
                  <a:gd name="connsiteY33" fmla="*/ 438920 h 608062"/>
                  <a:gd name="connsiteX34" fmla="*/ 173464 w 557114"/>
                  <a:gd name="connsiteY34" fmla="*/ 376569 h 608062"/>
                  <a:gd name="connsiteX35" fmla="*/ 173558 w 557114"/>
                  <a:gd name="connsiteY35" fmla="*/ 376474 h 608062"/>
                  <a:gd name="connsiteX36" fmla="*/ 180486 w 557114"/>
                  <a:gd name="connsiteY36" fmla="*/ 375337 h 608062"/>
                  <a:gd name="connsiteX37" fmla="*/ 200223 w 557114"/>
                  <a:gd name="connsiteY37" fmla="*/ 389172 h 608062"/>
                  <a:gd name="connsiteX38" fmla="*/ 255166 w 557114"/>
                  <a:gd name="connsiteY38" fmla="*/ 510272 h 608062"/>
                  <a:gd name="connsiteX39" fmla="*/ 258962 w 557114"/>
                  <a:gd name="connsiteY39" fmla="*/ 430202 h 608062"/>
                  <a:gd name="connsiteX40" fmla="*/ 232676 w 557114"/>
                  <a:gd name="connsiteY40" fmla="*/ 375432 h 608062"/>
                  <a:gd name="connsiteX41" fmla="*/ 243589 w 557114"/>
                  <a:gd name="connsiteY41" fmla="*/ 355438 h 608062"/>
                  <a:gd name="connsiteX42" fmla="*/ 276250 w 557114"/>
                  <a:gd name="connsiteY42" fmla="*/ 0 h 608062"/>
                  <a:gd name="connsiteX43" fmla="*/ 277674 w 557114"/>
                  <a:gd name="connsiteY43" fmla="*/ 0 h 608062"/>
                  <a:gd name="connsiteX44" fmla="*/ 277863 w 557114"/>
                  <a:gd name="connsiteY44" fmla="*/ 0 h 608062"/>
                  <a:gd name="connsiteX45" fmla="*/ 277958 w 557114"/>
                  <a:gd name="connsiteY45" fmla="*/ 0 h 608062"/>
                  <a:gd name="connsiteX46" fmla="*/ 279382 w 557114"/>
                  <a:gd name="connsiteY46" fmla="*/ 0 h 608062"/>
                  <a:gd name="connsiteX47" fmla="*/ 402570 w 557114"/>
                  <a:gd name="connsiteY47" fmla="*/ 104895 h 608062"/>
                  <a:gd name="connsiteX48" fmla="*/ 394693 w 557114"/>
                  <a:gd name="connsiteY48" fmla="*/ 159001 h 608062"/>
                  <a:gd name="connsiteX49" fmla="*/ 405892 w 557114"/>
                  <a:gd name="connsiteY49" fmla="*/ 184774 h 608062"/>
                  <a:gd name="connsiteX50" fmla="*/ 377040 w 557114"/>
                  <a:gd name="connsiteY50" fmla="*/ 236890 h 608062"/>
                  <a:gd name="connsiteX51" fmla="*/ 315731 w 557114"/>
                  <a:gd name="connsiteY51" fmla="*/ 311274 h 608062"/>
                  <a:gd name="connsiteX52" fmla="*/ 277958 w 557114"/>
                  <a:gd name="connsiteY52" fmla="*/ 319707 h 608062"/>
                  <a:gd name="connsiteX53" fmla="*/ 277958 w 557114"/>
                  <a:gd name="connsiteY53" fmla="*/ 319802 h 608062"/>
                  <a:gd name="connsiteX54" fmla="*/ 277863 w 557114"/>
                  <a:gd name="connsiteY54" fmla="*/ 319802 h 608062"/>
                  <a:gd name="connsiteX55" fmla="*/ 277674 w 557114"/>
                  <a:gd name="connsiteY55" fmla="*/ 319802 h 608062"/>
                  <a:gd name="connsiteX56" fmla="*/ 277674 w 557114"/>
                  <a:gd name="connsiteY56" fmla="*/ 319707 h 608062"/>
                  <a:gd name="connsiteX57" fmla="*/ 239901 w 557114"/>
                  <a:gd name="connsiteY57" fmla="*/ 311274 h 608062"/>
                  <a:gd name="connsiteX58" fmla="*/ 178592 w 557114"/>
                  <a:gd name="connsiteY58" fmla="*/ 236890 h 608062"/>
                  <a:gd name="connsiteX59" fmla="*/ 149740 w 557114"/>
                  <a:gd name="connsiteY59" fmla="*/ 184774 h 608062"/>
                  <a:gd name="connsiteX60" fmla="*/ 161034 w 557114"/>
                  <a:gd name="connsiteY60" fmla="*/ 159001 h 608062"/>
                  <a:gd name="connsiteX61" fmla="*/ 153062 w 557114"/>
                  <a:gd name="connsiteY61" fmla="*/ 104895 h 608062"/>
                  <a:gd name="connsiteX62" fmla="*/ 276250 w 557114"/>
                  <a:gd name="connsiteY62" fmla="*/ 0 h 6080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</a:cxnLst>
                <a:rect l="l" t="t" r="r" b="b"/>
                <a:pathLst>
                  <a:path w="557114" h="608062">
                    <a:moveTo>
                      <a:pt x="243589" y="355438"/>
                    </a:moveTo>
                    <a:lnTo>
                      <a:pt x="277656" y="355438"/>
                    </a:lnTo>
                    <a:lnTo>
                      <a:pt x="277940" y="355438"/>
                    </a:lnTo>
                    <a:lnTo>
                      <a:pt x="278604" y="355438"/>
                    </a:lnTo>
                    <a:lnTo>
                      <a:pt x="279174" y="355438"/>
                    </a:lnTo>
                    <a:lnTo>
                      <a:pt x="279458" y="355438"/>
                    </a:lnTo>
                    <a:lnTo>
                      <a:pt x="279553" y="355438"/>
                    </a:lnTo>
                    <a:lnTo>
                      <a:pt x="313620" y="355438"/>
                    </a:lnTo>
                    <a:cubicBezTo>
                      <a:pt x="325007" y="355438"/>
                      <a:pt x="330511" y="364630"/>
                      <a:pt x="324438" y="375432"/>
                    </a:cubicBezTo>
                    <a:cubicBezTo>
                      <a:pt x="321781" y="379980"/>
                      <a:pt x="298152" y="430202"/>
                      <a:pt x="298152" y="430202"/>
                    </a:cubicBezTo>
                    <a:lnTo>
                      <a:pt x="301948" y="510272"/>
                    </a:lnTo>
                    <a:cubicBezTo>
                      <a:pt x="317700" y="481655"/>
                      <a:pt x="343131" y="422432"/>
                      <a:pt x="356891" y="389172"/>
                    </a:cubicBezTo>
                    <a:cubicBezTo>
                      <a:pt x="356891" y="389172"/>
                      <a:pt x="356891" y="389172"/>
                      <a:pt x="356986" y="389172"/>
                    </a:cubicBezTo>
                    <a:cubicBezTo>
                      <a:pt x="359832" y="381117"/>
                      <a:pt x="367519" y="375337"/>
                      <a:pt x="376628" y="375337"/>
                    </a:cubicBezTo>
                    <a:cubicBezTo>
                      <a:pt x="379096" y="375337"/>
                      <a:pt x="381373" y="375716"/>
                      <a:pt x="383556" y="376474"/>
                    </a:cubicBezTo>
                    <a:cubicBezTo>
                      <a:pt x="383650" y="376474"/>
                      <a:pt x="383650" y="376474"/>
                      <a:pt x="383745" y="376569"/>
                    </a:cubicBezTo>
                    <a:cubicBezTo>
                      <a:pt x="387446" y="377706"/>
                      <a:pt x="464973" y="411724"/>
                      <a:pt x="518588" y="438920"/>
                    </a:cubicBezTo>
                    <a:cubicBezTo>
                      <a:pt x="542595" y="451049"/>
                      <a:pt x="557114" y="466305"/>
                      <a:pt x="557114" y="482224"/>
                    </a:cubicBezTo>
                    <a:lnTo>
                      <a:pt x="557114" y="608062"/>
                    </a:lnTo>
                    <a:lnTo>
                      <a:pt x="279743" y="608062"/>
                    </a:lnTo>
                    <a:lnTo>
                      <a:pt x="279458" y="608062"/>
                    </a:lnTo>
                    <a:lnTo>
                      <a:pt x="279364" y="608062"/>
                    </a:lnTo>
                    <a:lnTo>
                      <a:pt x="279174" y="608062"/>
                    </a:lnTo>
                    <a:lnTo>
                      <a:pt x="278984" y="608062"/>
                    </a:lnTo>
                    <a:lnTo>
                      <a:pt x="278604" y="608062"/>
                    </a:lnTo>
                    <a:lnTo>
                      <a:pt x="278130" y="608062"/>
                    </a:lnTo>
                    <a:lnTo>
                      <a:pt x="277940" y="608062"/>
                    </a:lnTo>
                    <a:lnTo>
                      <a:pt x="277845" y="608062"/>
                    </a:lnTo>
                    <a:lnTo>
                      <a:pt x="277750" y="608062"/>
                    </a:lnTo>
                    <a:lnTo>
                      <a:pt x="277656" y="608062"/>
                    </a:lnTo>
                    <a:lnTo>
                      <a:pt x="277371" y="608062"/>
                    </a:lnTo>
                    <a:lnTo>
                      <a:pt x="0" y="608062"/>
                    </a:lnTo>
                    <a:lnTo>
                      <a:pt x="0" y="482224"/>
                    </a:lnTo>
                    <a:cubicBezTo>
                      <a:pt x="0" y="466305"/>
                      <a:pt x="14519" y="451049"/>
                      <a:pt x="38621" y="438920"/>
                    </a:cubicBezTo>
                    <a:cubicBezTo>
                      <a:pt x="92141" y="411724"/>
                      <a:pt x="169668" y="377706"/>
                      <a:pt x="173464" y="376569"/>
                    </a:cubicBezTo>
                    <a:cubicBezTo>
                      <a:pt x="173464" y="376474"/>
                      <a:pt x="173464" y="376474"/>
                      <a:pt x="173558" y="376474"/>
                    </a:cubicBezTo>
                    <a:cubicBezTo>
                      <a:pt x="175741" y="375716"/>
                      <a:pt x="178018" y="375337"/>
                      <a:pt x="180486" y="375337"/>
                    </a:cubicBezTo>
                    <a:cubicBezTo>
                      <a:pt x="189595" y="375337"/>
                      <a:pt x="197282" y="381117"/>
                      <a:pt x="200223" y="389172"/>
                    </a:cubicBezTo>
                    <a:cubicBezTo>
                      <a:pt x="214078" y="422432"/>
                      <a:pt x="239414" y="481655"/>
                      <a:pt x="255166" y="510272"/>
                    </a:cubicBezTo>
                    <a:lnTo>
                      <a:pt x="258962" y="430202"/>
                    </a:lnTo>
                    <a:cubicBezTo>
                      <a:pt x="258962" y="430202"/>
                      <a:pt x="235333" y="379980"/>
                      <a:pt x="232676" y="375432"/>
                    </a:cubicBezTo>
                    <a:cubicBezTo>
                      <a:pt x="226603" y="364630"/>
                      <a:pt x="232107" y="355438"/>
                      <a:pt x="243589" y="355438"/>
                    </a:cubicBezTo>
                    <a:close/>
                    <a:moveTo>
                      <a:pt x="276250" y="0"/>
                    </a:moveTo>
                    <a:cubicBezTo>
                      <a:pt x="276725" y="0"/>
                      <a:pt x="277199" y="0"/>
                      <a:pt x="277674" y="0"/>
                    </a:cubicBezTo>
                    <a:cubicBezTo>
                      <a:pt x="277769" y="0"/>
                      <a:pt x="277769" y="0"/>
                      <a:pt x="277863" y="0"/>
                    </a:cubicBezTo>
                    <a:cubicBezTo>
                      <a:pt x="277863" y="0"/>
                      <a:pt x="277863" y="0"/>
                      <a:pt x="277958" y="0"/>
                    </a:cubicBezTo>
                    <a:cubicBezTo>
                      <a:pt x="278433" y="0"/>
                      <a:pt x="278907" y="0"/>
                      <a:pt x="279382" y="0"/>
                    </a:cubicBezTo>
                    <a:cubicBezTo>
                      <a:pt x="385487" y="0"/>
                      <a:pt x="405417" y="75615"/>
                      <a:pt x="402570" y="104895"/>
                    </a:cubicBezTo>
                    <a:cubicBezTo>
                      <a:pt x="400387" y="128395"/>
                      <a:pt x="394693" y="159001"/>
                      <a:pt x="394693" y="159001"/>
                    </a:cubicBezTo>
                    <a:cubicBezTo>
                      <a:pt x="394693" y="159001"/>
                      <a:pt x="405892" y="164118"/>
                      <a:pt x="405892" y="184774"/>
                    </a:cubicBezTo>
                    <a:cubicBezTo>
                      <a:pt x="402001" y="236511"/>
                      <a:pt x="381311" y="214149"/>
                      <a:pt x="377040" y="236890"/>
                    </a:cubicBezTo>
                    <a:cubicBezTo>
                      <a:pt x="370017" y="274603"/>
                      <a:pt x="336610" y="301893"/>
                      <a:pt x="315731" y="311274"/>
                    </a:cubicBezTo>
                    <a:cubicBezTo>
                      <a:pt x="303583" y="316770"/>
                      <a:pt x="291055" y="319518"/>
                      <a:pt x="277958" y="319707"/>
                    </a:cubicBezTo>
                    <a:lnTo>
                      <a:pt x="277958" y="319802"/>
                    </a:lnTo>
                    <a:cubicBezTo>
                      <a:pt x="277863" y="319802"/>
                      <a:pt x="277863" y="319802"/>
                      <a:pt x="277863" y="319802"/>
                    </a:cubicBezTo>
                    <a:cubicBezTo>
                      <a:pt x="277769" y="319802"/>
                      <a:pt x="277769" y="319802"/>
                      <a:pt x="277674" y="319802"/>
                    </a:cubicBezTo>
                    <a:lnTo>
                      <a:pt x="277674" y="319707"/>
                    </a:lnTo>
                    <a:cubicBezTo>
                      <a:pt x="264577" y="319518"/>
                      <a:pt x="252049" y="316770"/>
                      <a:pt x="239901" y="311274"/>
                    </a:cubicBezTo>
                    <a:cubicBezTo>
                      <a:pt x="219022" y="301893"/>
                      <a:pt x="185615" y="274603"/>
                      <a:pt x="178592" y="236890"/>
                    </a:cubicBezTo>
                    <a:cubicBezTo>
                      <a:pt x="174321" y="214149"/>
                      <a:pt x="153631" y="236511"/>
                      <a:pt x="149740" y="184774"/>
                    </a:cubicBezTo>
                    <a:cubicBezTo>
                      <a:pt x="149740" y="164118"/>
                      <a:pt x="161034" y="159001"/>
                      <a:pt x="161034" y="159001"/>
                    </a:cubicBezTo>
                    <a:cubicBezTo>
                      <a:pt x="161034" y="159001"/>
                      <a:pt x="155245" y="128395"/>
                      <a:pt x="153062" y="104895"/>
                    </a:cubicBezTo>
                    <a:cubicBezTo>
                      <a:pt x="150215" y="75615"/>
                      <a:pt x="170145" y="0"/>
                      <a:pt x="276250" y="0"/>
                    </a:cubicBezTo>
                    <a:close/>
                  </a:path>
                </a:pathLst>
              </a:custGeom>
              <a:solidFill>
                <a:srgbClr val="1A3172"/>
              </a:solidFill>
              <a:ln>
                <a:noFill/>
              </a:ln>
            </p:spPr>
          </p:sp>
          <p:sp>
            <p:nvSpPr>
              <p:cNvPr id="142" name="椭圆 141">
                <a:extLst>
                  <a:ext uri="{FF2B5EF4-FFF2-40B4-BE49-F238E27FC236}">
                    <a16:creationId xmlns:a16="http://schemas.microsoft.com/office/drawing/2014/main" id="{2FCBF7DA-AC4F-420D-ADE1-C61CA4DB730D}"/>
                  </a:ext>
                </a:extLst>
              </p:cNvPr>
              <p:cNvSpPr/>
              <p:nvPr/>
            </p:nvSpPr>
            <p:spPr>
              <a:xfrm>
                <a:off x="10795050" y="837908"/>
                <a:ext cx="444449" cy="457054"/>
              </a:xfrm>
              <a:prstGeom prst="ellipse">
                <a:avLst/>
              </a:prstGeom>
              <a:noFill/>
              <a:ln w="25400">
                <a:solidFill>
                  <a:srgbClr val="1A31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44" name="文本框 143">
              <a:extLst>
                <a:ext uri="{FF2B5EF4-FFF2-40B4-BE49-F238E27FC236}">
                  <a16:creationId xmlns:a16="http://schemas.microsoft.com/office/drawing/2014/main" id="{41BA2665-CA7C-45C3-B643-643E65158542}"/>
                </a:ext>
              </a:extLst>
            </p:cNvPr>
            <p:cNvSpPr txBox="1"/>
            <p:nvPr/>
          </p:nvSpPr>
          <p:spPr>
            <a:xfrm>
              <a:off x="8429625" y="915813"/>
              <a:ext cx="232094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XX</a:t>
              </a:r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大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学电子商务专</a:t>
              </a:r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业</a:t>
              </a:r>
            </a:p>
          </p:txBody>
        </p:sp>
      </p:grpSp>
      <p:cxnSp>
        <p:nvCxnSpPr>
          <p:cNvPr id="146" name="直接连接符 145">
            <a:extLst>
              <a:ext uri="{FF2B5EF4-FFF2-40B4-BE49-F238E27FC236}">
                <a16:creationId xmlns:a16="http://schemas.microsoft.com/office/drawing/2014/main" id="{7AC61BBD-F84F-4053-95E8-023B03D96E78}"/>
              </a:ext>
            </a:extLst>
          </p:cNvPr>
          <p:cNvCxnSpPr/>
          <p:nvPr/>
        </p:nvCxnSpPr>
        <p:spPr>
          <a:xfrm>
            <a:off x="1651343" y="4943475"/>
            <a:ext cx="663232" cy="0"/>
          </a:xfrm>
          <a:prstGeom prst="line">
            <a:avLst/>
          </a:prstGeom>
          <a:ln w="38100">
            <a:solidFill>
              <a:srgbClr val="FF9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9" name="组合 148">
            <a:extLst>
              <a:ext uri="{FF2B5EF4-FFF2-40B4-BE49-F238E27FC236}">
                <a16:creationId xmlns:a16="http://schemas.microsoft.com/office/drawing/2014/main" id="{A90F3671-EB72-4C28-85A2-EEA3028A1B07}"/>
              </a:ext>
            </a:extLst>
          </p:cNvPr>
          <p:cNvGrpSpPr/>
          <p:nvPr/>
        </p:nvGrpSpPr>
        <p:grpSpPr>
          <a:xfrm>
            <a:off x="1508469" y="2000836"/>
            <a:ext cx="7067961" cy="2540904"/>
            <a:chOff x="1508469" y="2000836"/>
            <a:chExt cx="7067961" cy="2540904"/>
          </a:xfrm>
        </p:grpSpPr>
        <p:sp>
          <p:nvSpPr>
            <p:cNvPr id="123" name="标题 1104"/>
            <p:cNvSpPr txBox="1">
              <a:spLocks/>
            </p:cNvSpPr>
            <p:nvPr/>
          </p:nvSpPr>
          <p:spPr>
            <a:xfrm>
              <a:off x="1533869" y="2891804"/>
              <a:ext cx="6188531" cy="478635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r" defTabSz="914354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08A0E2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marL="0" marR="0" lvl="0" indent="0" algn="l" defTabSz="914354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uLnTx/>
                  <a:uFillTx/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Graduation thesis defense PPT template.</a:t>
              </a:r>
              <a:endPara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站酷快乐体2016修订版" panose="02010600030101010101" pitchFamily="2" charset="-122"/>
                <a:ea typeface="站酷快乐体2016修订版" panose="02010600030101010101" pitchFamily="2" charset="-122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1508469" y="3308709"/>
              <a:ext cx="7067961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5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汉仪大宋简" panose="02010609000101010101" pitchFamily="49" charset="-122"/>
                  <a:ea typeface="汉仪大宋简" panose="02010609000101010101" pitchFamily="49" charset="-122"/>
                </a:rPr>
                <a:t>毕业论文答辩</a:t>
              </a:r>
              <a:r>
                <a:rPr lang="en-US" altLang="zh-CN" sz="5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汉仪大宋简" panose="02010609000101010101" pitchFamily="49" charset="-122"/>
                  <a:ea typeface="汉仪大宋简" panose="02010609000101010101" pitchFamily="49" charset="-122"/>
                </a:rPr>
                <a:t>PPT</a:t>
              </a:r>
              <a:r>
                <a:rPr lang="zh-CN" altLang="en-US" sz="5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汉仪大宋简" panose="02010609000101010101" pitchFamily="49" charset="-122"/>
                  <a:ea typeface="汉仪大宋简" panose="02010609000101010101" pitchFamily="49" charset="-122"/>
                </a:rPr>
                <a:t>模板</a:t>
              </a:r>
              <a:endPara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大宋简" panose="02010609000101010101" pitchFamily="49" charset="-122"/>
                <a:ea typeface="汉仪大宋简" panose="02010609000101010101" pitchFamily="49" charset="-122"/>
              </a:endParaRPr>
            </a:p>
          </p:txBody>
        </p:sp>
        <p:sp>
          <p:nvSpPr>
            <p:cNvPr id="140" name="矩形 139">
              <a:extLst>
                <a:ext uri="{FF2B5EF4-FFF2-40B4-BE49-F238E27FC236}">
                  <a16:creationId xmlns:a16="http://schemas.microsoft.com/office/drawing/2014/main" id="{D256075D-C6EB-4F97-BA52-3F014741DEDF}"/>
                </a:ext>
              </a:extLst>
            </p:cNvPr>
            <p:cNvSpPr/>
            <p:nvPr/>
          </p:nvSpPr>
          <p:spPr>
            <a:xfrm>
              <a:off x="1533868" y="4126242"/>
              <a:ext cx="7042561" cy="4154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Lorem Ipsum is simply dummy text of the printing and typesetting industry. </a:t>
              </a:r>
            </a:p>
          </p:txBody>
        </p:sp>
        <p:sp>
          <p:nvSpPr>
            <p:cNvPr id="147" name="文本框 146">
              <a:extLst>
                <a:ext uri="{FF2B5EF4-FFF2-40B4-BE49-F238E27FC236}">
                  <a16:creationId xmlns:a16="http://schemas.microsoft.com/office/drawing/2014/main" id="{72C02B21-F0CD-443B-8699-5C97FF34805B}"/>
                </a:ext>
              </a:extLst>
            </p:cNvPr>
            <p:cNvSpPr txBox="1"/>
            <p:nvPr/>
          </p:nvSpPr>
          <p:spPr>
            <a:xfrm>
              <a:off x="1533869" y="2000836"/>
              <a:ext cx="2091501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20XX</a:t>
              </a:r>
              <a:endParaRPr lang="zh-CN" altLang="en-US" sz="60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56706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3D7CB3F7-1F42-4371-BE0D-DC6B956878DA}"/>
              </a:ext>
            </a:extLst>
          </p:cNvPr>
          <p:cNvSpPr/>
          <p:nvPr/>
        </p:nvSpPr>
        <p:spPr>
          <a:xfrm>
            <a:off x="0" y="0"/>
            <a:ext cx="67151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C87E6634-6393-4661-8BE4-C8A84782F1EF}"/>
              </a:ext>
            </a:extLst>
          </p:cNvPr>
          <p:cNvSpPr/>
          <p:nvPr/>
        </p:nvSpPr>
        <p:spPr>
          <a:xfrm>
            <a:off x="671512" y="0"/>
            <a:ext cx="11520488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BD018F55-BBFC-4FC4-848C-91CA2E73F433}"/>
              </a:ext>
            </a:extLst>
          </p:cNvPr>
          <p:cNvSpPr/>
          <p:nvPr/>
        </p:nvSpPr>
        <p:spPr>
          <a:xfrm>
            <a:off x="1680377" y="371475"/>
            <a:ext cx="10033350" cy="61150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C5760C0C-2075-4608-A3A7-89D3F67FAFA5}"/>
              </a:ext>
            </a:extLst>
          </p:cNvPr>
          <p:cNvGrpSpPr/>
          <p:nvPr/>
        </p:nvGrpSpPr>
        <p:grpSpPr>
          <a:xfrm>
            <a:off x="6277005" y="5218247"/>
            <a:ext cx="5125668" cy="771282"/>
            <a:chOff x="6277005" y="5218247"/>
            <a:chExt cx="5125668" cy="771282"/>
          </a:xfrm>
        </p:grpSpPr>
        <p:sp>
          <p:nvSpPr>
            <p:cNvPr id="30" name="菱形 29">
              <a:extLst>
                <a:ext uri="{FF2B5EF4-FFF2-40B4-BE49-F238E27FC236}">
                  <a16:creationId xmlns:a16="http://schemas.microsoft.com/office/drawing/2014/main" id="{9E65A9B1-B62A-4E25-AD9F-85677494557D}"/>
                </a:ext>
              </a:extLst>
            </p:cNvPr>
            <p:cNvSpPr/>
            <p:nvPr/>
          </p:nvSpPr>
          <p:spPr bwMode="auto">
            <a:xfrm>
              <a:off x="6277005" y="5218247"/>
              <a:ext cx="771282" cy="771282"/>
            </a:xfrm>
            <a:prstGeom prst="diamond">
              <a:avLst/>
            </a:prstGeom>
            <a:solidFill>
              <a:srgbClr val="1A3172"/>
            </a:solidFill>
            <a:ln w="38100">
              <a:noFill/>
            </a:ln>
            <a:effectLst>
              <a:outerShdw blurRad="355600" dist="88900" dir="2700000" algn="tl" rotWithShape="0">
                <a:srgbClr val="1A3172">
                  <a:alpha val="27000"/>
                </a:srgbClr>
              </a:outerShdw>
            </a:effectLst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 anchor="ctr">
              <a:noAutofit/>
            </a:bodyPr>
            <a:lstStyle/>
            <a:p>
              <a:pPr algn="ctr"/>
              <a:r>
                <a:rPr lang="en-US" altLang="zh-CN" sz="2400" dirty="0">
                  <a:solidFill>
                    <a:schemeClr val="bg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cs typeface="+mn-ea"/>
                  <a:sym typeface="+mn-lt"/>
                </a:rPr>
                <a:t>04</a:t>
              </a:r>
              <a:endParaRPr lang="zh-CN" altLang="en-US" sz="2400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8710D3EF-CB66-44EC-A489-47FD58CB748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81987" y="5239828"/>
              <a:ext cx="4120686" cy="7497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36000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3200" spc="600" dirty="0">
                  <a:solidFill>
                    <a:srgbClr val="1A317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致谢与参考文献</a:t>
              </a:r>
              <a:endParaRPr lang="en-US" altLang="zh-CN" sz="3200" spc="600" dirty="0">
                <a:solidFill>
                  <a:srgbClr val="1A317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656097DA-BDA1-4FD5-B879-8B58BCC1E068}"/>
              </a:ext>
            </a:extLst>
          </p:cNvPr>
          <p:cNvGrpSpPr/>
          <p:nvPr/>
        </p:nvGrpSpPr>
        <p:grpSpPr>
          <a:xfrm>
            <a:off x="6277005" y="1119176"/>
            <a:ext cx="5125668" cy="887669"/>
            <a:chOff x="6277005" y="1119176"/>
            <a:chExt cx="5125668" cy="887669"/>
          </a:xfrm>
        </p:grpSpPr>
        <p:sp>
          <p:nvSpPr>
            <p:cNvPr id="16" name="菱形 15">
              <a:extLst>
                <a:ext uri="{FF2B5EF4-FFF2-40B4-BE49-F238E27FC236}">
                  <a16:creationId xmlns:a16="http://schemas.microsoft.com/office/drawing/2014/main" id="{7AB7767D-B341-4A91-A160-03A63DAF2201}"/>
                </a:ext>
              </a:extLst>
            </p:cNvPr>
            <p:cNvSpPr/>
            <p:nvPr/>
          </p:nvSpPr>
          <p:spPr bwMode="auto">
            <a:xfrm>
              <a:off x="6277005" y="1235563"/>
              <a:ext cx="771282" cy="771282"/>
            </a:xfrm>
            <a:prstGeom prst="diamond">
              <a:avLst/>
            </a:prstGeom>
            <a:solidFill>
              <a:srgbClr val="1A3172"/>
            </a:solidFill>
            <a:ln w="38100">
              <a:noFill/>
            </a:ln>
            <a:effectLst>
              <a:outerShdw blurRad="355600" dist="88900" dir="2700000" algn="tl" rotWithShape="0">
                <a:srgbClr val="1A3172">
                  <a:alpha val="27000"/>
                </a:srgbClr>
              </a:outerShdw>
            </a:effectLst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 anchor="ctr">
              <a:noAutofit/>
            </a:bodyPr>
            <a:lstStyle/>
            <a:p>
              <a:pPr algn="ctr"/>
              <a:r>
                <a:rPr lang="en-US" altLang="zh-CN" sz="2400" dirty="0">
                  <a:solidFill>
                    <a:schemeClr val="bg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cs typeface="+mn-ea"/>
                  <a:sym typeface="+mn-lt"/>
                </a:rPr>
                <a:t>01</a:t>
              </a:r>
              <a:endParaRPr lang="zh-CN" altLang="en-US" sz="2400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9" name="TextBox 31">
              <a:extLst>
                <a:ext uri="{FF2B5EF4-FFF2-40B4-BE49-F238E27FC236}">
                  <a16:creationId xmlns:a16="http://schemas.microsoft.com/office/drawing/2014/main" id="{5BD178A9-9895-41E9-B185-68CFA4E1A77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81987" y="1119176"/>
              <a:ext cx="4120686" cy="7497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36000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3200" spc="600" dirty="0">
                  <a:solidFill>
                    <a:srgbClr val="1A317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研究背景及意义</a:t>
              </a:r>
              <a:endParaRPr lang="en-US" altLang="zh-CN" sz="3200" spc="600" dirty="0">
                <a:solidFill>
                  <a:srgbClr val="1A317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endParaRPr>
            </a:p>
          </p:txBody>
        </p:sp>
        <p:cxnSp>
          <p:nvCxnSpPr>
            <p:cNvPr id="34" name="直接连接符 33">
              <a:extLst>
                <a:ext uri="{FF2B5EF4-FFF2-40B4-BE49-F238E27FC236}">
                  <a16:creationId xmlns:a16="http://schemas.microsoft.com/office/drawing/2014/main" id="{E5FC5BF0-EA50-46D9-B802-74A17086C3BF}"/>
                </a:ext>
              </a:extLst>
            </p:cNvPr>
            <p:cNvCxnSpPr>
              <a:cxnSpLocks/>
            </p:cNvCxnSpPr>
            <p:nvPr/>
          </p:nvCxnSpPr>
          <p:spPr>
            <a:xfrm>
              <a:off x="7340054" y="2006845"/>
              <a:ext cx="3984488" cy="0"/>
            </a:xfrm>
            <a:prstGeom prst="line">
              <a:avLst/>
            </a:prstGeom>
            <a:ln w="6350" cap="rnd">
              <a:solidFill>
                <a:schemeClr val="tx1">
                  <a:lumMod val="75000"/>
                  <a:lumOff val="2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4F2AE5BE-B11A-472C-A3CE-EF2C55CEF39D}"/>
              </a:ext>
            </a:extLst>
          </p:cNvPr>
          <p:cNvGrpSpPr/>
          <p:nvPr/>
        </p:nvGrpSpPr>
        <p:grpSpPr>
          <a:xfrm>
            <a:off x="6277005" y="2597253"/>
            <a:ext cx="5125668" cy="771282"/>
            <a:chOff x="6277005" y="2597253"/>
            <a:chExt cx="5125668" cy="771282"/>
          </a:xfrm>
        </p:grpSpPr>
        <p:sp>
          <p:nvSpPr>
            <p:cNvPr id="22" name="菱形 21">
              <a:extLst>
                <a:ext uri="{FF2B5EF4-FFF2-40B4-BE49-F238E27FC236}">
                  <a16:creationId xmlns:a16="http://schemas.microsoft.com/office/drawing/2014/main" id="{4FF94869-472B-4EC0-9347-E9C5615F66FC}"/>
                </a:ext>
              </a:extLst>
            </p:cNvPr>
            <p:cNvSpPr/>
            <p:nvPr/>
          </p:nvSpPr>
          <p:spPr bwMode="auto">
            <a:xfrm>
              <a:off x="6277005" y="2597253"/>
              <a:ext cx="771282" cy="771282"/>
            </a:xfrm>
            <a:prstGeom prst="diamond">
              <a:avLst/>
            </a:prstGeom>
            <a:solidFill>
              <a:srgbClr val="1A3172"/>
            </a:solidFill>
            <a:ln w="38100">
              <a:noFill/>
            </a:ln>
            <a:effectLst>
              <a:outerShdw blurRad="355600" dist="88900" dir="2700000" algn="tl" rotWithShape="0">
                <a:srgbClr val="1A3172">
                  <a:alpha val="27000"/>
                </a:srgbClr>
              </a:outerShdw>
            </a:effectLst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 anchor="ctr">
              <a:noAutofit/>
            </a:bodyPr>
            <a:lstStyle/>
            <a:p>
              <a:pPr algn="ctr"/>
              <a:r>
                <a:rPr lang="en-US" altLang="zh-CN" sz="2400" dirty="0">
                  <a:solidFill>
                    <a:schemeClr val="bg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cs typeface="+mn-ea"/>
                  <a:sym typeface="+mn-lt"/>
                </a:rPr>
                <a:t>02</a:t>
              </a:r>
              <a:endParaRPr lang="zh-CN" altLang="en-US" sz="2400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24" name="TextBox 31">
              <a:extLst>
                <a:ext uri="{FF2B5EF4-FFF2-40B4-BE49-F238E27FC236}">
                  <a16:creationId xmlns:a16="http://schemas.microsoft.com/office/drawing/2014/main" id="{C26C69FD-9DBC-4C22-A409-BC719D23CC2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81987" y="2618834"/>
              <a:ext cx="4120686" cy="7497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36000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>
                <a:spcBef>
                  <a:spcPct val="0"/>
                </a:spcBef>
              </a:pPr>
              <a:r>
                <a:rPr lang="zh-CN" altLang="en-US" sz="3200" spc="600" dirty="0">
                  <a:solidFill>
                    <a:srgbClr val="1A317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研究材料和方法</a:t>
              </a:r>
              <a:endParaRPr lang="en-US" altLang="zh-CN" sz="3200" spc="600" dirty="0">
                <a:solidFill>
                  <a:srgbClr val="1A317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+mn-lt"/>
              </a:endParaRPr>
            </a:p>
          </p:txBody>
        </p:sp>
        <p:cxnSp>
          <p:nvCxnSpPr>
            <p:cNvPr id="37" name="直接连接符 36">
              <a:extLst>
                <a:ext uri="{FF2B5EF4-FFF2-40B4-BE49-F238E27FC236}">
                  <a16:creationId xmlns:a16="http://schemas.microsoft.com/office/drawing/2014/main" id="{914EA6D0-E428-400D-A260-E21A80AA84B7}"/>
                </a:ext>
              </a:extLst>
            </p:cNvPr>
            <p:cNvCxnSpPr>
              <a:cxnSpLocks/>
            </p:cNvCxnSpPr>
            <p:nvPr/>
          </p:nvCxnSpPr>
          <p:spPr>
            <a:xfrm>
              <a:off x="7340054" y="3368535"/>
              <a:ext cx="3984488" cy="0"/>
            </a:xfrm>
            <a:prstGeom prst="line">
              <a:avLst/>
            </a:prstGeom>
            <a:ln w="6350" cap="rnd">
              <a:solidFill>
                <a:schemeClr val="tx1">
                  <a:lumMod val="75000"/>
                  <a:lumOff val="2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B4E93CCD-022F-43FE-8AF5-F5F58C4268D3}"/>
              </a:ext>
            </a:extLst>
          </p:cNvPr>
          <p:cNvGrpSpPr/>
          <p:nvPr/>
        </p:nvGrpSpPr>
        <p:grpSpPr>
          <a:xfrm>
            <a:off x="6277005" y="3958943"/>
            <a:ext cx="5125668" cy="771282"/>
            <a:chOff x="6277005" y="3958943"/>
            <a:chExt cx="5125668" cy="771282"/>
          </a:xfrm>
        </p:grpSpPr>
        <p:sp>
          <p:nvSpPr>
            <p:cNvPr id="26" name="菱形 25">
              <a:extLst>
                <a:ext uri="{FF2B5EF4-FFF2-40B4-BE49-F238E27FC236}">
                  <a16:creationId xmlns:a16="http://schemas.microsoft.com/office/drawing/2014/main" id="{063E169E-71CC-4D59-9EDC-3DDA547A98D4}"/>
                </a:ext>
              </a:extLst>
            </p:cNvPr>
            <p:cNvSpPr/>
            <p:nvPr/>
          </p:nvSpPr>
          <p:spPr bwMode="auto">
            <a:xfrm>
              <a:off x="6277005" y="3958943"/>
              <a:ext cx="771282" cy="771282"/>
            </a:xfrm>
            <a:prstGeom prst="diamond">
              <a:avLst/>
            </a:prstGeom>
            <a:solidFill>
              <a:srgbClr val="1A3172"/>
            </a:solidFill>
            <a:ln w="38100">
              <a:noFill/>
            </a:ln>
            <a:effectLst>
              <a:outerShdw blurRad="355600" dist="88900" dir="2700000" algn="tl" rotWithShape="0">
                <a:srgbClr val="1A3172">
                  <a:alpha val="27000"/>
                </a:srgbClr>
              </a:outerShdw>
            </a:effectLst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 anchor="ctr">
              <a:noAutofit/>
            </a:bodyPr>
            <a:lstStyle/>
            <a:p>
              <a:pPr algn="ctr"/>
              <a:r>
                <a:rPr lang="en-US" altLang="zh-CN" sz="2400" dirty="0">
                  <a:solidFill>
                    <a:schemeClr val="bg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cs typeface="+mn-ea"/>
                  <a:sym typeface="+mn-lt"/>
                </a:rPr>
                <a:t>03</a:t>
              </a:r>
              <a:endParaRPr lang="zh-CN" altLang="en-US" sz="2400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28" name="TextBox 31">
              <a:extLst>
                <a:ext uri="{FF2B5EF4-FFF2-40B4-BE49-F238E27FC236}">
                  <a16:creationId xmlns:a16="http://schemas.microsoft.com/office/drawing/2014/main" id="{0C1EF49A-51FB-4552-A0A5-82C7D37FE4B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281987" y="3980524"/>
              <a:ext cx="4120686" cy="7497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36000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>
                <a:spcBef>
                  <a:spcPct val="0"/>
                </a:spcBef>
              </a:pPr>
              <a:r>
                <a:rPr lang="zh-CN" altLang="en-US" sz="3200" spc="600" dirty="0">
                  <a:solidFill>
                    <a:srgbClr val="1A317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研究结果与讨论</a:t>
              </a:r>
              <a:endParaRPr lang="en-US" altLang="zh-CN" sz="3200" spc="600" dirty="0">
                <a:solidFill>
                  <a:srgbClr val="1A317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+mn-lt"/>
              </a:endParaRPr>
            </a:p>
          </p:txBody>
        </p:sp>
        <p:cxnSp>
          <p:nvCxnSpPr>
            <p:cNvPr id="38" name="直接连接符 37">
              <a:extLst>
                <a:ext uri="{FF2B5EF4-FFF2-40B4-BE49-F238E27FC236}">
                  <a16:creationId xmlns:a16="http://schemas.microsoft.com/office/drawing/2014/main" id="{705A28FF-E7A5-4FA9-86F5-5509DEC46D24}"/>
                </a:ext>
              </a:extLst>
            </p:cNvPr>
            <p:cNvCxnSpPr>
              <a:cxnSpLocks/>
            </p:cNvCxnSpPr>
            <p:nvPr/>
          </p:nvCxnSpPr>
          <p:spPr>
            <a:xfrm>
              <a:off x="7340054" y="4724350"/>
              <a:ext cx="3984488" cy="0"/>
            </a:xfrm>
            <a:prstGeom prst="line">
              <a:avLst/>
            </a:prstGeom>
            <a:ln w="6350" cap="rnd">
              <a:solidFill>
                <a:schemeClr val="tx1">
                  <a:lumMod val="75000"/>
                  <a:lumOff val="2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id="{5E117E05-90C0-4A69-9A5D-50C192B51C1B}"/>
              </a:ext>
            </a:extLst>
          </p:cNvPr>
          <p:cNvGrpSpPr/>
          <p:nvPr/>
        </p:nvGrpSpPr>
        <p:grpSpPr>
          <a:xfrm>
            <a:off x="333378" y="1405691"/>
            <a:ext cx="4216744" cy="4311372"/>
            <a:chOff x="1329535" y="2086986"/>
            <a:chExt cx="2851930" cy="2999852"/>
          </a:xfrm>
        </p:grpSpPr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4FAE2484-586C-41FB-8C9F-42684E93B727}"/>
                </a:ext>
              </a:extLst>
            </p:cNvPr>
            <p:cNvSpPr/>
            <p:nvPr/>
          </p:nvSpPr>
          <p:spPr>
            <a:xfrm>
              <a:off x="1485000" y="2799000"/>
              <a:ext cx="2541000" cy="562912"/>
            </a:xfrm>
            <a:prstGeom prst="rect">
              <a:avLst/>
            </a:prstGeom>
            <a:noFill/>
          </p:spPr>
          <p:txBody>
            <a:bodyPr wrap="none" anchor="ctr">
              <a:norm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cs typeface="+mn-ea"/>
                  <a:sym typeface="+mn-lt"/>
                </a:rPr>
                <a:t>CONTENTS</a:t>
              </a:r>
            </a:p>
          </p:txBody>
        </p:sp>
        <p:sp>
          <p:nvSpPr>
            <p:cNvPr id="56" name="菱形 55">
              <a:extLst>
                <a:ext uri="{FF2B5EF4-FFF2-40B4-BE49-F238E27FC236}">
                  <a16:creationId xmlns:a16="http://schemas.microsoft.com/office/drawing/2014/main" id="{455AD134-E533-41AF-A010-7D19CC4B036A}"/>
                </a:ext>
              </a:extLst>
            </p:cNvPr>
            <p:cNvSpPr/>
            <p:nvPr/>
          </p:nvSpPr>
          <p:spPr bwMode="auto">
            <a:xfrm>
              <a:off x="1329535" y="2086986"/>
              <a:ext cx="2851930" cy="2999852"/>
            </a:xfrm>
            <a:prstGeom prst="diamond">
              <a:avLst/>
            </a:prstGeom>
            <a:solidFill>
              <a:srgbClr val="1A3172"/>
            </a:solidFill>
            <a:ln w="38100">
              <a:noFill/>
            </a:ln>
            <a:effectLst>
              <a:outerShdw blurRad="355600" dist="88900" dir="2700000" algn="tl" rotWithShape="0">
                <a:srgbClr val="1A3172">
                  <a:alpha val="27000"/>
                </a:srgbClr>
              </a:outerShdw>
            </a:effectLst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 anchor="ctr">
              <a:noAutofit/>
            </a:bodyPr>
            <a:lstStyle/>
            <a:p>
              <a:pPr algn="ctr"/>
              <a:endParaRPr lang="zh-CN" altLang="en-US" sz="2400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6262F809-0DA6-4408-93D7-57366F2B23EA}"/>
                </a:ext>
              </a:extLst>
            </p:cNvPr>
            <p:cNvSpPr txBox="1"/>
            <p:nvPr/>
          </p:nvSpPr>
          <p:spPr>
            <a:xfrm>
              <a:off x="2240557" y="3361912"/>
              <a:ext cx="900000" cy="450000"/>
            </a:xfrm>
            <a:prstGeom prst="rect">
              <a:avLst/>
            </a:prstGeom>
            <a:noFill/>
          </p:spPr>
          <p:txBody>
            <a:bodyPr wrap="none" rtlCol="0" anchor="ctr">
              <a:normAutofit fontScale="92500" lnSpcReduction="20000"/>
            </a:bodyPr>
            <a:lstStyle/>
            <a:p>
              <a:pPr algn="ctr"/>
              <a:r>
                <a:rPr lang="zh-CN" altLang="en-US" sz="44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目录</a:t>
              </a:r>
              <a:endParaRPr lang="en-US" altLang="zh-CN" sz="44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cxnSp>
          <p:nvCxnSpPr>
            <p:cNvPr id="12" name="直接连接符 11">
              <a:extLst>
                <a:ext uri="{FF2B5EF4-FFF2-40B4-BE49-F238E27FC236}">
                  <a16:creationId xmlns:a16="http://schemas.microsoft.com/office/drawing/2014/main" id="{0E8990A4-B15E-42BD-8CFC-17AA62C48851}"/>
                </a:ext>
              </a:extLst>
            </p:cNvPr>
            <p:cNvCxnSpPr>
              <a:cxnSpLocks/>
              <a:stCxn id="10" idx="1"/>
            </p:cNvCxnSpPr>
            <p:nvPr/>
          </p:nvCxnSpPr>
          <p:spPr>
            <a:xfrm flipH="1">
              <a:off x="1655557" y="3586912"/>
              <a:ext cx="585000" cy="0"/>
            </a:xfrm>
            <a:prstGeom prst="line">
              <a:avLst/>
            </a:prstGeom>
            <a:ln w="6350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>
              <a:extLst>
                <a:ext uri="{FF2B5EF4-FFF2-40B4-BE49-F238E27FC236}">
                  <a16:creationId xmlns:a16="http://schemas.microsoft.com/office/drawing/2014/main" id="{827A49ED-7017-4223-950D-021CC51A116A}"/>
                </a:ext>
              </a:extLst>
            </p:cNvPr>
            <p:cNvCxnSpPr>
              <a:stCxn id="10" idx="3"/>
            </p:cNvCxnSpPr>
            <p:nvPr/>
          </p:nvCxnSpPr>
          <p:spPr>
            <a:xfrm>
              <a:off x="3140557" y="3586912"/>
              <a:ext cx="586800" cy="0"/>
            </a:xfrm>
            <a:prstGeom prst="line">
              <a:avLst/>
            </a:prstGeom>
            <a:ln w="6350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id="{A276A2FA-C602-47EF-8508-207BEA43C472}"/>
              </a:ext>
            </a:extLst>
          </p:cNvPr>
          <p:cNvCxnSpPr/>
          <p:nvPr/>
        </p:nvCxnSpPr>
        <p:spPr>
          <a:xfrm flipH="1">
            <a:off x="1407501" y="568813"/>
            <a:ext cx="1034249" cy="1123950"/>
          </a:xfrm>
          <a:prstGeom prst="line">
            <a:avLst/>
          </a:prstGeom>
          <a:ln w="25400">
            <a:solidFill>
              <a:schemeClr val="tx1">
                <a:lumMod val="85000"/>
                <a:lumOff val="1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>
            <a:extLst>
              <a:ext uri="{FF2B5EF4-FFF2-40B4-BE49-F238E27FC236}">
                <a16:creationId xmlns:a16="http://schemas.microsoft.com/office/drawing/2014/main" id="{A6C5B3C3-D3B9-48B7-B7D7-F610B176B49B}"/>
              </a:ext>
            </a:extLst>
          </p:cNvPr>
          <p:cNvCxnSpPr>
            <a:cxnSpLocks/>
          </p:cNvCxnSpPr>
          <p:nvPr/>
        </p:nvCxnSpPr>
        <p:spPr>
          <a:xfrm flipH="1">
            <a:off x="2003458" y="1034216"/>
            <a:ext cx="438292" cy="434758"/>
          </a:xfrm>
          <a:prstGeom prst="line">
            <a:avLst/>
          </a:prstGeom>
          <a:ln w="25400">
            <a:solidFill>
              <a:srgbClr val="FF9C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>
            <a:extLst>
              <a:ext uri="{FF2B5EF4-FFF2-40B4-BE49-F238E27FC236}">
                <a16:creationId xmlns:a16="http://schemas.microsoft.com/office/drawing/2014/main" id="{F5515203-46AE-4F89-9857-E80A8DC8E635}"/>
              </a:ext>
            </a:extLst>
          </p:cNvPr>
          <p:cNvCxnSpPr/>
          <p:nvPr/>
        </p:nvCxnSpPr>
        <p:spPr>
          <a:xfrm flipH="1">
            <a:off x="2389134" y="5524259"/>
            <a:ext cx="1034249" cy="1123950"/>
          </a:xfrm>
          <a:prstGeom prst="line">
            <a:avLst/>
          </a:prstGeom>
          <a:ln w="25400">
            <a:solidFill>
              <a:schemeClr val="tx1">
                <a:lumMod val="85000"/>
                <a:lumOff val="1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接连接符 62">
            <a:extLst>
              <a:ext uri="{FF2B5EF4-FFF2-40B4-BE49-F238E27FC236}">
                <a16:creationId xmlns:a16="http://schemas.microsoft.com/office/drawing/2014/main" id="{3C1E4A64-FB8D-4D5F-A60E-C44C1E802FE7}"/>
              </a:ext>
            </a:extLst>
          </p:cNvPr>
          <p:cNvCxnSpPr>
            <a:cxnSpLocks/>
          </p:cNvCxnSpPr>
          <p:nvPr/>
        </p:nvCxnSpPr>
        <p:spPr>
          <a:xfrm flipH="1">
            <a:off x="2490345" y="5650502"/>
            <a:ext cx="438292" cy="434758"/>
          </a:xfrm>
          <a:prstGeom prst="line">
            <a:avLst/>
          </a:prstGeom>
          <a:ln w="25400">
            <a:solidFill>
              <a:srgbClr val="FF9C00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9045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677419" y="598161"/>
            <a:ext cx="10825884" cy="5667826"/>
          </a:xfrm>
          <a:prstGeom prst="rect">
            <a:avLst/>
          </a:prstGeom>
          <a:blipFill dpi="0" rotWithShape="1">
            <a:blip r:embed="rId4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>
            <a:off x="5015410" y="1465053"/>
            <a:ext cx="2149901" cy="2149901"/>
            <a:chOff x="5015408" y="1196255"/>
            <a:chExt cx="2149901" cy="2149901"/>
          </a:xfrm>
        </p:grpSpPr>
        <p:sp>
          <p:nvSpPr>
            <p:cNvPr id="10" name="菱形 9">
              <a:extLst>
                <a:ext uri="{FF2B5EF4-FFF2-40B4-BE49-F238E27FC236}">
                  <a16:creationId xmlns:a16="http://schemas.microsoft.com/office/drawing/2014/main" id="{7AB7767D-B341-4A91-A160-03A63DAF2201}"/>
                </a:ext>
              </a:extLst>
            </p:cNvPr>
            <p:cNvSpPr/>
            <p:nvPr/>
          </p:nvSpPr>
          <p:spPr bwMode="auto">
            <a:xfrm>
              <a:off x="5015408" y="1196255"/>
              <a:ext cx="2149901" cy="2149901"/>
            </a:xfrm>
            <a:prstGeom prst="diamond">
              <a:avLst/>
            </a:prstGeom>
            <a:solidFill>
              <a:srgbClr val="1A3172"/>
            </a:solidFill>
            <a:ln w="38100">
              <a:solidFill>
                <a:srgbClr val="1A3172"/>
              </a:solidFill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 anchor="ctr">
              <a:noAutofit/>
            </a:bodyPr>
            <a:lstStyle/>
            <a:p>
              <a:pPr algn="ctr"/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5357655" y="1671042"/>
              <a:ext cx="1476686" cy="120032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US" altLang="zh-CN" sz="7200" b="1" spc="600" dirty="0">
                  <a:solidFill>
                    <a:schemeClr val="bg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cs typeface="+mn-ea"/>
                  <a:sym typeface="+mn-lt"/>
                </a:rPr>
                <a:t>01</a:t>
              </a:r>
              <a:endParaRPr lang="zh-CN" altLang="en-US" sz="7200" b="1" spc="600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+mn-ea"/>
                <a:sym typeface="+mn-lt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2949700" y="3743491"/>
            <a:ext cx="6260098" cy="119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5400" b="1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研究背景及意义</a:t>
            </a:r>
            <a:endParaRPr lang="en-US" altLang="zh-CN" sz="5400" b="1" spc="600" dirty="0">
              <a:solidFill>
                <a:schemeClr val="tx1">
                  <a:lumMod val="85000"/>
                  <a:lumOff val="15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6EEEEB05-DBAB-44EA-94AA-62B383E59918}"/>
              </a:ext>
            </a:extLst>
          </p:cNvPr>
          <p:cNvSpPr/>
          <p:nvPr/>
        </p:nvSpPr>
        <p:spPr>
          <a:xfrm>
            <a:off x="2960980" y="4910084"/>
            <a:ext cx="6281320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is simply dummy text of the printing and typesetting industry. </a:t>
            </a:r>
          </a:p>
        </p:txBody>
      </p:sp>
    </p:spTree>
    <p:extLst>
      <p:ext uri="{BB962C8B-B14F-4D97-AF65-F5344CB8AC3E}">
        <p14:creationId xmlns:p14="http://schemas.microsoft.com/office/powerpoint/2010/main" val="614866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>
            <a:extLst>
              <a:ext uri="{FF2B5EF4-FFF2-40B4-BE49-F238E27FC236}">
                <a16:creationId xmlns:a16="http://schemas.microsoft.com/office/drawing/2014/main" id="{C49F40EA-E27B-449E-B6B0-888B579ADCF4}"/>
              </a:ext>
            </a:extLst>
          </p:cNvPr>
          <p:cNvSpPr/>
          <p:nvPr/>
        </p:nvSpPr>
        <p:spPr bwMode="auto">
          <a:xfrm>
            <a:off x="6486559" y="1123949"/>
            <a:ext cx="5035517" cy="5546233"/>
          </a:xfrm>
          <a:prstGeom prst="rect">
            <a:avLst/>
          </a:prstGeom>
          <a:solidFill>
            <a:schemeClr val="bg1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dk1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2D4CCB01-AD12-4143-B34D-C95E96246B72}"/>
              </a:ext>
            </a:extLst>
          </p:cNvPr>
          <p:cNvSpPr/>
          <p:nvPr/>
        </p:nvSpPr>
        <p:spPr bwMode="auto">
          <a:xfrm>
            <a:off x="669924" y="1123950"/>
            <a:ext cx="5035517" cy="5546233"/>
          </a:xfrm>
          <a:prstGeom prst="rect">
            <a:avLst/>
          </a:prstGeom>
          <a:solidFill>
            <a:schemeClr val="bg1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dk1"/>
              </a:solidFill>
            </a:endParaRPr>
          </a:p>
        </p:txBody>
      </p:sp>
      <p:sp>
        <p:nvSpPr>
          <p:cNvPr id="3" name="ïšḻídè">
            <a:extLst>
              <a:ext uri="{FF2B5EF4-FFF2-40B4-BE49-F238E27FC236}">
                <a16:creationId xmlns:a16="http://schemas.microsoft.com/office/drawing/2014/main" id="{7C331007-1A13-4282-B328-14BEC4C7B03D}"/>
              </a:ext>
            </a:extLst>
          </p:cNvPr>
          <p:cNvSpPr/>
          <p:nvPr/>
        </p:nvSpPr>
        <p:spPr bwMode="auto">
          <a:xfrm>
            <a:off x="0" y="1123952"/>
            <a:ext cx="12192000" cy="1810047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9525">
            <a:noFill/>
            <a:round/>
            <a:headEnd/>
            <a:tailEnd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" name="işḷïḋê">
            <a:extLst>
              <a:ext uri="{FF2B5EF4-FFF2-40B4-BE49-F238E27FC236}">
                <a16:creationId xmlns:a16="http://schemas.microsoft.com/office/drawing/2014/main" id="{C2AB02DF-B155-4F69-8E80-CA87C76D8C0D}"/>
              </a:ext>
            </a:extLst>
          </p:cNvPr>
          <p:cNvSpPr/>
          <p:nvPr/>
        </p:nvSpPr>
        <p:spPr bwMode="auto">
          <a:xfrm>
            <a:off x="669924" y="1123950"/>
            <a:ext cx="5027848" cy="1810049"/>
          </a:xfrm>
          <a:prstGeom prst="rect">
            <a:avLst/>
          </a:prstGeom>
          <a:solidFill>
            <a:srgbClr val="1A3172"/>
          </a:solidFill>
          <a:ln>
            <a:noFill/>
          </a:ln>
          <a:extLst/>
        </p:spPr>
        <p:txBody>
          <a:bodyPr wrap="square" lIns="90000" tIns="46800" rIns="90000" bIns="46800" rtlCol="0">
            <a:norm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4" name="işḷïḋê">
            <a:extLst>
              <a:ext uri="{FF2B5EF4-FFF2-40B4-BE49-F238E27FC236}">
                <a16:creationId xmlns:a16="http://schemas.microsoft.com/office/drawing/2014/main" id="{C2AB02DF-B155-4F69-8E80-CA87C76D8C0D}"/>
              </a:ext>
            </a:extLst>
          </p:cNvPr>
          <p:cNvSpPr/>
          <p:nvPr/>
        </p:nvSpPr>
        <p:spPr bwMode="auto">
          <a:xfrm>
            <a:off x="6492639" y="1123950"/>
            <a:ext cx="5027848" cy="1810049"/>
          </a:xfrm>
          <a:prstGeom prst="rect">
            <a:avLst/>
          </a:prstGeom>
          <a:solidFill>
            <a:srgbClr val="1A3172"/>
          </a:solidFill>
          <a:ln>
            <a:noFill/>
          </a:ln>
          <a:extLst/>
        </p:spPr>
        <p:txBody>
          <a:bodyPr wrap="square" lIns="90000" tIns="46800" rIns="90000" bIns="46800" rtlCol="0">
            <a:norm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8A111770-3721-4388-9D7E-432C95B2E837}"/>
              </a:ext>
            </a:extLst>
          </p:cNvPr>
          <p:cNvSpPr/>
          <p:nvPr/>
        </p:nvSpPr>
        <p:spPr bwMode="auto">
          <a:xfrm>
            <a:off x="617441" y="2839150"/>
            <a:ext cx="5022489" cy="587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</a:t>
            </a:r>
          </a:p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When you copy &amp; paste, choose "keep text only" option.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8A111770-3721-4388-9D7E-432C95B2E837}"/>
              </a:ext>
            </a:extLst>
          </p:cNvPr>
          <p:cNvSpPr/>
          <p:nvPr/>
        </p:nvSpPr>
        <p:spPr bwMode="auto">
          <a:xfrm>
            <a:off x="6427128" y="2839150"/>
            <a:ext cx="5022489" cy="587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</a:t>
            </a:r>
          </a:p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When you copy &amp; paste, choose "keep text only" option.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A714063C-CAD4-4DE7-9588-8A127D7651D5}"/>
              </a:ext>
            </a:extLst>
          </p:cNvPr>
          <p:cNvSpPr txBox="1"/>
          <p:nvPr/>
        </p:nvSpPr>
        <p:spPr>
          <a:xfrm>
            <a:off x="2441348" y="2018901"/>
            <a:ext cx="1485000" cy="588331"/>
          </a:xfrm>
          <a:prstGeom prst="rect">
            <a:avLst/>
          </a:prstGeom>
          <a:noFill/>
        </p:spPr>
        <p:txBody>
          <a:bodyPr wrap="none" lIns="90000" tIns="46800" rIns="90000" bIns="46800" rtlCol="0" anchor="ctr" anchorCtr="0">
            <a:norm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</a:p>
        </p:txBody>
      </p:sp>
      <p:sp>
        <p:nvSpPr>
          <p:cNvPr id="6" name="任意多边形 77">
            <a:extLst>
              <a:ext uri="{FF2B5EF4-FFF2-40B4-BE49-F238E27FC236}">
                <a16:creationId xmlns:a16="http://schemas.microsoft.com/office/drawing/2014/main" id="{09B2F910-1DFE-4513-AA2A-9B2D7A58EB5B}"/>
              </a:ext>
            </a:extLst>
          </p:cNvPr>
          <p:cNvSpPr/>
          <p:nvPr/>
        </p:nvSpPr>
        <p:spPr bwMode="auto">
          <a:xfrm>
            <a:off x="2879006" y="1450717"/>
            <a:ext cx="609685" cy="493484"/>
          </a:xfrm>
          <a:custGeom>
            <a:avLst/>
            <a:gdLst>
              <a:gd name="connsiteX0" fmla="*/ 355420 w 607568"/>
              <a:gd name="connsiteY0" fmla="*/ 250307 h 491771"/>
              <a:gd name="connsiteX1" fmla="*/ 352312 w 607568"/>
              <a:gd name="connsiteY1" fmla="*/ 251812 h 491771"/>
              <a:gd name="connsiteX2" fmla="*/ 321042 w 607568"/>
              <a:gd name="connsiteY2" fmla="*/ 289814 h 491771"/>
              <a:gd name="connsiteX3" fmla="*/ 321513 w 607568"/>
              <a:gd name="connsiteY3" fmla="*/ 295364 h 491771"/>
              <a:gd name="connsiteX4" fmla="*/ 369736 w 607568"/>
              <a:gd name="connsiteY4" fmla="*/ 338257 h 491771"/>
              <a:gd name="connsiteX5" fmla="*/ 371997 w 607568"/>
              <a:gd name="connsiteY5" fmla="*/ 339104 h 491771"/>
              <a:gd name="connsiteX6" fmla="*/ 373127 w 607568"/>
              <a:gd name="connsiteY6" fmla="*/ 338916 h 491771"/>
              <a:gd name="connsiteX7" fmla="*/ 375293 w 607568"/>
              <a:gd name="connsiteY7" fmla="*/ 336282 h 491771"/>
              <a:gd name="connsiteX8" fmla="*/ 383676 w 607568"/>
              <a:gd name="connsiteY8" fmla="*/ 279467 h 491771"/>
              <a:gd name="connsiteX9" fmla="*/ 376424 w 607568"/>
              <a:gd name="connsiteY9" fmla="*/ 263287 h 491771"/>
              <a:gd name="connsiteX10" fmla="*/ 357681 w 607568"/>
              <a:gd name="connsiteY10" fmla="*/ 250965 h 491771"/>
              <a:gd name="connsiteX11" fmla="*/ 355420 w 607568"/>
              <a:gd name="connsiteY11" fmla="*/ 250307 h 491771"/>
              <a:gd name="connsiteX12" fmla="*/ 258879 w 607568"/>
              <a:gd name="connsiteY12" fmla="*/ 250307 h 491771"/>
              <a:gd name="connsiteX13" fmla="*/ 256712 w 607568"/>
              <a:gd name="connsiteY13" fmla="*/ 250965 h 491771"/>
              <a:gd name="connsiteX14" fmla="*/ 237969 w 607568"/>
              <a:gd name="connsiteY14" fmla="*/ 263287 h 491771"/>
              <a:gd name="connsiteX15" fmla="*/ 230717 w 607568"/>
              <a:gd name="connsiteY15" fmla="*/ 279467 h 491771"/>
              <a:gd name="connsiteX16" fmla="*/ 239100 w 607568"/>
              <a:gd name="connsiteY16" fmla="*/ 336282 h 491771"/>
              <a:gd name="connsiteX17" fmla="*/ 241266 w 607568"/>
              <a:gd name="connsiteY17" fmla="*/ 338916 h 491771"/>
              <a:gd name="connsiteX18" fmla="*/ 242396 w 607568"/>
              <a:gd name="connsiteY18" fmla="*/ 339104 h 491771"/>
              <a:gd name="connsiteX19" fmla="*/ 244657 w 607568"/>
              <a:gd name="connsiteY19" fmla="*/ 338257 h 491771"/>
              <a:gd name="connsiteX20" fmla="*/ 292880 w 607568"/>
              <a:gd name="connsiteY20" fmla="*/ 295364 h 491771"/>
              <a:gd name="connsiteX21" fmla="*/ 293351 w 607568"/>
              <a:gd name="connsiteY21" fmla="*/ 289814 h 491771"/>
              <a:gd name="connsiteX22" fmla="*/ 261987 w 607568"/>
              <a:gd name="connsiteY22" fmla="*/ 251812 h 491771"/>
              <a:gd name="connsiteX23" fmla="*/ 258879 w 607568"/>
              <a:gd name="connsiteY23" fmla="*/ 250307 h 491771"/>
              <a:gd name="connsiteX24" fmla="*/ 500465 w 607568"/>
              <a:gd name="connsiteY24" fmla="*/ 66049 h 491771"/>
              <a:gd name="connsiteX25" fmla="*/ 565743 w 607568"/>
              <a:gd name="connsiteY25" fmla="*/ 130673 h 491771"/>
              <a:gd name="connsiteX26" fmla="*/ 566120 w 607568"/>
              <a:gd name="connsiteY26" fmla="*/ 130673 h 491771"/>
              <a:gd name="connsiteX27" fmla="*/ 580250 w 607568"/>
              <a:gd name="connsiteY27" fmla="*/ 160962 h 491771"/>
              <a:gd name="connsiteX28" fmla="*/ 560939 w 607568"/>
              <a:gd name="connsiteY28" fmla="*/ 182503 h 491771"/>
              <a:gd name="connsiteX29" fmla="*/ 531927 w 607568"/>
              <a:gd name="connsiteY29" fmla="*/ 223799 h 491771"/>
              <a:gd name="connsiteX30" fmla="*/ 528253 w 607568"/>
              <a:gd name="connsiteY30" fmla="*/ 234240 h 491771"/>
              <a:gd name="connsiteX31" fmla="*/ 530797 w 607568"/>
              <a:gd name="connsiteY31" fmla="*/ 246281 h 491771"/>
              <a:gd name="connsiteX32" fmla="*/ 545868 w 607568"/>
              <a:gd name="connsiteY32" fmla="*/ 261143 h 491771"/>
              <a:gd name="connsiteX33" fmla="*/ 558961 w 607568"/>
              <a:gd name="connsiteY33" fmla="*/ 263777 h 491771"/>
              <a:gd name="connsiteX34" fmla="*/ 597299 w 607568"/>
              <a:gd name="connsiteY34" fmla="*/ 301968 h 491771"/>
              <a:gd name="connsiteX35" fmla="*/ 607002 w 607568"/>
              <a:gd name="connsiteY35" fmla="*/ 350788 h 491771"/>
              <a:gd name="connsiteX36" fmla="*/ 601256 w 607568"/>
              <a:gd name="connsiteY36" fmla="*/ 373835 h 491771"/>
              <a:gd name="connsiteX37" fmla="*/ 579685 w 607568"/>
              <a:gd name="connsiteY37" fmla="*/ 384088 h 491771"/>
              <a:gd name="connsiteX38" fmla="*/ 490386 w 607568"/>
              <a:gd name="connsiteY38" fmla="*/ 384088 h 491771"/>
              <a:gd name="connsiteX39" fmla="*/ 467685 w 607568"/>
              <a:gd name="connsiteY39" fmla="*/ 310058 h 491771"/>
              <a:gd name="connsiteX40" fmla="*/ 431702 w 607568"/>
              <a:gd name="connsiteY40" fmla="*/ 267445 h 491771"/>
              <a:gd name="connsiteX41" fmla="*/ 441969 w 607568"/>
              <a:gd name="connsiteY41" fmla="*/ 263777 h 491771"/>
              <a:gd name="connsiteX42" fmla="*/ 455157 w 607568"/>
              <a:gd name="connsiteY42" fmla="*/ 261237 h 491771"/>
              <a:gd name="connsiteX43" fmla="*/ 470228 w 607568"/>
              <a:gd name="connsiteY43" fmla="*/ 246281 h 491771"/>
              <a:gd name="connsiteX44" fmla="*/ 472677 w 607568"/>
              <a:gd name="connsiteY44" fmla="*/ 234240 h 491771"/>
              <a:gd name="connsiteX45" fmla="*/ 469098 w 607568"/>
              <a:gd name="connsiteY45" fmla="*/ 223893 h 491771"/>
              <a:gd name="connsiteX46" fmla="*/ 439991 w 607568"/>
              <a:gd name="connsiteY46" fmla="*/ 182503 h 491771"/>
              <a:gd name="connsiteX47" fmla="*/ 426144 w 607568"/>
              <a:gd name="connsiteY47" fmla="*/ 172720 h 491771"/>
              <a:gd name="connsiteX48" fmla="*/ 441404 w 607568"/>
              <a:gd name="connsiteY48" fmla="*/ 143278 h 491771"/>
              <a:gd name="connsiteX49" fmla="*/ 439708 w 607568"/>
              <a:gd name="connsiteY49" fmla="*/ 107438 h 491771"/>
              <a:gd name="connsiteX50" fmla="*/ 500465 w 607568"/>
              <a:gd name="connsiteY50" fmla="*/ 66049 h 491771"/>
              <a:gd name="connsiteX51" fmla="*/ 107100 w 607568"/>
              <a:gd name="connsiteY51" fmla="*/ 66049 h 491771"/>
              <a:gd name="connsiteX52" fmla="*/ 171341 w 607568"/>
              <a:gd name="connsiteY52" fmla="*/ 123618 h 491771"/>
              <a:gd name="connsiteX53" fmla="*/ 172849 w 607568"/>
              <a:gd name="connsiteY53" fmla="*/ 143278 h 491771"/>
              <a:gd name="connsiteX54" fmla="*/ 184246 w 607568"/>
              <a:gd name="connsiteY54" fmla="*/ 168205 h 491771"/>
              <a:gd name="connsiteX55" fmla="*/ 167574 w 607568"/>
              <a:gd name="connsiteY55" fmla="*/ 182503 h 491771"/>
              <a:gd name="connsiteX56" fmla="*/ 138468 w 607568"/>
              <a:gd name="connsiteY56" fmla="*/ 223799 h 491771"/>
              <a:gd name="connsiteX57" fmla="*/ 134794 w 607568"/>
              <a:gd name="connsiteY57" fmla="*/ 234240 h 491771"/>
              <a:gd name="connsiteX58" fmla="*/ 137337 w 607568"/>
              <a:gd name="connsiteY58" fmla="*/ 246281 h 491771"/>
              <a:gd name="connsiteX59" fmla="*/ 152408 w 607568"/>
              <a:gd name="connsiteY59" fmla="*/ 261143 h 491771"/>
              <a:gd name="connsiteX60" fmla="*/ 165596 w 607568"/>
              <a:gd name="connsiteY60" fmla="*/ 263777 h 491771"/>
              <a:gd name="connsiteX61" fmla="*/ 179442 w 607568"/>
              <a:gd name="connsiteY61" fmla="*/ 268856 h 491771"/>
              <a:gd name="connsiteX62" fmla="*/ 146662 w 607568"/>
              <a:gd name="connsiteY62" fmla="*/ 310058 h 491771"/>
              <a:gd name="connsiteX63" fmla="*/ 123867 w 607568"/>
              <a:gd name="connsiteY63" fmla="*/ 384088 h 491771"/>
              <a:gd name="connsiteX64" fmla="*/ 27883 w 607568"/>
              <a:gd name="connsiteY64" fmla="*/ 384088 h 491771"/>
              <a:gd name="connsiteX65" fmla="*/ 6312 w 607568"/>
              <a:gd name="connsiteY65" fmla="*/ 373835 h 491771"/>
              <a:gd name="connsiteX66" fmla="*/ 566 w 607568"/>
              <a:gd name="connsiteY66" fmla="*/ 350788 h 491771"/>
              <a:gd name="connsiteX67" fmla="*/ 10268 w 607568"/>
              <a:gd name="connsiteY67" fmla="*/ 301968 h 491771"/>
              <a:gd name="connsiteX68" fmla="*/ 48606 w 607568"/>
              <a:gd name="connsiteY68" fmla="*/ 263777 h 491771"/>
              <a:gd name="connsiteX69" fmla="*/ 61699 w 607568"/>
              <a:gd name="connsiteY69" fmla="*/ 261237 h 491771"/>
              <a:gd name="connsiteX70" fmla="*/ 76770 w 607568"/>
              <a:gd name="connsiteY70" fmla="*/ 246281 h 491771"/>
              <a:gd name="connsiteX71" fmla="*/ 79313 w 607568"/>
              <a:gd name="connsiteY71" fmla="*/ 234240 h 491771"/>
              <a:gd name="connsiteX72" fmla="*/ 75639 w 607568"/>
              <a:gd name="connsiteY72" fmla="*/ 223893 h 491771"/>
              <a:gd name="connsiteX73" fmla="*/ 46628 w 607568"/>
              <a:gd name="connsiteY73" fmla="*/ 182503 h 491771"/>
              <a:gd name="connsiteX74" fmla="*/ 27318 w 607568"/>
              <a:gd name="connsiteY74" fmla="*/ 160962 h 491771"/>
              <a:gd name="connsiteX75" fmla="*/ 41447 w 607568"/>
              <a:gd name="connsiteY75" fmla="*/ 130673 h 491771"/>
              <a:gd name="connsiteX76" fmla="*/ 41824 w 607568"/>
              <a:gd name="connsiteY76" fmla="*/ 130673 h 491771"/>
              <a:gd name="connsiteX77" fmla="*/ 107100 w 607568"/>
              <a:gd name="connsiteY77" fmla="*/ 66049 h 491771"/>
              <a:gd name="connsiteX78" fmla="*/ 298626 w 607568"/>
              <a:gd name="connsiteY78" fmla="*/ 0 h 491771"/>
              <a:gd name="connsiteX79" fmla="*/ 315956 w 607568"/>
              <a:gd name="connsiteY79" fmla="*/ 0 h 491771"/>
              <a:gd name="connsiteX80" fmla="*/ 401854 w 607568"/>
              <a:gd name="connsiteY80" fmla="*/ 85787 h 491771"/>
              <a:gd name="connsiteX81" fmla="*/ 401854 w 607568"/>
              <a:gd name="connsiteY81" fmla="*/ 95476 h 491771"/>
              <a:gd name="connsiteX82" fmla="*/ 421633 w 607568"/>
              <a:gd name="connsiteY82" fmla="*/ 138840 h 491771"/>
              <a:gd name="connsiteX83" fmla="*/ 417960 w 607568"/>
              <a:gd name="connsiteY83" fmla="*/ 149281 h 491771"/>
              <a:gd name="connsiteX84" fmla="*/ 417112 w 607568"/>
              <a:gd name="connsiteY84" fmla="*/ 151068 h 491771"/>
              <a:gd name="connsiteX85" fmla="*/ 411273 w 607568"/>
              <a:gd name="connsiteY85" fmla="*/ 159534 h 491771"/>
              <a:gd name="connsiteX86" fmla="*/ 410896 w 607568"/>
              <a:gd name="connsiteY86" fmla="*/ 159910 h 491771"/>
              <a:gd name="connsiteX87" fmla="*/ 394037 w 607568"/>
              <a:gd name="connsiteY87" fmla="*/ 169787 h 491771"/>
              <a:gd name="connsiteX88" fmla="*/ 384900 w 607568"/>
              <a:gd name="connsiteY88" fmla="*/ 189541 h 491771"/>
              <a:gd name="connsiteX89" fmla="*/ 384712 w 607568"/>
              <a:gd name="connsiteY89" fmla="*/ 189823 h 491771"/>
              <a:gd name="connsiteX90" fmla="*/ 373316 w 607568"/>
              <a:gd name="connsiteY90" fmla="*/ 207131 h 491771"/>
              <a:gd name="connsiteX91" fmla="*/ 372750 w 607568"/>
              <a:gd name="connsiteY91" fmla="*/ 207789 h 491771"/>
              <a:gd name="connsiteX92" fmla="*/ 359847 w 607568"/>
              <a:gd name="connsiteY92" fmla="*/ 222275 h 491771"/>
              <a:gd name="connsiteX93" fmla="*/ 359188 w 607568"/>
              <a:gd name="connsiteY93" fmla="*/ 222934 h 491771"/>
              <a:gd name="connsiteX94" fmla="*/ 345154 w 607568"/>
              <a:gd name="connsiteY94" fmla="*/ 234598 h 491771"/>
              <a:gd name="connsiteX95" fmla="*/ 345625 w 607568"/>
              <a:gd name="connsiteY95" fmla="*/ 236855 h 491771"/>
              <a:gd name="connsiteX96" fmla="*/ 348639 w 607568"/>
              <a:gd name="connsiteY96" fmla="*/ 235538 h 491771"/>
              <a:gd name="connsiteX97" fmla="*/ 355514 w 607568"/>
              <a:gd name="connsiteY97" fmla="*/ 234033 h 491771"/>
              <a:gd name="connsiteX98" fmla="*/ 366628 w 607568"/>
              <a:gd name="connsiteY98" fmla="*/ 237326 h 491771"/>
              <a:gd name="connsiteX99" fmla="*/ 385371 w 607568"/>
              <a:gd name="connsiteY99" fmla="*/ 249648 h 491771"/>
              <a:gd name="connsiteX100" fmla="*/ 399876 w 607568"/>
              <a:gd name="connsiteY100" fmla="*/ 279373 h 491771"/>
              <a:gd name="connsiteX101" fmla="*/ 430016 w 607568"/>
              <a:gd name="connsiteY101" fmla="*/ 289814 h 491771"/>
              <a:gd name="connsiteX102" fmla="*/ 448382 w 607568"/>
              <a:gd name="connsiteY102" fmla="*/ 316058 h 491771"/>
              <a:gd name="connsiteX103" fmla="*/ 481630 w 607568"/>
              <a:gd name="connsiteY103" fmla="*/ 424515 h 491771"/>
              <a:gd name="connsiteX104" fmla="*/ 483891 w 607568"/>
              <a:gd name="connsiteY104" fmla="*/ 436461 h 491771"/>
              <a:gd name="connsiteX105" fmla="*/ 473718 w 607568"/>
              <a:gd name="connsiteY105" fmla="*/ 470700 h 491771"/>
              <a:gd name="connsiteX106" fmla="*/ 443956 w 607568"/>
              <a:gd name="connsiteY106" fmla="*/ 490360 h 491771"/>
              <a:gd name="connsiteX107" fmla="*/ 431805 w 607568"/>
              <a:gd name="connsiteY107" fmla="*/ 491771 h 491771"/>
              <a:gd name="connsiteX108" fmla="*/ 325375 w 607568"/>
              <a:gd name="connsiteY108" fmla="*/ 491771 h 491771"/>
              <a:gd name="connsiteX109" fmla="*/ 337430 w 607568"/>
              <a:gd name="connsiteY109" fmla="*/ 415296 h 491771"/>
              <a:gd name="connsiteX110" fmla="*/ 334605 w 607568"/>
              <a:gd name="connsiteY110" fmla="*/ 389052 h 491771"/>
              <a:gd name="connsiteX111" fmla="*/ 323962 w 607568"/>
              <a:gd name="connsiteY111" fmla="*/ 360927 h 491771"/>
              <a:gd name="connsiteX112" fmla="*/ 337430 w 607568"/>
              <a:gd name="connsiteY112" fmla="*/ 347476 h 491771"/>
              <a:gd name="connsiteX113" fmla="*/ 307196 w 607568"/>
              <a:gd name="connsiteY113" fmla="*/ 317281 h 491771"/>
              <a:gd name="connsiteX114" fmla="*/ 276868 w 607568"/>
              <a:gd name="connsiteY114" fmla="*/ 347476 h 491771"/>
              <a:gd name="connsiteX115" fmla="*/ 290337 w 607568"/>
              <a:gd name="connsiteY115" fmla="*/ 360927 h 491771"/>
              <a:gd name="connsiteX116" fmla="*/ 279694 w 607568"/>
              <a:gd name="connsiteY116" fmla="*/ 389052 h 491771"/>
              <a:gd name="connsiteX117" fmla="*/ 276963 w 607568"/>
              <a:gd name="connsiteY117" fmla="*/ 415296 h 491771"/>
              <a:gd name="connsiteX118" fmla="*/ 288736 w 607568"/>
              <a:gd name="connsiteY118" fmla="*/ 491771 h 491771"/>
              <a:gd name="connsiteX119" fmla="*/ 182493 w 607568"/>
              <a:gd name="connsiteY119" fmla="*/ 491771 h 491771"/>
              <a:gd name="connsiteX120" fmla="*/ 170437 w 607568"/>
              <a:gd name="connsiteY120" fmla="*/ 490360 h 491771"/>
              <a:gd name="connsiteX121" fmla="*/ 140675 w 607568"/>
              <a:gd name="connsiteY121" fmla="*/ 470700 h 491771"/>
              <a:gd name="connsiteX122" fmla="*/ 132669 w 607568"/>
              <a:gd name="connsiteY122" fmla="*/ 424515 h 491771"/>
              <a:gd name="connsiteX123" fmla="*/ 166011 w 607568"/>
              <a:gd name="connsiteY123" fmla="*/ 316058 h 491771"/>
              <a:gd name="connsiteX124" fmla="*/ 184377 w 607568"/>
              <a:gd name="connsiteY124" fmla="*/ 289814 h 491771"/>
              <a:gd name="connsiteX125" fmla="*/ 214517 w 607568"/>
              <a:gd name="connsiteY125" fmla="*/ 279373 h 491771"/>
              <a:gd name="connsiteX126" fmla="*/ 214517 w 607568"/>
              <a:gd name="connsiteY126" fmla="*/ 279279 h 491771"/>
              <a:gd name="connsiteX127" fmla="*/ 229022 w 607568"/>
              <a:gd name="connsiteY127" fmla="*/ 249648 h 491771"/>
              <a:gd name="connsiteX128" fmla="*/ 247765 w 607568"/>
              <a:gd name="connsiteY128" fmla="*/ 237326 h 491771"/>
              <a:gd name="connsiteX129" fmla="*/ 258879 w 607568"/>
              <a:gd name="connsiteY129" fmla="*/ 234033 h 491771"/>
              <a:gd name="connsiteX130" fmla="*/ 265754 w 607568"/>
              <a:gd name="connsiteY130" fmla="*/ 235538 h 491771"/>
              <a:gd name="connsiteX131" fmla="*/ 268768 w 607568"/>
              <a:gd name="connsiteY131" fmla="*/ 236855 h 491771"/>
              <a:gd name="connsiteX132" fmla="*/ 269239 w 607568"/>
              <a:gd name="connsiteY132" fmla="*/ 234598 h 491771"/>
              <a:gd name="connsiteX133" fmla="*/ 255205 w 607568"/>
              <a:gd name="connsiteY133" fmla="*/ 222934 h 491771"/>
              <a:gd name="connsiteX134" fmla="*/ 254546 w 607568"/>
              <a:gd name="connsiteY134" fmla="*/ 222275 h 491771"/>
              <a:gd name="connsiteX135" fmla="*/ 241548 w 607568"/>
              <a:gd name="connsiteY135" fmla="*/ 207789 h 491771"/>
              <a:gd name="connsiteX136" fmla="*/ 241077 w 607568"/>
              <a:gd name="connsiteY136" fmla="*/ 207225 h 491771"/>
              <a:gd name="connsiteX137" fmla="*/ 229681 w 607568"/>
              <a:gd name="connsiteY137" fmla="*/ 189823 h 491771"/>
              <a:gd name="connsiteX138" fmla="*/ 229493 w 607568"/>
              <a:gd name="connsiteY138" fmla="*/ 189635 h 491771"/>
              <a:gd name="connsiteX139" fmla="*/ 220356 w 607568"/>
              <a:gd name="connsiteY139" fmla="*/ 169787 h 491771"/>
              <a:gd name="connsiteX140" fmla="*/ 203497 w 607568"/>
              <a:gd name="connsiteY140" fmla="*/ 159910 h 491771"/>
              <a:gd name="connsiteX141" fmla="*/ 203120 w 607568"/>
              <a:gd name="connsiteY141" fmla="*/ 159534 h 491771"/>
              <a:gd name="connsiteX142" fmla="*/ 197281 w 607568"/>
              <a:gd name="connsiteY142" fmla="*/ 151068 h 491771"/>
              <a:gd name="connsiteX143" fmla="*/ 196433 w 607568"/>
              <a:gd name="connsiteY143" fmla="*/ 149281 h 491771"/>
              <a:gd name="connsiteX144" fmla="*/ 192666 w 607568"/>
              <a:gd name="connsiteY144" fmla="*/ 138840 h 491771"/>
              <a:gd name="connsiteX145" fmla="*/ 212727 w 607568"/>
              <a:gd name="connsiteY145" fmla="*/ 95476 h 491771"/>
              <a:gd name="connsiteX146" fmla="*/ 212727 w 607568"/>
              <a:gd name="connsiteY146" fmla="*/ 85787 h 491771"/>
              <a:gd name="connsiteX147" fmla="*/ 298626 w 607568"/>
              <a:gd name="connsiteY147" fmla="*/ 0 h 491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</a:cxnLst>
            <a:rect l="l" t="t" r="r" b="b"/>
            <a:pathLst>
              <a:path w="607568" h="491771">
                <a:moveTo>
                  <a:pt x="355420" y="250307"/>
                </a:moveTo>
                <a:cubicBezTo>
                  <a:pt x="354290" y="250307"/>
                  <a:pt x="353160" y="250871"/>
                  <a:pt x="352312" y="251812"/>
                </a:cubicBezTo>
                <a:lnTo>
                  <a:pt x="321042" y="289814"/>
                </a:lnTo>
                <a:cubicBezTo>
                  <a:pt x="319723" y="291507"/>
                  <a:pt x="319912" y="293953"/>
                  <a:pt x="321513" y="295364"/>
                </a:cubicBezTo>
                <a:lnTo>
                  <a:pt x="369736" y="338257"/>
                </a:lnTo>
                <a:cubicBezTo>
                  <a:pt x="370396" y="338822"/>
                  <a:pt x="371149" y="339104"/>
                  <a:pt x="371997" y="339104"/>
                </a:cubicBezTo>
                <a:cubicBezTo>
                  <a:pt x="372374" y="339104"/>
                  <a:pt x="372750" y="339010"/>
                  <a:pt x="373127" y="338916"/>
                </a:cubicBezTo>
                <a:cubicBezTo>
                  <a:pt x="374257" y="338539"/>
                  <a:pt x="375105" y="337505"/>
                  <a:pt x="375293" y="336282"/>
                </a:cubicBezTo>
                <a:lnTo>
                  <a:pt x="383676" y="279467"/>
                </a:lnTo>
                <a:cubicBezTo>
                  <a:pt x="384618" y="273164"/>
                  <a:pt x="381792" y="266768"/>
                  <a:pt x="376424" y="263287"/>
                </a:cubicBezTo>
                <a:lnTo>
                  <a:pt x="357681" y="250965"/>
                </a:lnTo>
                <a:cubicBezTo>
                  <a:pt x="357021" y="250495"/>
                  <a:pt x="356174" y="250307"/>
                  <a:pt x="355420" y="250307"/>
                </a:cubicBezTo>
                <a:close/>
                <a:moveTo>
                  <a:pt x="258879" y="250307"/>
                </a:moveTo>
                <a:cubicBezTo>
                  <a:pt x="258125" y="250307"/>
                  <a:pt x="257372" y="250495"/>
                  <a:pt x="256712" y="250965"/>
                </a:cubicBezTo>
                <a:lnTo>
                  <a:pt x="237969" y="263287"/>
                </a:lnTo>
                <a:cubicBezTo>
                  <a:pt x="232601" y="266768"/>
                  <a:pt x="229775" y="273164"/>
                  <a:pt x="230717" y="279467"/>
                </a:cubicBezTo>
                <a:lnTo>
                  <a:pt x="239100" y="336282"/>
                </a:lnTo>
                <a:cubicBezTo>
                  <a:pt x="239288" y="337505"/>
                  <a:pt x="240136" y="338539"/>
                  <a:pt x="241266" y="338916"/>
                </a:cubicBezTo>
                <a:cubicBezTo>
                  <a:pt x="241643" y="339010"/>
                  <a:pt x="242019" y="339104"/>
                  <a:pt x="242396" y="339104"/>
                </a:cubicBezTo>
                <a:cubicBezTo>
                  <a:pt x="243244" y="339104"/>
                  <a:pt x="243997" y="338822"/>
                  <a:pt x="244657" y="338257"/>
                </a:cubicBezTo>
                <a:lnTo>
                  <a:pt x="292880" y="295364"/>
                </a:lnTo>
                <a:cubicBezTo>
                  <a:pt x="294481" y="293953"/>
                  <a:pt x="294670" y="291507"/>
                  <a:pt x="293351" y="289814"/>
                </a:cubicBezTo>
                <a:lnTo>
                  <a:pt x="261987" y="251812"/>
                </a:lnTo>
                <a:cubicBezTo>
                  <a:pt x="261233" y="250871"/>
                  <a:pt x="260103" y="250307"/>
                  <a:pt x="258879" y="250307"/>
                </a:cubicBezTo>
                <a:close/>
                <a:moveTo>
                  <a:pt x="500465" y="66049"/>
                </a:moveTo>
                <a:cubicBezTo>
                  <a:pt x="548129" y="66049"/>
                  <a:pt x="562447" y="93516"/>
                  <a:pt x="565743" y="130673"/>
                </a:cubicBezTo>
                <a:cubicBezTo>
                  <a:pt x="565932" y="130673"/>
                  <a:pt x="566026" y="130673"/>
                  <a:pt x="566120" y="130673"/>
                </a:cubicBezTo>
                <a:cubicBezTo>
                  <a:pt x="577141" y="133118"/>
                  <a:pt x="583358" y="146664"/>
                  <a:pt x="580250" y="160962"/>
                </a:cubicBezTo>
                <a:cubicBezTo>
                  <a:pt x="577706" y="172532"/>
                  <a:pt x="569700" y="180904"/>
                  <a:pt x="560939" y="182503"/>
                </a:cubicBezTo>
                <a:cubicBezTo>
                  <a:pt x="554628" y="199529"/>
                  <a:pt x="543796" y="214016"/>
                  <a:pt x="531927" y="223799"/>
                </a:cubicBezTo>
                <a:cubicBezTo>
                  <a:pt x="528913" y="226338"/>
                  <a:pt x="527500" y="230383"/>
                  <a:pt x="528253" y="234240"/>
                </a:cubicBezTo>
                <a:lnTo>
                  <a:pt x="530797" y="246281"/>
                </a:lnTo>
                <a:cubicBezTo>
                  <a:pt x="532304" y="253806"/>
                  <a:pt x="538238" y="259732"/>
                  <a:pt x="545868" y="261143"/>
                </a:cubicBezTo>
                <a:lnTo>
                  <a:pt x="558961" y="263777"/>
                </a:lnTo>
                <a:cubicBezTo>
                  <a:pt x="578366" y="267634"/>
                  <a:pt x="593437" y="282684"/>
                  <a:pt x="597299" y="301968"/>
                </a:cubicBezTo>
                <a:lnTo>
                  <a:pt x="607002" y="350788"/>
                </a:lnTo>
                <a:cubicBezTo>
                  <a:pt x="608697" y="358972"/>
                  <a:pt x="606531" y="367438"/>
                  <a:pt x="601256" y="373835"/>
                </a:cubicBezTo>
                <a:cubicBezTo>
                  <a:pt x="595981" y="380325"/>
                  <a:pt x="588068" y="384088"/>
                  <a:pt x="579685" y="384088"/>
                </a:cubicBezTo>
                <a:lnTo>
                  <a:pt x="490386" y="384088"/>
                </a:lnTo>
                <a:lnTo>
                  <a:pt x="467685" y="310058"/>
                </a:lnTo>
                <a:cubicBezTo>
                  <a:pt x="461845" y="291150"/>
                  <a:pt x="448563" y="276194"/>
                  <a:pt x="431702" y="267445"/>
                </a:cubicBezTo>
                <a:cubicBezTo>
                  <a:pt x="434999" y="265940"/>
                  <a:pt x="438295" y="264529"/>
                  <a:pt x="441969" y="263777"/>
                </a:cubicBezTo>
                <a:lnTo>
                  <a:pt x="455157" y="261237"/>
                </a:lnTo>
                <a:cubicBezTo>
                  <a:pt x="462692" y="259732"/>
                  <a:pt x="468627" y="253806"/>
                  <a:pt x="470228" y="246281"/>
                </a:cubicBezTo>
                <a:lnTo>
                  <a:pt x="472677" y="234240"/>
                </a:lnTo>
                <a:cubicBezTo>
                  <a:pt x="473525" y="230383"/>
                  <a:pt x="472112" y="226338"/>
                  <a:pt x="469098" y="223893"/>
                </a:cubicBezTo>
                <a:cubicBezTo>
                  <a:pt x="457229" y="214016"/>
                  <a:pt x="446302" y="199529"/>
                  <a:pt x="439991" y="182503"/>
                </a:cubicBezTo>
                <a:cubicBezTo>
                  <a:pt x="434716" y="181563"/>
                  <a:pt x="429818" y="177894"/>
                  <a:pt x="426144" y="172720"/>
                </a:cubicBezTo>
                <a:cubicBezTo>
                  <a:pt x="433303" y="164725"/>
                  <a:pt x="438861" y="154754"/>
                  <a:pt x="441404" y="143278"/>
                </a:cubicBezTo>
                <a:cubicBezTo>
                  <a:pt x="444324" y="130485"/>
                  <a:pt x="443476" y="118068"/>
                  <a:pt x="439708" y="107438"/>
                </a:cubicBezTo>
                <a:cubicBezTo>
                  <a:pt x="447244" y="82699"/>
                  <a:pt x="464200" y="66049"/>
                  <a:pt x="500465" y="66049"/>
                </a:cubicBezTo>
                <a:close/>
                <a:moveTo>
                  <a:pt x="107100" y="66049"/>
                </a:moveTo>
                <a:cubicBezTo>
                  <a:pt x="151561" y="66049"/>
                  <a:pt x="166820" y="90130"/>
                  <a:pt x="171341" y="123618"/>
                </a:cubicBezTo>
                <a:cubicBezTo>
                  <a:pt x="170965" y="129920"/>
                  <a:pt x="171436" y="136505"/>
                  <a:pt x="172849" y="143278"/>
                </a:cubicBezTo>
                <a:cubicBezTo>
                  <a:pt x="174921" y="152590"/>
                  <a:pt x="178971" y="161056"/>
                  <a:pt x="184246" y="168205"/>
                </a:cubicBezTo>
                <a:cubicBezTo>
                  <a:pt x="180573" y="175919"/>
                  <a:pt x="174356" y="181281"/>
                  <a:pt x="167574" y="182503"/>
                </a:cubicBezTo>
                <a:cubicBezTo>
                  <a:pt x="161263" y="199529"/>
                  <a:pt x="150336" y="214016"/>
                  <a:pt x="138468" y="223799"/>
                </a:cubicBezTo>
                <a:cubicBezTo>
                  <a:pt x="135453" y="226338"/>
                  <a:pt x="134040" y="230383"/>
                  <a:pt x="134794" y="234240"/>
                </a:cubicBezTo>
                <a:lnTo>
                  <a:pt x="137337" y="246281"/>
                </a:lnTo>
                <a:cubicBezTo>
                  <a:pt x="138939" y="253806"/>
                  <a:pt x="144873" y="259732"/>
                  <a:pt x="152408" y="261143"/>
                </a:cubicBezTo>
                <a:lnTo>
                  <a:pt x="165596" y="263777"/>
                </a:lnTo>
                <a:cubicBezTo>
                  <a:pt x="170494" y="264812"/>
                  <a:pt x="175203" y="266505"/>
                  <a:pt x="179442" y="268856"/>
                </a:cubicBezTo>
                <a:cubicBezTo>
                  <a:pt x="164088" y="277793"/>
                  <a:pt x="152126" y="292279"/>
                  <a:pt x="146662" y="310058"/>
                </a:cubicBezTo>
                <a:lnTo>
                  <a:pt x="123867" y="384088"/>
                </a:lnTo>
                <a:lnTo>
                  <a:pt x="27883" y="384088"/>
                </a:lnTo>
                <a:cubicBezTo>
                  <a:pt x="19499" y="384088"/>
                  <a:pt x="11587" y="380325"/>
                  <a:pt x="6312" y="373835"/>
                </a:cubicBezTo>
                <a:cubicBezTo>
                  <a:pt x="1037" y="367438"/>
                  <a:pt x="-1129" y="358972"/>
                  <a:pt x="566" y="350788"/>
                </a:cubicBezTo>
                <a:lnTo>
                  <a:pt x="10268" y="301968"/>
                </a:lnTo>
                <a:cubicBezTo>
                  <a:pt x="14130" y="282684"/>
                  <a:pt x="29202" y="267634"/>
                  <a:pt x="48606" y="263777"/>
                </a:cubicBezTo>
                <a:lnTo>
                  <a:pt x="61699" y="261237"/>
                </a:lnTo>
                <a:cubicBezTo>
                  <a:pt x="69328" y="259732"/>
                  <a:pt x="75263" y="253806"/>
                  <a:pt x="76770" y="246281"/>
                </a:cubicBezTo>
                <a:lnTo>
                  <a:pt x="79313" y="234240"/>
                </a:lnTo>
                <a:cubicBezTo>
                  <a:pt x="80067" y="230383"/>
                  <a:pt x="78654" y="226338"/>
                  <a:pt x="75639" y="223893"/>
                </a:cubicBezTo>
                <a:cubicBezTo>
                  <a:pt x="63771" y="214016"/>
                  <a:pt x="52939" y="199623"/>
                  <a:pt x="46628" y="182503"/>
                </a:cubicBezTo>
                <a:cubicBezTo>
                  <a:pt x="37867" y="180904"/>
                  <a:pt x="29861" y="172532"/>
                  <a:pt x="27318" y="160962"/>
                </a:cubicBezTo>
                <a:cubicBezTo>
                  <a:pt x="24115" y="146664"/>
                  <a:pt x="30426" y="133118"/>
                  <a:pt x="41447" y="130673"/>
                </a:cubicBezTo>
                <a:cubicBezTo>
                  <a:pt x="41541" y="130673"/>
                  <a:pt x="41729" y="130673"/>
                  <a:pt x="41824" y="130673"/>
                </a:cubicBezTo>
                <a:cubicBezTo>
                  <a:pt x="45403" y="93516"/>
                  <a:pt x="60192" y="66049"/>
                  <a:pt x="107100" y="66049"/>
                </a:cubicBezTo>
                <a:close/>
                <a:moveTo>
                  <a:pt x="298626" y="0"/>
                </a:moveTo>
                <a:lnTo>
                  <a:pt x="315956" y="0"/>
                </a:lnTo>
                <a:cubicBezTo>
                  <a:pt x="363426" y="0"/>
                  <a:pt x="401854" y="38378"/>
                  <a:pt x="401854" y="85787"/>
                </a:cubicBezTo>
                <a:lnTo>
                  <a:pt x="401854" y="95476"/>
                </a:lnTo>
                <a:cubicBezTo>
                  <a:pt x="417301" y="99238"/>
                  <a:pt x="426154" y="118522"/>
                  <a:pt x="421633" y="138840"/>
                </a:cubicBezTo>
                <a:cubicBezTo>
                  <a:pt x="420880" y="142602"/>
                  <a:pt x="419467" y="146083"/>
                  <a:pt x="417960" y="149281"/>
                </a:cubicBezTo>
                <a:cubicBezTo>
                  <a:pt x="417677" y="149939"/>
                  <a:pt x="417395" y="150504"/>
                  <a:pt x="417112" y="151068"/>
                </a:cubicBezTo>
                <a:cubicBezTo>
                  <a:pt x="415417" y="154172"/>
                  <a:pt x="413533" y="157088"/>
                  <a:pt x="411273" y="159534"/>
                </a:cubicBezTo>
                <a:cubicBezTo>
                  <a:pt x="411179" y="159628"/>
                  <a:pt x="410990" y="159816"/>
                  <a:pt x="410896" y="159910"/>
                </a:cubicBezTo>
                <a:cubicBezTo>
                  <a:pt x="406092" y="165084"/>
                  <a:pt x="400159" y="168658"/>
                  <a:pt x="394037" y="169787"/>
                </a:cubicBezTo>
                <a:cubicBezTo>
                  <a:pt x="391494" y="176654"/>
                  <a:pt x="388385" y="183332"/>
                  <a:pt x="384900" y="189541"/>
                </a:cubicBezTo>
                <a:cubicBezTo>
                  <a:pt x="384806" y="189635"/>
                  <a:pt x="384806" y="189729"/>
                  <a:pt x="384712" y="189823"/>
                </a:cubicBezTo>
                <a:cubicBezTo>
                  <a:pt x="381227" y="196031"/>
                  <a:pt x="377460" y="201769"/>
                  <a:pt x="373316" y="207131"/>
                </a:cubicBezTo>
                <a:cubicBezTo>
                  <a:pt x="373127" y="207413"/>
                  <a:pt x="372939" y="207601"/>
                  <a:pt x="372750" y="207789"/>
                </a:cubicBezTo>
                <a:cubicBezTo>
                  <a:pt x="368700" y="213057"/>
                  <a:pt x="364368" y="217948"/>
                  <a:pt x="359847" y="222275"/>
                </a:cubicBezTo>
                <a:cubicBezTo>
                  <a:pt x="359658" y="222463"/>
                  <a:pt x="359376" y="222651"/>
                  <a:pt x="359188" y="222934"/>
                </a:cubicBezTo>
                <a:cubicBezTo>
                  <a:pt x="354667" y="227261"/>
                  <a:pt x="349957" y="231211"/>
                  <a:pt x="345154" y="234598"/>
                </a:cubicBezTo>
                <a:lnTo>
                  <a:pt x="345625" y="236855"/>
                </a:lnTo>
                <a:cubicBezTo>
                  <a:pt x="346567" y="236385"/>
                  <a:pt x="347603" y="235915"/>
                  <a:pt x="348639" y="235538"/>
                </a:cubicBezTo>
                <a:cubicBezTo>
                  <a:pt x="350899" y="234786"/>
                  <a:pt x="353065" y="234033"/>
                  <a:pt x="355514" y="234033"/>
                </a:cubicBezTo>
                <a:cubicBezTo>
                  <a:pt x="359470" y="234033"/>
                  <a:pt x="363238" y="235162"/>
                  <a:pt x="366628" y="237326"/>
                </a:cubicBezTo>
                <a:cubicBezTo>
                  <a:pt x="366628" y="237326"/>
                  <a:pt x="380756" y="246450"/>
                  <a:pt x="385371" y="249648"/>
                </a:cubicBezTo>
                <a:cubicBezTo>
                  <a:pt x="401854" y="261030"/>
                  <a:pt x="399876" y="279373"/>
                  <a:pt x="399876" y="279373"/>
                </a:cubicBezTo>
                <a:cubicBezTo>
                  <a:pt x="410990" y="279655"/>
                  <a:pt x="421822" y="283041"/>
                  <a:pt x="430016" y="289814"/>
                </a:cubicBezTo>
                <a:cubicBezTo>
                  <a:pt x="445180" y="302324"/>
                  <a:pt x="447535" y="313330"/>
                  <a:pt x="448382" y="316058"/>
                </a:cubicBezTo>
                <a:lnTo>
                  <a:pt x="481630" y="424515"/>
                </a:lnTo>
                <a:cubicBezTo>
                  <a:pt x="482855" y="428371"/>
                  <a:pt x="483608" y="432416"/>
                  <a:pt x="483891" y="436461"/>
                </a:cubicBezTo>
                <a:cubicBezTo>
                  <a:pt x="484644" y="448595"/>
                  <a:pt x="481159" y="460730"/>
                  <a:pt x="473718" y="470700"/>
                </a:cubicBezTo>
                <a:cubicBezTo>
                  <a:pt x="466372" y="480671"/>
                  <a:pt x="455823" y="487538"/>
                  <a:pt x="443956" y="490360"/>
                </a:cubicBezTo>
                <a:cubicBezTo>
                  <a:pt x="440000" y="491301"/>
                  <a:pt x="435950" y="491771"/>
                  <a:pt x="431805" y="491771"/>
                </a:cubicBezTo>
                <a:lnTo>
                  <a:pt x="325375" y="491771"/>
                </a:lnTo>
                <a:lnTo>
                  <a:pt x="337430" y="415296"/>
                </a:lnTo>
                <a:cubicBezTo>
                  <a:pt x="338749" y="406454"/>
                  <a:pt x="337807" y="397424"/>
                  <a:pt x="334605" y="389052"/>
                </a:cubicBezTo>
                <a:lnTo>
                  <a:pt x="323962" y="360927"/>
                </a:lnTo>
                <a:lnTo>
                  <a:pt x="337430" y="347476"/>
                </a:lnTo>
                <a:lnTo>
                  <a:pt x="307196" y="317281"/>
                </a:lnTo>
                <a:lnTo>
                  <a:pt x="276868" y="347476"/>
                </a:lnTo>
                <a:lnTo>
                  <a:pt x="290337" y="360927"/>
                </a:lnTo>
                <a:lnTo>
                  <a:pt x="279694" y="389052"/>
                </a:lnTo>
                <a:cubicBezTo>
                  <a:pt x="276586" y="397424"/>
                  <a:pt x="275644" y="406454"/>
                  <a:pt x="276963" y="415296"/>
                </a:cubicBezTo>
                <a:lnTo>
                  <a:pt x="288736" y="491771"/>
                </a:lnTo>
                <a:lnTo>
                  <a:pt x="182493" y="491771"/>
                </a:lnTo>
                <a:cubicBezTo>
                  <a:pt x="178443" y="491771"/>
                  <a:pt x="174299" y="491301"/>
                  <a:pt x="170437" y="490360"/>
                </a:cubicBezTo>
                <a:cubicBezTo>
                  <a:pt x="158570" y="487538"/>
                  <a:pt x="148021" y="480671"/>
                  <a:pt x="140675" y="470700"/>
                </a:cubicBezTo>
                <a:cubicBezTo>
                  <a:pt x="130785" y="457343"/>
                  <a:pt x="127865" y="440223"/>
                  <a:pt x="132669" y="424515"/>
                </a:cubicBezTo>
                <a:lnTo>
                  <a:pt x="166011" y="316058"/>
                </a:lnTo>
                <a:cubicBezTo>
                  <a:pt x="166858" y="313330"/>
                  <a:pt x="170908" y="300631"/>
                  <a:pt x="184377" y="289814"/>
                </a:cubicBezTo>
                <a:cubicBezTo>
                  <a:pt x="192666" y="283229"/>
                  <a:pt x="203403" y="279655"/>
                  <a:pt x="214517" y="279373"/>
                </a:cubicBezTo>
                <a:lnTo>
                  <a:pt x="214517" y="279279"/>
                </a:lnTo>
                <a:cubicBezTo>
                  <a:pt x="214140" y="273447"/>
                  <a:pt x="211880" y="260654"/>
                  <a:pt x="229022" y="249648"/>
                </a:cubicBezTo>
                <a:cubicBezTo>
                  <a:pt x="233731" y="246638"/>
                  <a:pt x="247765" y="237326"/>
                  <a:pt x="247765" y="237326"/>
                </a:cubicBezTo>
                <a:cubicBezTo>
                  <a:pt x="251061" y="235162"/>
                  <a:pt x="254923" y="234033"/>
                  <a:pt x="258879" y="234033"/>
                </a:cubicBezTo>
                <a:cubicBezTo>
                  <a:pt x="261328" y="234033"/>
                  <a:pt x="263494" y="234786"/>
                  <a:pt x="265754" y="235538"/>
                </a:cubicBezTo>
                <a:cubicBezTo>
                  <a:pt x="266790" y="236009"/>
                  <a:pt x="267826" y="236385"/>
                  <a:pt x="268768" y="236855"/>
                </a:cubicBezTo>
                <a:lnTo>
                  <a:pt x="269239" y="234598"/>
                </a:lnTo>
                <a:cubicBezTo>
                  <a:pt x="264436" y="231211"/>
                  <a:pt x="259726" y="227261"/>
                  <a:pt x="255205" y="222934"/>
                </a:cubicBezTo>
                <a:cubicBezTo>
                  <a:pt x="254923" y="222651"/>
                  <a:pt x="254735" y="222463"/>
                  <a:pt x="254546" y="222275"/>
                </a:cubicBezTo>
                <a:cubicBezTo>
                  <a:pt x="250025" y="217948"/>
                  <a:pt x="245693" y="213057"/>
                  <a:pt x="241548" y="207789"/>
                </a:cubicBezTo>
                <a:cubicBezTo>
                  <a:pt x="241454" y="207601"/>
                  <a:pt x="241266" y="207413"/>
                  <a:pt x="241077" y="207225"/>
                </a:cubicBezTo>
                <a:cubicBezTo>
                  <a:pt x="236933" y="201769"/>
                  <a:pt x="233072" y="196031"/>
                  <a:pt x="229681" y="189823"/>
                </a:cubicBezTo>
                <a:cubicBezTo>
                  <a:pt x="229587" y="189729"/>
                  <a:pt x="229587" y="189635"/>
                  <a:pt x="229493" y="189635"/>
                </a:cubicBezTo>
                <a:cubicBezTo>
                  <a:pt x="226008" y="183332"/>
                  <a:pt x="222899" y="176654"/>
                  <a:pt x="220356" y="169787"/>
                </a:cubicBezTo>
                <a:cubicBezTo>
                  <a:pt x="214140" y="168658"/>
                  <a:pt x="208301" y="165084"/>
                  <a:pt x="203497" y="159910"/>
                </a:cubicBezTo>
                <a:cubicBezTo>
                  <a:pt x="203309" y="159722"/>
                  <a:pt x="203214" y="159628"/>
                  <a:pt x="203120" y="159534"/>
                </a:cubicBezTo>
                <a:cubicBezTo>
                  <a:pt x="200860" y="157088"/>
                  <a:pt x="198976" y="154172"/>
                  <a:pt x="197281" y="151068"/>
                </a:cubicBezTo>
                <a:cubicBezTo>
                  <a:pt x="196998" y="150504"/>
                  <a:pt x="196716" y="149939"/>
                  <a:pt x="196433" y="149281"/>
                </a:cubicBezTo>
                <a:cubicBezTo>
                  <a:pt x="194832" y="146083"/>
                  <a:pt x="193513" y="142602"/>
                  <a:pt x="192666" y="138840"/>
                </a:cubicBezTo>
                <a:cubicBezTo>
                  <a:pt x="188145" y="118428"/>
                  <a:pt x="197092" y="99050"/>
                  <a:pt x="212727" y="95476"/>
                </a:cubicBezTo>
                <a:lnTo>
                  <a:pt x="212727" y="85787"/>
                </a:lnTo>
                <a:cubicBezTo>
                  <a:pt x="212727" y="38378"/>
                  <a:pt x="251155" y="0"/>
                  <a:pt x="29862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A714063C-CAD4-4DE7-9588-8A127D7651D5}"/>
              </a:ext>
            </a:extLst>
          </p:cNvPr>
          <p:cNvSpPr txBox="1"/>
          <p:nvPr/>
        </p:nvSpPr>
        <p:spPr>
          <a:xfrm>
            <a:off x="8264063" y="2018901"/>
            <a:ext cx="1485000" cy="588331"/>
          </a:xfrm>
          <a:prstGeom prst="rect">
            <a:avLst/>
          </a:prstGeom>
          <a:noFill/>
        </p:spPr>
        <p:txBody>
          <a:bodyPr wrap="none" lIns="90000" tIns="46800" rIns="90000" bIns="46800" rtlCol="0" anchor="ctr" anchorCtr="0">
            <a:norm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</a:p>
        </p:txBody>
      </p:sp>
      <p:sp>
        <p:nvSpPr>
          <p:cNvPr id="20" name="任意多边形 77">
            <a:extLst>
              <a:ext uri="{FF2B5EF4-FFF2-40B4-BE49-F238E27FC236}">
                <a16:creationId xmlns:a16="http://schemas.microsoft.com/office/drawing/2014/main" id="{09B2F910-1DFE-4513-AA2A-9B2D7A58EB5B}"/>
              </a:ext>
            </a:extLst>
          </p:cNvPr>
          <p:cNvSpPr/>
          <p:nvPr/>
        </p:nvSpPr>
        <p:spPr bwMode="auto">
          <a:xfrm>
            <a:off x="8701721" y="1450717"/>
            <a:ext cx="609685" cy="493484"/>
          </a:xfrm>
          <a:custGeom>
            <a:avLst/>
            <a:gdLst>
              <a:gd name="connsiteX0" fmla="*/ 355420 w 607568"/>
              <a:gd name="connsiteY0" fmla="*/ 250307 h 491771"/>
              <a:gd name="connsiteX1" fmla="*/ 352312 w 607568"/>
              <a:gd name="connsiteY1" fmla="*/ 251812 h 491771"/>
              <a:gd name="connsiteX2" fmla="*/ 321042 w 607568"/>
              <a:gd name="connsiteY2" fmla="*/ 289814 h 491771"/>
              <a:gd name="connsiteX3" fmla="*/ 321513 w 607568"/>
              <a:gd name="connsiteY3" fmla="*/ 295364 h 491771"/>
              <a:gd name="connsiteX4" fmla="*/ 369736 w 607568"/>
              <a:gd name="connsiteY4" fmla="*/ 338257 h 491771"/>
              <a:gd name="connsiteX5" fmla="*/ 371997 w 607568"/>
              <a:gd name="connsiteY5" fmla="*/ 339104 h 491771"/>
              <a:gd name="connsiteX6" fmla="*/ 373127 w 607568"/>
              <a:gd name="connsiteY6" fmla="*/ 338916 h 491771"/>
              <a:gd name="connsiteX7" fmla="*/ 375293 w 607568"/>
              <a:gd name="connsiteY7" fmla="*/ 336282 h 491771"/>
              <a:gd name="connsiteX8" fmla="*/ 383676 w 607568"/>
              <a:gd name="connsiteY8" fmla="*/ 279467 h 491771"/>
              <a:gd name="connsiteX9" fmla="*/ 376424 w 607568"/>
              <a:gd name="connsiteY9" fmla="*/ 263287 h 491771"/>
              <a:gd name="connsiteX10" fmla="*/ 357681 w 607568"/>
              <a:gd name="connsiteY10" fmla="*/ 250965 h 491771"/>
              <a:gd name="connsiteX11" fmla="*/ 355420 w 607568"/>
              <a:gd name="connsiteY11" fmla="*/ 250307 h 491771"/>
              <a:gd name="connsiteX12" fmla="*/ 258879 w 607568"/>
              <a:gd name="connsiteY12" fmla="*/ 250307 h 491771"/>
              <a:gd name="connsiteX13" fmla="*/ 256712 w 607568"/>
              <a:gd name="connsiteY13" fmla="*/ 250965 h 491771"/>
              <a:gd name="connsiteX14" fmla="*/ 237969 w 607568"/>
              <a:gd name="connsiteY14" fmla="*/ 263287 h 491771"/>
              <a:gd name="connsiteX15" fmla="*/ 230717 w 607568"/>
              <a:gd name="connsiteY15" fmla="*/ 279467 h 491771"/>
              <a:gd name="connsiteX16" fmla="*/ 239100 w 607568"/>
              <a:gd name="connsiteY16" fmla="*/ 336282 h 491771"/>
              <a:gd name="connsiteX17" fmla="*/ 241266 w 607568"/>
              <a:gd name="connsiteY17" fmla="*/ 338916 h 491771"/>
              <a:gd name="connsiteX18" fmla="*/ 242396 w 607568"/>
              <a:gd name="connsiteY18" fmla="*/ 339104 h 491771"/>
              <a:gd name="connsiteX19" fmla="*/ 244657 w 607568"/>
              <a:gd name="connsiteY19" fmla="*/ 338257 h 491771"/>
              <a:gd name="connsiteX20" fmla="*/ 292880 w 607568"/>
              <a:gd name="connsiteY20" fmla="*/ 295364 h 491771"/>
              <a:gd name="connsiteX21" fmla="*/ 293351 w 607568"/>
              <a:gd name="connsiteY21" fmla="*/ 289814 h 491771"/>
              <a:gd name="connsiteX22" fmla="*/ 261987 w 607568"/>
              <a:gd name="connsiteY22" fmla="*/ 251812 h 491771"/>
              <a:gd name="connsiteX23" fmla="*/ 258879 w 607568"/>
              <a:gd name="connsiteY23" fmla="*/ 250307 h 491771"/>
              <a:gd name="connsiteX24" fmla="*/ 500465 w 607568"/>
              <a:gd name="connsiteY24" fmla="*/ 66049 h 491771"/>
              <a:gd name="connsiteX25" fmla="*/ 565743 w 607568"/>
              <a:gd name="connsiteY25" fmla="*/ 130673 h 491771"/>
              <a:gd name="connsiteX26" fmla="*/ 566120 w 607568"/>
              <a:gd name="connsiteY26" fmla="*/ 130673 h 491771"/>
              <a:gd name="connsiteX27" fmla="*/ 580250 w 607568"/>
              <a:gd name="connsiteY27" fmla="*/ 160962 h 491771"/>
              <a:gd name="connsiteX28" fmla="*/ 560939 w 607568"/>
              <a:gd name="connsiteY28" fmla="*/ 182503 h 491771"/>
              <a:gd name="connsiteX29" fmla="*/ 531927 w 607568"/>
              <a:gd name="connsiteY29" fmla="*/ 223799 h 491771"/>
              <a:gd name="connsiteX30" fmla="*/ 528253 w 607568"/>
              <a:gd name="connsiteY30" fmla="*/ 234240 h 491771"/>
              <a:gd name="connsiteX31" fmla="*/ 530797 w 607568"/>
              <a:gd name="connsiteY31" fmla="*/ 246281 h 491771"/>
              <a:gd name="connsiteX32" fmla="*/ 545868 w 607568"/>
              <a:gd name="connsiteY32" fmla="*/ 261143 h 491771"/>
              <a:gd name="connsiteX33" fmla="*/ 558961 w 607568"/>
              <a:gd name="connsiteY33" fmla="*/ 263777 h 491771"/>
              <a:gd name="connsiteX34" fmla="*/ 597299 w 607568"/>
              <a:gd name="connsiteY34" fmla="*/ 301968 h 491771"/>
              <a:gd name="connsiteX35" fmla="*/ 607002 w 607568"/>
              <a:gd name="connsiteY35" fmla="*/ 350788 h 491771"/>
              <a:gd name="connsiteX36" fmla="*/ 601256 w 607568"/>
              <a:gd name="connsiteY36" fmla="*/ 373835 h 491771"/>
              <a:gd name="connsiteX37" fmla="*/ 579685 w 607568"/>
              <a:gd name="connsiteY37" fmla="*/ 384088 h 491771"/>
              <a:gd name="connsiteX38" fmla="*/ 490386 w 607568"/>
              <a:gd name="connsiteY38" fmla="*/ 384088 h 491771"/>
              <a:gd name="connsiteX39" fmla="*/ 467685 w 607568"/>
              <a:gd name="connsiteY39" fmla="*/ 310058 h 491771"/>
              <a:gd name="connsiteX40" fmla="*/ 431702 w 607568"/>
              <a:gd name="connsiteY40" fmla="*/ 267445 h 491771"/>
              <a:gd name="connsiteX41" fmla="*/ 441969 w 607568"/>
              <a:gd name="connsiteY41" fmla="*/ 263777 h 491771"/>
              <a:gd name="connsiteX42" fmla="*/ 455157 w 607568"/>
              <a:gd name="connsiteY42" fmla="*/ 261237 h 491771"/>
              <a:gd name="connsiteX43" fmla="*/ 470228 w 607568"/>
              <a:gd name="connsiteY43" fmla="*/ 246281 h 491771"/>
              <a:gd name="connsiteX44" fmla="*/ 472677 w 607568"/>
              <a:gd name="connsiteY44" fmla="*/ 234240 h 491771"/>
              <a:gd name="connsiteX45" fmla="*/ 469098 w 607568"/>
              <a:gd name="connsiteY45" fmla="*/ 223893 h 491771"/>
              <a:gd name="connsiteX46" fmla="*/ 439991 w 607568"/>
              <a:gd name="connsiteY46" fmla="*/ 182503 h 491771"/>
              <a:gd name="connsiteX47" fmla="*/ 426144 w 607568"/>
              <a:gd name="connsiteY47" fmla="*/ 172720 h 491771"/>
              <a:gd name="connsiteX48" fmla="*/ 441404 w 607568"/>
              <a:gd name="connsiteY48" fmla="*/ 143278 h 491771"/>
              <a:gd name="connsiteX49" fmla="*/ 439708 w 607568"/>
              <a:gd name="connsiteY49" fmla="*/ 107438 h 491771"/>
              <a:gd name="connsiteX50" fmla="*/ 500465 w 607568"/>
              <a:gd name="connsiteY50" fmla="*/ 66049 h 491771"/>
              <a:gd name="connsiteX51" fmla="*/ 107100 w 607568"/>
              <a:gd name="connsiteY51" fmla="*/ 66049 h 491771"/>
              <a:gd name="connsiteX52" fmla="*/ 171341 w 607568"/>
              <a:gd name="connsiteY52" fmla="*/ 123618 h 491771"/>
              <a:gd name="connsiteX53" fmla="*/ 172849 w 607568"/>
              <a:gd name="connsiteY53" fmla="*/ 143278 h 491771"/>
              <a:gd name="connsiteX54" fmla="*/ 184246 w 607568"/>
              <a:gd name="connsiteY54" fmla="*/ 168205 h 491771"/>
              <a:gd name="connsiteX55" fmla="*/ 167574 w 607568"/>
              <a:gd name="connsiteY55" fmla="*/ 182503 h 491771"/>
              <a:gd name="connsiteX56" fmla="*/ 138468 w 607568"/>
              <a:gd name="connsiteY56" fmla="*/ 223799 h 491771"/>
              <a:gd name="connsiteX57" fmla="*/ 134794 w 607568"/>
              <a:gd name="connsiteY57" fmla="*/ 234240 h 491771"/>
              <a:gd name="connsiteX58" fmla="*/ 137337 w 607568"/>
              <a:gd name="connsiteY58" fmla="*/ 246281 h 491771"/>
              <a:gd name="connsiteX59" fmla="*/ 152408 w 607568"/>
              <a:gd name="connsiteY59" fmla="*/ 261143 h 491771"/>
              <a:gd name="connsiteX60" fmla="*/ 165596 w 607568"/>
              <a:gd name="connsiteY60" fmla="*/ 263777 h 491771"/>
              <a:gd name="connsiteX61" fmla="*/ 179442 w 607568"/>
              <a:gd name="connsiteY61" fmla="*/ 268856 h 491771"/>
              <a:gd name="connsiteX62" fmla="*/ 146662 w 607568"/>
              <a:gd name="connsiteY62" fmla="*/ 310058 h 491771"/>
              <a:gd name="connsiteX63" fmla="*/ 123867 w 607568"/>
              <a:gd name="connsiteY63" fmla="*/ 384088 h 491771"/>
              <a:gd name="connsiteX64" fmla="*/ 27883 w 607568"/>
              <a:gd name="connsiteY64" fmla="*/ 384088 h 491771"/>
              <a:gd name="connsiteX65" fmla="*/ 6312 w 607568"/>
              <a:gd name="connsiteY65" fmla="*/ 373835 h 491771"/>
              <a:gd name="connsiteX66" fmla="*/ 566 w 607568"/>
              <a:gd name="connsiteY66" fmla="*/ 350788 h 491771"/>
              <a:gd name="connsiteX67" fmla="*/ 10268 w 607568"/>
              <a:gd name="connsiteY67" fmla="*/ 301968 h 491771"/>
              <a:gd name="connsiteX68" fmla="*/ 48606 w 607568"/>
              <a:gd name="connsiteY68" fmla="*/ 263777 h 491771"/>
              <a:gd name="connsiteX69" fmla="*/ 61699 w 607568"/>
              <a:gd name="connsiteY69" fmla="*/ 261237 h 491771"/>
              <a:gd name="connsiteX70" fmla="*/ 76770 w 607568"/>
              <a:gd name="connsiteY70" fmla="*/ 246281 h 491771"/>
              <a:gd name="connsiteX71" fmla="*/ 79313 w 607568"/>
              <a:gd name="connsiteY71" fmla="*/ 234240 h 491771"/>
              <a:gd name="connsiteX72" fmla="*/ 75639 w 607568"/>
              <a:gd name="connsiteY72" fmla="*/ 223893 h 491771"/>
              <a:gd name="connsiteX73" fmla="*/ 46628 w 607568"/>
              <a:gd name="connsiteY73" fmla="*/ 182503 h 491771"/>
              <a:gd name="connsiteX74" fmla="*/ 27318 w 607568"/>
              <a:gd name="connsiteY74" fmla="*/ 160962 h 491771"/>
              <a:gd name="connsiteX75" fmla="*/ 41447 w 607568"/>
              <a:gd name="connsiteY75" fmla="*/ 130673 h 491771"/>
              <a:gd name="connsiteX76" fmla="*/ 41824 w 607568"/>
              <a:gd name="connsiteY76" fmla="*/ 130673 h 491771"/>
              <a:gd name="connsiteX77" fmla="*/ 107100 w 607568"/>
              <a:gd name="connsiteY77" fmla="*/ 66049 h 491771"/>
              <a:gd name="connsiteX78" fmla="*/ 298626 w 607568"/>
              <a:gd name="connsiteY78" fmla="*/ 0 h 491771"/>
              <a:gd name="connsiteX79" fmla="*/ 315956 w 607568"/>
              <a:gd name="connsiteY79" fmla="*/ 0 h 491771"/>
              <a:gd name="connsiteX80" fmla="*/ 401854 w 607568"/>
              <a:gd name="connsiteY80" fmla="*/ 85787 h 491771"/>
              <a:gd name="connsiteX81" fmla="*/ 401854 w 607568"/>
              <a:gd name="connsiteY81" fmla="*/ 95476 h 491771"/>
              <a:gd name="connsiteX82" fmla="*/ 421633 w 607568"/>
              <a:gd name="connsiteY82" fmla="*/ 138840 h 491771"/>
              <a:gd name="connsiteX83" fmla="*/ 417960 w 607568"/>
              <a:gd name="connsiteY83" fmla="*/ 149281 h 491771"/>
              <a:gd name="connsiteX84" fmla="*/ 417112 w 607568"/>
              <a:gd name="connsiteY84" fmla="*/ 151068 h 491771"/>
              <a:gd name="connsiteX85" fmla="*/ 411273 w 607568"/>
              <a:gd name="connsiteY85" fmla="*/ 159534 h 491771"/>
              <a:gd name="connsiteX86" fmla="*/ 410896 w 607568"/>
              <a:gd name="connsiteY86" fmla="*/ 159910 h 491771"/>
              <a:gd name="connsiteX87" fmla="*/ 394037 w 607568"/>
              <a:gd name="connsiteY87" fmla="*/ 169787 h 491771"/>
              <a:gd name="connsiteX88" fmla="*/ 384900 w 607568"/>
              <a:gd name="connsiteY88" fmla="*/ 189541 h 491771"/>
              <a:gd name="connsiteX89" fmla="*/ 384712 w 607568"/>
              <a:gd name="connsiteY89" fmla="*/ 189823 h 491771"/>
              <a:gd name="connsiteX90" fmla="*/ 373316 w 607568"/>
              <a:gd name="connsiteY90" fmla="*/ 207131 h 491771"/>
              <a:gd name="connsiteX91" fmla="*/ 372750 w 607568"/>
              <a:gd name="connsiteY91" fmla="*/ 207789 h 491771"/>
              <a:gd name="connsiteX92" fmla="*/ 359847 w 607568"/>
              <a:gd name="connsiteY92" fmla="*/ 222275 h 491771"/>
              <a:gd name="connsiteX93" fmla="*/ 359188 w 607568"/>
              <a:gd name="connsiteY93" fmla="*/ 222934 h 491771"/>
              <a:gd name="connsiteX94" fmla="*/ 345154 w 607568"/>
              <a:gd name="connsiteY94" fmla="*/ 234598 h 491771"/>
              <a:gd name="connsiteX95" fmla="*/ 345625 w 607568"/>
              <a:gd name="connsiteY95" fmla="*/ 236855 h 491771"/>
              <a:gd name="connsiteX96" fmla="*/ 348639 w 607568"/>
              <a:gd name="connsiteY96" fmla="*/ 235538 h 491771"/>
              <a:gd name="connsiteX97" fmla="*/ 355514 w 607568"/>
              <a:gd name="connsiteY97" fmla="*/ 234033 h 491771"/>
              <a:gd name="connsiteX98" fmla="*/ 366628 w 607568"/>
              <a:gd name="connsiteY98" fmla="*/ 237326 h 491771"/>
              <a:gd name="connsiteX99" fmla="*/ 385371 w 607568"/>
              <a:gd name="connsiteY99" fmla="*/ 249648 h 491771"/>
              <a:gd name="connsiteX100" fmla="*/ 399876 w 607568"/>
              <a:gd name="connsiteY100" fmla="*/ 279373 h 491771"/>
              <a:gd name="connsiteX101" fmla="*/ 430016 w 607568"/>
              <a:gd name="connsiteY101" fmla="*/ 289814 h 491771"/>
              <a:gd name="connsiteX102" fmla="*/ 448382 w 607568"/>
              <a:gd name="connsiteY102" fmla="*/ 316058 h 491771"/>
              <a:gd name="connsiteX103" fmla="*/ 481630 w 607568"/>
              <a:gd name="connsiteY103" fmla="*/ 424515 h 491771"/>
              <a:gd name="connsiteX104" fmla="*/ 483891 w 607568"/>
              <a:gd name="connsiteY104" fmla="*/ 436461 h 491771"/>
              <a:gd name="connsiteX105" fmla="*/ 473718 w 607568"/>
              <a:gd name="connsiteY105" fmla="*/ 470700 h 491771"/>
              <a:gd name="connsiteX106" fmla="*/ 443956 w 607568"/>
              <a:gd name="connsiteY106" fmla="*/ 490360 h 491771"/>
              <a:gd name="connsiteX107" fmla="*/ 431805 w 607568"/>
              <a:gd name="connsiteY107" fmla="*/ 491771 h 491771"/>
              <a:gd name="connsiteX108" fmla="*/ 325375 w 607568"/>
              <a:gd name="connsiteY108" fmla="*/ 491771 h 491771"/>
              <a:gd name="connsiteX109" fmla="*/ 337430 w 607568"/>
              <a:gd name="connsiteY109" fmla="*/ 415296 h 491771"/>
              <a:gd name="connsiteX110" fmla="*/ 334605 w 607568"/>
              <a:gd name="connsiteY110" fmla="*/ 389052 h 491771"/>
              <a:gd name="connsiteX111" fmla="*/ 323962 w 607568"/>
              <a:gd name="connsiteY111" fmla="*/ 360927 h 491771"/>
              <a:gd name="connsiteX112" fmla="*/ 337430 w 607568"/>
              <a:gd name="connsiteY112" fmla="*/ 347476 h 491771"/>
              <a:gd name="connsiteX113" fmla="*/ 307196 w 607568"/>
              <a:gd name="connsiteY113" fmla="*/ 317281 h 491771"/>
              <a:gd name="connsiteX114" fmla="*/ 276868 w 607568"/>
              <a:gd name="connsiteY114" fmla="*/ 347476 h 491771"/>
              <a:gd name="connsiteX115" fmla="*/ 290337 w 607568"/>
              <a:gd name="connsiteY115" fmla="*/ 360927 h 491771"/>
              <a:gd name="connsiteX116" fmla="*/ 279694 w 607568"/>
              <a:gd name="connsiteY116" fmla="*/ 389052 h 491771"/>
              <a:gd name="connsiteX117" fmla="*/ 276963 w 607568"/>
              <a:gd name="connsiteY117" fmla="*/ 415296 h 491771"/>
              <a:gd name="connsiteX118" fmla="*/ 288736 w 607568"/>
              <a:gd name="connsiteY118" fmla="*/ 491771 h 491771"/>
              <a:gd name="connsiteX119" fmla="*/ 182493 w 607568"/>
              <a:gd name="connsiteY119" fmla="*/ 491771 h 491771"/>
              <a:gd name="connsiteX120" fmla="*/ 170437 w 607568"/>
              <a:gd name="connsiteY120" fmla="*/ 490360 h 491771"/>
              <a:gd name="connsiteX121" fmla="*/ 140675 w 607568"/>
              <a:gd name="connsiteY121" fmla="*/ 470700 h 491771"/>
              <a:gd name="connsiteX122" fmla="*/ 132669 w 607568"/>
              <a:gd name="connsiteY122" fmla="*/ 424515 h 491771"/>
              <a:gd name="connsiteX123" fmla="*/ 166011 w 607568"/>
              <a:gd name="connsiteY123" fmla="*/ 316058 h 491771"/>
              <a:gd name="connsiteX124" fmla="*/ 184377 w 607568"/>
              <a:gd name="connsiteY124" fmla="*/ 289814 h 491771"/>
              <a:gd name="connsiteX125" fmla="*/ 214517 w 607568"/>
              <a:gd name="connsiteY125" fmla="*/ 279373 h 491771"/>
              <a:gd name="connsiteX126" fmla="*/ 214517 w 607568"/>
              <a:gd name="connsiteY126" fmla="*/ 279279 h 491771"/>
              <a:gd name="connsiteX127" fmla="*/ 229022 w 607568"/>
              <a:gd name="connsiteY127" fmla="*/ 249648 h 491771"/>
              <a:gd name="connsiteX128" fmla="*/ 247765 w 607568"/>
              <a:gd name="connsiteY128" fmla="*/ 237326 h 491771"/>
              <a:gd name="connsiteX129" fmla="*/ 258879 w 607568"/>
              <a:gd name="connsiteY129" fmla="*/ 234033 h 491771"/>
              <a:gd name="connsiteX130" fmla="*/ 265754 w 607568"/>
              <a:gd name="connsiteY130" fmla="*/ 235538 h 491771"/>
              <a:gd name="connsiteX131" fmla="*/ 268768 w 607568"/>
              <a:gd name="connsiteY131" fmla="*/ 236855 h 491771"/>
              <a:gd name="connsiteX132" fmla="*/ 269239 w 607568"/>
              <a:gd name="connsiteY132" fmla="*/ 234598 h 491771"/>
              <a:gd name="connsiteX133" fmla="*/ 255205 w 607568"/>
              <a:gd name="connsiteY133" fmla="*/ 222934 h 491771"/>
              <a:gd name="connsiteX134" fmla="*/ 254546 w 607568"/>
              <a:gd name="connsiteY134" fmla="*/ 222275 h 491771"/>
              <a:gd name="connsiteX135" fmla="*/ 241548 w 607568"/>
              <a:gd name="connsiteY135" fmla="*/ 207789 h 491771"/>
              <a:gd name="connsiteX136" fmla="*/ 241077 w 607568"/>
              <a:gd name="connsiteY136" fmla="*/ 207225 h 491771"/>
              <a:gd name="connsiteX137" fmla="*/ 229681 w 607568"/>
              <a:gd name="connsiteY137" fmla="*/ 189823 h 491771"/>
              <a:gd name="connsiteX138" fmla="*/ 229493 w 607568"/>
              <a:gd name="connsiteY138" fmla="*/ 189635 h 491771"/>
              <a:gd name="connsiteX139" fmla="*/ 220356 w 607568"/>
              <a:gd name="connsiteY139" fmla="*/ 169787 h 491771"/>
              <a:gd name="connsiteX140" fmla="*/ 203497 w 607568"/>
              <a:gd name="connsiteY140" fmla="*/ 159910 h 491771"/>
              <a:gd name="connsiteX141" fmla="*/ 203120 w 607568"/>
              <a:gd name="connsiteY141" fmla="*/ 159534 h 491771"/>
              <a:gd name="connsiteX142" fmla="*/ 197281 w 607568"/>
              <a:gd name="connsiteY142" fmla="*/ 151068 h 491771"/>
              <a:gd name="connsiteX143" fmla="*/ 196433 w 607568"/>
              <a:gd name="connsiteY143" fmla="*/ 149281 h 491771"/>
              <a:gd name="connsiteX144" fmla="*/ 192666 w 607568"/>
              <a:gd name="connsiteY144" fmla="*/ 138840 h 491771"/>
              <a:gd name="connsiteX145" fmla="*/ 212727 w 607568"/>
              <a:gd name="connsiteY145" fmla="*/ 95476 h 491771"/>
              <a:gd name="connsiteX146" fmla="*/ 212727 w 607568"/>
              <a:gd name="connsiteY146" fmla="*/ 85787 h 491771"/>
              <a:gd name="connsiteX147" fmla="*/ 298626 w 607568"/>
              <a:gd name="connsiteY147" fmla="*/ 0 h 491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</a:cxnLst>
            <a:rect l="l" t="t" r="r" b="b"/>
            <a:pathLst>
              <a:path w="607568" h="491771">
                <a:moveTo>
                  <a:pt x="355420" y="250307"/>
                </a:moveTo>
                <a:cubicBezTo>
                  <a:pt x="354290" y="250307"/>
                  <a:pt x="353160" y="250871"/>
                  <a:pt x="352312" y="251812"/>
                </a:cubicBezTo>
                <a:lnTo>
                  <a:pt x="321042" y="289814"/>
                </a:lnTo>
                <a:cubicBezTo>
                  <a:pt x="319723" y="291507"/>
                  <a:pt x="319912" y="293953"/>
                  <a:pt x="321513" y="295364"/>
                </a:cubicBezTo>
                <a:lnTo>
                  <a:pt x="369736" y="338257"/>
                </a:lnTo>
                <a:cubicBezTo>
                  <a:pt x="370396" y="338822"/>
                  <a:pt x="371149" y="339104"/>
                  <a:pt x="371997" y="339104"/>
                </a:cubicBezTo>
                <a:cubicBezTo>
                  <a:pt x="372374" y="339104"/>
                  <a:pt x="372750" y="339010"/>
                  <a:pt x="373127" y="338916"/>
                </a:cubicBezTo>
                <a:cubicBezTo>
                  <a:pt x="374257" y="338539"/>
                  <a:pt x="375105" y="337505"/>
                  <a:pt x="375293" y="336282"/>
                </a:cubicBezTo>
                <a:lnTo>
                  <a:pt x="383676" y="279467"/>
                </a:lnTo>
                <a:cubicBezTo>
                  <a:pt x="384618" y="273164"/>
                  <a:pt x="381792" y="266768"/>
                  <a:pt x="376424" y="263287"/>
                </a:cubicBezTo>
                <a:lnTo>
                  <a:pt x="357681" y="250965"/>
                </a:lnTo>
                <a:cubicBezTo>
                  <a:pt x="357021" y="250495"/>
                  <a:pt x="356174" y="250307"/>
                  <a:pt x="355420" y="250307"/>
                </a:cubicBezTo>
                <a:close/>
                <a:moveTo>
                  <a:pt x="258879" y="250307"/>
                </a:moveTo>
                <a:cubicBezTo>
                  <a:pt x="258125" y="250307"/>
                  <a:pt x="257372" y="250495"/>
                  <a:pt x="256712" y="250965"/>
                </a:cubicBezTo>
                <a:lnTo>
                  <a:pt x="237969" y="263287"/>
                </a:lnTo>
                <a:cubicBezTo>
                  <a:pt x="232601" y="266768"/>
                  <a:pt x="229775" y="273164"/>
                  <a:pt x="230717" y="279467"/>
                </a:cubicBezTo>
                <a:lnTo>
                  <a:pt x="239100" y="336282"/>
                </a:lnTo>
                <a:cubicBezTo>
                  <a:pt x="239288" y="337505"/>
                  <a:pt x="240136" y="338539"/>
                  <a:pt x="241266" y="338916"/>
                </a:cubicBezTo>
                <a:cubicBezTo>
                  <a:pt x="241643" y="339010"/>
                  <a:pt x="242019" y="339104"/>
                  <a:pt x="242396" y="339104"/>
                </a:cubicBezTo>
                <a:cubicBezTo>
                  <a:pt x="243244" y="339104"/>
                  <a:pt x="243997" y="338822"/>
                  <a:pt x="244657" y="338257"/>
                </a:cubicBezTo>
                <a:lnTo>
                  <a:pt x="292880" y="295364"/>
                </a:lnTo>
                <a:cubicBezTo>
                  <a:pt x="294481" y="293953"/>
                  <a:pt x="294670" y="291507"/>
                  <a:pt x="293351" y="289814"/>
                </a:cubicBezTo>
                <a:lnTo>
                  <a:pt x="261987" y="251812"/>
                </a:lnTo>
                <a:cubicBezTo>
                  <a:pt x="261233" y="250871"/>
                  <a:pt x="260103" y="250307"/>
                  <a:pt x="258879" y="250307"/>
                </a:cubicBezTo>
                <a:close/>
                <a:moveTo>
                  <a:pt x="500465" y="66049"/>
                </a:moveTo>
                <a:cubicBezTo>
                  <a:pt x="548129" y="66049"/>
                  <a:pt x="562447" y="93516"/>
                  <a:pt x="565743" y="130673"/>
                </a:cubicBezTo>
                <a:cubicBezTo>
                  <a:pt x="565932" y="130673"/>
                  <a:pt x="566026" y="130673"/>
                  <a:pt x="566120" y="130673"/>
                </a:cubicBezTo>
                <a:cubicBezTo>
                  <a:pt x="577141" y="133118"/>
                  <a:pt x="583358" y="146664"/>
                  <a:pt x="580250" y="160962"/>
                </a:cubicBezTo>
                <a:cubicBezTo>
                  <a:pt x="577706" y="172532"/>
                  <a:pt x="569700" y="180904"/>
                  <a:pt x="560939" y="182503"/>
                </a:cubicBezTo>
                <a:cubicBezTo>
                  <a:pt x="554628" y="199529"/>
                  <a:pt x="543796" y="214016"/>
                  <a:pt x="531927" y="223799"/>
                </a:cubicBezTo>
                <a:cubicBezTo>
                  <a:pt x="528913" y="226338"/>
                  <a:pt x="527500" y="230383"/>
                  <a:pt x="528253" y="234240"/>
                </a:cubicBezTo>
                <a:lnTo>
                  <a:pt x="530797" y="246281"/>
                </a:lnTo>
                <a:cubicBezTo>
                  <a:pt x="532304" y="253806"/>
                  <a:pt x="538238" y="259732"/>
                  <a:pt x="545868" y="261143"/>
                </a:cubicBezTo>
                <a:lnTo>
                  <a:pt x="558961" y="263777"/>
                </a:lnTo>
                <a:cubicBezTo>
                  <a:pt x="578366" y="267634"/>
                  <a:pt x="593437" y="282684"/>
                  <a:pt x="597299" y="301968"/>
                </a:cubicBezTo>
                <a:lnTo>
                  <a:pt x="607002" y="350788"/>
                </a:lnTo>
                <a:cubicBezTo>
                  <a:pt x="608697" y="358972"/>
                  <a:pt x="606531" y="367438"/>
                  <a:pt x="601256" y="373835"/>
                </a:cubicBezTo>
                <a:cubicBezTo>
                  <a:pt x="595981" y="380325"/>
                  <a:pt x="588068" y="384088"/>
                  <a:pt x="579685" y="384088"/>
                </a:cubicBezTo>
                <a:lnTo>
                  <a:pt x="490386" y="384088"/>
                </a:lnTo>
                <a:lnTo>
                  <a:pt x="467685" y="310058"/>
                </a:lnTo>
                <a:cubicBezTo>
                  <a:pt x="461845" y="291150"/>
                  <a:pt x="448563" y="276194"/>
                  <a:pt x="431702" y="267445"/>
                </a:cubicBezTo>
                <a:cubicBezTo>
                  <a:pt x="434999" y="265940"/>
                  <a:pt x="438295" y="264529"/>
                  <a:pt x="441969" y="263777"/>
                </a:cubicBezTo>
                <a:lnTo>
                  <a:pt x="455157" y="261237"/>
                </a:lnTo>
                <a:cubicBezTo>
                  <a:pt x="462692" y="259732"/>
                  <a:pt x="468627" y="253806"/>
                  <a:pt x="470228" y="246281"/>
                </a:cubicBezTo>
                <a:lnTo>
                  <a:pt x="472677" y="234240"/>
                </a:lnTo>
                <a:cubicBezTo>
                  <a:pt x="473525" y="230383"/>
                  <a:pt x="472112" y="226338"/>
                  <a:pt x="469098" y="223893"/>
                </a:cubicBezTo>
                <a:cubicBezTo>
                  <a:pt x="457229" y="214016"/>
                  <a:pt x="446302" y="199529"/>
                  <a:pt x="439991" y="182503"/>
                </a:cubicBezTo>
                <a:cubicBezTo>
                  <a:pt x="434716" y="181563"/>
                  <a:pt x="429818" y="177894"/>
                  <a:pt x="426144" y="172720"/>
                </a:cubicBezTo>
                <a:cubicBezTo>
                  <a:pt x="433303" y="164725"/>
                  <a:pt x="438861" y="154754"/>
                  <a:pt x="441404" y="143278"/>
                </a:cubicBezTo>
                <a:cubicBezTo>
                  <a:pt x="444324" y="130485"/>
                  <a:pt x="443476" y="118068"/>
                  <a:pt x="439708" y="107438"/>
                </a:cubicBezTo>
                <a:cubicBezTo>
                  <a:pt x="447244" y="82699"/>
                  <a:pt x="464200" y="66049"/>
                  <a:pt x="500465" y="66049"/>
                </a:cubicBezTo>
                <a:close/>
                <a:moveTo>
                  <a:pt x="107100" y="66049"/>
                </a:moveTo>
                <a:cubicBezTo>
                  <a:pt x="151561" y="66049"/>
                  <a:pt x="166820" y="90130"/>
                  <a:pt x="171341" y="123618"/>
                </a:cubicBezTo>
                <a:cubicBezTo>
                  <a:pt x="170965" y="129920"/>
                  <a:pt x="171436" y="136505"/>
                  <a:pt x="172849" y="143278"/>
                </a:cubicBezTo>
                <a:cubicBezTo>
                  <a:pt x="174921" y="152590"/>
                  <a:pt x="178971" y="161056"/>
                  <a:pt x="184246" y="168205"/>
                </a:cubicBezTo>
                <a:cubicBezTo>
                  <a:pt x="180573" y="175919"/>
                  <a:pt x="174356" y="181281"/>
                  <a:pt x="167574" y="182503"/>
                </a:cubicBezTo>
                <a:cubicBezTo>
                  <a:pt x="161263" y="199529"/>
                  <a:pt x="150336" y="214016"/>
                  <a:pt x="138468" y="223799"/>
                </a:cubicBezTo>
                <a:cubicBezTo>
                  <a:pt x="135453" y="226338"/>
                  <a:pt x="134040" y="230383"/>
                  <a:pt x="134794" y="234240"/>
                </a:cubicBezTo>
                <a:lnTo>
                  <a:pt x="137337" y="246281"/>
                </a:lnTo>
                <a:cubicBezTo>
                  <a:pt x="138939" y="253806"/>
                  <a:pt x="144873" y="259732"/>
                  <a:pt x="152408" y="261143"/>
                </a:cubicBezTo>
                <a:lnTo>
                  <a:pt x="165596" y="263777"/>
                </a:lnTo>
                <a:cubicBezTo>
                  <a:pt x="170494" y="264812"/>
                  <a:pt x="175203" y="266505"/>
                  <a:pt x="179442" y="268856"/>
                </a:cubicBezTo>
                <a:cubicBezTo>
                  <a:pt x="164088" y="277793"/>
                  <a:pt x="152126" y="292279"/>
                  <a:pt x="146662" y="310058"/>
                </a:cubicBezTo>
                <a:lnTo>
                  <a:pt x="123867" y="384088"/>
                </a:lnTo>
                <a:lnTo>
                  <a:pt x="27883" y="384088"/>
                </a:lnTo>
                <a:cubicBezTo>
                  <a:pt x="19499" y="384088"/>
                  <a:pt x="11587" y="380325"/>
                  <a:pt x="6312" y="373835"/>
                </a:cubicBezTo>
                <a:cubicBezTo>
                  <a:pt x="1037" y="367438"/>
                  <a:pt x="-1129" y="358972"/>
                  <a:pt x="566" y="350788"/>
                </a:cubicBezTo>
                <a:lnTo>
                  <a:pt x="10268" y="301968"/>
                </a:lnTo>
                <a:cubicBezTo>
                  <a:pt x="14130" y="282684"/>
                  <a:pt x="29202" y="267634"/>
                  <a:pt x="48606" y="263777"/>
                </a:cubicBezTo>
                <a:lnTo>
                  <a:pt x="61699" y="261237"/>
                </a:lnTo>
                <a:cubicBezTo>
                  <a:pt x="69328" y="259732"/>
                  <a:pt x="75263" y="253806"/>
                  <a:pt x="76770" y="246281"/>
                </a:cubicBezTo>
                <a:lnTo>
                  <a:pt x="79313" y="234240"/>
                </a:lnTo>
                <a:cubicBezTo>
                  <a:pt x="80067" y="230383"/>
                  <a:pt x="78654" y="226338"/>
                  <a:pt x="75639" y="223893"/>
                </a:cubicBezTo>
                <a:cubicBezTo>
                  <a:pt x="63771" y="214016"/>
                  <a:pt x="52939" y="199623"/>
                  <a:pt x="46628" y="182503"/>
                </a:cubicBezTo>
                <a:cubicBezTo>
                  <a:pt x="37867" y="180904"/>
                  <a:pt x="29861" y="172532"/>
                  <a:pt x="27318" y="160962"/>
                </a:cubicBezTo>
                <a:cubicBezTo>
                  <a:pt x="24115" y="146664"/>
                  <a:pt x="30426" y="133118"/>
                  <a:pt x="41447" y="130673"/>
                </a:cubicBezTo>
                <a:cubicBezTo>
                  <a:pt x="41541" y="130673"/>
                  <a:pt x="41729" y="130673"/>
                  <a:pt x="41824" y="130673"/>
                </a:cubicBezTo>
                <a:cubicBezTo>
                  <a:pt x="45403" y="93516"/>
                  <a:pt x="60192" y="66049"/>
                  <a:pt x="107100" y="66049"/>
                </a:cubicBezTo>
                <a:close/>
                <a:moveTo>
                  <a:pt x="298626" y="0"/>
                </a:moveTo>
                <a:lnTo>
                  <a:pt x="315956" y="0"/>
                </a:lnTo>
                <a:cubicBezTo>
                  <a:pt x="363426" y="0"/>
                  <a:pt x="401854" y="38378"/>
                  <a:pt x="401854" y="85787"/>
                </a:cubicBezTo>
                <a:lnTo>
                  <a:pt x="401854" y="95476"/>
                </a:lnTo>
                <a:cubicBezTo>
                  <a:pt x="417301" y="99238"/>
                  <a:pt x="426154" y="118522"/>
                  <a:pt x="421633" y="138840"/>
                </a:cubicBezTo>
                <a:cubicBezTo>
                  <a:pt x="420880" y="142602"/>
                  <a:pt x="419467" y="146083"/>
                  <a:pt x="417960" y="149281"/>
                </a:cubicBezTo>
                <a:cubicBezTo>
                  <a:pt x="417677" y="149939"/>
                  <a:pt x="417395" y="150504"/>
                  <a:pt x="417112" y="151068"/>
                </a:cubicBezTo>
                <a:cubicBezTo>
                  <a:pt x="415417" y="154172"/>
                  <a:pt x="413533" y="157088"/>
                  <a:pt x="411273" y="159534"/>
                </a:cubicBezTo>
                <a:cubicBezTo>
                  <a:pt x="411179" y="159628"/>
                  <a:pt x="410990" y="159816"/>
                  <a:pt x="410896" y="159910"/>
                </a:cubicBezTo>
                <a:cubicBezTo>
                  <a:pt x="406092" y="165084"/>
                  <a:pt x="400159" y="168658"/>
                  <a:pt x="394037" y="169787"/>
                </a:cubicBezTo>
                <a:cubicBezTo>
                  <a:pt x="391494" y="176654"/>
                  <a:pt x="388385" y="183332"/>
                  <a:pt x="384900" y="189541"/>
                </a:cubicBezTo>
                <a:cubicBezTo>
                  <a:pt x="384806" y="189635"/>
                  <a:pt x="384806" y="189729"/>
                  <a:pt x="384712" y="189823"/>
                </a:cubicBezTo>
                <a:cubicBezTo>
                  <a:pt x="381227" y="196031"/>
                  <a:pt x="377460" y="201769"/>
                  <a:pt x="373316" y="207131"/>
                </a:cubicBezTo>
                <a:cubicBezTo>
                  <a:pt x="373127" y="207413"/>
                  <a:pt x="372939" y="207601"/>
                  <a:pt x="372750" y="207789"/>
                </a:cubicBezTo>
                <a:cubicBezTo>
                  <a:pt x="368700" y="213057"/>
                  <a:pt x="364368" y="217948"/>
                  <a:pt x="359847" y="222275"/>
                </a:cubicBezTo>
                <a:cubicBezTo>
                  <a:pt x="359658" y="222463"/>
                  <a:pt x="359376" y="222651"/>
                  <a:pt x="359188" y="222934"/>
                </a:cubicBezTo>
                <a:cubicBezTo>
                  <a:pt x="354667" y="227261"/>
                  <a:pt x="349957" y="231211"/>
                  <a:pt x="345154" y="234598"/>
                </a:cubicBezTo>
                <a:lnTo>
                  <a:pt x="345625" y="236855"/>
                </a:lnTo>
                <a:cubicBezTo>
                  <a:pt x="346567" y="236385"/>
                  <a:pt x="347603" y="235915"/>
                  <a:pt x="348639" y="235538"/>
                </a:cubicBezTo>
                <a:cubicBezTo>
                  <a:pt x="350899" y="234786"/>
                  <a:pt x="353065" y="234033"/>
                  <a:pt x="355514" y="234033"/>
                </a:cubicBezTo>
                <a:cubicBezTo>
                  <a:pt x="359470" y="234033"/>
                  <a:pt x="363238" y="235162"/>
                  <a:pt x="366628" y="237326"/>
                </a:cubicBezTo>
                <a:cubicBezTo>
                  <a:pt x="366628" y="237326"/>
                  <a:pt x="380756" y="246450"/>
                  <a:pt x="385371" y="249648"/>
                </a:cubicBezTo>
                <a:cubicBezTo>
                  <a:pt x="401854" y="261030"/>
                  <a:pt x="399876" y="279373"/>
                  <a:pt x="399876" y="279373"/>
                </a:cubicBezTo>
                <a:cubicBezTo>
                  <a:pt x="410990" y="279655"/>
                  <a:pt x="421822" y="283041"/>
                  <a:pt x="430016" y="289814"/>
                </a:cubicBezTo>
                <a:cubicBezTo>
                  <a:pt x="445180" y="302324"/>
                  <a:pt x="447535" y="313330"/>
                  <a:pt x="448382" y="316058"/>
                </a:cubicBezTo>
                <a:lnTo>
                  <a:pt x="481630" y="424515"/>
                </a:lnTo>
                <a:cubicBezTo>
                  <a:pt x="482855" y="428371"/>
                  <a:pt x="483608" y="432416"/>
                  <a:pt x="483891" y="436461"/>
                </a:cubicBezTo>
                <a:cubicBezTo>
                  <a:pt x="484644" y="448595"/>
                  <a:pt x="481159" y="460730"/>
                  <a:pt x="473718" y="470700"/>
                </a:cubicBezTo>
                <a:cubicBezTo>
                  <a:pt x="466372" y="480671"/>
                  <a:pt x="455823" y="487538"/>
                  <a:pt x="443956" y="490360"/>
                </a:cubicBezTo>
                <a:cubicBezTo>
                  <a:pt x="440000" y="491301"/>
                  <a:pt x="435950" y="491771"/>
                  <a:pt x="431805" y="491771"/>
                </a:cubicBezTo>
                <a:lnTo>
                  <a:pt x="325375" y="491771"/>
                </a:lnTo>
                <a:lnTo>
                  <a:pt x="337430" y="415296"/>
                </a:lnTo>
                <a:cubicBezTo>
                  <a:pt x="338749" y="406454"/>
                  <a:pt x="337807" y="397424"/>
                  <a:pt x="334605" y="389052"/>
                </a:cubicBezTo>
                <a:lnTo>
                  <a:pt x="323962" y="360927"/>
                </a:lnTo>
                <a:lnTo>
                  <a:pt x="337430" y="347476"/>
                </a:lnTo>
                <a:lnTo>
                  <a:pt x="307196" y="317281"/>
                </a:lnTo>
                <a:lnTo>
                  <a:pt x="276868" y="347476"/>
                </a:lnTo>
                <a:lnTo>
                  <a:pt x="290337" y="360927"/>
                </a:lnTo>
                <a:lnTo>
                  <a:pt x="279694" y="389052"/>
                </a:lnTo>
                <a:cubicBezTo>
                  <a:pt x="276586" y="397424"/>
                  <a:pt x="275644" y="406454"/>
                  <a:pt x="276963" y="415296"/>
                </a:cubicBezTo>
                <a:lnTo>
                  <a:pt x="288736" y="491771"/>
                </a:lnTo>
                <a:lnTo>
                  <a:pt x="182493" y="491771"/>
                </a:lnTo>
                <a:cubicBezTo>
                  <a:pt x="178443" y="491771"/>
                  <a:pt x="174299" y="491301"/>
                  <a:pt x="170437" y="490360"/>
                </a:cubicBezTo>
                <a:cubicBezTo>
                  <a:pt x="158570" y="487538"/>
                  <a:pt x="148021" y="480671"/>
                  <a:pt x="140675" y="470700"/>
                </a:cubicBezTo>
                <a:cubicBezTo>
                  <a:pt x="130785" y="457343"/>
                  <a:pt x="127865" y="440223"/>
                  <a:pt x="132669" y="424515"/>
                </a:cubicBezTo>
                <a:lnTo>
                  <a:pt x="166011" y="316058"/>
                </a:lnTo>
                <a:cubicBezTo>
                  <a:pt x="166858" y="313330"/>
                  <a:pt x="170908" y="300631"/>
                  <a:pt x="184377" y="289814"/>
                </a:cubicBezTo>
                <a:cubicBezTo>
                  <a:pt x="192666" y="283229"/>
                  <a:pt x="203403" y="279655"/>
                  <a:pt x="214517" y="279373"/>
                </a:cubicBezTo>
                <a:lnTo>
                  <a:pt x="214517" y="279279"/>
                </a:lnTo>
                <a:cubicBezTo>
                  <a:pt x="214140" y="273447"/>
                  <a:pt x="211880" y="260654"/>
                  <a:pt x="229022" y="249648"/>
                </a:cubicBezTo>
                <a:cubicBezTo>
                  <a:pt x="233731" y="246638"/>
                  <a:pt x="247765" y="237326"/>
                  <a:pt x="247765" y="237326"/>
                </a:cubicBezTo>
                <a:cubicBezTo>
                  <a:pt x="251061" y="235162"/>
                  <a:pt x="254923" y="234033"/>
                  <a:pt x="258879" y="234033"/>
                </a:cubicBezTo>
                <a:cubicBezTo>
                  <a:pt x="261328" y="234033"/>
                  <a:pt x="263494" y="234786"/>
                  <a:pt x="265754" y="235538"/>
                </a:cubicBezTo>
                <a:cubicBezTo>
                  <a:pt x="266790" y="236009"/>
                  <a:pt x="267826" y="236385"/>
                  <a:pt x="268768" y="236855"/>
                </a:cubicBezTo>
                <a:lnTo>
                  <a:pt x="269239" y="234598"/>
                </a:lnTo>
                <a:cubicBezTo>
                  <a:pt x="264436" y="231211"/>
                  <a:pt x="259726" y="227261"/>
                  <a:pt x="255205" y="222934"/>
                </a:cubicBezTo>
                <a:cubicBezTo>
                  <a:pt x="254923" y="222651"/>
                  <a:pt x="254735" y="222463"/>
                  <a:pt x="254546" y="222275"/>
                </a:cubicBezTo>
                <a:cubicBezTo>
                  <a:pt x="250025" y="217948"/>
                  <a:pt x="245693" y="213057"/>
                  <a:pt x="241548" y="207789"/>
                </a:cubicBezTo>
                <a:cubicBezTo>
                  <a:pt x="241454" y="207601"/>
                  <a:pt x="241266" y="207413"/>
                  <a:pt x="241077" y="207225"/>
                </a:cubicBezTo>
                <a:cubicBezTo>
                  <a:pt x="236933" y="201769"/>
                  <a:pt x="233072" y="196031"/>
                  <a:pt x="229681" y="189823"/>
                </a:cubicBezTo>
                <a:cubicBezTo>
                  <a:pt x="229587" y="189729"/>
                  <a:pt x="229587" y="189635"/>
                  <a:pt x="229493" y="189635"/>
                </a:cubicBezTo>
                <a:cubicBezTo>
                  <a:pt x="226008" y="183332"/>
                  <a:pt x="222899" y="176654"/>
                  <a:pt x="220356" y="169787"/>
                </a:cubicBezTo>
                <a:cubicBezTo>
                  <a:pt x="214140" y="168658"/>
                  <a:pt x="208301" y="165084"/>
                  <a:pt x="203497" y="159910"/>
                </a:cubicBezTo>
                <a:cubicBezTo>
                  <a:pt x="203309" y="159722"/>
                  <a:pt x="203214" y="159628"/>
                  <a:pt x="203120" y="159534"/>
                </a:cubicBezTo>
                <a:cubicBezTo>
                  <a:pt x="200860" y="157088"/>
                  <a:pt x="198976" y="154172"/>
                  <a:pt x="197281" y="151068"/>
                </a:cubicBezTo>
                <a:cubicBezTo>
                  <a:pt x="196998" y="150504"/>
                  <a:pt x="196716" y="149939"/>
                  <a:pt x="196433" y="149281"/>
                </a:cubicBezTo>
                <a:cubicBezTo>
                  <a:pt x="194832" y="146083"/>
                  <a:pt x="193513" y="142602"/>
                  <a:pt x="192666" y="138840"/>
                </a:cubicBezTo>
                <a:cubicBezTo>
                  <a:pt x="188145" y="118428"/>
                  <a:pt x="197092" y="99050"/>
                  <a:pt x="212727" y="95476"/>
                </a:cubicBezTo>
                <a:lnTo>
                  <a:pt x="212727" y="85787"/>
                </a:lnTo>
                <a:cubicBezTo>
                  <a:pt x="212727" y="38378"/>
                  <a:pt x="251155" y="0"/>
                  <a:pt x="29862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51" name="矩形 50">
            <a:extLst>
              <a:ext uri="{FF2B5EF4-FFF2-40B4-BE49-F238E27FC236}">
                <a16:creationId xmlns:a16="http://schemas.microsoft.com/office/drawing/2014/main" id="{8A111770-3721-4388-9D7E-432C95B2E837}"/>
              </a:ext>
            </a:extLst>
          </p:cNvPr>
          <p:cNvSpPr/>
          <p:nvPr/>
        </p:nvSpPr>
        <p:spPr bwMode="auto">
          <a:xfrm>
            <a:off x="617440" y="3510645"/>
            <a:ext cx="5022489" cy="587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</a:t>
            </a:r>
          </a:p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When you copy &amp; paste, choose "keep text only" option.</a:t>
            </a:r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id="{8A111770-3721-4388-9D7E-432C95B2E837}"/>
              </a:ext>
            </a:extLst>
          </p:cNvPr>
          <p:cNvSpPr/>
          <p:nvPr/>
        </p:nvSpPr>
        <p:spPr bwMode="auto">
          <a:xfrm>
            <a:off x="6427128" y="3510645"/>
            <a:ext cx="5022489" cy="587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</a:t>
            </a:r>
          </a:p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When you copy &amp; paste, choose "keep text only" option.</a:t>
            </a:r>
          </a:p>
        </p:txBody>
      </p:sp>
      <p:cxnSp>
        <p:nvCxnSpPr>
          <p:cNvPr id="49" name="直接连接符 48"/>
          <p:cNvCxnSpPr/>
          <p:nvPr/>
        </p:nvCxnSpPr>
        <p:spPr>
          <a:xfrm>
            <a:off x="617440" y="3411465"/>
            <a:ext cx="10832178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矩形 20">
            <a:extLst>
              <a:ext uri="{FF2B5EF4-FFF2-40B4-BE49-F238E27FC236}">
                <a16:creationId xmlns:a16="http://schemas.microsoft.com/office/drawing/2014/main" id="{B76CEA8B-C015-4BB6-8A7F-00B5A9EF074E}"/>
              </a:ext>
            </a:extLst>
          </p:cNvPr>
          <p:cNvSpPr/>
          <p:nvPr/>
        </p:nvSpPr>
        <p:spPr bwMode="auto">
          <a:xfrm>
            <a:off x="617441" y="4182140"/>
            <a:ext cx="5022489" cy="587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</a:t>
            </a:r>
          </a:p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When you copy &amp; paste, choose "keep text only" option.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A5E7A785-12F4-40EE-BF11-13C361ECC344}"/>
              </a:ext>
            </a:extLst>
          </p:cNvPr>
          <p:cNvSpPr/>
          <p:nvPr/>
        </p:nvSpPr>
        <p:spPr bwMode="auto">
          <a:xfrm>
            <a:off x="6427128" y="4182140"/>
            <a:ext cx="5022489" cy="587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</a:t>
            </a:r>
          </a:p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When you copy &amp; paste, choose "keep text only" option.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55F16B38-48DF-4347-9E76-9FDC17CEDAC3}"/>
              </a:ext>
            </a:extLst>
          </p:cNvPr>
          <p:cNvSpPr/>
          <p:nvPr/>
        </p:nvSpPr>
        <p:spPr bwMode="auto">
          <a:xfrm>
            <a:off x="617441" y="4853635"/>
            <a:ext cx="5022489" cy="587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</a:t>
            </a:r>
          </a:p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When you copy &amp; paste, choose "keep text only" option.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4E42506F-B458-4080-8147-383BE7E97806}"/>
              </a:ext>
            </a:extLst>
          </p:cNvPr>
          <p:cNvSpPr/>
          <p:nvPr/>
        </p:nvSpPr>
        <p:spPr bwMode="auto">
          <a:xfrm>
            <a:off x="6427128" y="4853635"/>
            <a:ext cx="5022489" cy="587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</a:t>
            </a:r>
          </a:p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When you copy &amp; paste, choose "keep text only" option.</a:t>
            </a: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4892E691-BF58-4254-801D-7739D4130738}"/>
              </a:ext>
            </a:extLst>
          </p:cNvPr>
          <p:cNvCxnSpPr/>
          <p:nvPr/>
        </p:nvCxnSpPr>
        <p:spPr>
          <a:xfrm>
            <a:off x="617440" y="4717241"/>
            <a:ext cx="10832178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8F8B8EC9-FDB6-4469-949E-46287DD64E17}"/>
              </a:ext>
            </a:extLst>
          </p:cNvPr>
          <p:cNvCxnSpPr/>
          <p:nvPr/>
        </p:nvCxnSpPr>
        <p:spPr>
          <a:xfrm>
            <a:off x="688310" y="4192250"/>
            <a:ext cx="10832178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矩形 29">
            <a:extLst>
              <a:ext uri="{FF2B5EF4-FFF2-40B4-BE49-F238E27FC236}">
                <a16:creationId xmlns:a16="http://schemas.microsoft.com/office/drawing/2014/main" id="{DFEF932D-FD45-46BD-8A18-0D09DDF6576A}"/>
              </a:ext>
            </a:extLst>
          </p:cNvPr>
          <p:cNvSpPr/>
          <p:nvPr/>
        </p:nvSpPr>
        <p:spPr bwMode="auto">
          <a:xfrm>
            <a:off x="617441" y="5525132"/>
            <a:ext cx="5022489" cy="587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</a:t>
            </a:r>
          </a:p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When you copy &amp; paste, choose "keep text only" option.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id="{85059D8C-6DC7-49E7-9809-4FA2AC708148}"/>
              </a:ext>
            </a:extLst>
          </p:cNvPr>
          <p:cNvSpPr/>
          <p:nvPr/>
        </p:nvSpPr>
        <p:spPr bwMode="auto">
          <a:xfrm>
            <a:off x="6427128" y="5525132"/>
            <a:ext cx="5022489" cy="587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</a:t>
            </a:r>
          </a:p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When you copy &amp; paste, choose "keep text only" option.</a:t>
            </a: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id="{7A1BFB09-F990-4911-AEF0-491A67B05994}"/>
              </a:ext>
            </a:extLst>
          </p:cNvPr>
          <p:cNvCxnSpPr/>
          <p:nvPr/>
        </p:nvCxnSpPr>
        <p:spPr>
          <a:xfrm>
            <a:off x="688310" y="5498026"/>
            <a:ext cx="10832178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>
            <a:extLst>
              <a:ext uri="{FF2B5EF4-FFF2-40B4-BE49-F238E27FC236}">
                <a16:creationId xmlns:a16="http://schemas.microsoft.com/office/drawing/2014/main" id="{FEA11E47-4E6C-4F91-9DE8-AC71BB20133D}"/>
              </a:ext>
            </a:extLst>
          </p:cNvPr>
          <p:cNvCxnSpPr/>
          <p:nvPr/>
        </p:nvCxnSpPr>
        <p:spPr>
          <a:xfrm>
            <a:off x="688310" y="6150913"/>
            <a:ext cx="10832178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>
            <a:extLst>
              <a:ext uri="{FF2B5EF4-FFF2-40B4-BE49-F238E27FC236}">
                <a16:creationId xmlns:a16="http://schemas.microsoft.com/office/drawing/2014/main" id="{60F058F7-F172-427B-B505-A4020B96EB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5909" y="261331"/>
            <a:ext cx="1882775" cy="663575"/>
          </a:xfrm>
        </p:spPr>
        <p:txBody>
          <a:bodyPr/>
          <a:lstStyle/>
          <a:p>
            <a:r>
              <a:rPr lang="zh-CN" altLang="en-US" sz="2800" dirty="0"/>
              <a:t>选题背景</a:t>
            </a:r>
          </a:p>
        </p:txBody>
      </p:sp>
    </p:spTree>
    <p:extLst>
      <p:ext uri="{BB962C8B-B14F-4D97-AF65-F5344CB8AC3E}">
        <p14:creationId xmlns:p14="http://schemas.microsoft.com/office/powerpoint/2010/main" val="4049657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:a16="http://schemas.microsoft.com/office/drawing/2014/main" id="{B8F3EF8F-592B-4927-B116-45D12DC2D1D4}"/>
              </a:ext>
            </a:extLst>
          </p:cNvPr>
          <p:cNvSpPr/>
          <p:nvPr/>
        </p:nvSpPr>
        <p:spPr>
          <a:xfrm>
            <a:off x="0" y="2764920"/>
            <a:ext cx="12192000" cy="14083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: 形状 8">
            <a:extLst>
              <a:ext uri="{FF2B5EF4-FFF2-40B4-BE49-F238E27FC236}">
                <a16:creationId xmlns:a16="http://schemas.microsoft.com/office/drawing/2014/main" id="{EDF108B6-405E-4DF2-B844-B2D2C26432CC}"/>
              </a:ext>
            </a:extLst>
          </p:cNvPr>
          <p:cNvSpPr/>
          <p:nvPr/>
        </p:nvSpPr>
        <p:spPr>
          <a:xfrm>
            <a:off x="1506000" y="3338776"/>
            <a:ext cx="990000" cy="180449"/>
          </a:xfrm>
          <a:custGeom>
            <a:avLst/>
            <a:gdLst>
              <a:gd name="connsiteX0" fmla="*/ 3749516 w 7629525"/>
              <a:gd name="connsiteY0" fmla="*/ 1391222 h 1390650"/>
              <a:gd name="connsiteX1" fmla="*/ 3667601 w 7629525"/>
              <a:gd name="connsiteY1" fmla="*/ 1331215 h 1390650"/>
              <a:gd name="connsiteX2" fmla="*/ 3477101 w 7629525"/>
              <a:gd name="connsiteY2" fmla="*/ 754000 h 1390650"/>
              <a:gd name="connsiteX3" fmla="*/ 3404711 w 7629525"/>
              <a:gd name="connsiteY3" fmla="*/ 923545 h 1390650"/>
              <a:gd name="connsiteX4" fmla="*/ 3324701 w 7629525"/>
              <a:gd name="connsiteY4" fmla="*/ 975932 h 1390650"/>
              <a:gd name="connsiteX5" fmla="*/ 7144 w 7629525"/>
              <a:gd name="connsiteY5" fmla="*/ 975932 h 1390650"/>
              <a:gd name="connsiteX6" fmla="*/ 7144 w 7629525"/>
              <a:gd name="connsiteY6" fmla="*/ 802577 h 1390650"/>
              <a:gd name="connsiteX7" fmla="*/ 3267551 w 7629525"/>
              <a:gd name="connsiteY7" fmla="*/ 802577 h 1390650"/>
              <a:gd name="connsiteX8" fmla="*/ 3408521 w 7629525"/>
              <a:gd name="connsiteY8" fmla="*/ 474917 h 1390650"/>
              <a:gd name="connsiteX9" fmla="*/ 3492341 w 7629525"/>
              <a:gd name="connsiteY9" fmla="*/ 422530 h 1390650"/>
              <a:gd name="connsiteX10" fmla="*/ 3571399 w 7629525"/>
              <a:gd name="connsiteY10" fmla="*/ 482537 h 1390650"/>
              <a:gd name="connsiteX11" fmla="*/ 3724751 w 7629525"/>
              <a:gd name="connsiteY11" fmla="*/ 949262 h 1390650"/>
              <a:gd name="connsiteX12" fmla="*/ 3877151 w 7629525"/>
              <a:gd name="connsiteY12" fmla="*/ 78677 h 1390650"/>
              <a:gd name="connsiteX13" fmla="*/ 3960019 w 7629525"/>
              <a:gd name="connsiteY13" fmla="*/ 7240 h 1390650"/>
              <a:gd name="connsiteX14" fmla="*/ 4046696 w 7629525"/>
              <a:gd name="connsiteY14" fmla="*/ 73915 h 1390650"/>
              <a:gd name="connsiteX15" fmla="*/ 4223862 w 7629525"/>
              <a:gd name="connsiteY15" fmla="*/ 813055 h 1390650"/>
              <a:gd name="connsiteX16" fmla="*/ 4375309 w 7629525"/>
              <a:gd name="connsiteY16" fmla="*/ 813055 h 1390650"/>
              <a:gd name="connsiteX17" fmla="*/ 4530566 w 7629525"/>
              <a:gd name="connsiteY17" fmla="*/ 450152 h 1390650"/>
              <a:gd name="connsiteX18" fmla="*/ 4614387 w 7629525"/>
              <a:gd name="connsiteY18" fmla="*/ 397765 h 1390650"/>
              <a:gd name="connsiteX19" fmla="*/ 4693444 w 7629525"/>
              <a:gd name="connsiteY19" fmla="*/ 457772 h 1390650"/>
              <a:gd name="connsiteX20" fmla="*/ 4852512 w 7629525"/>
              <a:gd name="connsiteY20" fmla="*/ 946405 h 1390650"/>
              <a:gd name="connsiteX21" fmla="*/ 5004912 w 7629525"/>
              <a:gd name="connsiteY21" fmla="*/ 78677 h 1390650"/>
              <a:gd name="connsiteX22" fmla="*/ 5086826 w 7629525"/>
              <a:gd name="connsiteY22" fmla="*/ 7240 h 1390650"/>
              <a:gd name="connsiteX23" fmla="*/ 5174456 w 7629525"/>
              <a:gd name="connsiteY23" fmla="*/ 71057 h 1390650"/>
              <a:gd name="connsiteX24" fmla="*/ 5379244 w 7629525"/>
              <a:gd name="connsiteY24" fmla="*/ 832105 h 1390650"/>
              <a:gd name="connsiteX25" fmla="*/ 7627144 w 7629525"/>
              <a:gd name="connsiteY25" fmla="*/ 832105 h 1390650"/>
              <a:gd name="connsiteX26" fmla="*/ 7627144 w 7629525"/>
              <a:gd name="connsiteY26" fmla="*/ 1005460 h 1390650"/>
              <a:gd name="connsiteX27" fmla="*/ 5311617 w 7629525"/>
              <a:gd name="connsiteY27" fmla="*/ 1005460 h 1390650"/>
              <a:gd name="connsiteX28" fmla="*/ 5227796 w 7629525"/>
              <a:gd name="connsiteY28" fmla="*/ 941642 h 1390650"/>
              <a:gd name="connsiteX29" fmla="*/ 5106829 w 7629525"/>
              <a:gd name="connsiteY29" fmla="*/ 493967 h 1390650"/>
              <a:gd name="connsiteX30" fmla="*/ 4962049 w 7629525"/>
              <a:gd name="connsiteY30" fmla="*/ 1319785 h 1390650"/>
              <a:gd name="connsiteX31" fmla="*/ 4882991 w 7629525"/>
              <a:gd name="connsiteY31" fmla="*/ 1391222 h 1390650"/>
              <a:gd name="connsiteX32" fmla="*/ 4794409 w 7629525"/>
              <a:gd name="connsiteY32" fmla="*/ 1331215 h 1390650"/>
              <a:gd name="connsiteX33" fmla="*/ 4598194 w 7629525"/>
              <a:gd name="connsiteY33" fmla="*/ 730187 h 1390650"/>
              <a:gd name="connsiteX34" fmla="*/ 4511516 w 7629525"/>
              <a:gd name="connsiteY34" fmla="*/ 933070 h 1390650"/>
              <a:gd name="connsiteX35" fmla="*/ 4431506 w 7629525"/>
              <a:gd name="connsiteY35" fmla="*/ 985457 h 1390650"/>
              <a:gd name="connsiteX36" fmla="*/ 4155281 w 7629525"/>
              <a:gd name="connsiteY36" fmla="*/ 985457 h 1390650"/>
              <a:gd name="connsiteX37" fmla="*/ 4070509 w 7629525"/>
              <a:gd name="connsiteY37" fmla="*/ 918782 h 1390650"/>
              <a:gd name="connsiteX38" fmla="*/ 3975259 w 7629525"/>
              <a:gd name="connsiteY38" fmla="*/ 520637 h 1390650"/>
              <a:gd name="connsiteX39" fmla="*/ 3835241 w 7629525"/>
              <a:gd name="connsiteY39" fmla="*/ 1318832 h 1390650"/>
              <a:gd name="connsiteX40" fmla="*/ 3756184 w 7629525"/>
              <a:gd name="connsiteY40" fmla="*/ 1390270 h 1390650"/>
              <a:gd name="connsiteX41" fmla="*/ 3749516 w 7629525"/>
              <a:gd name="connsiteY41" fmla="*/ 1391222 h 1390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7629525" h="1390650">
                <a:moveTo>
                  <a:pt x="3749516" y="1391222"/>
                </a:moveTo>
                <a:cubicBezTo>
                  <a:pt x="3712369" y="1391222"/>
                  <a:pt x="3679031" y="1367410"/>
                  <a:pt x="3667601" y="1331215"/>
                </a:cubicBezTo>
                <a:lnTo>
                  <a:pt x="3477101" y="754000"/>
                </a:lnTo>
                <a:lnTo>
                  <a:pt x="3404711" y="923545"/>
                </a:lnTo>
                <a:cubicBezTo>
                  <a:pt x="3391376" y="954977"/>
                  <a:pt x="3359944" y="975932"/>
                  <a:pt x="3324701" y="975932"/>
                </a:cubicBezTo>
                <a:lnTo>
                  <a:pt x="7144" y="975932"/>
                </a:lnTo>
                <a:lnTo>
                  <a:pt x="7144" y="802577"/>
                </a:lnTo>
                <a:lnTo>
                  <a:pt x="3267551" y="802577"/>
                </a:lnTo>
                <a:lnTo>
                  <a:pt x="3408521" y="474917"/>
                </a:lnTo>
                <a:cubicBezTo>
                  <a:pt x="3422809" y="441580"/>
                  <a:pt x="3456146" y="420625"/>
                  <a:pt x="3492341" y="422530"/>
                </a:cubicBezTo>
                <a:cubicBezTo>
                  <a:pt x="3528536" y="424435"/>
                  <a:pt x="3559969" y="448247"/>
                  <a:pt x="3571399" y="482537"/>
                </a:cubicBezTo>
                <a:lnTo>
                  <a:pt x="3724751" y="949262"/>
                </a:lnTo>
                <a:lnTo>
                  <a:pt x="3877151" y="78677"/>
                </a:lnTo>
                <a:cubicBezTo>
                  <a:pt x="3883819" y="37720"/>
                  <a:pt x="3919061" y="8192"/>
                  <a:pt x="3960019" y="7240"/>
                </a:cubicBezTo>
                <a:cubicBezTo>
                  <a:pt x="4000976" y="6287"/>
                  <a:pt x="4037171" y="33910"/>
                  <a:pt x="4046696" y="73915"/>
                </a:cubicBezTo>
                <a:lnTo>
                  <a:pt x="4223862" y="813055"/>
                </a:lnTo>
                <a:lnTo>
                  <a:pt x="4375309" y="813055"/>
                </a:lnTo>
                <a:lnTo>
                  <a:pt x="4530566" y="450152"/>
                </a:lnTo>
                <a:cubicBezTo>
                  <a:pt x="4544854" y="416815"/>
                  <a:pt x="4578191" y="395860"/>
                  <a:pt x="4614387" y="397765"/>
                </a:cubicBezTo>
                <a:cubicBezTo>
                  <a:pt x="4650581" y="399670"/>
                  <a:pt x="4682014" y="423482"/>
                  <a:pt x="4693444" y="457772"/>
                </a:cubicBezTo>
                <a:lnTo>
                  <a:pt x="4852512" y="946405"/>
                </a:lnTo>
                <a:lnTo>
                  <a:pt x="5004912" y="78677"/>
                </a:lnTo>
                <a:cubicBezTo>
                  <a:pt x="5011579" y="38672"/>
                  <a:pt x="5045869" y="9145"/>
                  <a:pt x="5086826" y="7240"/>
                </a:cubicBezTo>
                <a:cubicBezTo>
                  <a:pt x="5127784" y="5335"/>
                  <a:pt x="5163979" y="32005"/>
                  <a:pt x="5174456" y="71057"/>
                </a:cubicBezTo>
                <a:lnTo>
                  <a:pt x="5379244" y="832105"/>
                </a:lnTo>
                <a:lnTo>
                  <a:pt x="7627144" y="832105"/>
                </a:lnTo>
                <a:lnTo>
                  <a:pt x="7627144" y="1005460"/>
                </a:lnTo>
                <a:lnTo>
                  <a:pt x="5311617" y="1005460"/>
                </a:lnTo>
                <a:cubicBezTo>
                  <a:pt x="5272564" y="1005460"/>
                  <a:pt x="5238274" y="978790"/>
                  <a:pt x="5227796" y="941642"/>
                </a:cubicBezTo>
                <a:lnTo>
                  <a:pt x="5106829" y="493967"/>
                </a:lnTo>
                <a:lnTo>
                  <a:pt x="4962049" y="1319785"/>
                </a:lnTo>
                <a:cubicBezTo>
                  <a:pt x="4955381" y="1358837"/>
                  <a:pt x="4922044" y="1388365"/>
                  <a:pt x="4882991" y="1391222"/>
                </a:cubicBezTo>
                <a:cubicBezTo>
                  <a:pt x="4842987" y="1394080"/>
                  <a:pt x="4806791" y="1369315"/>
                  <a:pt x="4794409" y="1331215"/>
                </a:cubicBezTo>
                <a:lnTo>
                  <a:pt x="4598194" y="730187"/>
                </a:lnTo>
                <a:lnTo>
                  <a:pt x="4511516" y="933070"/>
                </a:lnTo>
                <a:cubicBezTo>
                  <a:pt x="4498181" y="964502"/>
                  <a:pt x="4466749" y="985457"/>
                  <a:pt x="4431506" y="985457"/>
                </a:cubicBezTo>
                <a:lnTo>
                  <a:pt x="4155281" y="985457"/>
                </a:lnTo>
                <a:cubicBezTo>
                  <a:pt x="4115276" y="985457"/>
                  <a:pt x="4080034" y="957835"/>
                  <a:pt x="4070509" y="918782"/>
                </a:cubicBezTo>
                <a:lnTo>
                  <a:pt x="3975259" y="520637"/>
                </a:lnTo>
                <a:lnTo>
                  <a:pt x="3835241" y="1318832"/>
                </a:lnTo>
                <a:cubicBezTo>
                  <a:pt x="3828574" y="1357885"/>
                  <a:pt x="3796189" y="1387412"/>
                  <a:pt x="3756184" y="1390270"/>
                </a:cubicBezTo>
                <a:cubicBezTo>
                  <a:pt x="3754279" y="1391222"/>
                  <a:pt x="3752374" y="1391222"/>
                  <a:pt x="3749516" y="1391222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" name="椭圆 1">
            <a:extLst>
              <a:ext uri="{FF2B5EF4-FFF2-40B4-BE49-F238E27FC236}">
                <a16:creationId xmlns:a16="http://schemas.microsoft.com/office/drawing/2014/main" id="{4970F035-E82F-4107-9329-3B33B6192889}"/>
              </a:ext>
            </a:extLst>
          </p:cNvPr>
          <p:cNvSpPr/>
          <p:nvPr/>
        </p:nvSpPr>
        <p:spPr bwMode="auto">
          <a:xfrm>
            <a:off x="669925" y="2934000"/>
            <a:ext cx="990000" cy="990000"/>
          </a:xfrm>
          <a:prstGeom prst="ellipse">
            <a:avLst/>
          </a:prstGeom>
          <a:solidFill>
            <a:srgbClr val="1A3172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Keyword</a:t>
            </a: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FCC34AA9-9730-4D99-9861-2BF116DEBA1A}"/>
              </a:ext>
            </a:extLst>
          </p:cNvPr>
          <p:cNvSpPr/>
          <p:nvPr/>
        </p:nvSpPr>
        <p:spPr bwMode="auto">
          <a:xfrm>
            <a:off x="4936800" y="1925782"/>
            <a:ext cx="6583688" cy="1000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1200" dirty="0">
                <a:solidFill>
                  <a:srgbClr val="000000"/>
                </a:solidFill>
              </a:rPr>
              <a:t>Supporting text here.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1200" dirty="0">
                <a:solidFill>
                  <a:srgbClr val="000000"/>
                </a:solidFill>
              </a:rPr>
              <a:t>When you copy &amp; paste, choose "keep text only" option.</a:t>
            </a:r>
          </a:p>
        </p:txBody>
      </p:sp>
      <p:sp>
        <p:nvSpPr>
          <p:cNvPr id="3" name="椭圆 2">
            <a:extLst>
              <a:ext uri="{FF2B5EF4-FFF2-40B4-BE49-F238E27FC236}">
                <a16:creationId xmlns:a16="http://schemas.microsoft.com/office/drawing/2014/main" id="{0F769787-1F50-4271-B8B1-63969ABD0321}"/>
              </a:ext>
            </a:extLst>
          </p:cNvPr>
          <p:cNvSpPr/>
          <p:nvPr/>
        </p:nvSpPr>
        <p:spPr bwMode="auto">
          <a:xfrm>
            <a:off x="2496000" y="2208600"/>
            <a:ext cx="2440800" cy="2440800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 t="471"/>
            </a:stretch>
          </a:blipFill>
          <a:ln w="127000">
            <a:noFill/>
            <a:round/>
            <a:headEnd/>
            <a:tailEnd/>
          </a:ln>
          <a:effectLst>
            <a:outerShdw sx="104000" sy="104000" algn="ctr" rotWithShape="0">
              <a:schemeClr val="accent1">
                <a:alpha val="20000"/>
              </a:scheme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id="{DA391740-AE54-4854-8D2F-7FEB92724FC1}"/>
              </a:ext>
            </a:extLst>
          </p:cNvPr>
          <p:cNvSpPr/>
          <p:nvPr/>
        </p:nvSpPr>
        <p:spPr>
          <a:xfrm>
            <a:off x="4304554" y="2207400"/>
            <a:ext cx="436806" cy="436812"/>
          </a:xfrm>
          <a:prstGeom prst="ellipse">
            <a:avLst/>
          </a:prstGeom>
          <a:solidFill>
            <a:srgbClr val="1A317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1</a:t>
            </a: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id="{DC1CBC84-D1DB-435C-B555-A8EA7B1389C1}"/>
              </a:ext>
            </a:extLst>
          </p:cNvPr>
          <p:cNvSpPr/>
          <p:nvPr/>
        </p:nvSpPr>
        <p:spPr>
          <a:xfrm>
            <a:off x="4774870" y="3210594"/>
            <a:ext cx="436806" cy="436812"/>
          </a:xfrm>
          <a:prstGeom prst="ellipse">
            <a:avLst/>
          </a:prstGeom>
          <a:solidFill>
            <a:srgbClr val="1A317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2</a:t>
            </a: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71C4747A-CA53-4DA2-9C28-23CE4CB6A1F8}"/>
              </a:ext>
            </a:extLst>
          </p:cNvPr>
          <p:cNvSpPr/>
          <p:nvPr/>
        </p:nvSpPr>
        <p:spPr bwMode="auto">
          <a:xfrm>
            <a:off x="5211676" y="2934000"/>
            <a:ext cx="6308812" cy="1000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1200" dirty="0">
                <a:solidFill>
                  <a:srgbClr val="000000"/>
                </a:solidFill>
              </a:rPr>
              <a:t>Supporting text here.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1200" dirty="0">
                <a:solidFill>
                  <a:srgbClr val="000000"/>
                </a:solidFill>
              </a:rPr>
              <a:t>When you copy &amp; paste, choose "keep text only" option.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4EFFC35D-52BC-46FE-A941-CB589E24688D}"/>
              </a:ext>
            </a:extLst>
          </p:cNvPr>
          <p:cNvSpPr/>
          <p:nvPr/>
        </p:nvSpPr>
        <p:spPr bwMode="auto">
          <a:xfrm>
            <a:off x="4936800" y="3924000"/>
            <a:ext cx="6583688" cy="1000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1200" dirty="0">
                <a:solidFill>
                  <a:srgbClr val="000000"/>
                </a:solidFill>
              </a:rPr>
              <a:t>Supporting text here.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1200" dirty="0">
                <a:solidFill>
                  <a:srgbClr val="000000"/>
                </a:solidFill>
              </a:rPr>
              <a:t>When you copy &amp; paste, choose "keep text only" option.</a:t>
            </a: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id="{544076FF-765C-406B-8045-3FFBA0A70ED8}"/>
              </a:ext>
            </a:extLst>
          </p:cNvPr>
          <p:cNvSpPr/>
          <p:nvPr/>
        </p:nvSpPr>
        <p:spPr>
          <a:xfrm>
            <a:off x="4304554" y="4205618"/>
            <a:ext cx="436806" cy="436812"/>
          </a:xfrm>
          <a:prstGeom prst="ellipse">
            <a:avLst/>
          </a:prstGeom>
          <a:solidFill>
            <a:srgbClr val="1A317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3</a:t>
            </a: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id="{1FE476B1-14D3-451C-87B4-B974B80A0D2C}"/>
              </a:ext>
            </a:extLst>
          </p:cNvPr>
          <p:cNvCxnSpPr/>
          <p:nvPr/>
        </p:nvCxnSpPr>
        <p:spPr>
          <a:xfrm>
            <a:off x="5106000" y="2925830"/>
            <a:ext cx="6414488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id="{AC6A35EC-27EB-4DC5-87F2-F75FCC37F65D}"/>
              </a:ext>
            </a:extLst>
          </p:cNvPr>
          <p:cNvCxnSpPr/>
          <p:nvPr/>
        </p:nvCxnSpPr>
        <p:spPr>
          <a:xfrm>
            <a:off x="5106000" y="4014000"/>
            <a:ext cx="6414488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标题 3">
            <a:extLst>
              <a:ext uri="{FF2B5EF4-FFF2-40B4-BE49-F238E27FC236}">
                <a16:creationId xmlns:a16="http://schemas.microsoft.com/office/drawing/2014/main" id="{CEEAC2B4-945A-4E44-8C65-C3E798FA07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1437" y="260213"/>
            <a:ext cx="10850563" cy="663575"/>
          </a:xfrm>
        </p:spPr>
        <p:txBody>
          <a:bodyPr/>
          <a:lstStyle/>
          <a:p>
            <a:r>
              <a:rPr lang="zh-CN" altLang="en-US" sz="2800" dirty="0"/>
              <a:t>研究意义</a:t>
            </a:r>
          </a:p>
        </p:txBody>
      </p:sp>
    </p:spTree>
    <p:extLst>
      <p:ext uri="{BB962C8B-B14F-4D97-AF65-F5344CB8AC3E}">
        <p14:creationId xmlns:p14="http://schemas.microsoft.com/office/powerpoint/2010/main" val="15525050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>
            <a:extLst>
              <a:ext uri="{FF2B5EF4-FFF2-40B4-BE49-F238E27FC236}">
                <a16:creationId xmlns:a16="http://schemas.microsoft.com/office/drawing/2014/main" id="{5D67773A-F267-4907-BBC5-717AEA607A75}"/>
              </a:ext>
            </a:extLst>
          </p:cNvPr>
          <p:cNvSpPr/>
          <p:nvPr/>
        </p:nvSpPr>
        <p:spPr>
          <a:xfrm>
            <a:off x="669925" y="1799176"/>
            <a:ext cx="10867917" cy="43444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is1îḍé">
            <a:extLst>
              <a:ext uri="{FF2B5EF4-FFF2-40B4-BE49-F238E27FC236}">
                <a16:creationId xmlns:a16="http://schemas.microsoft.com/office/drawing/2014/main" id="{C0698272-9F28-4312-BA60-67B057A28990}"/>
              </a:ext>
            </a:extLst>
          </p:cNvPr>
          <p:cNvSpPr/>
          <p:nvPr/>
        </p:nvSpPr>
        <p:spPr>
          <a:xfrm>
            <a:off x="-1587" y="1123950"/>
            <a:ext cx="12193588" cy="1838547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" name="is1îḍé_1">
            <a:extLst>
              <a:ext uri="{FF2B5EF4-FFF2-40B4-BE49-F238E27FC236}">
                <a16:creationId xmlns:a16="http://schemas.microsoft.com/office/drawing/2014/main" id="{F5D49C93-553F-488C-9A0A-95C565F5D769}"/>
              </a:ext>
            </a:extLst>
          </p:cNvPr>
          <p:cNvSpPr/>
          <p:nvPr/>
        </p:nvSpPr>
        <p:spPr>
          <a:xfrm>
            <a:off x="669926" y="1123951"/>
            <a:ext cx="10850562" cy="1838548"/>
          </a:xfrm>
          <a:prstGeom prst="rect">
            <a:avLst/>
          </a:prstGeom>
          <a:solidFill>
            <a:srgbClr val="1A317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FCA11F5F-1AB3-41D1-98FF-D831459B8D37}"/>
              </a:ext>
            </a:extLst>
          </p:cNvPr>
          <p:cNvSpPr/>
          <p:nvPr/>
        </p:nvSpPr>
        <p:spPr>
          <a:xfrm>
            <a:off x="687280" y="1368958"/>
            <a:ext cx="10833208" cy="1348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90000" anchor="ctr" anchorCtr="0">
            <a:normAutofit/>
          </a:bodyPr>
          <a:lstStyle/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Unified fonts make reading more fluent.</a:t>
            </a:r>
          </a:p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Theme color makes PPT more convenient to change.</a:t>
            </a:r>
          </a:p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Adjust the spacing to adapt to Chinese typesetting, use the reference line in PPT.</a:t>
            </a:r>
          </a:p>
        </p:txBody>
      </p:sp>
      <p:sp>
        <p:nvSpPr>
          <p:cNvPr id="8" name="í$ḻiḓe">
            <a:extLst>
              <a:ext uri="{FF2B5EF4-FFF2-40B4-BE49-F238E27FC236}">
                <a16:creationId xmlns:a16="http://schemas.microsoft.com/office/drawing/2014/main" id="{08360B56-F246-45E7-A315-84DD6F1C690A}"/>
              </a:ext>
            </a:extLst>
          </p:cNvPr>
          <p:cNvSpPr/>
          <p:nvPr/>
        </p:nvSpPr>
        <p:spPr>
          <a:xfrm>
            <a:off x="669925" y="3518201"/>
            <a:ext cx="3432742" cy="2625423"/>
          </a:xfrm>
          <a:prstGeom prst="roundRect">
            <a:avLst>
              <a:gd name="adj" fmla="val 2415"/>
            </a:avLst>
          </a:prstGeom>
          <a:solidFill>
            <a:schemeClr val="accent1">
              <a:lumMod val="20000"/>
              <a:lumOff val="80000"/>
              <a:alpha val="40000"/>
            </a:schemeClr>
          </a:solidFill>
          <a:ln w="31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46800" anchor="t">
            <a:norm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333639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/>
            </a:r>
            <a:b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333639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</a:b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333639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/>
            </a:r>
            <a:b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333639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</a:b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333639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9" name="ïS1iďê">
            <a:extLst>
              <a:ext uri="{FF2B5EF4-FFF2-40B4-BE49-F238E27FC236}">
                <a16:creationId xmlns:a16="http://schemas.microsoft.com/office/drawing/2014/main" id="{525CBB5A-4BDB-4585-B865-BC6EF26F8560}"/>
              </a:ext>
            </a:extLst>
          </p:cNvPr>
          <p:cNvSpPr/>
          <p:nvPr/>
        </p:nvSpPr>
        <p:spPr>
          <a:xfrm>
            <a:off x="823355" y="3294000"/>
            <a:ext cx="1307937" cy="385277"/>
          </a:xfrm>
          <a:prstGeom prst="roundRect">
            <a:avLst>
              <a:gd name="adj" fmla="val 14195"/>
            </a:avLst>
          </a:prstGeom>
          <a:solidFill>
            <a:srgbClr val="1A3172"/>
          </a:solidFill>
          <a:ln w="127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0" name="îşḻíḑe">
            <a:extLst>
              <a:ext uri="{FF2B5EF4-FFF2-40B4-BE49-F238E27FC236}">
                <a16:creationId xmlns:a16="http://schemas.microsoft.com/office/drawing/2014/main" id="{F298CA59-30F6-4761-9833-9DCD3D45ED1F}"/>
              </a:ext>
            </a:extLst>
          </p:cNvPr>
          <p:cNvSpPr txBox="1"/>
          <p:nvPr/>
        </p:nvSpPr>
        <p:spPr bwMode="auto">
          <a:xfrm>
            <a:off x="1354169" y="3391607"/>
            <a:ext cx="73" cy="2215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" name="îṣľídê">
            <a:extLst>
              <a:ext uri="{FF2B5EF4-FFF2-40B4-BE49-F238E27FC236}">
                <a16:creationId xmlns:a16="http://schemas.microsoft.com/office/drawing/2014/main" id="{1565D7B3-F63C-4FC4-B657-0B28C0BBE2A2}"/>
              </a:ext>
            </a:extLst>
          </p:cNvPr>
          <p:cNvSpPr/>
          <p:nvPr/>
        </p:nvSpPr>
        <p:spPr bwMode="auto">
          <a:xfrm>
            <a:off x="823355" y="3895501"/>
            <a:ext cx="3279312" cy="2248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1200" dirty="0">
                <a:solidFill>
                  <a:srgbClr val="000000"/>
                </a:solidFill>
              </a:rPr>
              <a:t>Supporting text here.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1200" dirty="0">
                <a:solidFill>
                  <a:srgbClr val="000000"/>
                </a:solidFill>
              </a:rPr>
              <a:t>When you copy &amp; paste, choose "keep text only" option. Supporting text here.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1200" dirty="0">
                <a:solidFill>
                  <a:srgbClr val="000000"/>
                </a:solidFill>
              </a:rPr>
              <a:t>When you copy &amp; paste, choose "keep text only" option.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1200" dirty="0">
                <a:solidFill>
                  <a:srgbClr val="000000"/>
                </a:solidFill>
              </a:rPr>
              <a:t>Supporting text here.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1200" dirty="0">
                <a:solidFill>
                  <a:srgbClr val="000000"/>
                </a:solidFill>
              </a:rPr>
              <a:t>When you copy &amp; paste, choose "keep text only" option.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altLang="zh-CN" sz="1200" dirty="0">
              <a:solidFill>
                <a:srgbClr val="000000"/>
              </a:solidFill>
            </a:endParaRPr>
          </a:p>
        </p:txBody>
      </p:sp>
      <p:sp>
        <p:nvSpPr>
          <p:cNvPr id="23" name="í$ḻiḓe">
            <a:extLst>
              <a:ext uri="{FF2B5EF4-FFF2-40B4-BE49-F238E27FC236}">
                <a16:creationId xmlns:a16="http://schemas.microsoft.com/office/drawing/2014/main" id="{A3E1522A-C5B7-4F11-B3D6-E64E6F5A1612}"/>
              </a:ext>
            </a:extLst>
          </p:cNvPr>
          <p:cNvSpPr/>
          <p:nvPr/>
        </p:nvSpPr>
        <p:spPr>
          <a:xfrm>
            <a:off x="4378835" y="3518201"/>
            <a:ext cx="3432742" cy="2625423"/>
          </a:xfrm>
          <a:prstGeom prst="roundRect">
            <a:avLst>
              <a:gd name="adj" fmla="val 2415"/>
            </a:avLst>
          </a:prstGeom>
          <a:solidFill>
            <a:schemeClr val="accent3">
              <a:lumMod val="20000"/>
              <a:lumOff val="80000"/>
              <a:alpha val="40000"/>
            </a:schemeClr>
          </a:solidFill>
          <a:ln w="31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46800" anchor="t">
            <a:norm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333639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/>
            </a:r>
            <a:b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333639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</a:b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333639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/>
            </a:r>
            <a:b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333639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</a:b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333639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4" name="ïS1iďê">
            <a:extLst>
              <a:ext uri="{FF2B5EF4-FFF2-40B4-BE49-F238E27FC236}">
                <a16:creationId xmlns:a16="http://schemas.microsoft.com/office/drawing/2014/main" id="{A62612CE-89F8-49B2-9B57-1DEABDAADCEE}"/>
              </a:ext>
            </a:extLst>
          </p:cNvPr>
          <p:cNvSpPr/>
          <p:nvPr/>
        </p:nvSpPr>
        <p:spPr>
          <a:xfrm>
            <a:off x="4532265" y="3294000"/>
            <a:ext cx="1307937" cy="385277"/>
          </a:xfrm>
          <a:prstGeom prst="roundRect">
            <a:avLst>
              <a:gd name="adj" fmla="val 14195"/>
            </a:avLst>
          </a:prstGeom>
          <a:solidFill>
            <a:srgbClr val="1A3172"/>
          </a:solidFill>
          <a:ln w="127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5" name="îşḻíḑe">
            <a:extLst>
              <a:ext uri="{FF2B5EF4-FFF2-40B4-BE49-F238E27FC236}">
                <a16:creationId xmlns:a16="http://schemas.microsoft.com/office/drawing/2014/main" id="{6CBC6AFC-714F-4815-A6FB-7F4A8F2EC97B}"/>
              </a:ext>
            </a:extLst>
          </p:cNvPr>
          <p:cNvSpPr txBox="1"/>
          <p:nvPr/>
        </p:nvSpPr>
        <p:spPr bwMode="auto">
          <a:xfrm>
            <a:off x="5063079" y="3391607"/>
            <a:ext cx="73" cy="2215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6" name="îṣľídê">
            <a:extLst>
              <a:ext uri="{FF2B5EF4-FFF2-40B4-BE49-F238E27FC236}">
                <a16:creationId xmlns:a16="http://schemas.microsoft.com/office/drawing/2014/main" id="{5D7C122F-9B35-4C62-9B91-6A2CD073B627}"/>
              </a:ext>
            </a:extLst>
          </p:cNvPr>
          <p:cNvSpPr/>
          <p:nvPr/>
        </p:nvSpPr>
        <p:spPr bwMode="auto">
          <a:xfrm>
            <a:off x="4532265" y="3895501"/>
            <a:ext cx="3279312" cy="2248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1200" dirty="0">
                <a:solidFill>
                  <a:srgbClr val="000000"/>
                </a:solidFill>
              </a:rPr>
              <a:t>Supporting text here.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1200" dirty="0">
                <a:solidFill>
                  <a:srgbClr val="000000"/>
                </a:solidFill>
              </a:rPr>
              <a:t>When you copy &amp; paste, choose "keep text only" option. Supporting text here.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1200" dirty="0">
                <a:solidFill>
                  <a:srgbClr val="000000"/>
                </a:solidFill>
              </a:rPr>
              <a:t>When you copy &amp; paste, choose "keep text only" option.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1200" dirty="0">
                <a:solidFill>
                  <a:srgbClr val="000000"/>
                </a:solidFill>
              </a:rPr>
              <a:t>Supporting text here.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1200" dirty="0">
                <a:solidFill>
                  <a:srgbClr val="000000"/>
                </a:solidFill>
              </a:rPr>
              <a:t>When you copy &amp; paste, choose "keep text only" option.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altLang="zh-CN" sz="1200" dirty="0">
              <a:solidFill>
                <a:srgbClr val="000000"/>
              </a:solidFill>
            </a:endParaRPr>
          </a:p>
        </p:txBody>
      </p:sp>
      <p:sp>
        <p:nvSpPr>
          <p:cNvPr id="28" name="í$ḻiḓe">
            <a:extLst>
              <a:ext uri="{FF2B5EF4-FFF2-40B4-BE49-F238E27FC236}">
                <a16:creationId xmlns:a16="http://schemas.microsoft.com/office/drawing/2014/main" id="{E86728AC-026A-4F84-AC86-C411097A8FE0}"/>
              </a:ext>
            </a:extLst>
          </p:cNvPr>
          <p:cNvSpPr/>
          <p:nvPr/>
        </p:nvSpPr>
        <p:spPr>
          <a:xfrm>
            <a:off x="8087746" y="3518201"/>
            <a:ext cx="3432742" cy="2625423"/>
          </a:xfrm>
          <a:prstGeom prst="roundRect">
            <a:avLst>
              <a:gd name="adj" fmla="val 2415"/>
            </a:avLst>
          </a:prstGeom>
          <a:solidFill>
            <a:schemeClr val="accent1">
              <a:lumMod val="20000"/>
              <a:lumOff val="80000"/>
              <a:alpha val="40000"/>
            </a:schemeClr>
          </a:solidFill>
          <a:ln w="31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46800" anchor="t">
            <a:norm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333639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/>
            </a:r>
            <a:b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333639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</a:b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333639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/>
            </a:r>
            <a:b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333639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</a:b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333639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9" name="ïS1iďê">
            <a:extLst>
              <a:ext uri="{FF2B5EF4-FFF2-40B4-BE49-F238E27FC236}">
                <a16:creationId xmlns:a16="http://schemas.microsoft.com/office/drawing/2014/main" id="{73A23B8B-7A7E-4301-978F-6AC18302CC69}"/>
              </a:ext>
            </a:extLst>
          </p:cNvPr>
          <p:cNvSpPr/>
          <p:nvPr/>
        </p:nvSpPr>
        <p:spPr>
          <a:xfrm>
            <a:off x="8241176" y="3294000"/>
            <a:ext cx="1307937" cy="385277"/>
          </a:xfrm>
          <a:prstGeom prst="roundRect">
            <a:avLst>
              <a:gd name="adj" fmla="val 14195"/>
            </a:avLst>
          </a:prstGeom>
          <a:solidFill>
            <a:srgbClr val="1A3172"/>
          </a:solidFill>
          <a:ln w="127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0" name="îşḻíḑe">
            <a:extLst>
              <a:ext uri="{FF2B5EF4-FFF2-40B4-BE49-F238E27FC236}">
                <a16:creationId xmlns:a16="http://schemas.microsoft.com/office/drawing/2014/main" id="{869F165A-9CEA-417C-A2AF-1C7DBB90B9B8}"/>
              </a:ext>
            </a:extLst>
          </p:cNvPr>
          <p:cNvSpPr txBox="1"/>
          <p:nvPr/>
        </p:nvSpPr>
        <p:spPr bwMode="auto">
          <a:xfrm>
            <a:off x="8771990" y="3391607"/>
            <a:ext cx="73" cy="2215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1" name="îṣľídê">
            <a:extLst>
              <a:ext uri="{FF2B5EF4-FFF2-40B4-BE49-F238E27FC236}">
                <a16:creationId xmlns:a16="http://schemas.microsoft.com/office/drawing/2014/main" id="{E549CE12-A541-4A4B-AC48-69095157246C}"/>
              </a:ext>
            </a:extLst>
          </p:cNvPr>
          <p:cNvSpPr/>
          <p:nvPr/>
        </p:nvSpPr>
        <p:spPr bwMode="auto">
          <a:xfrm>
            <a:off x="8241176" y="3895501"/>
            <a:ext cx="3279312" cy="2248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1200" dirty="0">
                <a:solidFill>
                  <a:srgbClr val="000000"/>
                </a:solidFill>
              </a:rPr>
              <a:t>Supporting text here.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1200" dirty="0">
                <a:solidFill>
                  <a:srgbClr val="000000"/>
                </a:solidFill>
              </a:rPr>
              <a:t>When you copy &amp; paste, choose "keep text only" option. Supporting text here.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1200" dirty="0">
                <a:solidFill>
                  <a:srgbClr val="000000"/>
                </a:solidFill>
              </a:rPr>
              <a:t>When you copy &amp; paste, choose "keep text only" option.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1200" dirty="0">
                <a:solidFill>
                  <a:srgbClr val="000000"/>
                </a:solidFill>
              </a:rPr>
              <a:t>Supporting text here.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1200" dirty="0">
                <a:solidFill>
                  <a:srgbClr val="000000"/>
                </a:solidFill>
              </a:rPr>
              <a:t>When you copy &amp; paste, choose "keep text only" option.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altLang="zh-CN" sz="1200" dirty="0">
              <a:solidFill>
                <a:srgbClr val="000000"/>
              </a:solidFill>
            </a:endParaRPr>
          </a:p>
        </p:txBody>
      </p:sp>
      <p:sp>
        <p:nvSpPr>
          <p:cNvPr id="5" name="标题 4">
            <a:extLst>
              <a:ext uri="{FF2B5EF4-FFF2-40B4-BE49-F238E27FC236}">
                <a16:creationId xmlns:a16="http://schemas.microsoft.com/office/drawing/2014/main" id="{0D40F191-7EB6-478F-967E-82E7A71E7B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8737" y="235280"/>
            <a:ext cx="10850563" cy="663575"/>
          </a:xfrm>
        </p:spPr>
        <p:txBody>
          <a:bodyPr/>
          <a:lstStyle/>
          <a:p>
            <a:r>
              <a:rPr lang="zh-CN" altLang="en-US" sz="2800" dirty="0"/>
              <a:t>研究目标</a:t>
            </a:r>
          </a:p>
        </p:txBody>
      </p:sp>
    </p:spTree>
    <p:extLst>
      <p:ext uri="{BB962C8B-B14F-4D97-AF65-F5344CB8AC3E}">
        <p14:creationId xmlns:p14="http://schemas.microsoft.com/office/powerpoint/2010/main" val="3242516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矩形 40">
            <a:extLst>
              <a:ext uri="{FF2B5EF4-FFF2-40B4-BE49-F238E27FC236}">
                <a16:creationId xmlns:a16="http://schemas.microsoft.com/office/drawing/2014/main" id="{A3D195FD-12B7-4002-A788-4B8AF6D52BBE}"/>
              </a:ext>
            </a:extLst>
          </p:cNvPr>
          <p:cNvSpPr/>
          <p:nvPr/>
        </p:nvSpPr>
        <p:spPr bwMode="auto">
          <a:xfrm>
            <a:off x="7635810" y="1489492"/>
            <a:ext cx="3887965" cy="4964112"/>
          </a:xfrm>
          <a:prstGeom prst="rect">
            <a:avLst/>
          </a:prstGeom>
          <a:solidFill>
            <a:schemeClr val="bg1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dk1"/>
              </a:solidFill>
            </a:endParaRPr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id="{84BFF552-C65F-4273-934A-DAE4E4366F4D}"/>
              </a:ext>
            </a:extLst>
          </p:cNvPr>
          <p:cNvSpPr/>
          <p:nvPr/>
        </p:nvSpPr>
        <p:spPr bwMode="auto">
          <a:xfrm>
            <a:off x="652774" y="1474789"/>
            <a:ext cx="3887965" cy="4964112"/>
          </a:xfrm>
          <a:prstGeom prst="rect">
            <a:avLst/>
          </a:prstGeom>
          <a:solidFill>
            <a:schemeClr val="bg1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dk1"/>
              </a:solidFill>
            </a:endParaRPr>
          </a:p>
        </p:txBody>
      </p:sp>
      <p:sp>
        <p:nvSpPr>
          <p:cNvPr id="35" name="íšḷídè">
            <a:extLst>
              <a:ext uri="{FF2B5EF4-FFF2-40B4-BE49-F238E27FC236}">
                <a16:creationId xmlns:a16="http://schemas.microsoft.com/office/drawing/2014/main" id="{561233C0-B9F0-46E4-99DC-EE585C3E6043}"/>
              </a:ext>
            </a:extLst>
          </p:cNvPr>
          <p:cNvSpPr/>
          <p:nvPr/>
        </p:nvSpPr>
        <p:spPr bwMode="auto">
          <a:xfrm>
            <a:off x="6084279" y="2086765"/>
            <a:ext cx="1457497" cy="2916238"/>
          </a:xfrm>
          <a:custGeom>
            <a:avLst/>
            <a:gdLst>
              <a:gd name="connsiteX0" fmla="*/ 0 w 1855788"/>
              <a:gd name="connsiteY0" fmla="*/ 0 h 3713163"/>
              <a:gd name="connsiteX1" fmla="*/ 1855788 w 1855788"/>
              <a:gd name="connsiteY1" fmla="*/ 1856410 h 3713163"/>
              <a:gd name="connsiteX2" fmla="*/ 0 w 1855788"/>
              <a:gd name="connsiteY2" fmla="*/ 3713163 h 3713163"/>
              <a:gd name="connsiteX3" fmla="*/ 0 w 1855788"/>
              <a:gd name="connsiteY3" fmla="*/ 3136031 h 3713163"/>
              <a:gd name="connsiteX4" fmla="*/ 794 w 1855788"/>
              <a:gd name="connsiteY4" fmla="*/ 3136071 h 3713163"/>
              <a:gd name="connsiteX5" fmla="*/ 1280284 w 1855788"/>
              <a:gd name="connsiteY5" fmla="*/ 1856581 h 3713163"/>
              <a:gd name="connsiteX6" fmla="*/ 794 w 1855788"/>
              <a:gd name="connsiteY6" fmla="*/ 577091 h 3713163"/>
              <a:gd name="connsiteX7" fmla="*/ 0 w 1855788"/>
              <a:gd name="connsiteY7" fmla="*/ 577131 h 37131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855788" h="3713163">
                <a:moveTo>
                  <a:pt x="0" y="0"/>
                </a:moveTo>
                <a:cubicBezTo>
                  <a:pt x="1024879" y="0"/>
                  <a:pt x="1855788" y="831341"/>
                  <a:pt x="1855788" y="1856410"/>
                </a:cubicBezTo>
                <a:cubicBezTo>
                  <a:pt x="1855788" y="2881822"/>
                  <a:pt x="1024879" y="3713163"/>
                  <a:pt x="0" y="3713163"/>
                </a:cubicBezTo>
                <a:lnTo>
                  <a:pt x="0" y="3136031"/>
                </a:lnTo>
                <a:lnTo>
                  <a:pt x="794" y="3136071"/>
                </a:lnTo>
                <a:cubicBezTo>
                  <a:pt x="707437" y="3136071"/>
                  <a:pt x="1280284" y="2563224"/>
                  <a:pt x="1280284" y="1856581"/>
                </a:cubicBezTo>
                <a:cubicBezTo>
                  <a:pt x="1280284" y="1149938"/>
                  <a:pt x="707437" y="577091"/>
                  <a:pt x="794" y="577091"/>
                </a:cubicBezTo>
                <a:lnTo>
                  <a:pt x="0" y="577131"/>
                </a:lnTo>
                <a:close/>
              </a:path>
            </a:pathLst>
          </a:custGeom>
          <a:solidFill>
            <a:schemeClr val="accent4">
              <a:lumMod val="75000"/>
              <a:alpha val="80000"/>
            </a:schemeClr>
          </a:solidFill>
          <a:ln w="50800">
            <a:solidFill>
              <a:schemeClr val="bg1"/>
            </a:solidFill>
            <a:round/>
            <a:headEnd/>
            <a:tailEnd/>
          </a:ln>
        </p:spPr>
        <p:txBody>
          <a:bodyPr wrap="square" anchor="ctr">
            <a:no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6" name="iśḻiďê">
            <a:extLst>
              <a:ext uri="{FF2B5EF4-FFF2-40B4-BE49-F238E27FC236}">
                <a16:creationId xmlns:a16="http://schemas.microsoft.com/office/drawing/2014/main" id="{D69D3418-6F2E-4959-925A-4CC1EDF95B96}"/>
              </a:ext>
            </a:extLst>
          </p:cNvPr>
          <p:cNvSpPr/>
          <p:nvPr/>
        </p:nvSpPr>
        <p:spPr bwMode="auto">
          <a:xfrm>
            <a:off x="4628030" y="2086765"/>
            <a:ext cx="1456249" cy="2916238"/>
          </a:xfrm>
          <a:custGeom>
            <a:avLst/>
            <a:gdLst>
              <a:gd name="connsiteX0" fmla="*/ 1854200 w 1854200"/>
              <a:gd name="connsiteY0" fmla="*/ 0 h 3713163"/>
              <a:gd name="connsiteX1" fmla="*/ 1854200 w 1854200"/>
              <a:gd name="connsiteY1" fmla="*/ 577131 h 3713163"/>
              <a:gd name="connsiteX2" fmla="*/ 1724174 w 1854200"/>
              <a:gd name="connsiteY2" fmla="*/ 583697 h 3713163"/>
              <a:gd name="connsiteX3" fmla="*/ 575504 w 1854200"/>
              <a:gd name="connsiteY3" fmla="*/ 1856581 h 3713163"/>
              <a:gd name="connsiteX4" fmla="*/ 1724174 w 1854200"/>
              <a:gd name="connsiteY4" fmla="*/ 3129465 h 3713163"/>
              <a:gd name="connsiteX5" fmla="*/ 1854200 w 1854200"/>
              <a:gd name="connsiteY5" fmla="*/ 3136031 h 3713163"/>
              <a:gd name="connsiteX6" fmla="*/ 1854200 w 1854200"/>
              <a:gd name="connsiteY6" fmla="*/ 3713163 h 3713163"/>
              <a:gd name="connsiteX7" fmla="*/ 0 w 1854200"/>
              <a:gd name="connsiteY7" fmla="*/ 1856410 h 3713163"/>
              <a:gd name="connsiteX8" fmla="*/ 1854200 w 1854200"/>
              <a:gd name="connsiteY8" fmla="*/ 0 h 37131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54200" h="3713163">
                <a:moveTo>
                  <a:pt x="1854200" y="0"/>
                </a:moveTo>
                <a:lnTo>
                  <a:pt x="1854200" y="577131"/>
                </a:lnTo>
                <a:lnTo>
                  <a:pt x="1724174" y="583697"/>
                </a:lnTo>
                <a:cubicBezTo>
                  <a:pt x="1078983" y="649220"/>
                  <a:pt x="575504" y="1194103"/>
                  <a:pt x="575504" y="1856581"/>
                </a:cubicBezTo>
                <a:cubicBezTo>
                  <a:pt x="575504" y="2519059"/>
                  <a:pt x="1078983" y="3063943"/>
                  <a:pt x="1724174" y="3129465"/>
                </a:cubicBezTo>
                <a:lnTo>
                  <a:pt x="1854200" y="3136031"/>
                </a:lnTo>
                <a:lnTo>
                  <a:pt x="1854200" y="3713163"/>
                </a:lnTo>
                <a:cubicBezTo>
                  <a:pt x="830352" y="3713163"/>
                  <a:pt x="0" y="2881822"/>
                  <a:pt x="0" y="1856410"/>
                </a:cubicBezTo>
                <a:cubicBezTo>
                  <a:pt x="0" y="831341"/>
                  <a:pt x="830352" y="0"/>
                  <a:pt x="1854200" y="0"/>
                </a:cubicBezTo>
                <a:close/>
              </a:path>
            </a:pathLst>
          </a:custGeom>
          <a:solidFill>
            <a:schemeClr val="accent2">
              <a:lumMod val="75000"/>
              <a:alpha val="80000"/>
            </a:schemeClr>
          </a:solidFill>
          <a:ln w="50800">
            <a:solidFill>
              <a:schemeClr val="bg1"/>
            </a:solidFill>
            <a:round/>
            <a:headEnd/>
            <a:tailEnd/>
          </a:ln>
        </p:spPr>
        <p:txBody>
          <a:bodyPr wrap="square" anchor="ctr">
            <a:no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" name="işḷidé">
            <a:extLst>
              <a:ext uri="{FF2B5EF4-FFF2-40B4-BE49-F238E27FC236}">
                <a16:creationId xmlns:a16="http://schemas.microsoft.com/office/drawing/2014/main" id="{92AE6308-23B6-4B7A-A753-8E1553B4D995}"/>
              </a:ext>
            </a:extLst>
          </p:cNvPr>
          <p:cNvSpPr/>
          <p:nvPr/>
        </p:nvSpPr>
        <p:spPr bwMode="auto">
          <a:xfrm>
            <a:off x="5080019" y="2540000"/>
            <a:ext cx="2009769" cy="2009768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 t="799"/>
            </a:stretch>
          </a:blipFill>
          <a:ln w="50800">
            <a:solidFill>
              <a:schemeClr val="bg1"/>
            </a:solidFill>
            <a:round/>
            <a:headEnd/>
            <a:tailEnd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3" name="iṩḻiḓe">
            <a:extLst>
              <a:ext uri="{FF2B5EF4-FFF2-40B4-BE49-F238E27FC236}">
                <a16:creationId xmlns:a16="http://schemas.microsoft.com/office/drawing/2014/main" id="{22B664BC-5F4E-4028-ADA0-532E60F83487}"/>
              </a:ext>
            </a:extLst>
          </p:cNvPr>
          <p:cNvSpPr/>
          <p:nvPr/>
        </p:nvSpPr>
        <p:spPr>
          <a:xfrm>
            <a:off x="4529785" y="3130146"/>
            <a:ext cx="692866" cy="692864"/>
          </a:xfrm>
          <a:prstGeom prst="ellipse">
            <a:avLst/>
          </a:prstGeom>
          <a:solidFill>
            <a:srgbClr val="1A3172"/>
          </a:solidFill>
          <a:ln w="762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90000" tIns="46800" rIns="90000" bIns="46800" anchor="ctr">
            <a:norm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4" name="iṧľïḋé">
            <a:extLst>
              <a:ext uri="{FF2B5EF4-FFF2-40B4-BE49-F238E27FC236}">
                <a16:creationId xmlns:a16="http://schemas.microsoft.com/office/drawing/2014/main" id="{6828D73D-96A0-4059-AB02-DC0ADCB09D40}"/>
              </a:ext>
            </a:extLst>
          </p:cNvPr>
          <p:cNvSpPr/>
          <p:nvPr/>
        </p:nvSpPr>
        <p:spPr bwMode="auto">
          <a:xfrm>
            <a:off x="4679085" y="3286933"/>
            <a:ext cx="394265" cy="379289"/>
          </a:xfrm>
          <a:custGeom>
            <a:avLst/>
            <a:gdLst>
              <a:gd name="connsiteX0" fmla="*/ 195114 w 608814"/>
              <a:gd name="connsiteY0" fmla="*/ 351627 h 585693"/>
              <a:gd name="connsiteX1" fmla="*/ 258290 w 608814"/>
              <a:gd name="connsiteY1" fmla="*/ 351627 h 585693"/>
              <a:gd name="connsiteX2" fmla="*/ 282731 w 608814"/>
              <a:gd name="connsiteY2" fmla="*/ 376018 h 585693"/>
              <a:gd name="connsiteX3" fmla="*/ 282731 w 608814"/>
              <a:gd name="connsiteY3" fmla="*/ 561210 h 585693"/>
              <a:gd name="connsiteX4" fmla="*/ 258290 w 608814"/>
              <a:gd name="connsiteY4" fmla="*/ 585693 h 585693"/>
              <a:gd name="connsiteX5" fmla="*/ 195114 w 608814"/>
              <a:gd name="connsiteY5" fmla="*/ 585693 h 585693"/>
              <a:gd name="connsiteX6" fmla="*/ 170673 w 608814"/>
              <a:gd name="connsiteY6" fmla="*/ 561210 h 585693"/>
              <a:gd name="connsiteX7" fmla="*/ 170673 w 608814"/>
              <a:gd name="connsiteY7" fmla="*/ 376018 h 585693"/>
              <a:gd name="connsiteX8" fmla="*/ 195114 w 608814"/>
              <a:gd name="connsiteY8" fmla="*/ 351627 h 585693"/>
              <a:gd name="connsiteX9" fmla="*/ 358100 w 608814"/>
              <a:gd name="connsiteY9" fmla="*/ 249872 h 585693"/>
              <a:gd name="connsiteX10" fmla="*/ 421316 w 608814"/>
              <a:gd name="connsiteY10" fmla="*/ 249872 h 585693"/>
              <a:gd name="connsiteX11" fmla="*/ 445737 w 608814"/>
              <a:gd name="connsiteY11" fmla="*/ 274267 h 585693"/>
              <a:gd name="connsiteX12" fmla="*/ 445737 w 608814"/>
              <a:gd name="connsiteY12" fmla="*/ 561206 h 585693"/>
              <a:gd name="connsiteX13" fmla="*/ 421316 w 608814"/>
              <a:gd name="connsiteY13" fmla="*/ 585693 h 585693"/>
              <a:gd name="connsiteX14" fmla="*/ 358100 w 608814"/>
              <a:gd name="connsiteY14" fmla="*/ 585693 h 585693"/>
              <a:gd name="connsiteX15" fmla="*/ 333679 w 608814"/>
              <a:gd name="connsiteY15" fmla="*/ 561206 h 585693"/>
              <a:gd name="connsiteX16" fmla="*/ 333679 w 608814"/>
              <a:gd name="connsiteY16" fmla="*/ 274267 h 585693"/>
              <a:gd name="connsiteX17" fmla="*/ 358100 w 608814"/>
              <a:gd name="connsiteY17" fmla="*/ 249872 h 585693"/>
              <a:gd name="connsiteX18" fmla="*/ 140260 w 608814"/>
              <a:gd name="connsiteY18" fmla="*/ 224680 h 585693"/>
              <a:gd name="connsiteX19" fmla="*/ 191844 w 608814"/>
              <a:gd name="connsiteY19" fmla="*/ 276122 h 585693"/>
              <a:gd name="connsiteX20" fmla="*/ 140260 w 608814"/>
              <a:gd name="connsiteY20" fmla="*/ 327564 h 585693"/>
              <a:gd name="connsiteX21" fmla="*/ 88676 w 608814"/>
              <a:gd name="connsiteY21" fmla="*/ 276122 h 585693"/>
              <a:gd name="connsiteX22" fmla="*/ 140260 w 608814"/>
              <a:gd name="connsiteY22" fmla="*/ 224680 h 585693"/>
              <a:gd name="connsiteX23" fmla="*/ 521177 w 608814"/>
              <a:gd name="connsiteY23" fmla="*/ 148117 h 585693"/>
              <a:gd name="connsiteX24" fmla="*/ 584301 w 608814"/>
              <a:gd name="connsiteY24" fmla="*/ 148117 h 585693"/>
              <a:gd name="connsiteX25" fmla="*/ 608814 w 608814"/>
              <a:gd name="connsiteY25" fmla="*/ 172601 h 585693"/>
              <a:gd name="connsiteX26" fmla="*/ 608814 w 608814"/>
              <a:gd name="connsiteY26" fmla="*/ 561209 h 585693"/>
              <a:gd name="connsiteX27" fmla="*/ 584301 w 608814"/>
              <a:gd name="connsiteY27" fmla="*/ 585693 h 585693"/>
              <a:gd name="connsiteX28" fmla="*/ 521177 w 608814"/>
              <a:gd name="connsiteY28" fmla="*/ 585693 h 585693"/>
              <a:gd name="connsiteX29" fmla="*/ 496756 w 608814"/>
              <a:gd name="connsiteY29" fmla="*/ 561209 h 585693"/>
              <a:gd name="connsiteX30" fmla="*/ 496756 w 608814"/>
              <a:gd name="connsiteY30" fmla="*/ 172601 h 585693"/>
              <a:gd name="connsiteX31" fmla="*/ 521177 w 608814"/>
              <a:gd name="connsiteY31" fmla="*/ 148117 h 585693"/>
              <a:gd name="connsiteX32" fmla="*/ 116229 w 608814"/>
              <a:gd name="connsiteY32" fmla="*/ 131322 h 585693"/>
              <a:gd name="connsiteX33" fmla="*/ 164246 w 608814"/>
              <a:gd name="connsiteY33" fmla="*/ 131322 h 585693"/>
              <a:gd name="connsiteX34" fmla="*/ 184061 w 608814"/>
              <a:gd name="connsiteY34" fmla="*/ 151113 h 585693"/>
              <a:gd name="connsiteX35" fmla="*/ 184061 w 608814"/>
              <a:gd name="connsiteY35" fmla="*/ 171457 h 585693"/>
              <a:gd name="connsiteX36" fmla="*/ 208669 w 608814"/>
              <a:gd name="connsiteY36" fmla="*/ 186094 h 585693"/>
              <a:gd name="connsiteX37" fmla="*/ 226641 w 608814"/>
              <a:gd name="connsiteY37" fmla="*/ 175692 h 585693"/>
              <a:gd name="connsiteX38" fmla="*/ 253737 w 608814"/>
              <a:gd name="connsiteY38" fmla="*/ 182964 h 585693"/>
              <a:gd name="connsiteX39" fmla="*/ 277792 w 608814"/>
              <a:gd name="connsiteY39" fmla="*/ 224572 h 585693"/>
              <a:gd name="connsiteX40" fmla="*/ 279727 w 608814"/>
              <a:gd name="connsiteY40" fmla="*/ 239577 h 585693"/>
              <a:gd name="connsiteX41" fmla="*/ 270511 w 608814"/>
              <a:gd name="connsiteY41" fmla="*/ 251544 h 585693"/>
              <a:gd name="connsiteX42" fmla="*/ 252355 w 608814"/>
              <a:gd name="connsiteY42" fmla="*/ 262038 h 585693"/>
              <a:gd name="connsiteX43" fmla="*/ 253829 w 608814"/>
              <a:gd name="connsiteY43" fmla="*/ 276122 h 585693"/>
              <a:gd name="connsiteX44" fmla="*/ 252355 w 608814"/>
              <a:gd name="connsiteY44" fmla="*/ 290206 h 585693"/>
              <a:gd name="connsiteX45" fmla="*/ 270511 w 608814"/>
              <a:gd name="connsiteY45" fmla="*/ 300700 h 585693"/>
              <a:gd name="connsiteX46" fmla="*/ 278714 w 608814"/>
              <a:gd name="connsiteY46" fmla="*/ 325094 h 585693"/>
              <a:gd name="connsiteX47" fmla="*/ 258253 w 608814"/>
              <a:gd name="connsiteY47" fmla="*/ 321136 h 585693"/>
              <a:gd name="connsiteX48" fmla="*/ 195858 w 608814"/>
              <a:gd name="connsiteY48" fmla="*/ 321136 h 585693"/>
              <a:gd name="connsiteX49" fmla="*/ 212171 w 608814"/>
              <a:gd name="connsiteY49" fmla="*/ 276122 h 585693"/>
              <a:gd name="connsiteX50" fmla="*/ 140191 w 608814"/>
              <a:gd name="connsiteY50" fmla="*/ 204320 h 585693"/>
              <a:gd name="connsiteX51" fmla="*/ 68304 w 608814"/>
              <a:gd name="connsiteY51" fmla="*/ 276122 h 585693"/>
              <a:gd name="connsiteX52" fmla="*/ 140191 w 608814"/>
              <a:gd name="connsiteY52" fmla="*/ 348016 h 585693"/>
              <a:gd name="connsiteX53" fmla="*/ 148486 w 608814"/>
              <a:gd name="connsiteY53" fmla="*/ 347095 h 585693"/>
              <a:gd name="connsiteX54" fmla="*/ 140099 w 608814"/>
              <a:gd name="connsiteY54" fmla="*/ 376000 h 585693"/>
              <a:gd name="connsiteX55" fmla="*/ 140099 w 608814"/>
              <a:gd name="connsiteY55" fmla="*/ 420922 h 585693"/>
              <a:gd name="connsiteX56" fmla="*/ 116229 w 608814"/>
              <a:gd name="connsiteY56" fmla="*/ 420922 h 585693"/>
              <a:gd name="connsiteX57" fmla="*/ 96413 w 608814"/>
              <a:gd name="connsiteY57" fmla="*/ 401131 h 585693"/>
              <a:gd name="connsiteX58" fmla="*/ 96413 w 608814"/>
              <a:gd name="connsiteY58" fmla="*/ 380787 h 585693"/>
              <a:gd name="connsiteX59" fmla="*/ 71806 w 608814"/>
              <a:gd name="connsiteY59" fmla="*/ 366150 h 585693"/>
              <a:gd name="connsiteX60" fmla="*/ 53742 w 608814"/>
              <a:gd name="connsiteY60" fmla="*/ 376552 h 585693"/>
              <a:gd name="connsiteX61" fmla="*/ 38719 w 608814"/>
              <a:gd name="connsiteY61" fmla="*/ 378577 h 585693"/>
              <a:gd name="connsiteX62" fmla="*/ 26738 w 608814"/>
              <a:gd name="connsiteY62" fmla="*/ 369372 h 585693"/>
              <a:gd name="connsiteX63" fmla="*/ 2683 w 608814"/>
              <a:gd name="connsiteY63" fmla="*/ 327764 h 585693"/>
              <a:gd name="connsiteX64" fmla="*/ 9872 w 608814"/>
              <a:gd name="connsiteY64" fmla="*/ 300700 h 585693"/>
              <a:gd name="connsiteX65" fmla="*/ 28120 w 608814"/>
              <a:gd name="connsiteY65" fmla="*/ 290206 h 585693"/>
              <a:gd name="connsiteX66" fmla="*/ 26645 w 608814"/>
              <a:gd name="connsiteY66" fmla="*/ 276122 h 585693"/>
              <a:gd name="connsiteX67" fmla="*/ 28120 w 608814"/>
              <a:gd name="connsiteY67" fmla="*/ 262038 h 585693"/>
              <a:gd name="connsiteX68" fmla="*/ 9872 w 608814"/>
              <a:gd name="connsiteY68" fmla="*/ 251544 h 585693"/>
              <a:gd name="connsiteX69" fmla="*/ 2683 w 608814"/>
              <a:gd name="connsiteY69" fmla="*/ 224572 h 585693"/>
              <a:gd name="connsiteX70" fmla="*/ 26738 w 608814"/>
              <a:gd name="connsiteY70" fmla="*/ 182964 h 585693"/>
              <a:gd name="connsiteX71" fmla="*/ 38719 w 608814"/>
              <a:gd name="connsiteY71" fmla="*/ 173759 h 585693"/>
              <a:gd name="connsiteX72" fmla="*/ 53742 w 608814"/>
              <a:gd name="connsiteY72" fmla="*/ 175692 h 585693"/>
              <a:gd name="connsiteX73" fmla="*/ 71806 w 608814"/>
              <a:gd name="connsiteY73" fmla="*/ 186094 h 585693"/>
              <a:gd name="connsiteX74" fmla="*/ 96413 w 608814"/>
              <a:gd name="connsiteY74" fmla="*/ 171457 h 585693"/>
              <a:gd name="connsiteX75" fmla="*/ 96413 w 608814"/>
              <a:gd name="connsiteY75" fmla="*/ 151113 h 585693"/>
              <a:gd name="connsiteX76" fmla="*/ 116229 w 608814"/>
              <a:gd name="connsiteY76" fmla="*/ 131322 h 585693"/>
              <a:gd name="connsiteX77" fmla="*/ 445756 w 608814"/>
              <a:gd name="connsiteY77" fmla="*/ 83476 h 585693"/>
              <a:gd name="connsiteX78" fmla="*/ 414140 w 608814"/>
              <a:gd name="connsiteY78" fmla="*/ 115044 h 585693"/>
              <a:gd name="connsiteX79" fmla="*/ 445756 w 608814"/>
              <a:gd name="connsiteY79" fmla="*/ 146520 h 585693"/>
              <a:gd name="connsiteX80" fmla="*/ 477371 w 608814"/>
              <a:gd name="connsiteY80" fmla="*/ 115044 h 585693"/>
              <a:gd name="connsiteX81" fmla="*/ 445756 w 608814"/>
              <a:gd name="connsiteY81" fmla="*/ 83476 h 585693"/>
              <a:gd name="connsiteX82" fmla="*/ 426676 w 608814"/>
              <a:gd name="connsiteY82" fmla="*/ 0 h 585693"/>
              <a:gd name="connsiteX83" fmla="*/ 464835 w 608814"/>
              <a:gd name="connsiteY83" fmla="*/ 0 h 585693"/>
              <a:gd name="connsiteX84" fmla="*/ 480597 w 608814"/>
              <a:gd name="connsiteY84" fmla="*/ 15738 h 585693"/>
              <a:gd name="connsiteX85" fmla="*/ 480597 w 608814"/>
              <a:gd name="connsiteY85" fmla="*/ 31936 h 585693"/>
              <a:gd name="connsiteX86" fmla="*/ 500138 w 608814"/>
              <a:gd name="connsiteY86" fmla="*/ 43533 h 585693"/>
              <a:gd name="connsiteX87" fmla="*/ 514425 w 608814"/>
              <a:gd name="connsiteY87" fmla="*/ 35249 h 585693"/>
              <a:gd name="connsiteX88" fmla="*/ 535901 w 608814"/>
              <a:gd name="connsiteY88" fmla="*/ 40956 h 585693"/>
              <a:gd name="connsiteX89" fmla="*/ 554981 w 608814"/>
              <a:gd name="connsiteY89" fmla="*/ 73996 h 585693"/>
              <a:gd name="connsiteX90" fmla="*/ 556640 w 608814"/>
              <a:gd name="connsiteY90" fmla="*/ 85961 h 585693"/>
              <a:gd name="connsiteX91" fmla="*/ 549266 w 608814"/>
              <a:gd name="connsiteY91" fmla="*/ 95440 h 585693"/>
              <a:gd name="connsiteX92" fmla="*/ 534887 w 608814"/>
              <a:gd name="connsiteY92" fmla="*/ 103815 h 585693"/>
              <a:gd name="connsiteX93" fmla="*/ 535993 w 608814"/>
              <a:gd name="connsiteY93" fmla="*/ 115044 h 585693"/>
              <a:gd name="connsiteX94" fmla="*/ 535717 w 608814"/>
              <a:gd name="connsiteY94" fmla="*/ 117621 h 585693"/>
              <a:gd name="connsiteX95" fmla="*/ 521153 w 608814"/>
              <a:gd name="connsiteY95" fmla="*/ 117621 h 585693"/>
              <a:gd name="connsiteX96" fmla="*/ 466126 w 608814"/>
              <a:gd name="connsiteY96" fmla="*/ 172565 h 585693"/>
              <a:gd name="connsiteX97" fmla="*/ 466126 w 608814"/>
              <a:gd name="connsiteY97" fmla="*/ 229719 h 585693"/>
              <a:gd name="connsiteX98" fmla="*/ 466126 w 608814"/>
              <a:gd name="connsiteY98" fmla="*/ 242604 h 585693"/>
              <a:gd name="connsiteX99" fmla="*/ 453590 w 608814"/>
              <a:gd name="connsiteY99" fmla="*/ 229995 h 585693"/>
              <a:gd name="connsiteX100" fmla="*/ 421330 w 608814"/>
              <a:gd name="connsiteY100" fmla="*/ 219319 h 585693"/>
              <a:gd name="connsiteX101" fmla="*/ 411928 w 608814"/>
              <a:gd name="connsiteY101" fmla="*/ 219319 h 585693"/>
              <a:gd name="connsiteX102" fmla="*/ 410914 w 608814"/>
              <a:gd name="connsiteY102" fmla="*/ 214257 h 585693"/>
              <a:gd name="connsiteX103" fmla="*/ 410914 w 608814"/>
              <a:gd name="connsiteY103" fmla="*/ 198059 h 585693"/>
              <a:gd name="connsiteX104" fmla="*/ 391373 w 608814"/>
              <a:gd name="connsiteY104" fmla="*/ 186463 h 585693"/>
              <a:gd name="connsiteX105" fmla="*/ 377086 w 608814"/>
              <a:gd name="connsiteY105" fmla="*/ 194746 h 585693"/>
              <a:gd name="connsiteX106" fmla="*/ 365104 w 608814"/>
              <a:gd name="connsiteY106" fmla="*/ 196310 h 585693"/>
              <a:gd name="connsiteX107" fmla="*/ 355610 w 608814"/>
              <a:gd name="connsiteY107" fmla="*/ 189040 h 585693"/>
              <a:gd name="connsiteX108" fmla="*/ 336530 w 608814"/>
              <a:gd name="connsiteY108" fmla="*/ 155999 h 585693"/>
              <a:gd name="connsiteX109" fmla="*/ 342245 w 608814"/>
              <a:gd name="connsiteY109" fmla="*/ 134463 h 585693"/>
              <a:gd name="connsiteX110" fmla="*/ 356716 w 608814"/>
              <a:gd name="connsiteY110" fmla="*/ 126180 h 585693"/>
              <a:gd name="connsiteX111" fmla="*/ 355518 w 608814"/>
              <a:gd name="connsiteY111" fmla="*/ 115044 h 585693"/>
              <a:gd name="connsiteX112" fmla="*/ 356716 w 608814"/>
              <a:gd name="connsiteY112" fmla="*/ 103815 h 585693"/>
              <a:gd name="connsiteX113" fmla="*/ 342245 w 608814"/>
              <a:gd name="connsiteY113" fmla="*/ 95440 h 585693"/>
              <a:gd name="connsiteX114" fmla="*/ 336530 w 608814"/>
              <a:gd name="connsiteY114" fmla="*/ 73996 h 585693"/>
              <a:gd name="connsiteX115" fmla="*/ 355610 w 608814"/>
              <a:gd name="connsiteY115" fmla="*/ 40956 h 585693"/>
              <a:gd name="connsiteX116" fmla="*/ 365104 w 608814"/>
              <a:gd name="connsiteY116" fmla="*/ 33685 h 585693"/>
              <a:gd name="connsiteX117" fmla="*/ 377086 w 608814"/>
              <a:gd name="connsiteY117" fmla="*/ 35249 h 585693"/>
              <a:gd name="connsiteX118" fmla="*/ 391373 w 608814"/>
              <a:gd name="connsiteY118" fmla="*/ 43533 h 585693"/>
              <a:gd name="connsiteX119" fmla="*/ 410914 w 608814"/>
              <a:gd name="connsiteY119" fmla="*/ 31936 h 585693"/>
              <a:gd name="connsiteX120" fmla="*/ 410914 w 608814"/>
              <a:gd name="connsiteY120" fmla="*/ 15738 h 585693"/>
              <a:gd name="connsiteX121" fmla="*/ 426676 w 608814"/>
              <a:gd name="connsiteY121" fmla="*/ 0 h 585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608814" h="585693">
                <a:moveTo>
                  <a:pt x="195114" y="351627"/>
                </a:moveTo>
                <a:lnTo>
                  <a:pt x="258290" y="351627"/>
                </a:lnTo>
                <a:cubicBezTo>
                  <a:pt x="271848" y="351627"/>
                  <a:pt x="282731" y="362580"/>
                  <a:pt x="282731" y="376018"/>
                </a:cubicBezTo>
                <a:lnTo>
                  <a:pt x="282731" y="561210"/>
                </a:lnTo>
                <a:cubicBezTo>
                  <a:pt x="282731" y="574740"/>
                  <a:pt x="271848" y="585693"/>
                  <a:pt x="258290" y="585693"/>
                </a:cubicBezTo>
                <a:lnTo>
                  <a:pt x="195114" y="585693"/>
                </a:lnTo>
                <a:cubicBezTo>
                  <a:pt x="181556" y="585693"/>
                  <a:pt x="170673" y="574740"/>
                  <a:pt x="170673" y="561210"/>
                </a:cubicBezTo>
                <a:lnTo>
                  <a:pt x="170673" y="376018"/>
                </a:lnTo>
                <a:cubicBezTo>
                  <a:pt x="170673" y="362580"/>
                  <a:pt x="181556" y="351627"/>
                  <a:pt x="195114" y="351627"/>
                </a:cubicBezTo>
                <a:close/>
                <a:moveTo>
                  <a:pt x="358100" y="249872"/>
                </a:moveTo>
                <a:lnTo>
                  <a:pt x="421316" y="249872"/>
                </a:lnTo>
                <a:cubicBezTo>
                  <a:pt x="434771" y="249872"/>
                  <a:pt x="445737" y="260735"/>
                  <a:pt x="445737" y="274267"/>
                </a:cubicBezTo>
                <a:lnTo>
                  <a:pt x="445737" y="561206"/>
                </a:lnTo>
                <a:cubicBezTo>
                  <a:pt x="445737" y="574738"/>
                  <a:pt x="434771" y="585693"/>
                  <a:pt x="421316" y="585693"/>
                </a:cubicBezTo>
                <a:lnTo>
                  <a:pt x="358100" y="585693"/>
                </a:lnTo>
                <a:cubicBezTo>
                  <a:pt x="344645" y="585693"/>
                  <a:pt x="333679" y="574738"/>
                  <a:pt x="333679" y="561206"/>
                </a:cubicBezTo>
                <a:lnTo>
                  <a:pt x="333679" y="274267"/>
                </a:lnTo>
                <a:cubicBezTo>
                  <a:pt x="333679" y="260735"/>
                  <a:pt x="344645" y="249872"/>
                  <a:pt x="358100" y="249872"/>
                </a:cubicBezTo>
                <a:close/>
                <a:moveTo>
                  <a:pt x="140260" y="224680"/>
                </a:moveTo>
                <a:cubicBezTo>
                  <a:pt x="168749" y="224680"/>
                  <a:pt x="191844" y="247711"/>
                  <a:pt x="191844" y="276122"/>
                </a:cubicBezTo>
                <a:cubicBezTo>
                  <a:pt x="191844" y="304533"/>
                  <a:pt x="168749" y="327564"/>
                  <a:pt x="140260" y="327564"/>
                </a:cubicBezTo>
                <a:cubicBezTo>
                  <a:pt x="111771" y="327564"/>
                  <a:pt x="88676" y="304533"/>
                  <a:pt x="88676" y="276122"/>
                </a:cubicBezTo>
                <a:cubicBezTo>
                  <a:pt x="88676" y="247711"/>
                  <a:pt x="111771" y="224680"/>
                  <a:pt x="140260" y="224680"/>
                </a:cubicBezTo>
                <a:close/>
                <a:moveTo>
                  <a:pt x="521177" y="148117"/>
                </a:moveTo>
                <a:lnTo>
                  <a:pt x="584301" y="148117"/>
                </a:lnTo>
                <a:cubicBezTo>
                  <a:pt x="597848" y="148117"/>
                  <a:pt x="608814" y="159070"/>
                  <a:pt x="608814" y="172601"/>
                </a:cubicBezTo>
                <a:lnTo>
                  <a:pt x="608814" y="561209"/>
                </a:lnTo>
                <a:cubicBezTo>
                  <a:pt x="608814" y="574740"/>
                  <a:pt x="597848" y="585693"/>
                  <a:pt x="584301" y="585693"/>
                </a:cubicBezTo>
                <a:lnTo>
                  <a:pt x="521177" y="585693"/>
                </a:lnTo>
                <a:cubicBezTo>
                  <a:pt x="507722" y="585693"/>
                  <a:pt x="496756" y="574740"/>
                  <a:pt x="496756" y="561209"/>
                </a:cubicBezTo>
                <a:lnTo>
                  <a:pt x="496756" y="172601"/>
                </a:lnTo>
                <a:cubicBezTo>
                  <a:pt x="496756" y="159070"/>
                  <a:pt x="507722" y="148117"/>
                  <a:pt x="521177" y="148117"/>
                </a:cubicBezTo>
                <a:close/>
                <a:moveTo>
                  <a:pt x="116229" y="131322"/>
                </a:moveTo>
                <a:lnTo>
                  <a:pt x="164246" y="131322"/>
                </a:lnTo>
                <a:cubicBezTo>
                  <a:pt x="175214" y="131322"/>
                  <a:pt x="184061" y="140159"/>
                  <a:pt x="184061" y="151113"/>
                </a:cubicBezTo>
                <a:lnTo>
                  <a:pt x="184061" y="171457"/>
                </a:lnTo>
                <a:cubicBezTo>
                  <a:pt x="193001" y="175231"/>
                  <a:pt x="201019" y="180386"/>
                  <a:pt x="208669" y="186094"/>
                </a:cubicBezTo>
                <a:lnTo>
                  <a:pt x="226641" y="175692"/>
                </a:lnTo>
                <a:cubicBezTo>
                  <a:pt x="236134" y="170261"/>
                  <a:pt x="248300" y="173482"/>
                  <a:pt x="253737" y="182964"/>
                </a:cubicBezTo>
                <a:lnTo>
                  <a:pt x="277792" y="224572"/>
                </a:lnTo>
                <a:cubicBezTo>
                  <a:pt x="280465" y="229083"/>
                  <a:pt x="281110" y="234514"/>
                  <a:pt x="279727" y="239577"/>
                </a:cubicBezTo>
                <a:cubicBezTo>
                  <a:pt x="278437" y="244640"/>
                  <a:pt x="275119" y="248966"/>
                  <a:pt x="270511" y="251544"/>
                </a:cubicBezTo>
                <a:lnTo>
                  <a:pt x="252355" y="262038"/>
                </a:lnTo>
                <a:cubicBezTo>
                  <a:pt x="253000" y="266733"/>
                  <a:pt x="253829" y="271335"/>
                  <a:pt x="253829" y="276122"/>
                </a:cubicBezTo>
                <a:cubicBezTo>
                  <a:pt x="253829" y="281001"/>
                  <a:pt x="253000" y="285604"/>
                  <a:pt x="252355" y="290206"/>
                </a:cubicBezTo>
                <a:lnTo>
                  <a:pt x="270511" y="300700"/>
                </a:lnTo>
                <a:cubicBezTo>
                  <a:pt x="279174" y="305671"/>
                  <a:pt x="282308" y="316165"/>
                  <a:pt x="278714" y="325094"/>
                </a:cubicBezTo>
                <a:cubicBezTo>
                  <a:pt x="272354" y="322609"/>
                  <a:pt x="265442" y="321136"/>
                  <a:pt x="258253" y="321136"/>
                </a:cubicBezTo>
                <a:lnTo>
                  <a:pt x="195858" y="321136"/>
                </a:lnTo>
                <a:cubicBezTo>
                  <a:pt x="205904" y="308709"/>
                  <a:pt x="212171" y="293244"/>
                  <a:pt x="212171" y="276122"/>
                </a:cubicBezTo>
                <a:cubicBezTo>
                  <a:pt x="212171" y="236539"/>
                  <a:pt x="179914" y="204320"/>
                  <a:pt x="140191" y="204320"/>
                </a:cubicBezTo>
                <a:cubicBezTo>
                  <a:pt x="100561" y="204320"/>
                  <a:pt x="68304" y="236539"/>
                  <a:pt x="68304" y="276122"/>
                </a:cubicBezTo>
                <a:cubicBezTo>
                  <a:pt x="68304" y="315797"/>
                  <a:pt x="100561" y="348016"/>
                  <a:pt x="140191" y="348016"/>
                </a:cubicBezTo>
                <a:cubicBezTo>
                  <a:pt x="143048" y="348016"/>
                  <a:pt x="145721" y="347463"/>
                  <a:pt x="148486" y="347095"/>
                </a:cubicBezTo>
                <a:cubicBezTo>
                  <a:pt x="143233" y="355564"/>
                  <a:pt x="140099" y="365414"/>
                  <a:pt x="140099" y="376000"/>
                </a:cubicBezTo>
                <a:lnTo>
                  <a:pt x="140099" y="420922"/>
                </a:lnTo>
                <a:lnTo>
                  <a:pt x="116229" y="420922"/>
                </a:lnTo>
                <a:cubicBezTo>
                  <a:pt x="105261" y="420922"/>
                  <a:pt x="96413" y="412085"/>
                  <a:pt x="96413" y="401131"/>
                </a:cubicBezTo>
                <a:lnTo>
                  <a:pt x="96413" y="380787"/>
                </a:lnTo>
                <a:cubicBezTo>
                  <a:pt x="87474" y="377013"/>
                  <a:pt x="79455" y="371950"/>
                  <a:pt x="71806" y="366150"/>
                </a:cubicBezTo>
                <a:lnTo>
                  <a:pt x="53742" y="376552"/>
                </a:lnTo>
                <a:cubicBezTo>
                  <a:pt x="49226" y="379222"/>
                  <a:pt x="43788" y="379866"/>
                  <a:pt x="38719" y="378577"/>
                </a:cubicBezTo>
                <a:cubicBezTo>
                  <a:pt x="33650" y="377197"/>
                  <a:pt x="29318" y="373883"/>
                  <a:pt x="26738" y="369372"/>
                </a:cubicBezTo>
                <a:lnTo>
                  <a:pt x="2683" y="327764"/>
                </a:lnTo>
                <a:cubicBezTo>
                  <a:pt x="-2847" y="318282"/>
                  <a:pt x="471" y="306131"/>
                  <a:pt x="9872" y="300700"/>
                </a:cubicBezTo>
                <a:lnTo>
                  <a:pt x="28120" y="290206"/>
                </a:lnTo>
                <a:cubicBezTo>
                  <a:pt x="27475" y="285604"/>
                  <a:pt x="26645" y="281001"/>
                  <a:pt x="26645" y="276122"/>
                </a:cubicBezTo>
                <a:cubicBezTo>
                  <a:pt x="26645" y="271335"/>
                  <a:pt x="27475" y="266733"/>
                  <a:pt x="28120" y="262038"/>
                </a:cubicBezTo>
                <a:lnTo>
                  <a:pt x="9872" y="251544"/>
                </a:lnTo>
                <a:cubicBezTo>
                  <a:pt x="471" y="246113"/>
                  <a:pt x="-2847" y="233962"/>
                  <a:pt x="2683" y="224572"/>
                </a:cubicBezTo>
                <a:lnTo>
                  <a:pt x="26738" y="182964"/>
                </a:lnTo>
                <a:cubicBezTo>
                  <a:pt x="29318" y="178361"/>
                  <a:pt x="33650" y="175139"/>
                  <a:pt x="38719" y="173759"/>
                </a:cubicBezTo>
                <a:cubicBezTo>
                  <a:pt x="43788" y="172378"/>
                  <a:pt x="49226" y="173114"/>
                  <a:pt x="53742" y="175692"/>
                </a:cubicBezTo>
                <a:lnTo>
                  <a:pt x="71806" y="186094"/>
                </a:lnTo>
                <a:cubicBezTo>
                  <a:pt x="79455" y="180386"/>
                  <a:pt x="87474" y="175231"/>
                  <a:pt x="96413" y="171457"/>
                </a:cubicBezTo>
                <a:lnTo>
                  <a:pt x="96413" y="151113"/>
                </a:lnTo>
                <a:cubicBezTo>
                  <a:pt x="96413" y="140159"/>
                  <a:pt x="105261" y="131322"/>
                  <a:pt x="116229" y="131322"/>
                </a:cubicBezTo>
                <a:close/>
                <a:moveTo>
                  <a:pt x="445756" y="83476"/>
                </a:moveTo>
                <a:cubicBezTo>
                  <a:pt x="428335" y="83476"/>
                  <a:pt x="414140" y="97557"/>
                  <a:pt x="414140" y="115044"/>
                </a:cubicBezTo>
                <a:cubicBezTo>
                  <a:pt x="414140" y="132438"/>
                  <a:pt x="428335" y="146520"/>
                  <a:pt x="445756" y="146520"/>
                </a:cubicBezTo>
                <a:cubicBezTo>
                  <a:pt x="463176" y="146520"/>
                  <a:pt x="477371" y="132438"/>
                  <a:pt x="477371" y="115044"/>
                </a:cubicBezTo>
                <a:cubicBezTo>
                  <a:pt x="477371" y="97557"/>
                  <a:pt x="463176" y="83476"/>
                  <a:pt x="445756" y="83476"/>
                </a:cubicBezTo>
                <a:close/>
                <a:moveTo>
                  <a:pt x="426676" y="0"/>
                </a:moveTo>
                <a:lnTo>
                  <a:pt x="464835" y="0"/>
                </a:lnTo>
                <a:cubicBezTo>
                  <a:pt x="473500" y="0"/>
                  <a:pt x="480597" y="7087"/>
                  <a:pt x="480597" y="15738"/>
                </a:cubicBezTo>
                <a:lnTo>
                  <a:pt x="480597" y="31936"/>
                </a:lnTo>
                <a:cubicBezTo>
                  <a:pt x="487694" y="34881"/>
                  <a:pt x="494054" y="38931"/>
                  <a:pt x="500138" y="43533"/>
                </a:cubicBezTo>
                <a:lnTo>
                  <a:pt x="514425" y="35249"/>
                </a:lnTo>
                <a:cubicBezTo>
                  <a:pt x="521983" y="30924"/>
                  <a:pt x="531569" y="33501"/>
                  <a:pt x="535901" y="40956"/>
                </a:cubicBezTo>
                <a:lnTo>
                  <a:pt x="554981" y="73996"/>
                </a:lnTo>
                <a:cubicBezTo>
                  <a:pt x="557101" y="77585"/>
                  <a:pt x="557654" y="81911"/>
                  <a:pt x="556640" y="85961"/>
                </a:cubicBezTo>
                <a:cubicBezTo>
                  <a:pt x="555534" y="89918"/>
                  <a:pt x="552861" y="93415"/>
                  <a:pt x="549266" y="95440"/>
                </a:cubicBezTo>
                <a:lnTo>
                  <a:pt x="534887" y="103815"/>
                </a:lnTo>
                <a:cubicBezTo>
                  <a:pt x="535348" y="107497"/>
                  <a:pt x="535993" y="111178"/>
                  <a:pt x="535993" y="115044"/>
                </a:cubicBezTo>
                <a:cubicBezTo>
                  <a:pt x="535993" y="115872"/>
                  <a:pt x="535809" y="116700"/>
                  <a:pt x="535717" y="117621"/>
                </a:cubicBezTo>
                <a:lnTo>
                  <a:pt x="521153" y="117621"/>
                </a:lnTo>
                <a:cubicBezTo>
                  <a:pt x="490828" y="117621"/>
                  <a:pt x="466126" y="142286"/>
                  <a:pt x="466126" y="172565"/>
                </a:cubicBezTo>
                <a:lnTo>
                  <a:pt x="466126" y="229719"/>
                </a:lnTo>
                <a:lnTo>
                  <a:pt x="466126" y="242604"/>
                </a:lnTo>
                <a:cubicBezTo>
                  <a:pt x="462715" y="237726"/>
                  <a:pt x="458383" y="233493"/>
                  <a:pt x="453590" y="229995"/>
                </a:cubicBezTo>
                <a:cubicBezTo>
                  <a:pt x="444465" y="223369"/>
                  <a:pt x="433404" y="219319"/>
                  <a:pt x="421330" y="219319"/>
                </a:cubicBezTo>
                <a:lnTo>
                  <a:pt x="411928" y="219319"/>
                </a:lnTo>
                <a:cubicBezTo>
                  <a:pt x="411375" y="217755"/>
                  <a:pt x="410914" y="216098"/>
                  <a:pt x="410914" y="214257"/>
                </a:cubicBezTo>
                <a:lnTo>
                  <a:pt x="410914" y="198059"/>
                </a:lnTo>
                <a:cubicBezTo>
                  <a:pt x="403817" y="195114"/>
                  <a:pt x="397457" y="191064"/>
                  <a:pt x="391373" y="186463"/>
                </a:cubicBezTo>
                <a:lnTo>
                  <a:pt x="377086" y="194746"/>
                </a:lnTo>
                <a:cubicBezTo>
                  <a:pt x="373492" y="196863"/>
                  <a:pt x="369160" y="197415"/>
                  <a:pt x="365104" y="196310"/>
                </a:cubicBezTo>
                <a:cubicBezTo>
                  <a:pt x="361140" y="195206"/>
                  <a:pt x="357638" y="192629"/>
                  <a:pt x="355610" y="189040"/>
                </a:cubicBezTo>
                <a:lnTo>
                  <a:pt x="336530" y="155999"/>
                </a:lnTo>
                <a:cubicBezTo>
                  <a:pt x="332198" y="148452"/>
                  <a:pt x="334687" y="138881"/>
                  <a:pt x="342245" y="134463"/>
                </a:cubicBezTo>
                <a:lnTo>
                  <a:pt x="356716" y="126180"/>
                </a:lnTo>
                <a:cubicBezTo>
                  <a:pt x="356163" y="122498"/>
                  <a:pt x="355518" y="118817"/>
                  <a:pt x="355518" y="115044"/>
                </a:cubicBezTo>
                <a:cubicBezTo>
                  <a:pt x="355518" y="111178"/>
                  <a:pt x="356163" y="107497"/>
                  <a:pt x="356716" y="103815"/>
                </a:cubicBezTo>
                <a:lnTo>
                  <a:pt x="342245" y="95440"/>
                </a:lnTo>
                <a:cubicBezTo>
                  <a:pt x="334687" y="91115"/>
                  <a:pt x="332198" y="81543"/>
                  <a:pt x="336530" y="73996"/>
                </a:cubicBezTo>
                <a:lnTo>
                  <a:pt x="355610" y="40956"/>
                </a:lnTo>
                <a:cubicBezTo>
                  <a:pt x="357638" y="37366"/>
                  <a:pt x="361140" y="34789"/>
                  <a:pt x="365104" y="33685"/>
                </a:cubicBezTo>
                <a:cubicBezTo>
                  <a:pt x="369160" y="32580"/>
                  <a:pt x="373492" y="33133"/>
                  <a:pt x="377086" y="35249"/>
                </a:cubicBezTo>
                <a:lnTo>
                  <a:pt x="391373" y="43533"/>
                </a:lnTo>
                <a:cubicBezTo>
                  <a:pt x="397457" y="38931"/>
                  <a:pt x="403817" y="34881"/>
                  <a:pt x="410914" y="31936"/>
                </a:cubicBezTo>
                <a:lnTo>
                  <a:pt x="410914" y="15738"/>
                </a:lnTo>
                <a:cubicBezTo>
                  <a:pt x="410914" y="7087"/>
                  <a:pt x="418011" y="0"/>
                  <a:pt x="42667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1" name="íṧliďè">
            <a:extLst>
              <a:ext uri="{FF2B5EF4-FFF2-40B4-BE49-F238E27FC236}">
                <a16:creationId xmlns:a16="http://schemas.microsoft.com/office/drawing/2014/main" id="{A6C2FA71-E1BC-4EED-A3B1-8AB8F6F541F8}"/>
              </a:ext>
            </a:extLst>
          </p:cNvPr>
          <p:cNvSpPr/>
          <p:nvPr/>
        </p:nvSpPr>
        <p:spPr>
          <a:xfrm>
            <a:off x="6969349" y="3130146"/>
            <a:ext cx="692866" cy="692864"/>
          </a:xfrm>
          <a:prstGeom prst="ellipse">
            <a:avLst/>
          </a:prstGeom>
          <a:solidFill>
            <a:srgbClr val="1A3172"/>
          </a:solidFill>
          <a:ln w="762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90000" tIns="46800" rIns="90000" bIns="46800" anchor="ctr">
            <a:norm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2" name="îṧḷiḍê">
            <a:extLst>
              <a:ext uri="{FF2B5EF4-FFF2-40B4-BE49-F238E27FC236}">
                <a16:creationId xmlns:a16="http://schemas.microsoft.com/office/drawing/2014/main" id="{54CCF733-A8A1-4DE8-83A6-7B9D04C576BF}"/>
              </a:ext>
            </a:extLst>
          </p:cNvPr>
          <p:cNvSpPr/>
          <p:nvPr/>
        </p:nvSpPr>
        <p:spPr bwMode="auto">
          <a:xfrm>
            <a:off x="7118649" y="3286933"/>
            <a:ext cx="394265" cy="379289"/>
          </a:xfrm>
          <a:custGeom>
            <a:avLst/>
            <a:gdLst>
              <a:gd name="connsiteX0" fmla="*/ 195114 w 608814"/>
              <a:gd name="connsiteY0" fmla="*/ 351627 h 585693"/>
              <a:gd name="connsiteX1" fmla="*/ 258290 w 608814"/>
              <a:gd name="connsiteY1" fmla="*/ 351627 h 585693"/>
              <a:gd name="connsiteX2" fmla="*/ 282731 w 608814"/>
              <a:gd name="connsiteY2" fmla="*/ 376018 h 585693"/>
              <a:gd name="connsiteX3" fmla="*/ 282731 w 608814"/>
              <a:gd name="connsiteY3" fmla="*/ 561210 h 585693"/>
              <a:gd name="connsiteX4" fmla="*/ 258290 w 608814"/>
              <a:gd name="connsiteY4" fmla="*/ 585693 h 585693"/>
              <a:gd name="connsiteX5" fmla="*/ 195114 w 608814"/>
              <a:gd name="connsiteY5" fmla="*/ 585693 h 585693"/>
              <a:gd name="connsiteX6" fmla="*/ 170673 w 608814"/>
              <a:gd name="connsiteY6" fmla="*/ 561210 h 585693"/>
              <a:gd name="connsiteX7" fmla="*/ 170673 w 608814"/>
              <a:gd name="connsiteY7" fmla="*/ 376018 h 585693"/>
              <a:gd name="connsiteX8" fmla="*/ 195114 w 608814"/>
              <a:gd name="connsiteY8" fmla="*/ 351627 h 585693"/>
              <a:gd name="connsiteX9" fmla="*/ 358100 w 608814"/>
              <a:gd name="connsiteY9" fmla="*/ 249872 h 585693"/>
              <a:gd name="connsiteX10" fmla="*/ 421316 w 608814"/>
              <a:gd name="connsiteY10" fmla="*/ 249872 h 585693"/>
              <a:gd name="connsiteX11" fmla="*/ 445737 w 608814"/>
              <a:gd name="connsiteY11" fmla="*/ 274267 h 585693"/>
              <a:gd name="connsiteX12" fmla="*/ 445737 w 608814"/>
              <a:gd name="connsiteY12" fmla="*/ 561206 h 585693"/>
              <a:gd name="connsiteX13" fmla="*/ 421316 w 608814"/>
              <a:gd name="connsiteY13" fmla="*/ 585693 h 585693"/>
              <a:gd name="connsiteX14" fmla="*/ 358100 w 608814"/>
              <a:gd name="connsiteY14" fmla="*/ 585693 h 585693"/>
              <a:gd name="connsiteX15" fmla="*/ 333679 w 608814"/>
              <a:gd name="connsiteY15" fmla="*/ 561206 h 585693"/>
              <a:gd name="connsiteX16" fmla="*/ 333679 w 608814"/>
              <a:gd name="connsiteY16" fmla="*/ 274267 h 585693"/>
              <a:gd name="connsiteX17" fmla="*/ 358100 w 608814"/>
              <a:gd name="connsiteY17" fmla="*/ 249872 h 585693"/>
              <a:gd name="connsiteX18" fmla="*/ 140260 w 608814"/>
              <a:gd name="connsiteY18" fmla="*/ 224680 h 585693"/>
              <a:gd name="connsiteX19" fmla="*/ 191844 w 608814"/>
              <a:gd name="connsiteY19" fmla="*/ 276122 h 585693"/>
              <a:gd name="connsiteX20" fmla="*/ 140260 w 608814"/>
              <a:gd name="connsiteY20" fmla="*/ 327564 h 585693"/>
              <a:gd name="connsiteX21" fmla="*/ 88676 w 608814"/>
              <a:gd name="connsiteY21" fmla="*/ 276122 h 585693"/>
              <a:gd name="connsiteX22" fmla="*/ 140260 w 608814"/>
              <a:gd name="connsiteY22" fmla="*/ 224680 h 585693"/>
              <a:gd name="connsiteX23" fmla="*/ 521177 w 608814"/>
              <a:gd name="connsiteY23" fmla="*/ 148117 h 585693"/>
              <a:gd name="connsiteX24" fmla="*/ 584301 w 608814"/>
              <a:gd name="connsiteY24" fmla="*/ 148117 h 585693"/>
              <a:gd name="connsiteX25" fmla="*/ 608814 w 608814"/>
              <a:gd name="connsiteY25" fmla="*/ 172601 h 585693"/>
              <a:gd name="connsiteX26" fmla="*/ 608814 w 608814"/>
              <a:gd name="connsiteY26" fmla="*/ 561209 h 585693"/>
              <a:gd name="connsiteX27" fmla="*/ 584301 w 608814"/>
              <a:gd name="connsiteY27" fmla="*/ 585693 h 585693"/>
              <a:gd name="connsiteX28" fmla="*/ 521177 w 608814"/>
              <a:gd name="connsiteY28" fmla="*/ 585693 h 585693"/>
              <a:gd name="connsiteX29" fmla="*/ 496756 w 608814"/>
              <a:gd name="connsiteY29" fmla="*/ 561209 h 585693"/>
              <a:gd name="connsiteX30" fmla="*/ 496756 w 608814"/>
              <a:gd name="connsiteY30" fmla="*/ 172601 h 585693"/>
              <a:gd name="connsiteX31" fmla="*/ 521177 w 608814"/>
              <a:gd name="connsiteY31" fmla="*/ 148117 h 585693"/>
              <a:gd name="connsiteX32" fmla="*/ 116229 w 608814"/>
              <a:gd name="connsiteY32" fmla="*/ 131322 h 585693"/>
              <a:gd name="connsiteX33" fmla="*/ 164246 w 608814"/>
              <a:gd name="connsiteY33" fmla="*/ 131322 h 585693"/>
              <a:gd name="connsiteX34" fmla="*/ 184061 w 608814"/>
              <a:gd name="connsiteY34" fmla="*/ 151113 h 585693"/>
              <a:gd name="connsiteX35" fmla="*/ 184061 w 608814"/>
              <a:gd name="connsiteY35" fmla="*/ 171457 h 585693"/>
              <a:gd name="connsiteX36" fmla="*/ 208669 w 608814"/>
              <a:gd name="connsiteY36" fmla="*/ 186094 h 585693"/>
              <a:gd name="connsiteX37" fmla="*/ 226641 w 608814"/>
              <a:gd name="connsiteY37" fmla="*/ 175692 h 585693"/>
              <a:gd name="connsiteX38" fmla="*/ 253737 w 608814"/>
              <a:gd name="connsiteY38" fmla="*/ 182964 h 585693"/>
              <a:gd name="connsiteX39" fmla="*/ 277792 w 608814"/>
              <a:gd name="connsiteY39" fmla="*/ 224572 h 585693"/>
              <a:gd name="connsiteX40" fmla="*/ 279727 w 608814"/>
              <a:gd name="connsiteY40" fmla="*/ 239577 h 585693"/>
              <a:gd name="connsiteX41" fmla="*/ 270511 w 608814"/>
              <a:gd name="connsiteY41" fmla="*/ 251544 h 585693"/>
              <a:gd name="connsiteX42" fmla="*/ 252355 w 608814"/>
              <a:gd name="connsiteY42" fmla="*/ 262038 h 585693"/>
              <a:gd name="connsiteX43" fmla="*/ 253829 w 608814"/>
              <a:gd name="connsiteY43" fmla="*/ 276122 h 585693"/>
              <a:gd name="connsiteX44" fmla="*/ 252355 w 608814"/>
              <a:gd name="connsiteY44" fmla="*/ 290206 h 585693"/>
              <a:gd name="connsiteX45" fmla="*/ 270511 w 608814"/>
              <a:gd name="connsiteY45" fmla="*/ 300700 h 585693"/>
              <a:gd name="connsiteX46" fmla="*/ 278714 w 608814"/>
              <a:gd name="connsiteY46" fmla="*/ 325094 h 585693"/>
              <a:gd name="connsiteX47" fmla="*/ 258253 w 608814"/>
              <a:gd name="connsiteY47" fmla="*/ 321136 h 585693"/>
              <a:gd name="connsiteX48" fmla="*/ 195858 w 608814"/>
              <a:gd name="connsiteY48" fmla="*/ 321136 h 585693"/>
              <a:gd name="connsiteX49" fmla="*/ 212171 w 608814"/>
              <a:gd name="connsiteY49" fmla="*/ 276122 h 585693"/>
              <a:gd name="connsiteX50" fmla="*/ 140191 w 608814"/>
              <a:gd name="connsiteY50" fmla="*/ 204320 h 585693"/>
              <a:gd name="connsiteX51" fmla="*/ 68304 w 608814"/>
              <a:gd name="connsiteY51" fmla="*/ 276122 h 585693"/>
              <a:gd name="connsiteX52" fmla="*/ 140191 w 608814"/>
              <a:gd name="connsiteY52" fmla="*/ 348016 h 585693"/>
              <a:gd name="connsiteX53" fmla="*/ 148486 w 608814"/>
              <a:gd name="connsiteY53" fmla="*/ 347095 h 585693"/>
              <a:gd name="connsiteX54" fmla="*/ 140099 w 608814"/>
              <a:gd name="connsiteY54" fmla="*/ 376000 h 585693"/>
              <a:gd name="connsiteX55" fmla="*/ 140099 w 608814"/>
              <a:gd name="connsiteY55" fmla="*/ 420922 h 585693"/>
              <a:gd name="connsiteX56" fmla="*/ 116229 w 608814"/>
              <a:gd name="connsiteY56" fmla="*/ 420922 h 585693"/>
              <a:gd name="connsiteX57" fmla="*/ 96413 w 608814"/>
              <a:gd name="connsiteY57" fmla="*/ 401131 h 585693"/>
              <a:gd name="connsiteX58" fmla="*/ 96413 w 608814"/>
              <a:gd name="connsiteY58" fmla="*/ 380787 h 585693"/>
              <a:gd name="connsiteX59" fmla="*/ 71806 w 608814"/>
              <a:gd name="connsiteY59" fmla="*/ 366150 h 585693"/>
              <a:gd name="connsiteX60" fmla="*/ 53742 w 608814"/>
              <a:gd name="connsiteY60" fmla="*/ 376552 h 585693"/>
              <a:gd name="connsiteX61" fmla="*/ 38719 w 608814"/>
              <a:gd name="connsiteY61" fmla="*/ 378577 h 585693"/>
              <a:gd name="connsiteX62" fmla="*/ 26738 w 608814"/>
              <a:gd name="connsiteY62" fmla="*/ 369372 h 585693"/>
              <a:gd name="connsiteX63" fmla="*/ 2683 w 608814"/>
              <a:gd name="connsiteY63" fmla="*/ 327764 h 585693"/>
              <a:gd name="connsiteX64" fmla="*/ 9872 w 608814"/>
              <a:gd name="connsiteY64" fmla="*/ 300700 h 585693"/>
              <a:gd name="connsiteX65" fmla="*/ 28120 w 608814"/>
              <a:gd name="connsiteY65" fmla="*/ 290206 h 585693"/>
              <a:gd name="connsiteX66" fmla="*/ 26645 w 608814"/>
              <a:gd name="connsiteY66" fmla="*/ 276122 h 585693"/>
              <a:gd name="connsiteX67" fmla="*/ 28120 w 608814"/>
              <a:gd name="connsiteY67" fmla="*/ 262038 h 585693"/>
              <a:gd name="connsiteX68" fmla="*/ 9872 w 608814"/>
              <a:gd name="connsiteY68" fmla="*/ 251544 h 585693"/>
              <a:gd name="connsiteX69" fmla="*/ 2683 w 608814"/>
              <a:gd name="connsiteY69" fmla="*/ 224572 h 585693"/>
              <a:gd name="connsiteX70" fmla="*/ 26738 w 608814"/>
              <a:gd name="connsiteY70" fmla="*/ 182964 h 585693"/>
              <a:gd name="connsiteX71" fmla="*/ 38719 w 608814"/>
              <a:gd name="connsiteY71" fmla="*/ 173759 h 585693"/>
              <a:gd name="connsiteX72" fmla="*/ 53742 w 608814"/>
              <a:gd name="connsiteY72" fmla="*/ 175692 h 585693"/>
              <a:gd name="connsiteX73" fmla="*/ 71806 w 608814"/>
              <a:gd name="connsiteY73" fmla="*/ 186094 h 585693"/>
              <a:gd name="connsiteX74" fmla="*/ 96413 w 608814"/>
              <a:gd name="connsiteY74" fmla="*/ 171457 h 585693"/>
              <a:gd name="connsiteX75" fmla="*/ 96413 w 608814"/>
              <a:gd name="connsiteY75" fmla="*/ 151113 h 585693"/>
              <a:gd name="connsiteX76" fmla="*/ 116229 w 608814"/>
              <a:gd name="connsiteY76" fmla="*/ 131322 h 585693"/>
              <a:gd name="connsiteX77" fmla="*/ 445756 w 608814"/>
              <a:gd name="connsiteY77" fmla="*/ 83476 h 585693"/>
              <a:gd name="connsiteX78" fmla="*/ 414140 w 608814"/>
              <a:gd name="connsiteY78" fmla="*/ 115044 h 585693"/>
              <a:gd name="connsiteX79" fmla="*/ 445756 w 608814"/>
              <a:gd name="connsiteY79" fmla="*/ 146520 h 585693"/>
              <a:gd name="connsiteX80" fmla="*/ 477371 w 608814"/>
              <a:gd name="connsiteY80" fmla="*/ 115044 h 585693"/>
              <a:gd name="connsiteX81" fmla="*/ 445756 w 608814"/>
              <a:gd name="connsiteY81" fmla="*/ 83476 h 585693"/>
              <a:gd name="connsiteX82" fmla="*/ 426676 w 608814"/>
              <a:gd name="connsiteY82" fmla="*/ 0 h 585693"/>
              <a:gd name="connsiteX83" fmla="*/ 464835 w 608814"/>
              <a:gd name="connsiteY83" fmla="*/ 0 h 585693"/>
              <a:gd name="connsiteX84" fmla="*/ 480597 w 608814"/>
              <a:gd name="connsiteY84" fmla="*/ 15738 h 585693"/>
              <a:gd name="connsiteX85" fmla="*/ 480597 w 608814"/>
              <a:gd name="connsiteY85" fmla="*/ 31936 h 585693"/>
              <a:gd name="connsiteX86" fmla="*/ 500138 w 608814"/>
              <a:gd name="connsiteY86" fmla="*/ 43533 h 585693"/>
              <a:gd name="connsiteX87" fmla="*/ 514425 w 608814"/>
              <a:gd name="connsiteY87" fmla="*/ 35249 h 585693"/>
              <a:gd name="connsiteX88" fmla="*/ 535901 w 608814"/>
              <a:gd name="connsiteY88" fmla="*/ 40956 h 585693"/>
              <a:gd name="connsiteX89" fmla="*/ 554981 w 608814"/>
              <a:gd name="connsiteY89" fmla="*/ 73996 h 585693"/>
              <a:gd name="connsiteX90" fmla="*/ 556640 w 608814"/>
              <a:gd name="connsiteY90" fmla="*/ 85961 h 585693"/>
              <a:gd name="connsiteX91" fmla="*/ 549266 w 608814"/>
              <a:gd name="connsiteY91" fmla="*/ 95440 h 585693"/>
              <a:gd name="connsiteX92" fmla="*/ 534887 w 608814"/>
              <a:gd name="connsiteY92" fmla="*/ 103815 h 585693"/>
              <a:gd name="connsiteX93" fmla="*/ 535993 w 608814"/>
              <a:gd name="connsiteY93" fmla="*/ 115044 h 585693"/>
              <a:gd name="connsiteX94" fmla="*/ 535717 w 608814"/>
              <a:gd name="connsiteY94" fmla="*/ 117621 h 585693"/>
              <a:gd name="connsiteX95" fmla="*/ 521153 w 608814"/>
              <a:gd name="connsiteY95" fmla="*/ 117621 h 585693"/>
              <a:gd name="connsiteX96" fmla="*/ 466126 w 608814"/>
              <a:gd name="connsiteY96" fmla="*/ 172565 h 585693"/>
              <a:gd name="connsiteX97" fmla="*/ 466126 w 608814"/>
              <a:gd name="connsiteY97" fmla="*/ 229719 h 585693"/>
              <a:gd name="connsiteX98" fmla="*/ 466126 w 608814"/>
              <a:gd name="connsiteY98" fmla="*/ 242604 h 585693"/>
              <a:gd name="connsiteX99" fmla="*/ 453590 w 608814"/>
              <a:gd name="connsiteY99" fmla="*/ 229995 h 585693"/>
              <a:gd name="connsiteX100" fmla="*/ 421330 w 608814"/>
              <a:gd name="connsiteY100" fmla="*/ 219319 h 585693"/>
              <a:gd name="connsiteX101" fmla="*/ 411928 w 608814"/>
              <a:gd name="connsiteY101" fmla="*/ 219319 h 585693"/>
              <a:gd name="connsiteX102" fmla="*/ 410914 w 608814"/>
              <a:gd name="connsiteY102" fmla="*/ 214257 h 585693"/>
              <a:gd name="connsiteX103" fmla="*/ 410914 w 608814"/>
              <a:gd name="connsiteY103" fmla="*/ 198059 h 585693"/>
              <a:gd name="connsiteX104" fmla="*/ 391373 w 608814"/>
              <a:gd name="connsiteY104" fmla="*/ 186463 h 585693"/>
              <a:gd name="connsiteX105" fmla="*/ 377086 w 608814"/>
              <a:gd name="connsiteY105" fmla="*/ 194746 h 585693"/>
              <a:gd name="connsiteX106" fmla="*/ 365104 w 608814"/>
              <a:gd name="connsiteY106" fmla="*/ 196310 h 585693"/>
              <a:gd name="connsiteX107" fmla="*/ 355610 w 608814"/>
              <a:gd name="connsiteY107" fmla="*/ 189040 h 585693"/>
              <a:gd name="connsiteX108" fmla="*/ 336530 w 608814"/>
              <a:gd name="connsiteY108" fmla="*/ 155999 h 585693"/>
              <a:gd name="connsiteX109" fmla="*/ 342245 w 608814"/>
              <a:gd name="connsiteY109" fmla="*/ 134463 h 585693"/>
              <a:gd name="connsiteX110" fmla="*/ 356716 w 608814"/>
              <a:gd name="connsiteY110" fmla="*/ 126180 h 585693"/>
              <a:gd name="connsiteX111" fmla="*/ 355518 w 608814"/>
              <a:gd name="connsiteY111" fmla="*/ 115044 h 585693"/>
              <a:gd name="connsiteX112" fmla="*/ 356716 w 608814"/>
              <a:gd name="connsiteY112" fmla="*/ 103815 h 585693"/>
              <a:gd name="connsiteX113" fmla="*/ 342245 w 608814"/>
              <a:gd name="connsiteY113" fmla="*/ 95440 h 585693"/>
              <a:gd name="connsiteX114" fmla="*/ 336530 w 608814"/>
              <a:gd name="connsiteY114" fmla="*/ 73996 h 585693"/>
              <a:gd name="connsiteX115" fmla="*/ 355610 w 608814"/>
              <a:gd name="connsiteY115" fmla="*/ 40956 h 585693"/>
              <a:gd name="connsiteX116" fmla="*/ 365104 w 608814"/>
              <a:gd name="connsiteY116" fmla="*/ 33685 h 585693"/>
              <a:gd name="connsiteX117" fmla="*/ 377086 w 608814"/>
              <a:gd name="connsiteY117" fmla="*/ 35249 h 585693"/>
              <a:gd name="connsiteX118" fmla="*/ 391373 w 608814"/>
              <a:gd name="connsiteY118" fmla="*/ 43533 h 585693"/>
              <a:gd name="connsiteX119" fmla="*/ 410914 w 608814"/>
              <a:gd name="connsiteY119" fmla="*/ 31936 h 585693"/>
              <a:gd name="connsiteX120" fmla="*/ 410914 w 608814"/>
              <a:gd name="connsiteY120" fmla="*/ 15738 h 585693"/>
              <a:gd name="connsiteX121" fmla="*/ 426676 w 608814"/>
              <a:gd name="connsiteY121" fmla="*/ 0 h 585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608814" h="585693">
                <a:moveTo>
                  <a:pt x="195114" y="351627"/>
                </a:moveTo>
                <a:lnTo>
                  <a:pt x="258290" y="351627"/>
                </a:lnTo>
                <a:cubicBezTo>
                  <a:pt x="271848" y="351627"/>
                  <a:pt x="282731" y="362580"/>
                  <a:pt x="282731" y="376018"/>
                </a:cubicBezTo>
                <a:lnTo>
                  <a:pt x="282731" y="561210"/>
                </a:lnTo>
                <a:cubicBezTo>
                  <a:pt x="282731" y="574740"/>
                  <a:pt x="271848" y="585693"/>
                  <a:pt x="258290" y="585693"/>
                </a:cubicBezTo>
                <a:lnTo>
                  <a:pt x="195114" y="585693"/>
                </a:lnTo>
                <a:cubicBezTo>
                  <a:pt x="181556" y="585693"/>
                  <a:pt x="170673" y="574740"/>
                  <a:pt x="170673" y="561210"/>
                </a:cubicBezTo>
                <a:lnTo>
                  <a:pt x="170673" y="376018"/>
                </a:lnTo>
                <a:cubicBezTo>
                  <a:pt x="170673" y="362580"/>
                  <a:pt x="181556" y="351627"/>
                  <a:pt x="195114" y="351627"/>
                </a:cubicBezTo>
                <a:close/>
                <a:moveTo>
                  <a:pt x="358100" y="249872"/>
                </a:moveTo>
                <a:lnTo>
                  <a:pt x="421316" y="249872"/>
                </a:lnTo>
                <a:cubicBezTo>
                  <a:pt x="434771" y="249872"/>
                  <a:pt x="445737" y="260735"/>
                  <a:pt x="445737" y="274267"/>
                </a:cubicBezTo>
                <a:lnTo>
                  <a:pt x="445737" y="561206"/>
                </a:lnTo>
                <a:cubicBezTo>
                  <a:pt x="445737" y="574738"/>
                  <a:pt x="434771" y="585693"/>
                  <a:pt x="421316" y="585693"/>
                </a:cubicBezTo>
                <a:lnTo>
                  <a:pt x="358100" y="585693"/>
                </a:lnTo>
                <a:cubicBezTo>
                  <a:pt x="344645" y="585693"/>
                  <a:pt x="333679" y="574738"/>
                  <a:pt x="333679" y="561206"/>
                </a:cubicBezTo>
                <a:lnTo>
                  <a:pt x="333679" y="274267"/>
                </a:lnTo>
                <a:cubicBezTo>
                  <a:pt x="333679" y="260735"/>
                  <a:pt x="344645" y="249872"/>
                  <a:pt x="358100" y="249872"/>
                </a:cubicBezTo>
                <a:close/>
                <a:moveTo>
                  <a:pt x="140260" y="224680"/>
                </a:moveTo>
                <a:cubicBezTo>
                  <a:pt x="168749" y="224680"/>
                  <a:pt x="191844" y="247711"/>
                  <a:pt x="191844" y="276122"/>
                </a:cubicBezTo>
                <a:cubicBezTo>
                  <a:pt x="191844" y="304533"/>
                  <a:pt x="168749" y="327564"/>
                  <a:pt x="140260" y="327564"/>
                </a:cubicBezTo>
                <a:cubicBezTo>
                  <a:pt x="111771" y="327564"/>
                  <a:pt x="88676" y="304533"/>
                  <a:pt x="88676" y="276122"/>
                </a:cubicBezTo>
                <a:cubicBezTo>
                  <a:pt x="88676" y="247711"/>
                  <a:pt x="111771" y="224680"/>
                  <a:pt x="140260" y="224680"/>
                </a:cubicBezTo>
                <a:close/>
                <a:moveTo>
                  <a:pt x="521177" y="148117"/>
                </a:moveTo>
                <a:lnTo>
                  <a:pt x="584301" y="148117"/>
                </a:lnTo>
                <a:cubicBezTo>
                  <a:pt x="597848" y="148117"/>
                  <a:pt x="608814" y="159070"/>
                  <a:pt x="608814" y="172601"/>
                </a:cubicBezTo>
                <a:lnTo>
                  <a:pt x="608814" y="561209"/>
                </a:lnTo>
                <a:cubicBezTo>
                  <a:pt x="608814" y="574740"/>
                  <a:pt x="597848" y="585693"/>
                  <a:pt x="584301" y="585693"/>
                </a:cubicBezTo>
                <a:lnTo>
                  <a:pt x="521177" y="585693"/>
                </a:lnTo>
                <a:cubicBezTo>
                  <a:pt x="507722" y="585693"/>
                  <a:pt x="496756" y="574740"/>
                  <a:pt x="496756" y="561209"/>
                </a:cubicBezTo>
                <a:lnTo>
                  <a:pt x="496756" y="172601"/>
                </a:lnTo>
                <a:cubicBezTo>
                  <a:pt x="496756" y="159070"/>
                  <a:pt x="507722" y="148117"/>
                  <a:pt x="521177" y="148117"/>
                </a:cubicBezTo>
                <a:close/>
                <a:moveTo>
                  <a:pt x="116229" y="131322"/>
                </a:moveTo>
                <a:lnTo>
                  <a:pt x="164246" y="131322"/>
                </a:lnTo>
                <a:cubicBezTo>
                  <a:pt x="175214" y="131322"/>
                  <a:pt x="184061" y="140159"/>
                  <a:pt x="184061" y="151113"/>
                </a:cubicBezTo>
                <a:lnTo>
                  <a:pt x="184061" y="171457"/>
                </a:lnTo>
                <a:cubicBezTo>
                  <a:pt x="193001" y="175231"/>
                  <a:pt x="201019" y="180386"/>
                  <a:pt x="208669" y="186094"/>
                </a:cubicBezTo>
                <a:lnTo>
                  <a:pt x="226641" y="175692"/>
                </a:lnTo>
                <a:cubicBezTo>
                  <a:pt x="236134" y="170261"/>
                  <a:pt x="248300" y="173482"/>
                  <a:pt x="253737" y="182964"/>
                </a:cubicBezTo>
                <a:lnTo>
                  <a:pt x="277792" y="224572"/>
                </a:lnTo>
                <a:cubicBezTo>
                  <a:pt x="280465" y="229083"/>
                  <a:pt x="281110" y="234514"/>
                  <a:pt x="279727" y="239577"/>
                </a:cubicBezTo>
                <a:cubicBezTo>
                  <a:pt x="278437" y="244640"/>
                  <a:pt x="275119" y="248966"/>
                  <a:pt x="270511" y="251544"/>
                </a:cubicBezTo>
                <a:lnTo>
                  <a:pt x="252355" y="262038"/>
                </a:lnTo>
                <a:cubicBezTo>
                  <a:pt x="253000" y="266733"/>
                  <a:pt x="253829" y="271335"/>
                  <a:pt x="253829" y="276122"/>
                </a:cubicBezTo>
                <a:cubicBezTo>
                  <a:pt x="253829" y="281001"/>
                  <a:pt x="253000" y="285604"/>
                  <a:pt x="252355" y="290206"/>
                </a:cubicBezTo>
                <a:lnTo>
                  <a:pt x="270511" y="300700"/>
                </a:lnTo>
                <a:cubicBezTo>
                  <a:pt x="279174" y="305671"/>
                  <a:pt x="282308" y="316165"/>
                  <a:pt x="278714" y="325094"/>
                </a:cubicBezTo>
                <a:cubicBezTo>
                  <a:pt x="272354" y="322609"/>
                  <a:pt x="265442" y="321136"/>
                  <a:pt x="258253" y="321136"/>
                </a:cubicBezTo>
                <a:lnTo>
                  <a:pt x="195858" y="321136"/>
                </a:lnTo>
                <a:cubicBezTo>
                  <a:pt x="205904" y="308709"/>
                  <a:pt x="212171" y="293244"/>
                  <a:pt x="212171" y="276122"/>
                </a:cubicBezTo>
                <a:cubicBezTo>
                  <a:pt x="212171" y="236539"/>
                  <a:pt x="179914" y="204320"/>
                  <a:pt x="140191" y="204320"/>
                </a:cubicBezTo>
                <a:cubicBezTo>
                  <a:pt x="100561" y="204320"/>
                  <a:pt x="68304" y="236539"/>
                  <a:pt x="68304" y="276122"/>
                </a:cubicBezTo>
                <a:cubicBezTo>
                  <a:pt x="68304" y="315797"/>
                  <a:pt x="100561" y="348016"/>
                  <a:pt x="140191" y="348016"/>
                </a:cubicBezTo>
                <a:cubicBezTo>
                  <a:pt x="143048" y="348016"/>
                  <a:pt x="145721" y="347463"/>
                  <a:pt x="148486" y="347095"/>
                </a:cubicBezTo>
                <a:cubicBezTo>
                  <a:pt x="143233" y="355564"/>
                  <a:pt x="140099" y="365414"/>
                  <a:pt x="140099" y="376000"/>
                </a:cubicBezTo>
                <a:lnTo>
                  <a:pt x="140099" y="420922"/>
                </a:lnTo>
                <a:lnTo>
                  <a:pt x="116229" y="420922"/>
                </a:lnTo>
                <a:cubicBezTo>
                  <a:pt x="105261" y="420922"/>
                  <a:pt x="96413" y="412085"/>
                  <a:pt x="96413" y="401131"/>
                </a:cubicBezTo>
                <a:lnTo>
                  <a:pt x="96413" y="380787"/>
                </a:lnTo>
                <a:cubicBezTo>
                  <a:pt x="87474" y="377013"/>
                  <a:pt x="79455" y="371950"/>
                  <a:pt x="71806" y="366150"/>
                </a:cubicBezTo>
                <a:lnTo>
                  <a:pt x="53742" y="376552"/>
                </a:lnTo>
                <a:cubicBezTo>
                  <a:pt x="49226" y="379222"/>
                  <a:pt x="43788" y="379866"/>
                  <a:pt x="38719" y="378577"/>
                </a:cubicBezTo>
                <a:cubicBezTo>
                  <a:pt x="33650" y="377197"/>
                  <a:pt x="29318" y="373883"/>
                  <a:pt x="26738" y="369372"/>
                </a:cubicBezTo>
                <a:lnTo>
                  <a:pt x="2683" y="327764"/>
                </a:lnTo>
                <a:cubicBezTo>
                  <a:pt x="-2847" y="318282"/>
                  <a:pt x="471" y="306131"/>
                  <a:pt x="9872" y="300700"/>
                </a:cubicBezTo>
                <a:lnTo>
                  <a:pt x="28120" y="290206"/>
                </a:lnTo>
                <a:cubicBezTo>
                  <a:pt x="27475" y="285604"/>
                  <a:pt x="26645" y="281001"/>
                  <a:pt x="26645" y="276122"/>
                </a:cubicBezTo>
                <a:cubicBezTo>
                  <a:pt x="26645" y="271335"/>
                  <a:pt x="27475" y="266733"/>
                  <a:pt x="28120" y="262038"/>
                </a:cubicBezTo>
                <a:lnTo>
                  <a:pt x="9872" y="251544"/>
                </a:lnTo>
                <a:cubicBezTo>
                  <a:pt x="471" y="246113"/>
                  <a:pt x="-2847" y="233962"/>
                  <a:pt x="2683" y="224572"/>
                </a:cubicBezTo>
                <a:lnTo>
                  <a:pt x="26738" y="182964"/>
                </a:lnTo>
                <a:cubicBezTo>
                  <a:pt x="29318" y="178361"/>
                  <a:pt x="33650" y="175139"/>
                  <a:pt x="38719" y="173759"/>
                </a:cubicBezTo>
                <a:cubicBezTo>
                  <a:pt x="43788" y="172378"/>
                  <a:pt x="49226" y="173114"/>
                  <a:pt x="53742" y="175692"/>
                </a:cubicBezTo>
                <a:lnTo>
                  <a:pt x="71806" y="186094"/>
                </a:lnTo>
                <a:cubicBezTo>
                  <a:pt x="79455" y="180386"/>
                  <a:pt x="87474" y="175231"/>
                  <a:pt x="96413" y="171457"/>
                </a:cubicBezTo>
                <a:lnTo>
                  <a:pt x="96413" y="151113"/>
                </a:lnTo>
                <a:cubicBezTo>
                  <a:pt x="96413" y="140159"/>
                  <a:pt x="105261" y="131322"/>
                  <a:pt x="116229" y="131322"/>
                </a:cubicBezTo>
                <a:close/>
                <a:moveTo>
                  <a:pt x="445756" y="83476"/>
                </a:moveTo>
                <a:cubicBezTo>
                  <a:pt x="428335" y="83476"/>
                  <a:pt x="414140" y="97557"/>
                  <a:pt x="414140" y="115044"/>
                </a:cubicBezTo>
                <a:cubicBezTo>
                  <a:pt x="414140" y="132438"/>
                  <a:pt x="428335" y="146520"/>
                  <a:pt x="445756" y="146520"/>
                </a:cubicBezTo>
                <a:cubicBezTo>
                  <a:pt x="463176" y="146520"/>
                  <a:pt x="477371" y="132438"/>
                  <a:pt x="477371" y="115044"/>
                </a:cubicBezTo>
                <a:cubicBezTo>
                  <a:pt x="477371" y="97557"/>
                  <a:pt x="463176" y="83476"/>
                  <a:pt x="445756" y="83476"/>
                </a:cubicBezTo>
                <a:close/>
                <a:moveTo>
                  <a:pt x="426676" y="0"/>
                </a:moveTo>
                <a:lnTo>
                  <a:pt x="464835" y="0"/>
                </a:lnTo>
                <a:cubicBezTo>
                  <a:pt x="473500" y="0"/>
                  <a:pt x="480597" y="7087"/>
                  <a:pt x="480597" y="15738"/>
                </a:cubicBezTo>
                <a:lnTo>
                  <a:pt x="480597" y="31936"/>
                </a:lnTo>
                <a:cubicBezTo>
                  <a:pt x="487694" y="34881"/>
                  <a:pt x="494054" y="38931"/>
                  <a:pt x="500138" y="43533"/>
                </a:cubicBezTo>
                <a:lnTo>
                  <a:pt x="514425" y="35249"/>
                </a:lnTo>
                <a:cubicBezTo>
                  <a:pt x="521983" y="30924"/>
                  <a:pt x="531569" y="33501"/>
                  <a:pt x="535901" y="40956"/>
                </a:cubicBezTo>
                <a:lnTo>
                  <a:pt x="554981" y="73996"/>
                </a:lnTo>
                <a:cubicBezTo>
                  <a:pt x="557101" y="77585"/>
                  <a:pt x="557654" y="81911"/>
                  <a:pt x="556640" y="85961"/>
                </a:cubicBezTo>
                <a:cubicBezTo>
                  <a:pt x="555534" y="89918"/>
                  <a:pt x="552861" y="93415"/>
                  <a:pt x="549266" y="95440"/>
                </a:cubicBezTo>
                <a:lnTo>
                  <a:pt x="534887" y="103815"/>
                </a:lnTo>
                <a:cubicBezTo>
                  <a:pt x="535348" y="107497"/>
                  <a:pt x="535993" y="111178"/>
                  <a:pt x="535993" y="115044"/>
                </a:cubicBezTo>
                <a:cubicBezTo>
                  <a:pt x="535993" y="115872"/>
                  <a:pt x="535809" y="116700"/>
                  <a:pt x="535717" y="117621"/>
                </a:cubicBezTo>
                <a:lnTo>
                  <a:pt x="521153" y="117621"/>
                </a:lnTo>
                <a:cubicBezTo>
                  <a:pt x="490828" y="117621"/>
                  <a:pt x="466126" y="142286"/>
                  <a:pt x="466126" y="172565"/>
                </a:cubicBezTo>
                <a:lnTo>
                  <a:pt x="466126" y="229719"/>
                </a:lnTo>
                <a:lnTo>
                  <a:pt x="466126" y="242604"/>
                </a:lnTo>
                <a:cubicBezTo>
                  <a:pt x="462715" y="237726"/>
                  <a:pt x="458383" y="233493"/>
                  <a:pt x="453590" y="229995"/>
                </a:cubicBezTo>
                <a:cubicBezTo>
                  <a:pt x="444465" y="223369"/>
                  <a:pt x="433404" y="219319"/>
                  <a:pt x="421330" y="219319"/>
                </a:cubicBezTo>
                <a:lnTo>
                  <a:pt x="411928" y="219319"/>
                </a:lnTo>
                <a:cubicBezTo>
                  <a:pt x="411375" y="217755"/>
                  <a:pt x="410914" y="216098"/>
                  <a:pt x="410914" y="214257"/>
                </a:cubicBezTo>
                <a:lnTo>
                  <a:pt x="410914" y="198059"/>
                </a:lnTo>
                <a:cubicBezTo>
                  <a:pt x="403817" y="195114"/>
                  <a:pt x="397457" y="191064"/>
                  <a:pt x="391373" y="186463"/>
                </a:cubicBezTo>
                <a:lnTo>
                  <a:pt x="377086" y="194746"/>
                </a:lnTo>
                <a:cubicBezTo>
                  <a:pt x="373492" y="196863"/>
                  <a:pt x="369160" y="197415"/>
                  <a:pt x="365104" y="196310"/>
                </a:cubicBezTo>
                <a:cubicBezTo>
                  <a:pt x="361140" y="195206"/>
                  <a:pt x="357638" y="192629"/>
                  <a:pt x="355610" y="189040"/>
                </a:cubicBezTo>
                <a:lnTo>
                  <a:pt x="336530" y="155999"/>
                </a:lnTo>
                <a:cubicBezTo>
                  <a:pt x="332198" y="148452"/>
                  <a:pt x="334687" y="138881"/>
                  <a:pt x="342245" y="134463"/>
                </a:cubicBezTo>
                <a:lnTo>
                  <a:pt x="356716" y="126180"/>
                </a:lnTo>
                <a:cubicBezTo>
                  <a:pt x="356163" y="122498"/>
                  <a:pt x="355518" y="118817"/>
                  <a:pt x="355518" y="115044"/>
                </a:cubicBezTo>
                <a:cubicBezTo>
                  <a:pt x="355518" y="111178"/>
                  <a:pt x="356163" y="107497"/>
                  <a:pt x="356716" y="103815"/>
                </a:cubicBezTo>
                <a:lnTo>
                  <a:pt x="342245" y="95440"/>
                </a:lnTo>
                <a:cubicBezTo>
                  <a:pt x="334687" y="91115"/>
                  <a:pt x="332198" y="81543"/>
                  <a:pt x="336530" y="73996"/>
                </a:cubicBezTo>
                <a:lnTo>
                  <a:pt x="355610" y="40956"/>
                </a:lnTo>
                <a:cubicBezTo>
                  <a:pt x="357638" y="37366"/>
                  <a:pt x="361140" y="34789"/>
                  <a:pt x="365104" y="33685"/>
                </a:cubicBezTo>
                <a:cubicBezTo>
                  <a:pt x="369160" y="32580"/>
                  <a:pt x="373492" y="33133"/>
                  <a:pt x="377086" y="35249"/>
                </a:cubicBezTo>
                <a:lnTo>
                  <a:pt x="391373" y="43533"/>
                </a:lnTo>
                <a:cubicBezTo>
                  <a:pt x="397457" y="38931"/>
                  <a:pt x="403817" y="34881"/>
                  <a:pt x="410914" y="31936"/>
                </a:cubicBezTo>
                <a:lnTo>
                  <a:pt x="410914" y="15738"/>
                </a:lnTo>
                <a:cubicBezTo>
                  <a:pt x="410914" y="7087"/>
                  <a:pt x="418011" y="0"/>
                  <a:pt x="42667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8" name="ís1ïḍè">
            <a:extLst>
              <a:ext uri="{FF2B5EF4-FFF2-40B4-BE49-F238E27FC236}">
                <a16:creationId xmlns:a16="http://schemas.microsoft.com/office/drawing/2014/main" id="{09909A06-80C5-4188-A50F-4AC83108B837}"/>
              </a:ext>
            </a:extLst>
          </p:cNvPr>
          <p:cNvSpPr/>
          <p:nvPr/>
        </p:nvSpPr>
        <p:spPr bwMode="auto">
          <a:xfrm>
            <a:off x="667012" y="1119188"/>
            <a:ext cx="3891600" cy="355600"/>
          </a:xfrm>
          <a:prstGeom prst="rect">
            <a:avLst/>
          </a:prstGeom>
          <a:solidFill>
            <a:srgbClr val="1A3172"/>
          </a:solidFill>
          <a:ln w="28575" algn="ctr">
            <a:noFill/>
            <a:round/>
            <a:headEnd/>
            <a:tailEnd/>
          </a:ln>
        </p:spPr>
        <p:txBody>
          <a:bodyPr wrap="none" lIns="91440" tIns="45720" rIns="91440" bIns="4572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4" name="i$ḷîḋe">
            <a:extLst>
              <a:ext uri="{FF2B5EF4-FFF2-40B4-BE49-F238E27FC236}">
                <a16:creationId xmlns:a16="http://schemas.microsoft.com/office/drawing/2014/main" id="{FF63BFAD-182B-4D82-BEE8-D946A6BB0E47}"/>
              </a:ext>
            </a:extLst>
          </p:cNvPr>
          <p:cNvSpPr/>
          <p:nvPr/>
        </p:nvSpPr>
        <p:spPr bwMode="auto">
          <a:xfrm>
            <a:off x="7629067" y="1119188"/>
            <a:ext cx="3891421" cy="355600"/>
          </a:xfrm>
          <a:prstGeom prst="rect">
            <a:avLst/>
          </a:prstGeom>
          <a:solidFill>
            <a:srgbClr val="1A3172"/>
          </a:solidFill>
          <a:ln w="28575" algn="ctr">
            <a:noFill/>
            <a:round/>
            <a:headEnd/>
            <a:tailEnd/>
          </a:ln>
        </p:spPr>
        <p:txBody>
          <a:bodyPr wrap="none" lIns="91440" tIns="45720" rIns="91440" bIns="4572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9" name="椭圆 48">
            <a:extLst>
              <a:ext uri="{FF2B5EF4-FFF2-40B4-BE49-F238E27FC236}">
                <a16:creationId xmlns:a16="http://schemas.microsoft.com/office/drawing/2014/main" id="{1CEDFC0D-1F64-4B15-B129-00F4DBD1F993}"/>
              </a:ext>
            </a:extLst>
          </p:cNvPr>
          <p:cNvSpPr/>
          <p:nvPr/>
        </p:nvSpPr>
        <p:spPr bwMode="auto">
          <a:xfrm>
            <a:off x="680925" y="1720614"/>
            <a:ext cx="316452" cy="316450"/>
          </a:xfrm>
          <a:prstGeom prst="ellipse">
            <a:avLst/>
          </a:prstGeom>
          <a:solidFill>
            <a:srgbClr val="1A3172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1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0" name="矩形 49">
            <a:extLst>
              <a:ext uri="{FF2B5EF4-FFF2-40B4-BE49-F238E27FC236}">
                <a16:creationId xmlns:a16="http://schemas.microsoft.com/office/drawing/2014/main" id="{2F55CCF1-9882-437E-A42B-FDDB41DC0BEA}"/>
              </a:ext>
            </a:extLst>
          </p:cNvPr>
          <p:cNvSpPr/>
          <p:nvPr/>
        </p:nvSpPr>
        <p:spPr bwMode="auto">
          <a:xfrm>
            <a:off x="988829" y="1508418"/>
            <a:ext cx="3639201" cy="74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4377" rtl="0" eaLnBrk="1" fontAlgn="auto" latinLnBrk="0" hangingPunct="1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 </a:t>
            </a:r>
          </a:p>
          <a:p>
            <a:pPr marL="171450" marR="0" lvl="0" indent="-171450" algn="l" defTabSz="914377" rtl="0" eaLnBrk="1" fontAlgn="auto" latinLnBrk="0" hangingPunct="1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When you copy &amp; paste, choose "keep text only" option.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1" name="椭圆 50">
            <a:extLst>
              <a:ext uri="{FF2B5EF4-FFF2-40B4-BE49-F238E27FC236}">
                <a16:creationId xmlns:a16="http://schemas.microsoft.com/office/drawing/2014/main" id="{415D5FE4-7799-49F7-A3E5-C8B13C2906AE}"/>
              </a:ext>
            </a:extLst>
          </p:cNvPr>
          <p:cNvSpPr/>
          <p:nvPr/>
        </p:nvSpPr>
        <p:spPr bwMode="auto">
          <a:xfrm>
            <a:off x="680925" y="2694206"/>
            <a:ext cx="316452" cy="316450"/>
          </a:xfrm>
          <a:prstGeom prst="ellipse">
            <a:avLst/>
          </a:prstGeom>
          <a:solidFill>
            <a:srgbClr val="1A3172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2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id="{28D36B38-5278-4C5B-A021-C1DB7849228B}"/>
              </a:ext>
            </a:extLst>
          </p:cNvPr>
          <p:cNvSpPr/>
          <p:nvPr/>
        </p:nvSpPr>
        <p:spPr bwMode="auto">
          <a:xfrm>
            <a:off x="988829" y="2482010"/>
            <a:ext cx="3639201" cy="74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4377" rtl="0" eaLnBrk="1" fontAlgn="auto" latinLnBrk="0" hangingPunct="1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 </a:t>
            </a:r>
          </a:p>
          <a:p>
            <a:pPr marL="171450" marR="0" lvl="0" indent="-171450" algn="l" defTabSz="914377" rtl="0" eaLnBrk="1" fontAlgn="auto" latinLnBrk="0" hangingPunct="1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When you copy &amp; paste, choose "keep text only" option.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3" name="椭圆 52">
            <a:extLst>
              <a:ext uri="{FF2B5EF4-FFF2-40B4-BE49-F238E27FC236}">
                <a16:creationId xmlns:a16="http://schemas.microsoft.com/office/drawing/2014/main" id="{BDE39F38-12F4-499C-8D4D-0D7A333B4419}"/>
              </a:ext>
            </a:extLst>
          </p:cNvPr>
          <p:cNvSpPr/>
          <p:nvPr/>
        </p:nvSpPr>
        <p:spPr bwMode="auto">
          <a:xfrm>
            <a:off x="680925" y="3667798"/>
            <a:ext cx="316452" cy="316450"/>
          </a:xfrm>
          <a:prstGeom prst="ellipse">
            <a:avLst/>
          </a:prstGeom>
          <a:solidFill>
            <a:srgbClr val="1A3172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3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4" name="矩形 53">
            <a:extLst>
              <a:ext uri="{FF2B5EF4-FFF2-40B4-BE49-F238E27FC236}">
                <a16:creationId xmlns:a16="http://schemas.microsoft.com/office/drawing/2014/main" id="{9B385850-D02A-4D98-BC5A-E0B189556030}"/>
              </a:ext>
            </a:extLst>
          </p:cNvPr>
          <p:cNvSpPr/>
          <p:nvPr/>
        </p:nvSpPr>
        <p:spPr bwMode="auto">
          <a:xfrm>
            <a:off x="988829" y="3455602"/>
            <a:ext cx="3639201" cy="74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4377" rtl="0" eaLnBrk="1" fontAlgn="auto" latinLnBrk="0" hangingPunct="1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 </a:t>
            </a:r>
          </a:p>
          <a:p>
            <a:pPr marL="171450" marR="0" lvl="0" indent="-171450" algn="l" defTabSz="914377" rtl="0" eaLnBrk="1" fontAlgn="auto" latinLnBrk="0" hangingPunct="1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When you copy &amp; paste, choose "keep text only" option.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5" name="椭圆 54">
            <a:extLst>
              <a:ext uri="{FF2B5EF4-FFF2-40B4-BE49-F238E27FC236}">
                <a16:creationId xmlns:a16="http://schemas.microsoft.com/office/drawing/2014/main" id="{F8E809A1-6981-40E0-80CE-6A063D575B17}"/>
              </a:ext>
            </a:extLst>
          </p:cNvPr>
          <p:cNvSpPr/>
          <p:nvPr/>
        </p:nvSpPr>
        <p:spPr bwMode="auto">
          <a:xfrm>
            <a:off x="680925" y="4641390"/>
            <a:ext cx="316452" cy="316450"/>
          </a:xfrm>
          <a:prstGeom prst="ellipse">
            <a:avLst/>
          </a:prstGeom>
          <a:solidFill>
            <a:srgbClr val="1A3172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4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6" name="矩形 55">
            <a:extLst>
              <a:ext uri="{FF2B5EF4-FFF2-40B4-BE49-F238E27FC236}">
                <a16:creationId xmlns:a16="http://schemas.microsoft.com/office/drawing/2014/main" id="{8318D998-45A0-40A4-9B52-EC0E60440FCE}"/>
              </a:ext>
            </a:extLst>
          </p:cNvPr>
          <p:cNvSpPr/>
          <p:nvPr/>
        </p:nvSpPr>
        <p:spPr bwMode="auto">
          <a:xfrm>
            <a:off x="988829" y="4429194"/>
            <a:ext cx="3639201" cy="74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4377" rtl="0" eaLnBrk="1" fontAlgn="auto" latinLnBrk="0" hangingPunct="1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 </a:t>
            </a:r>
          </a:p>
          <a:p>
            <a:pPr marL="171450" marR="0" lvl="0" indent="-171450" algn="l" defTabSz="914377" rtl="0" eaLnBrk="1" fontAlgn="auto" latinLnBrk="0" hangingPunct="1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When you copy &amp; paste, choose "keep text only" option.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57" name="直接连接符 56">
            <a:extLst>
              <a:ext uri="{FF2B5EF4-FFF2-40B4-BE49-F238E27FC236}">
                <a16:creationId xmlns:a16="http://schemas.microsoft.com/office/drawing/2014/main" id="{95535B9D-2173-4F4E-BBB7-99160D1E9BE8}"/>
              </a:ext>
            </a:extLst>
          </p:cNvPr>
          <p:cNvCxnSpPr>
            <a:cxnSpLocks/>
          </p:cNvCxnSpPr>
          <p:nvPr/>
        </p:nvCxnSpPr>
        <p:spPr>
          <a:xfrm>
            <a:off x="1078829" y="2410416"/>
            <a:ext cx="3262171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椭圆 61">
            <a:extLst>
              <a:ext uri="{FF2B5EF4-FFF2-40B4-BE49-F238E27FC236}">
                <a16:creationId xmlns:a16="http://schemas.microsoft.com/office/drawing/2014/main" id="{EFE198C2-285C-4160-B0C0-ACFE5206106C}"/>
              </a:ext>
            </a:extLst>
          </p:cNvPr>
          <p:cNvSpPr/>
          <p:nvPr/>
        </p:nvSpPr>
        <p:spPr bwMode="auto">
          <a:xfrm>
            <a:off x="680925" y="5614981"/>
            <a:ext cx="316452" cy="316450"/>
          </a:xfrm>
          <a:prstGeom prst="ellipse">
            <a:avLst/>
          </a:prstGeom>
          <a:solidFill>
            <a:srgbClr val="1A3172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5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3" name="矩形 62">
            <a:extLst>
              <a:ext uri="{FF2B5EF4-FFF2-40B4-BE49-F238E27FC236}">
                <a16:creationId xmlns:a16="http://schemas.microsoft.com/office/drawing/2014/main" id="{306DD658-424C-4301-A5BC-A806E03A1205}"/>
              </a:ext>
            </a:extLst>
          </p:cNvPr>
          <p:cNvSpPr/>
          <p:nvPr/>
        </p:nvSpPr>
        <p:spPr bwMode="auto">
          <a:xfrm>
            <a:off x="988829" y="5402785"/>
            <a:ext cx="3639201" cy="74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4377" rtl="0" eaLnBrk="1" fontAlgn="auto" latinLnBrk="0" hangingPunct="1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 </a:t>
            </a:r>
          </a:p>
          <a:p>
            <a:pPr marL="171450" marR="0" lvl="0" indent="-171450" algn="l" defTabSz="914377" rtl="0" eaLnBrk="1" fontAlgn="auto" latinLnBrk="0" hangingPunct="1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When you copy &amp; paste, choose "keep text only" option.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64" name="直接连接符 63">
            <a:extLst>
              <a:ext uri="{FF2B5EF4-FFF2-40B4-BE49-F238E27FC236}">
                <a16:creationId xmlns:a16="http://schemas.microsoft.com/office/drawing/2014/main" id="{3E833EA1-4D3B-4E14-9101-2385D73C2098}"/>
              </a:ext>
            </a:extLst>
          </p:cNvPr>
          <p:cNvCxnSpPr>
            <a:cxnSpLocks/>
          </p:cNvCxnSpPr>
          <p:nvPr/>
        </p:nvCxnSpPr>
        <p:spPr>
          <a:xfrm>
            <a:off x="1078829" y="3381966"/>
            <a:ext cx="3262171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>
            <a:extLst>
              <a:ext uri="{FF2B5EF4-FFF2-40B4-BE49-F238E27FC236}">
                <a16:creationId xmlns:a16="http://schemas.microsoft.com/office/drawing/2014/main" id="{EED1CD5C-856A-43BE-A961-579066FBEA15}"/>
              </a:ext>
            </a:extLst>
          </p:cNvPr>
          <p:cNvCxnSpPr>
            <a:cxnSpLocks/>
          </p:cNvCxnSpPr>
          <p:nvPr/>
        </p:nvCxnSpPr>
        <p:spPr>
          <a:xfrm>
            <a:off x="1078829" y="4353516"/>
            <a:ext cx="3262171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>
            <a:extLst>
              <a:ext uri="{FF2B5EF4-FFF2-40B4-BE49-F238E27FC236}">
                <a16:creationId xmlns:a16="http://schemas.microsoft.com/office/drawing/2014/main" id="{63AF5D01-FBA5-46A7-9F21-46AD577CF1C0}"/>
              </a:ext>
            </a:extLst>
          </p:cNvPr>
          <p:cNvCxnSpPr>
            <a:cxnSpLocks/>
          </p:cNvCxnSpPr>
          <p:nvPr/>
        </p:nvCxnSpPr>
        <p:spPr>
          <a:xfrm>
            <a:off x="1078829" y="5325066"/>
            <a:ext cx="3262171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椭圆 66">
            <a:extLst>
              <a:ext uri="{FF2B5EF4-FFF2-40B4-BE49-F238E27FC236}">
                <a16:creationId xmlns:a16="http://schemas.microsoft.com/office/drawing/2014/main" id="{E1F863B9-EFD5-4BC9-B989-4F1BDBD35E91}"/>
              </a:ext>
            </a:extLst>
          </p:cNvPr>
          <p:cNvSpPr/>
          <p:nvPr/>
        </p:nvSpPr>
        <p:spPr bwMode="auto">
          <a:xfrm>
            <a:off x="7629067" y="1720614"/>
            <a:ext cx="316452" cy="316450"/>
          </a:xfrm>
          <a:prstGeom prst="ellipse">
            <a:avLst/>
          </a:prstGeom>
          <a:solidFill>
            <a:srgbClr val="1A3172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1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8" name="矩形 67">
            <a:extLst>
              <a:ext uri="{FF2B5EF4-FFF2-40B4-BE49-F238E27FC236}">
                <a16:creationId xmlns:a16="http://schemas.microsoft.com/office/drawing/2014/main" id="{0EF7835B-16D6-4BFD-87BB-60A314934DA2}"/>
              </a:ext>
            </a:extLst>
          </p:cNvPr>
          <p:cNvSpPr/>
          <p:nvPr/>
        </p:nvSpPr>
        <p:spPr bwMode="auto">
          <a:xfrm>
            <a:off x="7936971" y="1508418"/>
            <a:ext cx="3639201" cy="74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4377" rtl="0" eaLnBrk="1" fontAlgn="auto" latinLnBrk="0" hangingPunct="1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 </a:t>
            </a:r>
          </a:p>
          <a:p>
            <a:pPr marL="171450" marR="0" lvl="0" indent="-171450" algn="l" defTabSz="914377" rtl="0" eaLnBrk="1" fontAlgn="auto" latinLnBrk="0" hangingPunct="1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When you copy &amp; paste, choose "keep text only" option.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9" name="椭圆 68">
            <a:extLst>
              <a:ext uri="{FF2B5EF4-FFF2-40B4-BE49-F238E27FC236}">
                <a16:creationId xmlns:a16="http://schemas.microsoft.com/office/drawing/2014/main" id="{0FF6455C-B11A-4D35-9E30-E1F455E4F3D2}"/>
              </a:ext>
            </a:extLst>
          </p:cNvPr>
          <p:cNvSpPr/>
          <p:nvPr/>
        </p:nvSpPr>
        <p:spPr bwMode="auto">
          <a:xfrm>
            <a:off x="7629067" y="2694206"/>
            <a:ext cx="316452" cy="316450"/>
          </a:xfrm>
          <a:prstGeom prst="ellipse">
            <a:avLst/>
          </a:prstGeom>
          <a:solidFill>
            <a:srgbClr val="1A3172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2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0" name="矩形 69">
            <a:extLst>
              <a:ext uri="{FF2B5EF4-FFF2-40B4-BE49-F238E27FC236}">
                <a16:creationId xmlns:a16="http://schemas.microsoft.com/office/drawing/2014/main" id="{CE8152CD-220B-462B-923D-B69EA7B0743F}"/>
              </a:ext>
            </a:extLst>
          </p:cNvPr>
          <p:cNvSpPr/>
          <p:nvPr/>
        </p:nvSpPr>
        <p:spPr bwMode="auto">
          <a:xfrm>
            <a:off x="7936971" y="2482010"/>
            <a:ext cx="3639201" cy="74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4377" rtl="0" eaLnBrk="1" fontAlgn="auto" latinLnBrk="0" hangingPunct="1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 </a:t>
            </a:r>
          </a:p>
          <a:p>
            <a:pPr marL="171450" marR="0" lvl="0" indent="-171450" algn="l" defTabSz="914377" rtl="0" eaLnBrk="1" fontAlgn="auto" latinLnBrk="0" hangingPunct="1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When you copy &amp; paste, choose "keep text only" option.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1" name="椭圆 70">
            <a:extLst>
              <a:ext uri="{FF2B5EF4-FFF2-40B4-BE49-F238E27FC236}">
                <a16:creationId xmlns:a16="http://schemas.microsoft.com/office/drawing/2014/main" id="{19B5335D-862A-474C-B5BA-AF1ACD6C9CA4}"/>
              </a:ext>
            </a:extLst>
          </p:cNvPr>
          <p:cNvSpPr/>
          <p:nvPr/>
        </p:nvSpPr>
        <p:spPr bwMode="auto">
          <a:xfrm>
            <a:off x="7629067" y="3667798"/>
            <a:ext cx="316452" cy="316450"/>
          </a:xfrm>
          <a:prstGeom prst="ellipse">
            <a:avLst/>
          </a:prstGeom>
          <a:solidFill>
            <a:srgbClr val="1A3172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3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2" name="矩形 71">
            <a:extLst>
              <a:ext uri="{FF2B5EF4-FFF2-40B4-BE49-F238E27FC236}">
                <a16:creationId xmlns:a16="http://schemas.microsoft.com/office/drawing/2014/main" id="{AB0CF860-ADB8-459B-B5D2-112EE39C1137}"/>
              </a:ext>
            </a:extLst>
          </p:cNvPr>
          <p:cNvSpPr/>
          <p:nvPr/>
        </p:nvSpPr>
        <p:spPr bwMode="auto">
          <a:xfrm>
            <a:off x="7936971" y="3455602"/>
            <a:ext cx="3639201" cy="74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4377" rtl="0" eaLnBrk="1" fontAlgn="auto" latinLnBrk="0" hangingPunct="1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 </a:t>
            </a:r>
          </a:p>
          <a:p>
            <a:pPr marL="171450" marR="0" lvl="0" indent="-171450" algn="l" defTabSz="914377" rtl="0" eaLnBrk="1" fontAlgn="auto" latinLnBrk="0" hangingPunct="1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When you copy &amp; paste, choose "keep text only" option.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3" name="椭圆 72">
            <a:extLst>
              <a:ext uri="{FF2B5EF4-FFF2-40B4-BE49-F238E27FC236}">
                <a16:creationId xmlns:a16="http://schemas.microsoft.com/office/drawing/2014/main" id="{C88E5BC0-FFFD-4960-89DD-32C48F53A01F}"/>
              </a:ext>
            </a:extLst>
          </p:cNvPr>
          <p:cNvSpPr/>
          <p:nvPr/>
        </p:nvSpPr>
        <p:spPr bwMode="auto">
          <a:xfrm>
            <a:off x="7629067" y="4641390"/>
            <a:ext cx="316452" cy="316450"/>
          </a:xfrm>
          <a:prstGeom prst="ellipse">
            <a:avLst/>
          </a:prstGeom>
          <a:solidFill>
            <a:srgbClr val="1A3172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4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4" name="矩形 73">
            <a:extLst>
              <a:ext uri="{FF2B5EF4-FFF2-40B4-BE49-F238E27FC236}">
                <a16:creationId xmlns:a16="http://schemas.microsoft.com/office/drawing/2014/main" id="{969CCE6F-FBD7-4D2F-BCE0-E8915B765C94}"/>
              </a:ext>
            </a:extLst>
          </p:cNvPr>
          <p:cNvSpPr/>
          <p:nvPr/>
        </p:nvSpPr>
        <p:spPr bwMode="auto">
          <a:xfrm>
            <a:off x="7936971" y="4429194"/>
            <a:ext cx="3639201" cy="74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4377" rtl="0" eaLnBrk="1" fontAlgn="auto" latinLnBrk="0" hangingPunct="1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 </a:t>
            </a:r>
          </a:p>
          <a:p>
            <a:pPr marL="171450" marR="0" lvl="0" indent="-171450" algn="l" defTabSz="914377" rtl="0" eaLnBrk="1" fontAlgn="auto" latinLnBrk="0" hangingPunct="1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When you copy &amp; paste, choose "keep text only" option.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75" name="直接连接符 74">
            <a:extLst>
              <a:ext uri="{FF2B5EF4-FFF2-40B4-BE49-F238E27FC236}">
                <a16:creationId xmlns:a16="http://schemas.microsoft.com/office/drawing/2014/main" id="{D0C5610A-FDEA-41F8-A0B4-78CE0281D5B9}"/>
              </a:ext>
            </a:extLst>
          </p:cNvPr>
          <p:cNvCxnSpPr>
            <a:cxnSpLocks/>
          </p:cNvCxnSpPr>
          <p:nvPr/>
        </p:nvCxnSpPr>
        <p:spPr>
          <a:xfrm>
            <a:off x="8026971" y="2410416"/>
            <a:ext cx="3262171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椭圆 75">
            <a:extLst>
              <a:ext uri="{FF2B5EF4-FFF2-40B4-BE49-F238E27FC236}">
                <a16:creationId xmlns:a16="http://schemas.microsoft.com/office/drawing/2014/main" id="{E56025C4-F81F-4004-AE9C-F8C539848427}"/>
              </a:ext>
            </a:extLst>
          </p:cNvPr>
          <p:cNvSpPr/>
          <p:nvPr/>
        </p:nvSpPr>
        <p:spPr bwMode="auto">
          <a:xfrm>
            <a:off x="7629067" y="5614981"/>
            <a:ext cx="316452" cy="316450"/>
          </a:xfrm>
          <a:prstGeom prst="ellipse">
            <a:avLst/>
          </a:prstGeom>
          <a:solidFill>
            <a:srgbClr val="1A3172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5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7" name="矩形 76">
            <a:extLst>
              <a:ext uri="{FF2B5EF4-FFF2-40B4-BE49-F238E27FC236}">
                <a16:creationId xmlns:a16="http://schemas.microsoft.com/office/drawing/2014/main" id="{5D14247B-500C-4B85-8477-7BF65AE31ECF}"/>
              </a:ext>
            </a:extLst>
          </p:cNvPr>
          <p:cNvSpPr/>
          <p:nvPr/>
        </p:nvSpPr>
        <p:spPr bwMode="auto">
          <a:xfrm>
            <a:off x="7936971" y="5402785"/>
            <a:ext cx="3639201" cy="74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4377" rtl="0" eaLnBrk="1" fontAlgn="auto" latinLnBrk="0" hangingPunct="1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 </a:t>
            </a:r>
          </a:p>
          <a:p>
            <a:pPr marL="171450" marR="0" lvl="0" indent="-171450" algn="l" defTabSz="914377" rtl="0" eaLnBrk="1" fontAlgn="auto" latinLnBrk="0" hangingPunct="1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When you copy &amp; paste, choose "keep text only" option.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78" name="直接连接符 77">
            <a:extLst>
              <a:ext uri="{FF2B5EF4-FFF2-40B4-BE49-F238E27FC236}">
                <a16:creationId xmlns:a16="http://schemas.microsoft.com/office/drawing/2014/main" id="{29B99989-7A99-40ED-92D2-411DBC162727}"/>
              </a:ext>
            </a:extLst>
          </p:cNvPr>
          <p:cNvCxnSpPr>
            <a:cxnSpLocks/>
          </p:cNvCxnSpPr>
          <p:nvPr/>
        </p:nvCxnSpPr>
        <p:spPr>
          <a:xfrm>
            <a:off x="8026971" y="3381966"/>
            <a:ext cx="3262171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接连接符 78">
            <a:extLst>
              <a:ext uri="{FF2B5EF4-FFF2-40B4-BE49-F238E27FC236}">
                <a16:creationId xmlns:a16="http://schemas.microsoft.com/office/drawing/2014/main" id="{4B434DD3-2DD0-4884-BF81-E38CD023D513}"/>
              </a:ext>
            </a:extLst>
          </p:cNvPr>
          <p:cNvCxnSpPr>
            <a:cxnSpLocks/>
          </p:cNvCxnSpPr>
          <p:nvPr/>
        </p:nvCxnSpPr>
        <p:spPr>
          <a:xfrm>
            <a:off x="8026971" y="4353516"/>
            <a:ext cx="3262171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接连接符 79">
            <a:extLst>
              <a:ext uri="{FF2B5EF4-FFF2-40B4-BE49-F238E27FC236}">
                <a16:creationId xmlns:a16="http://schemas.microsoft.com/office/drawing/2014/main" id="{0BF7CE85-4361-4828-98EA-123BEB6C7F7C}"/>
              </a:ext>
            </a:extLst>
          </p:cNvPr>
          <p:cNvCxnSpPr>
            <a:cxnSpLocks/>
          </p:cNvCxnSpPr>
          <p:nvPr/>
        </p:nvCxnSpPr>
        <p:spPr>
          <a:xfrm>
            <a:off x="8026971" y="5325066"/>
            <a:ext cx="3262171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>
            <a:extLst>
              <a:ext uri="{FF2B5EF4-FFF2-40B4-BE49-F238E27FC236}">
                <a16:creationId xmlns:a16="http://schemas.microsoft.com/office/drawing/2014/main" id="{B3BC3197-D10C-4B08-9AA9-E19E5088FB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1437" y="240860"/>
            <a:ext cx="10850563" cy="663575"/>
          </a:xfrm>
        </p:spPr>
        <p:txBody>
          <a:bodyPr/>
          <a:lstStyle/>
          <a:p>
            <a:r>
              <a:rPr lang="zh-CN" altLang="en-US" sz="2800" dirty="0"/>
              <a:t>国内外发展现状</a:t>
            </a:r>
          </a:p>
        </p:txBody>
      </p:sp>
    </p:spTree>
    <p:extLst>
      <p:ext uri="{BB962C8B-B14F-4D97-AF65-F5344CB8AC3E}">
        <p14:creationId xmlns:p14="http://schemas.microsoft.com/office/powerpoint/2010/main" val="10611038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677419" y="598161"/>
            <a:ext cx="10825884" cy="5667826"/>
          </a:xfrm>
          <a:prstGeom prst="rect">
            <a:avLst/>
          </a:prstGeom>
          <a:blipFill dpi="0" rotWithShape="1">
            <a:blip r:embed="rId4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>
            <a:off x="5015410" y="1465053"/>
            <a:ext cx="2149901" cy="2149901"/>
            <a:chOff x="5015408" y="1196255"/>
            <a:chExt cx="2149901" cy="2149901"/>
          </a:xfrm>
        </p:grpSpPr>
        <p:sp>
          <p:nvSpPr>
            <p:cNvPr id="10" name="菱形 9">
              <a:extLst>
                <a:ext uri="{FF2B5EF4-FFF2-40B4-BE49-F238E27FC236}">
                  <a16:creationId xmlns:a16="http://schemas.microsoft.com/office/drawing/2014/main" id="{7AB7767D-B341-4A91-A160-03A63DAF2201}"/>
                </a:ext>
              </a:extLst>
            </p:cNvPr>
            <p:cNvSpPr/>
            <p:nvPr/>
          </p:nvSpPr>
          <p:spPr bwMode="auto">
            <a:xfrm>
              <a:off x="5015408" y="1196255"/>
              <a:ext cx="2149901" cy="2149901"/>
            </a:xfrm>
            <a:prstGeom prst="diamond">
              <a:avLst/>
            </a:prstGeom>
            <a:solidFill>
              <a:srgbClr val="1A3172"/>
            </a:solidFill>
            <a:ln w="38100">
              <a:solidFill>
                <a:srgbClr val="1A3172"/>
              </a:solidFill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 anchor="ctr">
              <a:noAutofit/>
            </a:bodyPr>
            <a:lstStyle/>
            <a:p>
              <a:pPr algn="ctr"/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5357655" y="1671042"/>
              <a:ext cx="1476687" cy="120032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US" altLang="zh-CN" sz="7200" b="1" spc="600" dirty="0">
                  <a:solidFill>
                    <a:schemeClr val="bg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cs typeface="+mn-ea"/>
                  <a:sym typeface="+mn-lt"/>
                </a:rPr>
                <a:t>02</a:t>
              </a:r>
              <a:endParaRPr lang="zh-CN" altLang="en-US" sz="7200" b="1" spc="600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+mn-ea"/>
                <a:sym typeface="+mn-lt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2960980" y="3718091"/>
            <a:ext cx="6260098" cy="119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5400" b="1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研究材料和方法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6EEEEB05-DBAB-44EA-94AA-62B383E59918}"/>
              </a:ext>
            </a:extLst>
          </p:cNvPr>
          <p:cNvSpPr/>
          <p:nvPr/>
        </p:nvSpPr>
        <p:spPr>
          <a:xfrm>
            <a:off x="2960980" y="4910084"/>
            <a:ext cx="6281320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is simply dummy text of the printing and typesetting industry. </a:t>
            </a:r>
          </a:p>
        </p:txBody>
      </p:sp>
    </p:spTree>
    <p:extLst>
      <p:ext uri="{BB962C8B-B14F-4D97-AF65-F5344CB8AC3E}">
        <p14:creationId xmlns:p14="http://schemas.microsoft.com/office/powerpoint/2010/main" val="26606361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>
            <a:extLst>
              <a:ext uri="{FF2B5EF4-FFF2-40B4-BE49-F238E27FC236}">
                <a16:creationId xmlns:a16="http://schemas.microsoft.com/office/drawing/2014/main" id="{26FA8DAB-D60C-47C4-9115-240042EDF5FD}"/>
              </a:ext>
            </a:extLst>
          </p:cNvPr>
          <p:cNvSpPr/>
          <p:nvPr/>
        </p:nvSpPr>
        <p:spPr bwMode="auto">
          <a:xfrm>
            <a:off x="-1482" y="0"/>
            <a:ext cx="12193481" cy="6863750"/>
          </a:xfrm>
          <a:prstGeom prst="rect">
            <a:avLst/>
          </a:prstGeom>
          <a:solidFill>
            <a:schemeClr val="bg1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dk1"/>
              </a:solidFill>
            </a:endParaRP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81ECCD44-A440-4A01-8D5A-391B231A93D4}"/>
              </a:ext>
            </a:extLst>
          </p:cNvPr>
          <p:cNvSpPr/>
          <p:nvPr/>
        </p:nvSpPr>
        <p:spPr bwMode="auto">
          <a:xfrm>
            <a:off x="-1482" y="1016000"/>
            <a:ext cx="12193481" cy="5346700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dk1"/>
              </a:solidFill>
            </a:endParaRPr>
          </a:p>
        </p:txBody>
      </p:sp>
      <p:cxnSp>
        <p:nvCxnSpPr>
          <p:cNvPr id="33" name="直接连接符 32">
            <a:extLst>
              <a:ext uri="{FF2B5EF4-FFF2-40B4-BE49-F238E27FC236}">
                <a16:creationId xmlns:a16="http://schemas.microsoft.com/office/drawing/2014/main" id="{942B769F-3099-47F3-B4A4-699756CB721D}"/>
              </a:ext>
            </a:extLst>
          </p:cNvPr>
          <p:cNvCxnSpPr>
            <a:cxnSpLocks/>
            <a:stCxn id="38" idx="7"/>
            <a:endCxn id="39" idx="2"/>
          </p:cNvCxnSpPr>
          <p:nvPr/>
        </p:nvCxnSpPr>
        <p:spPr>
          <a:xfrm flipV="1">
            <a:off x="880976" y="3629817"/>
            <a:ext cx="2246282" cy="1489824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>
            <a:extLst>
              <a:ext uri="{FF2B5EF4-FFF2-40B4-BE49-F238E27FC236}">
                <a16:creationId xmlns:a16="http://schemas.microsoft.com/office/drawing/2014/main" id="{09C73B14-80AC-414F-AFF3-AD061FDB4641}"/>
              </a:ext>
            </a:extLst>
          </p:cNvPr>
          <p:cNvCxnSpPr>
            <a:cxnSpLocks/>
            <a:stCxn id="39" idx="6"/>
            <a:endCxn id="40" idx="1"/>
          </p:cNvCxnSpPr>
          <p:nvPr/>
        </p:nvCxnSpPr>
        <p:spPr>
          <a:xfrm>
            <a:off x="3374520" y="3629817"/>
            <a:ext cx="1895512" cy="1503754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>
            <a:extLst>
              <a:ext uri="{FF2B5EF4-FFF2-40B4-BE49-F238E27FC236}">
                <a16:creationId xmlns:a16="http://schemas.microsoft.com/office/drawing/2014/main" id="{951D6F97-9CD0-4433-909B-E5DD1C2D8FC5}"/>
              </a:ext>
            </a:extLst>
          </p:cNvPr>
          <p:cNvCxnSpPr>
            <a:cxnSpLocks/>
            <a:stCxn id="40" idx="7"/>
            <a:endCxn id="41" idx="3"/>
          </p:cNvCxnSpPr>
          <p:nvPr/>
        </p:nvCxnSpPr>
        <p:spPr>
          <a:xfrm flipV="1">
            <a:off x="5444872" y="3759501"/>
            <a:ext cx="1649640" cy="1374070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>
            <a:extLst>
              <a:ext uri="{FF2B5EF4-FFF2-40B4-BE49-F238E27FC236}">
                <a16:creationId xmlns:a16="http://schemas.microsoft.com/office/drawing/2014/main" id="{D39B5205-816F-424E-91BA-156B9D107386}"/>
              </a:ext>
            </a:extLst>
          </p:cNvPr>
          <p:cNvCxnSpPr>
            <a:cxnSpLocks/>
            <a:stCxn id="42" idx="7"/>
            <a:endCxn id="43" idx="3"/>
          </p:cNvCxnSpPr>
          <p:nvPr/>
        </p:nvCxnSpPr>
        <p:spPr>
          <a:xfrm flipV="1">
            <a:off x="9473902" y="1318801"/>
            <a:ext cx="1835535" cy="1966597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>
            <a:extLst>
              <a:ext uri="{FF2B5EF4-FFF2-40B4-BE49-F238E27FC236}">
                <a16:creationId xmlns:a16="http://schemas.microsoft.com/office/drawing/2014/main" id="{C6B1643C-F932-4610-ADF8-2A9EFDBF5BEB}"/>
              </a:ext>
            </a:extLst>
          </p:cNvPr>
          <p:cNvCxnSpPr>
            <a:cxnSpLocks/>
            <a:stCxn id="41" idx="6"/>
            <a:endCxn id="42" idx="2"/>
          </p:cNvCxnSpPr>
          <p:nvPr/>
        </p:nvCxnSpPr>
        <p:spPr>
          <a:xfrm flipV="1">
            <a:off x="7305563" y="3372818"/>
            <a:ext cx="1957288" cy="299263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ïśḻíḑé">
            <a:extLst>
              <a:ext uri="{FF2B5EF4-FFF2-40B4-BE49-F238E27FC236}">
                <a16:creationId xmlns:a16="http://schemas.microsoft.com/office/drawing/2014/main" id="{297E2D49-03E0-4D41-8EFC-C478EF9B0FAA}"/>
              </a:ext>
            </a:extLst>
          </p:cNvPr>
          <p:cNvSpPr/>
          <p:nvPr/>
        </p:nvSpPr>
        <p:spPr>
          <a:xfrm>
            <a:off x="669925" y="5083430"/>
            <a:ext cx="247262" cy="247262"/>
          </a:xfrm>
          <a:prstGeom prst="ellipse">
            <a:avLst/>
          </a:prstGeom>
          <a:solidFill>
            <a:srgbClr val="1A31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9" name="íṧḻïḑe">
            <a:extLst>
              <a:ext uri="{FF2B5EF4-FFF2-40B4-BE49-F238E27FC236}">
                <a16:creationId xmlns:a16="http://schemas.microsoft.com/office/drawing/2014/main" id="{39A20259-2A01-4539-B9D5-3036A17E9DC6}"/>
              </a:ext>
            </a:extLst>
          </p:cNvPr>
          <p:cNvSpPr/>
          <p:nvPr/>
        </p:nvSpPr>
        <p:spPr>
          <a:xfrm>
            <a:off x="3127258" y="3506186"/>
            <a:ext cx="247262" cy="247262"/>
          </a:xfrm>
          <a:prstGeom prst="ellipse">
            <a:avLst/>
          </a:prstGeom>
          <a:solidFill>
            <a:srgbClr val="1A31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0" name="iṡ1ïḋé">
            <a:extLst>
              <a:ext uri="{FF2B5EF4-FFF2-40B4-BE49-F238E27FC236}">
                <a16:creationId xmlns:a16="http://schemas.microsoft.com/office/drawing/2014/main" id="{4A8F55A8-0DEE-4789-A9B2-C5907C942A95}"/>
              </a:ext>
            </a:extLst>
          </p:cNvPr>
          <p:cNvSpPr/>
          <p:nvPr/>
        </p:nvSpPr>
        <p:spPr>
          <a:xfrm>
            <a:off x="5233821" y="5097360"/>
            <a:ext cx="247262" cy="247262"/>
          </a:xfrm>
          <a:prstGeom prst="ellipse">
            <a:avLst/>
          </a:prstGeom>
          <a:solidFill>
            <a:srgbClr val="1A31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1" name="íšlîḋé">
            <a:extLst>
              <a:ext uri="{FF2B5EF4-FFF2-40B4-BE49-F238E27FC236}">
                <a16:creationId xmlns:a16="http://schemas.microsoft.com/office/drawing/2014/main" id="{40C890E6-ACA8-4581-8105-690E3AD4FC65}"/>
              </a:ext>
            </a:extLst>
          </p:cNvPr>
          <p:cNvSpPr/>
          <p:nvPr/>
        </p:nvSpPr>
        <p:spPr>
          <a:xfrm>
            <a:off x="7058301" y="3548450"/>
            <a:ext cx="247262" cy="247262"/>
          </a:xfrm>
          <a:prstGeom prst="ellipse">
            <a:avLst/>
          </a:prstGeom>
          <a:solidFill>
            <a:srgbClr val="1A31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2" name="íśļíďè">
            <a:extLst>
              <a:ext uri="{FF2B5EF4-FFF2-40B4-BE49-F238E27FC236}">
                <a16:creationId xmlns:a16="http://schemas.microsoft.com/office/drawing/2014/main" id="{AF9FD2C1-C967-4C41-9473-B6CEAAFA15B2}"/>
              </a:ext>
            </a:extLst>
          </p:cNvPr>
          <p:cNvSpPr/>
          <p:nvPr/>
        </p:nvSpPr>
        <p:spPr>
          <a:xfrm>
            <a:off x="9262851" y="3249187"/>
            <a:ext cx="247262" cy="247262"/>
          </a:xfrm>
          <a:prstGeom prst="ellipse">
            <a:avLst/>
          </a:prstGeom>
          <a:solidFill>
            <a:srgbClr val="1A31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3" name="ïṩḻíďê">
            <a:extLst>
              <a:ext uri="{FF2B5EF4-FFF2-40B4-BE49-F238E27FC236}">
                <a16:creationId xmlns:a16="http://schemas.microsoft.com/office/drawing/2014/main" id="{F6D4B22E-F575-4F93-A51C-C7E6E0F6C13A}"/>
              </a:ext>
            </a:extLst>
          </p:cNvPr>
          <p:cNvSpPr/>
          <p:nvPr/>
        </p:nvSpPr>
        <p:spPr>
          <a:xfrm>
            <a:off x="11273226" y="1107750"/>
            <a:ext cx="247262" cy="247262"/>
          </a:xfrm>
          <a:prstGeom prst="ellipse">
            <a:avLst/>
          </a:prstGeom>
          <a:solidFill>
            <a:srgbClr val="1A31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4" name="ís1ïḍè">
            <a:extLst>
              <a:ext uri="{FF2B5EF4-FFF2-40B4-BE49-F238E27FC236}">
                <a16:creationId xmlns:a16="http://schemas.microsoft.com/office/drawing/2014/main" id="{409C890D-26A8-4099-805C-2BE8D8F73F30}"/>
              </a:ext>
            </a:extLst>
          </p:cNvPr>
          <p:cNvSpPr/>
          <p:nvPr/>
        </p:nvSpPr>
        <p:spPr bwMode="auto">
          <a:xfrm>
            <a:off x="902187" y="5246143"/>
            <a:ext cx="2135594" cy="355600"/>
          </a:xfrm>
          <a:prstGeom prst="roundRect">
            <a:avLst>
              <a:gd name="adj" fmla="val 0"/>
            </a:avLst>
          </a:prstGeom>
          <a:noFill/>
          <a:ln w="28575" algn="ctr">
            <a:noFill/>
            <a:round/>
            <a:headEnd/>
            <a:tailEnd/>
          </a:ln>
        </p:spPr>
        <p:txBody>
          <a:bodyPr wrap="none" lIns="91440" tIns="45720" rIns="91440" bIns="4572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  <a:endParaRPr kumimoji="0" lang="zh-CN" altLang="en-US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id="{021B114C-C6A1-4E15-8DDB-D5A891E36C5B}"/>
              </a:ext>
            </a:extLst>
          </p:cNvPr>
          <p:cNvSpPr/>
          <p:nvPr/>
        </p:nvSpPr>
        <p:spPr bwMode="auto">
          <a:xfrm>
            <a:off x="902187" y="5601743"/>
            <a:ext cx="2141075" cy="653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</a:t>
            </a:r>
          </a:p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</a:t>
            </a:r>
          </a:p>
        </p:txBody>
      </p:sp>
      <p:sp>
        <p:nvSpPr>
          <p:cNvPr id="58" name="ís1ïḍè">
            <a:extLst>
              <a:ext uri="{FF2B5EF4-FFF2-40B4-BE49-F238E27FC236}">
                <a16:creationId xmlns:a16="http://schemas.microsoft.com/office/drawing/2014/main" id="{B4B098EB-A0D6-475D-A6BF-A9FBD7FB40BC}"/>
              </a:ext>
            </a:extLst>
          </p:cNvPr>
          <p:cNvSpPr/>
          <p:nvPr/>
        </p:nvSpPr>
        <p:spPr bwMode="auto">
          <a:xfrm>
            <a:off x="5481083" y="5246143"/>
            <a:ext cx="2135594" cy="355600"/>
          </a:xfrm>
          <a:prstGeom prst="roundRect">
            <a:avLst>
              <a:gd name="adj" fmla="val 0"/>
            </a:avLst>
          </a:prstGeom>
          <a:noFill/>
          <a:ln w="28575" algn="ctr">
            <a:noFill/>
            <a:round/>
            <a:headEnd/>
            <a:tailEnd/>
          </a:ln>
        </p:spPr>
        <p:txBody>
          <a:bodyPr wrap="none" lIns="91440" tIns="45720" rIns="91440" bIns="4572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  <a:endParaRPr kumimoji="0" lang="zh-CN" altLang="en-US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9" name="矩形 58">
            <a:extLst>
              <a:ext uri="{FF2B5EF4-FFF2-40B4-BE49-F238E27FC236}">
                <a16:creationId xmlns:a16="http://schemas.microsoft.com/office/drawing/2014/main" id="{52F467B0-D30C-4558-ACF8-DD105FCD0D4F}"/>
              </a:ext>
            </a:extLst>
          </p:cNvPr>
          <p:cNvSpPr/>
          <p:nvPr/>
        </p:nvSpPr>
        <p:spPr bwMode="auto">
          <a:xfrm>
            <a:off x="5481083" y="5601743"/>
            <a:ext cx="2141075" cy="653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</a:t>
            </a:r>
          </a:p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</a:t>
            </a:r>
          </a:p>
        </p:txBody>
      </p:sp>
      <p:sp>
        <p:nvSpPr>
          <p:cNvPr id="60" name="ís1ïḍè">
            <a:extLst>
              <a:ext uri="{FF2B5EF4-FFF2-40B4-BE49-F238E27FC236}">
                <a16:creationId xmlns:a16="http://schemas.microsoft.com/office/drawing/2014/main" id="{15BFE94E-F6F5-47C6-A250-F59C3A4C2C84}"/>
              </a:ext>
            </a:extLst>
          </p:cNvPr>
          <p:cNvSpPr/>
          <p:nvPr/>
        </p:nvSpPr>
        <p:spPr bwMode="auto">
          <a:xfrm>
            <a:off x="3485208" y="2929798"/>
            <a:ext cx="2135594" cy="355600"/>
          </a:xfrm>
          <a:prstGeom prst="roundRect">
            <a:avLst>
              <a:gd name="adj" fmla="val 0"/>
            </a:avLst>
          </a:prstGeom>
          <a:noFill/>
          <a:ln w="28575" algn="ctr">
            <a:noFill/>
            <a:round/>
            <a:headEnd/>
            <a:tailEnd/>
          </a:ln>
        </p:spPr>
        <p:txBody>
          <a:bodyPr wrap="none" lIns="91440" tIns="45720" rIns="91440" bIns="4572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  <a:endParaRPr kumimoji="0" lang="zh-CN" altLang="en-US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1" name="矩形 60">
            <a:extLst>
              <a:ext uri="{FF2B5EF4-FFF2-40B4-BE49-F238E27FC236}">
                <a16:creationId xmlns:a16="http://schemas.microsoft.com/office/drawing/2014/main" id="{23D4B0C9-4E65-4864-8A68-9FDBCE00B639}"/>
              </a:ext>
            </a:extLst>
          </p:cNvPr>
          <p:cNvSpPr/>
          <p:nvPr/>
        </p:nvSpPr>
        <p:spPr bwMode="auto">
          <a:xfrm>
            <a:off x="3485208" y="3285398"/>
            <a:ext cx="2141075" cy="653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</a:t>
            </a:r>
          </a:p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</a:t>
            </a:r>
          </a:p>
        </p:txBody>
      </p:sp>
      <p:sp>
        <p:nvSpPr>
          <p:cNvPr id="62" name="ís1ïḍè">
            <a:extLst>
              <a:ext uri="{FF2B5EF4-FFF2-40B4-BE49-F238E27FC236}">
                <a16:creationId xmlns:a16="http://schemas.microsoft.com/office/drawing/2014/main" id="{BD151B45-C47D-4A1D-B0FA-D8DF475BC5AB}"/>
              </a:ext>
            </a:extLst>
          </p:cNvPr>
          <p:cNvSpPr/>
          <p:nvPr/>
        </p:nvSpPr>
        <p:spPr bwMode="auto">
          <a:xfrm>
            <a:off x="7058301" y="3849881"/>
            <a:ext cx="2135594" cy="355600"/>
          </a:xfrm>
          <a:prstGeom prst="roundRect">
            <a:avLst>
              <a:gd name="adj" fmla="val 0"/>
            </a:avLst>
          </a:prstGeom>
          <a:noFill/>
          <a:ln w="28575" algn="ctr">
            <a:noFill/>
            <a:round/>
            <a:headEnd/>
            <a:tailEnd/>
          </a:ln>
        </p:spPr>
        <p:txBody>
          <a:bodyPr wrap="none" lIns="91440" tIns="45720" rIns="91440" bIns="4572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  <a:endParaRPr kumimoji="0" lang="zh-CN" altLang="en-US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3" name="矩形 62">
            <a:extLst>
              <a:ext uri="{FF2B5EF4-FFF2-40B4-BE49-F238E27FC236}">
                <a16:creationId xmlns:a16="http://schemas.microsoft.com/office/drawing/2014/main" id="{EC234701-EF33-4CAE-ACC5-66CF916D4612}"/>
              </a:ext>
            </a:extLst>
          </p:cNvPr>
          <p:cNvSpPr/>
          <p:nvPr/>
        </p:nvSpPr>
        <p:spPr bwMode="auto">
          <a:xfrm>
            <a:off x="7058301" y="4205481"/>
            <a:ext cx="2141075" cy="653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</a:t>
            </a:r>
          </a:p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</a:t>
            </a:r>
          </a:p>
        </p:txBody>
      </p:sp>
      <p:sp>
        <p:nvSpPr>
          <p:cNvPr id="64" name="ís1ïḍè">
            <a:extLst>
              <a:ext uri="{FF2B5EF4-FFF2-40B4-BE49-F238E27FC236}">
                <a16:creationId xmlns:a16="http://schemas.microsoft.com/office/drawing/2014/main" id="{23818365-A488-41E0-90A8-6F0AD96DB594}"/>
              </a:ext>
            </a:extLst>
          </p:cNvPr>
          <p:cNvSpPr/>
          <p:nvPr/>
        </p:nvSpPr>
        <p:spPr bwMode="auto">
          <a:xfrm>
            <a:off x="9295596" y="3539437"/>
            <a:ext cx="2135594" cy="355600"/>
          </a:xfrm>
          <a:prstGeom prst="roundRect">
            <a:avLst>
              <a:gd name="adj" fmla="val 0"/>
            </a:avLst>
          </a:prstGeom>
          <a:noFill/>
          <a:ln w="28575" algn="ctr">
            <a:noFill/>
            <a:round/>
            <a:headEnd/>
            <a:tailEnd/>
          </a:ln>
        </p:spPr>
        <p:txBody>
          <a:bodyPr wrap="none" lIns="91440" tIns="45720" rIns="91440" bIns="4572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  <a:endParaRPr kumimoji="0" lang="zh-CN" altLang="en-US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5" name="矩形 64">
            <a:extLst>
              <a:ext uri="{FF2B5EF4-FFF2-40B4-BE49-F238E27FC236}">
                <a16:creationId xmlns:a16="http://schemas.microsoft.com/office/drawing/2014/main" id="{2B2E5BD6-3024-461C-950E-CEC32225FAD0}"/>
              </a:ext>
            </a:extLst>
          </p:cNvPr>
          <p:cNvSpPr/>
          <p:nvPr/>
        </p:nvSpPr>
        <p:spPr bwMode="auto">
          <a:xfrm>
            <a:off x="9295596" y="3895037"/>
            <a:ext cx="2141075" cy="653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</a:t>
            </a:r>
          </a:p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</a:t>
            </a:r>
          </a:p>
        </p:txBody>
      </p:sp>
      <p:sp>
        <p:nvSpPr>
          <p:cNvPr id="66" name="ís1ïḍè">
            <a:extLst>
              <a:ext uri="{FF2B5EF4-FFF2-40B4-BE49-F238E27FC236}">
                <a16:creationId xmlns:a16="http://schemas.microsoft.com/office/drawing/2014/main" id="{952BF34C-FD4C-4490-B126-D51272EFCC65}"/>
              </a:ext>
            </a:extLst>
          </p:cNvPr>
          <p:cNvSpPr/>
          <p:nvPr/>
        </p:nvSpPr>
        <p:spPr bwMode="auto">
          <a:xfrm>
            <a:off x="9029366" y="1134070"/>
            <a:ext cx="2135594" cy="355600"/>
          </a:xfrm>
          <a:prstGeom prst="roundRect">
            <a:avLst>
              <a:gd name="adj" fmla="val 0"/>
            </a:avLst>
          </a:prstGeom>
          <a:noFill/>
          <a:ln w="28575" algn="ctr">
            <a:noFill/>
            <a:round/>
            <a:headEnd/>
            <a:tailEnd/>
          </a:ln>
        </p:spPr>
        <p:txBody>
          <a:bodyPr wrap="none" lIns="91440" tIns="45720" rIns="91440" bIns="4572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  <a:endParaRPr kumimoji="0" lang="zh-CN" altLang="en-US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7" name="矩形 66">
            <a:extLst>
              <a:ext uri="{FF2B5EF4-FFF2-40B4-BE49-F238E27FC236}">
                <a16:creationId xmlns:a16="http://schemas.microsoft.com/office/drawing/2014/main" id="{0D4D33AE-9706-4C20-A37F-FCAF4E7F6DC1}"/>
              </a:ext>
            </a:extLst>
          </p:cNvPr>
          <p:cNvSpPr/>
          <p:nvPr/>
        </p:nvSpPr>
        <p:spPr bwMode="auto">
          <a:xfrm>
            <a:off x="9029366" y="1489670"/>
            <a:ext cx="2141075" cy="653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</a:t>
            </a:r>
          </a:p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</a:t>
            </a:r>
          </a:p>
        </p:txBody>
      </p:sp>
      <p:sp>
        <p:nvSpPr>
          <p:cNvPr id="69" name="íṡ1íḑè">
            <a:extLst>
              <a:ext uri="{FF2B5EF4-FFF2-40B4-BE49-F238E27FC236}">
                <a16:creationId xmlns:a16="http://schemas.microsoft.com/office/drawing/2014/main" id="{0B47300D-4F44-48BE-945B-16ECD25EE53C}"/>
              </a:ext>
            </a:extLst>
          </p:cNvPr>
          <p:cNvSpPr txBox="1"/>
          <p:nvPr/>
        </p:nvSpPr>
        <p:spPr bwMode="auto">
          <a:xfrm>
            <a:off x="669925" y="2112047"/>
            <a:ext cx="5750239" cy="441805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</a:p>
        </p:txBody>
      </p:sp>
      <p:cxnSp>
        <p:nvCxnSpPr>
          <p:cNvPr id="73" name="直接连接符 72">
            <a:extLst>
              <a:ext uri="{FF2B5EF4-FFF2-40B4-BE49-F238E27FC236}">
                <a16:creationId xmlns:a16="http://schemas.microsoft.com/office/drawing/2014/main" id="{D4873494-974A-4B1E-BCB0-854764C33DB1}"/>
              </a:ext>
            </a:extLst>
          </p:cNvPr>
          <p:cNvCxnSpPr/>
          <p:nvPr/>
        </p:nvCxnSpPr>
        <p:spPr>
          <a:xfrm>
            <a:off x="647521" y="2574000"/>
            <a:ext cx="5408722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>
            <a:extLst>
              <a:ext uri="{FF2B5EF4-FFF2-40B4-BE49-F238E27FC236}">
                <a16:creationId xmlns:a16="http://schemas.microsoft.com/office/drawing/2014/main" id="{DB0ECFE8-CEE8-49B1-B3FC-03C0A1D0F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2537" y="260507"/>
            <a:ext cx="10850563" cy="663575"/>
          </a:xfrm>
        </p:spPr>
        <p:txBody>
          <a:bodyPr/>
          <a:lstStyle/>
          <a:p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研究思路</a:t>
            </a:r>
          </a:p>
        </p:txBody>
      </p:sp>
      <p:sp>
        <p:nvSpPr>
          <p:cNvPr id="46" name="book-and-cd_43679">
            <a:extLst>
              <a:ext uri="{FF2B5EF4-FFF2-40B4-BE49-F238E27FC236}">
                <a16:creationId xmlns:a16="http://schemas.microsoft.com/office/drawing/2014/main" id="{A4433730-F7C6-414A-A19E-C3E963BE78DA}"/>
              </a:ext>
            </a:extLst>
          </p:cNvPr>
          <p:cNvSpPr>
            <a:spLocks noChangeAspect="1"/>
          </p:cNvSpPr>
          <p:nvPr/>
        </p:nvSpPr>
        <p:spPr bwMode="auto">
          <a:xfrm>
            <a:off x="520658" y="414668"/>
            <a:ext cx="609685" cy="488288"/>
          </a:xfrm>
          <a:custGeom>
            <a:avLst/>
            <a:gdLst>
              <a:gd name="connsiteX0" fmla="*/ 452113 w 560604"/>
              <a:gd name="connsiteY0" fmla="*/ 77314 h 448980"/>
              <a:gd name="connsiteX1" fmla="*/ 417185 w 560604"/>
              <a:gd name="connsiteY1" fmla="*/ 112165 h 448980"/>
              <a:gd name="connsiteX2" fmla="*/ 452113 w 560604"/>
              <a:gd name="connsiteY2" fmla="*/ 145726 h 448980"/>
              <a:gd name="connsiteX3" fmla="*/ 485747 w 560604"/>
              <a:gd name="connsiteY3" fmla="*/ 112165 h 448980"/>
              <a:gd name="connsiteX4" fmla="*/ 452113 w 560604"/>
              <a:gd name="connsiteY4" fmla="*/ 77314 h 448980"/>
              <a:gd name="connsiteX5" fmla="*/ 118850 w 560604"/>
              <a:gd name="connsiteY5" fmla="*/ 64516 h 448980"/>
              <a:gd name="connsiteX6" fmla="*/ 40048 w 560604"/>
              <a:gd name="connsiteY6" fmla="*/ 77417 h 448980"/>
              <a:gd name="connsiteX7" fmla="*/ 40048 w 560604"/>
              <a:gd name="connsiteY7" fmla="*/ 392214 h 448980"/>
              <a:gd name="connsiteX8" fmla="*/ 107224 w 560604"/>
              <a:gd name="connsiteY8" fmla="*/ 380602 h 448980"/>
              <a:gd name="connsiteX9" fmla="*/ 255786 w 560604"/>
              <a:gd name="connsiteY9" fmla="*/ 412856 h 448980"/>
              <a:gd name="connsiteX10" fmla="*/ 255786 w 560604"/>
              <a:gd name="connsiteY10" fmla="*/ 277390 h 448980"/>
              <a:gd name="connsiteX11" fmla="*/ 246743 w 560604"/>
              <a:gd name="connsiteY11" fmla="*/ 287711 h 448980"/>
              <a:gd name="connsiteX12" fmla="*/ 246743 w 560604"/>
              <a:gd name="connsiteY12" fmla="*/ 109671 h 448980"/>
              <a:gd name="connsiteX13" fmla="*/ 118850 w 560604"/>
              <a:gd name="connsiteY13" fmla="*/ 64516 h 448980"/>
              <a:gd name="connsiteX14" fmla="*/ 452113 w 560604"/>
              <a:gd name="connsiteY14" fmla="*/ 64406 h 448980"/>
              <a:gd name="connsiteX15" fmla="*/ 498683 w 560604"/>
              <a:gd name="connsiteY15" fmla="*/ 112165 h 448980"/>
              <a:gd name="connsiteX16" fmla="*/ 452113 w 560604"/>
              <a:gd name="connsiteY16" fmla="*/ 158634 h 448980"/>
              <a:gd name="connsiteX17" fmla="*/ 404248 w 560604"/>
              <a:gd name="connsiteY17" fmla="*/ 112165 h 448980"/>
              <a:gd name="connsiteX18" fmla="*/ 452113 w 560604"/>
              <a:gd name="connsiteY18" fmla="*/ 64406 h 448980"/>
              <a:gd name="connsiteX19" fmla="*/ 452058 w 560604"/>
              <a:gd name="connsiteY19" fmla="*/ 59344 h 448980"/>
              <a:gd name="connsiteX20" fmla="*/ 399076 w 560604"/>
              <a:gd name="connsiteY20" fmla="*/ 112237 h 448980"/>
              <a:gd name="connsiteX21" fmla="*/ 452058 w 560604"/>
              <a:gd name="connsiteY21" fmla="*/ 163840 h 448980"/>
              <a:gd name="connsiteX22" fmla="*/ 505039 w 560604"/>
              <a:gd name="connsiteY22" fmla="*/ 112237 h 448980"/>
              <a:gd name="connsiteX23" fmla="*/ 452058 w 560604"/>
              <a:gd name="connsiteY23" fmla="*/ 59344 h 448980"/>
              <a:gd name="connsiteX24" fmla="*/ 118850 w 560604"/>
              <a:gd name="connsiteY24" fmla="*/ 50324 h 448980"/>
              <a:gd name="connsiteX25" fmla="*/ 257078 w 560604"/>
              <a:gd name="connsiteY25" fmla="*/ 99350 h 448980"/>
              <a:gd name="connsiteX26" fmla="*/ 334589 w 560604"/>
              <a:gd name="connsiteY26" fmla="*/ 58065 h 448980"/>
              <a:gd name="connsiteX27" fmla="*/ 329422 w 560604"/>
              <a:gd name="connsiteY27" fmla="*/ 76127 h 448980"/>
              <a:gd name="connsiteX28" fmla="*/ 268705 w 560604"/>
              <a:gd name="connsiteY28" fmla="*/ 109671 h 448980"/>
              <a:gd name="connsiteX29" fmla="*/ 268705 w 560604"/>
              <a:gd name="connsiteY29" fmla="*/ 287711 h 448980"/>
              <a:gd name="connsiteX30" fmla="*/ 259662 w 560604"/>
              <a:gd name="connsiteY30" fmla="*/ 277390 h 448980"/>
              <a:gd name="connsiteX31" fmla="*/ 259662 w 560604"/>
              <a:gd name="connsiteY31" fmla="*/ 412856 h 448980"/>
              <a:gd name="connsiteX32" fmla="*/ 405641 w 560604"/>
              <a:gd name="connsiteY32" fmla="*/ 380602 h 448980"/>
              <a:gd name="connsiteX33" fmla="*/ 475400 w 560604"/>
              <a:gd name="connsiteY33" fmla="*/ 392214 h 448980"/>
              <a:gd name="connsiteX34" fmla="*/ 475400 w 560604"/>
              <a:gd name="connsiteY34" fmla="*/ 233525 h 448980"/>
              <a:gd name="connsiteX35" fmla="*/ 510280 w 560604"/>
              <a:gd name="connsiteY35" fmla="*/ 221914 h 448980"/>
              <a:gd name="connsiteX36" fmla="*/ 510280 w 560604"/>
              <a:gd name="connsiteY36" fmla="*/ 437369 h 448980"/>
              <a:gd name="connsiteX37" fmla="*/ 290666 w 560604"/>
              <a:gd name="connsiteY37" fmla="*/ 437369 h 448980"/>
              <a:gd name="connsiteX38" fmla="*/ 258370 w 560604"/>
              <a:gd name="connsiteY38" fmla="*/ 448980 h 448980"/>
              <a:gd name="connsiteX39" fmla="*/ 226074 w 560604"/>
              <a:gd name="connsiteY39" fmla="*/ 437369 h 448980"/>
              <a:gd name="connsiteX40" fmla="*/ 0 w 560604"/>
              <a:gd name="connsiteY40" fmla="*/ 437369 h 448980"/>
              <a:gd name="connsiteX41" fmla="*/ 0 w 560604"/>
              <a:gd name="connsiteY41" fmla="*/ 113541 h 448980"/>
              <a:gd name="connsiteX42" fmla="*/ 24545 w 560604"/>
              <a:gd name="connsiteY42" fmla="*/ 96769 h 448980"/>
              <a:gd name="connsiteX43" fmla="*/ 24545 w 560604"/>
              <a:gd name="connsiteY43" fmla="*/ 67096 h 448980"/>
              <a:gd name="connsiteX44" fmla="*/ 29713 w 560604"/>
              <a:gd name="connsiteY44" fmla="*/ 65806 h 448980"/>
              <a:gd name="connsiteX45" fmla="*/ 118850 w 560604"/>
              <a:gd name="connsiteY45" fmla="*/ 50324 h 448980"/>
              <a:gd name="connsiteX46" fmla="*/ 449473 w 560604"/>
              <a:gd name="connsiteY46" fmla="*/ 0 h 448980"/>
              <a:gd name="connsiteX47" fmla="*/ 560604 w 560604"/>
              <a:gd name="connsiteY47" fmla="*/ 109657 h 448980"/>
              <a:gd name="connsiteX48" fmla="*/ 449473 w 560604"/>
              <a:gd name="connsiteY48" fmla="*/ 219313 h 448980"/>
              <a:gd name="connsiteX49" fmla="*/ 339634 w 560604"/>
              <a:gd name="connsiteY49" fmla="*/ 109657 h 448980"/>
              <a:gd name="connsiteX50" fmla="*/ 449473 w 560604"/>
              <a:gd name="connsiteY50" fmla="*/ 0 h 448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560604" h="448980">
                <a:moveTo>
                  <a:pt x="452113" y="77314"/>
                </a:moveTo>
                <a:cubicBezTo>
                  <a:pt x="432708" y="77314"/>
                  <a:pt x="417185" y="92804"/>
                  <a:pt x="417185" y="112165"/>
                </a:cubicBezTo>
                <a:cubicBezTo>
                  <a:pt x="417185" y="130237"/>
                  <a:pt x="432708" y="145726"/>
                  <a:pt x="452113" y="145726"/>
                </a:cubicBezTo>
                <a:cubicBezTo>
                  <a:pt x="471517" y="145726"/>
                  <a:pt x="485747" y="130237"/>
                  <a:pt x="485747" y="112165"/>
                </a:cubicBezTo>
                <a:cubicBezTo>
                  <a:pt x="485747" y="92804"/>
                  <a:pt x="470223" y="77314"/>
                  <a:pt x="452113" y="77314"/>
                </a:cubicBezTo>
                <a:close/>
                <a:moveTo>
                  <a:pt x="118850" y="64516"/>
                </a:moveTo>
                <a:cubicBezTo>
                  <a:pt x="81387" y="64516"/>
                  <a:pt x="50382" y="73547"/>
                  <a:pt x="40048" y="77417"/>
                </a:cubicBezTo>
                <a:lnTo>
                  <a:pt x="40048" y="392214"/>
                </a:lnTo>
                <a:cubicBezTo>
                  <a:pt x="58133" y="384473"/>
                  <a:pt x="81387" y="380602"/>
                  <a:pt x="107224" y="380602"/>
                </a:cubicBezTo>
                <a:cubicBezTo>
                  <a:pt x="171816" y="380602"/>
                  <a:pt x="236408" y="405115"/>
                  <a:pt x="255786" y="412856"/>
                </a:cubicBezTo>
                <a:lnTo>
                  <a:pt x="255786" y="277390"/>
                </a:lnTo>
                <a:lnTo>
                  <a:pt x="246743" y="287711"/>
                </a:lnTo>
                <a:lnTo>
                  <a:pt x="246743" y="109671"/>
                </a:lnTo>
                <a:cubicBezTo>
                  <a:pt x="211863" y="79997"/>
                  <a:pt x="169232" y="64516"/>
                  <a:pt x="118850" y="64516"/>
                </a:cubicBezTo>
                <a:close/>
                <a:moveTo>
                  <a:pt x="452113" y="64406"/>
                </a:moveTo>
                <a:cubicBezTo>
                  <a:pt x="477985" y="64406"/>
                  <a:pt x="498683" y="86350"/>
                  <a:pt x="498683" y="112165"/>
                </a:cubicBezTo>
                <a:cubicBezTo>
                  <a:pt x="498683" y="137981"/>
                  <a:pt x="477985" y="158634"/>
                  <a:pt x="452113" y="158634"/>
                </a:cubicBezTo>
                <a:cubicBezTo>
                  <a:pt x="426240" y="158634"/>
                  <a:pt x="404248" y="137981"/>
                  <a:pt x="404248" y="112165"/>
                </a:cubicBezTo>
                <a:cubicBezTo>
                  <a:pt x="404248" y="86350"/>
                  <a:pt x="426240" y="64406"/>
                  <a:pt x="452113" y="64406"/>
                </a:cubicBezTo>
                <a:close/>
                <a:moveTo>
                  <a:pt x="452058" y="59344"/>
                </a:moveTo>
                <a:cubicBezTo>
                  <a:pt x="422336" y="59344"/>
                  <a:pt x="399076" y="82565"/>
                  <a:pt x="399076" y="112237"/>
                </a:cubicBezTo>
                <a:cubicBezTo>
                  <a:pt x="399076" y="140618"/>
                  <a:pt x="422336" y="163840"/>
                  <a:pt x="452058" y="163840"/>
                </a:cubicBezTo>
                <a:cubicBezTo>
                  <a:pt x="480486" y="163840"/>
                  <a:pt x="505039" y="140618"/>
                  <a:pt x="505039" y="112237"/>
                </a:cubicBezTo>
                <a:cubicBezTo>
                  <a:pt x="505039" y="82565"/>
                  <a:pt x="480486" y="59344"/>
                  <a:pt x="452058" y="59344"/>
                </a:cubicBezTo>
                <a:close/>
                <a:moveTo>
                  <a:pt x="118850" y="50324"/>
                </a:moveTo>
                <a:cubicBezTo>
                  <a:pt x="173108" y="50324"/>
                  <a:pt x="219614" y="67096"/>
                  <a:pt x="257078" y="99350"/>
                </a:cubicBezTo>
                <a:cubicBezTo>
                  <a:pt x="280331" y="79997"/>
                  <a:pt x="306168" y="65806"/>
                  <a:pt x="334589" y="58065"/>
                </a:cubicBezTo>
                <a:cubicBezTo>
                  <a:pt x="332005" y="64516"/>
                  <a:pt x="330713" y="69676"/>
                  <a:pt x="329422" y="76127"/>
                </a:cubicBezTo>
                <a:cubicBezTo>
                  <a:pt x="307460" y="82578"/>
                  <a:pt x="286791" y="94189"/>
                  <a:pt x="268705" y="109671"/>
                </a:cubicBezTo>
                <a:lnTo>
                  <a:pt x="268705" y="287711"/>
                </a:lnTo>
                <a:lnTo>
                  <a:pt x="259662" y="277390"/>
                </a:lnTo>
                <a:lnTo>
                  <a:pt x="259662" y="412856"/>
                </a:lnTo>
                <a:cubicBezTo>
                  <a:pt x="279039" y="405115"/>
                  <a:pt x="339756" y="380602"/>
                  <a:pt x="405641" y="380602"/>
                </a:cubicBezTo>
                <a:cubicBezTo>
                  <a:pt x="431478" y="380602"/>
                  <a:pt x="454731" y="384473"/>
                  <a:pt x="475400" y="392214"/>
                </a:cubicBezTo>
                <a:lnTo>
                  <a:pt x="475400" y="233525"/>
                </a:lnTo>
                <a:cubicBezTo>
                  <a:pt x="488319" y="230945"/>
                  <a:pt x="499945" y="227074"/>
                  <a:pt x="510280" y="221914"/>
                </a:cubicBezTo>
                <a:lnTo>
                  <a:pt x="510280" y="437369"/>
                </a:lnTo>
                <a:lnTo>
                  <a:pt x="290666" y="437369"/>
                </a:lnTo>
                <a:cubicBezTo>
                  <a:pt x="282915" y="445110"/>
                  <a:pt x="271288" y="448980"/>
                  <a:pt x="258370" y="448980"/>
                </a:cubicBezTo>
                <a:cubicBezTo>
                  <a:pt x="245451" y="448980"/>
                  <a:pt x="233825" y="445110"/>
                  <a:pt x="226074" y="437369"/>
                </a:cubicBezTo>
                <a:lnTo>
                  <a:pt x="0" y="437369"/>
                </a:lnTo>
                <a:lnTo>
                  <a:pt x="0" y="113541"/>
                </a:lnTo>
                <a:cubicBezTo>
                  <a:pt x="0" y="105800"/>
                  <a:pt x="9043" y="100640"/>
                  <a:pt x="24545" y="96769"/>
                </a:cubicBezTo>
                <a:lnTo>
                  <a:pt x="24545" y="67096"/>
                </a:lnTo>
                <a:lnTo>
                  <a:pt x="29713" y="65806"/>
                </a:lnTo>
                <a:cubicBezTo>
                  <a:pt x="31005" y="64516"/>
                  <a:pt x="68468" y="50324"/>
                  <a:pt x="118850" y="50324"/>
                </a:cubicBezTo>
                <a:close/>
                <a:moveTo>
                  <a:pt x="449473" y="0"/>
                </a:moveTo>
                <a:cubicBezTo>
                  <a:pt x="510208" y="0"/>
                  <a:pt x="560604" y="49023"/>
                  <a:pt x="560604" y="109657"/>
                </a:cubicBezTo>
                <a:cubicBezTo>
                  <a:pt x="560604" y="170290"/>
                  <a:pt x="510208" y="219313"/>
                  <a:pt x="449473" y="219313"/>
                </a:cubicBezTo>
                <a:cubicBezTo>
                  <a:pt x="388739" y="219313"/>
                  <a:pt x="339634" y="170290"/>
                  <a:pt x="339634" y="109657"/>
                </a:cubicBezTo>
                <a:cubicBezTo>
                  <a:pt x="339634" y="49023"/>
                  <a:pt x="388739" y="0"/>
                  <a:pt x="449473" y="0"/>
                </a:cubicBezTo>
                <a:close/>
              </a:path>
            </a:pathLst>
          </a:custGeom>
          <a:solidFill>
            <a:srgbClr val="1A3172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771781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" name="矩形 547">
            <a:extLst>
              <a:ext uri="{FF2B5EF4-FFF2-40B4-BE49-F238E27FC236}">
                <a16:creationId xmlns:a16="http://schemas.microsoft.com/office/drawing/2014/main" id="{F22DCD35-6ABE-4FA3-9949-70332DF7DC9D}"/>
              </a:ext>
            </a:extLst>
          </p:cNvPr>
          <p:cNvSpPr/>
          <p:nvPr/>
        </p:nvSpPr>
        <p:spPr bwMode="auto">
          <a:xfrm>
            <a:off x="-1" y="10385"/>
            <a:ext cx="12192001" cy="6820280"/>
          </a:xfrm>
          <a:prstGeom prst="rect">
            <a:avLst/>
          </a:prstGeom>
          <a:solidFill>
            <a:schemeClr val="bg1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dk1"/>
              </a:solidFill>
            </a:endParaRPr>
          </a:p>
        </p:txBody>
      </p:sp>
      <p:sp>
        <p:nvSpPr>
          <p:cNvPr id="552" name="矩形 551">
            <a:extLst>
              <a:ext uri="{FF2B5EF4-FFF2-40B4-BE49-F238E27FC236}">
                <a16:creationId xmlns:a16="http://schemas.microsoft.com/office/drawing/2014/main" id="{E3E220D0-C92E-4355-9F00-AA6BA2D63E15}"/>
              </a:ext>
            </a:extLst>
          </p:cNvPr>
          <p:cNvSpPr/>
          <p:nvPr/>
        </p:nvSpPr>
        <p:spPr bwMode="auto">
          <a:xfrm>
            <a:off x="6273943" y="4340803"/>
            <a:ext cx="5646000" cy="1683009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noFill/>
          </a:ln>
          <a:effectLst>
            <a:outerShdw blurRad="355600" dist="88900" dir="2700000" algn="tl" rotWithShape="0">
              <a:prstClr val="black">
                <a:alpha val="28000"/>
              </a:prstClr>
            </a:outerShdw>
          </a:effectLst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dk1"/>
              </a:solidFill>
            </a:endParaRPr>
          </a:p>
        </p:txBody>
      </p:sp>
      <p:sp>
        <p:nvSpPr>
          <p:cNvPr id="551" name="矩形 550">
            <a:extLst>
              <a:ext uri="{FF2B5EF4-FFF2-40B4-BE49-F238E27FC236}">
                <a16:creationId xmlns:a16="http://schemas.microsoft.com/office/drawing/2014/main" id="{B8906383-C068-4A36-B24D-77519E988F00}"/>
              </a:ext>
            </a:extLst>
          </p:cNvPr>
          <p:cNvSpPr/>
          <p:nvPr/>
        </p:nvSpPr>
        <p:spPr bwMode="auto">
          <a:xfrm>
            <a:off x="6273943" y="2603082"/>
            <a:ext cx="5646000" cy="1683009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noFill/>
          </a:ln>
          <a:effectLst>
            <a:outerShdw blurRad="355600" dist="88900" dir="2700000" algn="tl" rotWithShape="0">
              <a:prstClr val="black">
                <a:alpha val="28000"/>
              </a:prstClr>
            </a:outerShdw>
          </a:effectLst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dk1"/>
              </a:solidFill>
            </a:endParaRPr>
          </a:p>
        </p:txBody>
      </p:sp>
      <p:sp>
        <p:nvSpPr>
          <p:cNvPr id="550" name="矩形 549">
            <a:extLst>
              <a:ext uri="{FF2B5EF4-FFF2-40B4-BE49-F238E27FC236}">
                <a16:creationId xmlns:a16="http://schemas.microsoft.com/office/drawing/2014/main" id="{12BA1C3E-7732-40DC-AD93-8AF8E8E3045A}"/>
              </a:ext>
            </a:extLst>
          </p:cNvPr>
          <p:cNvSpPr/>
          <p:nvPr/>
        </p:nvSpPr>
        <p:spPr bwMode="auto">
          <a:xfrm>
            <a:off x="6273943" y="857520"/>
            <a:ext cx="5646000" cy="1683009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noFill/>
          </a:ln>
          <a:effectLst>
            <a:outerShdw blurRad="355600" dist="88900" dir="2700000" algn="tl" rotWithShape="0">
              <a:prstClr val="black">
                <a:alpha val="28000"/>
              </a:prstClr>
            </a:outerShdw>
          </a:effectLst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dk1"/>
              </a:solidFill>
            </a:endParaRPr>
          </a:p>
        </p:txBody>
      </p:sp>
      <p:sp>
        <p:nvSpPr>
          <p:cNvPr id="544" name="矩形 543">
            <a:extLst>
              <a:ext uri="{FF2B5EF4-FFF2-40B4-BE49-F238E27FC236}">
                <a16:creationId xmlns:a16="http://schemas.microsoft.com/office/drawing/2014/main" id="{8EFBF6EE-91A0-4A37-9328-76F99BA248CD}"/>
              </a:ext>
            </a:extLst>
          </p:cNvPr>
          <p:cNvSpPr/>
          <p:nvPr/>
        </p:nvSpPr>
        <p:spPr bwMode="auto">
          <a:xfrm>
            <a:off x="674804" y="1265584"/>
            <a:ext cx="4445128" cy="4878041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noFill/>
          </a:ln>
          <a:effectLst>
            <a:outerShdw blurRad="355600" dist="88900" dir="2700000" algn="tl" rotWithShape="0">
              <a:prstClr val="black">
                <a:alpha val="28000"/>
              </a:prstClr>
            </a:outerShdw>
          </a:effectLst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dk1"/>
              </a:solidFill>
            </a:endParaRPr>
          </a:p>
        </p:txBody>
      </p:sp>
      <p:sp>
        <p:nvSpPr>
          <p:cNvPr id="2" name="Rectangle 30">
            <a:extLst>
              <a:ext uri="{FF2B5EF4-FFF2-40B4-BE49-F238E27FC236}">
                <a16:creationId xmlns:a16="http://schemas.microsoft.com/office/drawing/2014/main" id="{1C4A397F-F6BA-4597-9919-A4D1D29D6C0E}"/>
              </a:ext>
            </a:extLst>
          </p:cNvPr>
          <p:cNvSpPr>
            <a:spLocks/>
          </p:cNvSpPr>
          <p:nvPr/>
        </p:nvSpPr>
        <p:spPr bwMode="auto">
          <a:xfrm>
            <a:off x="6477383" y="1718220"/>
            <a:ext cx="5049392" cy="969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lvl="0" indent="-171450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zh-CN" sz="1200" dirty="0">
                <a:solidFill>
                  <a:srgbClr val="000000"/>
                </a:solidFill>
                <a:latin typeface="+mn-ea"/>
              </a:rPr>
              <a:t>Supporting text here. </a:t>
            </a:r>
          </a:p>
          <a:p>
            <a:pPr marL="171450" lvl="0" indent="-171450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zh-CN" sz="1200" dirty="0">
                <a:solidFill>
                  <a:srgbClr val="000000"/>
                </a:solidFill>
                <a:latin typeface="+mn-ea"/>
              </a:rPr>
              <a:t>When you copy &amp; paste, choose "keep text only" option.</a:t>
            </a:r>
            <a:endParaRPr lang="zh-CN" altLang="en-US" sz="1200" dirty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3" name="TextBox 31">
            <a:extLst>
              <a:ext uri="{FF2B5EF4-FFF2-40B4-BE49-F238E27FC236}">
                <a16:creationId xmlns:a16="http://schemas.microsoft.com/office/drawing/2014/main" id="{67729D99-3786-4566-B673-8F406423AD5B}"/>
              </a:ext>
            </a:extLst>
          </p:cNvPr>
          <p:cNvSpPr txBox="1">
            <a:spLocks/>
          </p:cNvSpPr>
          <p:nvPr/>
        </p:nvSpPr>
        <p:spPr bwMode="auto">
          <a:xfrm>
            <a:off x="6477383" y="1265584"/>
            <a:ext cx="5049392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2F9D6237-1A03-4E94-8C1D-2C02AF2744EB}"/>
              </a:ext>
            </a:extLst>
          </p:cNvPr>
          <p:cNvCxnSpPr/>
          <p:nvPr/>
        </p:nvCxnSpPr>
        <p:spPr>
          <a:xfrm>
            <a:off x="6477383" y="1718220"/>
            <a:ext cx="5049392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30">
            <a:extLst>
              <a:ext uri="{FF2B5EF4-FFF2-40B4-BE49-F238E27FC236}">
                <a16:creationId xmlns:a16="http://schemas.microsoft.com/office/drawing/2014/main" id="{F7BF6430-37C7-4704-89A8-9AE173F293EA}"/>
              </a:ext>
            </a:extLst>
          </p:cNvPr>
          <p:cNvSpPr>
            <a:spLocks/>
          </p:cNvSpPr>
          <p:nvPr/>
        </p:nvSpPr>
        <p:spPr bwMode="auto">
          <a:xfrm>
            <a:off x="6477383" y="3496040"/>
            <a:ext cx="5049392" cy="969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lvl="0" indent="-171450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zh-CN" sz="1200" dirty="0">
                <a:solidFill>
                  <a:srgbClr val="000000"/>
                </a:solidFill>
                <a:latin typeface="+mn-ea"/>
              </a:rPr>
              <a:t>Supporting text here. </a:t>
            </a:r>
          </a:p>
          <a:p>
            <a:pPr marL="171450" lvl="0" indent="-171450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zh-CN" sz="1200" dirty="0">
                <a:solidFill>
                  <a:srgbClr val="000000"/>
                </a:solidFill>
                <a:latin typeface="+mn-ea"/>
              </a:rPr>
              <a:t>When you copy &amp; paste, choose "keep text only" option.</a:t>
            </a:r>
            <a:endParaRPr lang="zh-CN" altLang="en-US" sz="1200" dirty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6" name="TextBox 31">
            <a:extLst>
              <a:ext uri="{FF2B5EF4-FFF2-40B4-BE49-F238E27FC236}">
                <a16:creationId xmlns:a16="http://schemas.microsoft.com/office/drawing/2014/main" id="{EF7708B2-7343-4F3A-B502-F68A5886B634}"/>
              </a:ext>
            </a:extLst>
          </p:cNvPr>
          <p:cNvSpPr txBox="1">
            <a:spLocks/>
          </p:cNvSpPr>
          <p:nvPr/>
        </p:nvSpPr>
        <p:spPr bwMode="auto">
          <a:xfrm>
            <a:off x="6477383" y="3043404"/>
            <a:ext cx="5049392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5AAAC973-A3E1-4501-A029-1746CFC1D867}"/>
              </a:ext>
            </a:extLst>
          </p:cNvPr>
          <p:cNvCxnSpPr/>
          <p:nvPr/>
        </p:nvCxnSpPr>
        <p:spPr>
          <a:xfrm>
            <a:off x="6477383" y="3496040"/>
            <a:ext cx="5049392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30">
            <a:extLst>
              <a:ext uri="{FF2B5EF4-FFF2-40B4-BE49-F238E27FC236}">
                <a16:creationId xmlns:a16="http://schemas.microsoft.com/office/drawing/2014/main" id="{7F4CB1F2-70FD-4028-AAC7-107CB730D218}"/>
              </a:ext>
            </a:extLst>
          </p:cNvPr>
          <p:cNvSpPr>
            <a:spLocks/>
          </p:cNvSpPr>
          <p:nvPr/>
        </p:nvSpPr>
        <p:spPr bwMode="auto">
          <a:xfrm>
            <a:off x="6477383" y="5273860"/>
            <a:ext cx="5049392" cy="969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lvl="0" indent="-171450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zh-CN" sz="1200" dirty="0">
                <a:solidFill>
                  <a:srgbClr val="000000"/>
                </a:solidFill>
                <a:latin typeface="+mn-ea"/>
              </a:rPr>
              <a:t>Supporting text here. </a:t>
            </a:r>
          </a:p>
          <a:p>
            <a:pPr marL="171450" lvl="0" indent="-171450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zh-CN" sz="1200" dirty="0">
                <a:solidFill>
                  <a:srgbClr val="000000"/>
                </a:solidFill>
                <a:latin typeface="+mn-ea"/>
              </a:rPr>
              <a:t>When you copy &amp; paste, choose "keep text only" option.</a:t>
            </a:r>
            <a:endParaRPr lang="zh-CN" altLang="en-US" sz="1200" dirty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9" name="TextBox 31">
            <a:extLst>
              <a:ext uri="{FF2B5EF4-FFF2-40B4-BE49-F238E27FC236}">
                <a16:creationId xmlns:a16="http://schemas.microsoft.com/office/drawing/2014/main" id="{D1AF90D9-8CED-44F3-AD55-ACE91B4C64D8}"/>
              </a:ext>
            </a:extLst>
          </p:cNvPr>
          <p:cNvSpPr txBox="1">
            <a:spLocks/>
          </p:cNvSpPr>
          <p:nvPr/>
        </p:nvSpPr>
        <p:spPr bwMode="auto">
          <a:xfrm>
            <a:off x="6477383" y="4821224"/>
            <a:ext cx="5049392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9D970618-2614-4AF6-AB1C-09DF99FBB494}"/>
              </a:ext>
            </a:extLst>
          </p:cNvPr>
          <p:cNvCxnSpPr/>
          <p:nvPr/>
        </p:nvCxnSpPr>
        <p:spPr>
          <a:xfrm>
            <a:off x="6477383" y="5273860"/>
            <a:ext cx="5049392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archives_232650">
            <a:extLst>
              <a:ext uri="{FF2B5EF4-FFF2-40B4-BE49-F238E27FC236}">
                <a16:creationId xmlns:a16="http://schemas.microsoft.com/office/drawing/2014/main" id="{FA24EED8-548A-47A4-ACD1-97B09B0F4607}"/>
              </a:ext>
            </a:extLst>
          </p:cNvPr>
          <p:cNvSpPr>
            <a:spLocks noChangeAspect="1"/>
          </p:cNvSpPr>
          <p:nvPr/>
        </p:nvSpPr>
        <p:spPr bwMode="auto">
          <a:xfrm>
            <a:off x="11046000" y="1134000"/>
            <a:ext cx="471197" cy="544464"/>
          </a:xfrm>
          <a:custGeom>
            <a:avLst/>
            <a:gdLst>
              <a:gd name="connsiteX0" fmla="*/ 382817 w 525077"/>
              <a:gd name="connsiteY0" fmla="*/ 436659 h 606722"/>
              <a:gd name="connsiteX1" fmla="*/ 409138 w 525077"/>
              <a:gd name="connsiteY1" fmla="*/ 462945 h 606722"/>
              <a:gd name="connsiteX2" fmla="*/ 382817 w 525077"/>
              <a:gd name="connsiteY2" fmla="*/ 489231 h 606722"/>
              <a:gd name="connsiteX3" fmla="*/ 356496 w 525077"/>
              <a:gd name="connsiteY3" fmla="*/ 462945 h 606722"/>
              <a:gd name="connsiteX4" fmla="*/ 382817 w 525077"/>
              <a:gd name="connsiteY4" fmla="*/ 436659 h 606722"/>
              <a:gd name="connsiteX5" fmla="*/ 145718 w 525077"/>
              <a:gd name="connsiteY5" fmla="*/ 436659 h 606722"/>
              <a:gd name="connsiteX6" fmla="*/ 172039 w 525077"/>
              <a:gd name="connsiteY6" fmla="*/ 462945 h 606722"/>
              <a:gd name="connsiteX7" fmla="*/ 145718 w 525077"/>
              <a:gd name="connsiteY7" fmla="*/ 489231 h 606722"/>
              <a:gd name="connsiteX8" fmla="*/ 119397 w 525077"/>
              <a:gd name="connsiteY8" fmla="*/ 462945 h 606722"/>
              <a:gd name="connsiteX9" fmla="*/ 145718 w 525077"/>
              <a:gd name="connsiteY9" fmla="*/ 436659 h 606722"/>
              <a:gd name="connsiteX10" fmla="*/ 382817 w 525077"/>
              <a:gd name="connsiteY10" fmla="*/ 122713 h 606722"/>
              <a:gd name="connsiteX11" fmla="*/ 409138 w 525077"/>
              <a:gd name="connsiteY11" fmla="*/ 149020 h 606722"/>
              <a:gd name="connsiteX12" fmla="*/ 409138 w 525077"/>
              <a:gd name="connsiteY12" fmla="*/ 359474 h 606722"/>
              <a:gd name="connsiteX13" fmla="*/ 382817 w 525077"/>
              <a:gd name="connsiteY13" fmla="*/ 385781 h 606722"/>
              <a:gd name="connsiteX14" fmla="*/ 356496 w 525077"/>
              <a:gd name="connsiteY14" fmla="*/ 359474 h 606722"/>
              <a:gd name="connsiteX15" fmla="*/ 356496 w 525077"/>
              <a:gd name="connsiteY15" fmla="*/ 149020 h 606722"/>
              <a:gd name="connsiteX16" fmla="*/ 382817 w 525077"/>
              <a:gd name="connsiteY16" fmla="*/ 122713 h 606722"/>
              <a:gd name="connsiteX17" fmla="*/ 145718 w 525077"/>
              <a:gd name="connsiteY17" fmla="*/ 122713 h 606722"/>
              <a:gd name="connsiteX18" fmla="*/ 172039 w 525077"/>
              <a:gd name="connsiteY18" fmla="*/ 149020 h 606722"/>
              <a:gd name="connsiteX19" fmla="*/ 172039 w 525077"/>
              <a:gd name="connsiteY19" fmla="*/ 359474 h 606722"/>
              <a:gd name="connsiteX20" fmla="*/ 145718 w 525077"/>
              <a:gd name="connsiteY20" fmla="*/ 385781 h 606722"/>
              <a:gd name="connsiteX21" fmla="*/ 119397 w 525077"/>
              <a:gd name="connsiteY21" fmla="*/ 359474 h 606722"/>
              <a:gd name="connsiteX22" fmla="*/ 119397 w 525077"/>
              <a:gd name="connsiteY22" fmla="*/ 149020 h 606722"/>
              <a:gd name="connsiteX23" fmla="*/ 145718 w 525077"/>
              <a:gd name="connsiteY23" fmla="*/ 122713 h 606722"/>
              <a:gd name="connsiteX24" fmla="*/ 289731 w 525077"/>
              <a:gd name="connsiteY24" fmla="*/ 52611 h 606722"/>
              <a:gd name="connsiteX25" fmla="*/ 289731 w 525077"/>
              <a:gd name="connsiteY25" fmla="*/ 554111 h 606722"/>
              <a:gd name="connsiteX26" fmla="*/ 474163 w 525077"/>
              <a:gd name="connsiteY26" fmla="*/ 554111 h 606722"/>
              <a:gd name="connsiteX27" fmla="*/ 474163 w 525077"/>
              <a:gd name="connsiteY27" fmla="*/ 52611 h 606722"/>
              <a:gd name="connsiteX28" fmla="*/ 52695 w 525077"/>
              <a:gd name="connsiteY28" fmla="*/ 52611 h 606722"/>
              <a:gd name="connsiteX29" fmla="*/ 52695 w 525077"/>
              <a:gd name="connsiteY29" fmla="*/ 554111 h 606722"/>
              <a:gd name="connsiteX30" fmla="*/ 237037 w 525077"/>
              <a:gd name="connsiteY30" fmla="*/ 554111 h 606722"/>
              <a:gd name="connsiteX31" fmla="*/ 237037 w 525077"/>
              <a:gd name="connsiteY31" fmla="*/ 52611 h 606722"/>
              <a:gd name="connsiteX32" fmla="*/ 26347 w 525077"/>
              <a:gd name="connsiteY32" fmla="*/ 0 h 606722"/>
              <a:gd name="connsiteX33" fmla="*/ 498730 w 525077"/>
              <a:gd name="connsiteY33" fmla="*/ 0 h 606722"/>
              <a:gd name="connsiteX34" fmla="*/ 525077 w 525077"/>
              <a:gd name="connsiteY34" fmla="*/ 26306 h 606722"/>
              <a:gd name="connsiteX35" fmla="*/ 525077 w 525077"/>
              <a:gd name="connsiteY35" fmla="*/ 580416 h 606722"/>
              <a:gd name="connsiteX36" fmla="*/ 498730 w 525077"/>
              <a:gd name="connsiteY36" fmla="*/ 606722 h 606722"/>
              <a:gd name="connsiteX37" fmla="*/ 26347 w 525077"/>
              <a:gd name="connsiteY37" fmla="*/ 606722 h 606722"/>
              <a:gd name="connsiteX38" fmla="*/ 0 w 525077"/>
              <a:gd name="connsiteY38" fmla="*/ 580416 h 606722"/>
              <a:gd name="connsiteX39" fmla="*/ 0 w 525077"/>
              <a:gd name="connsiteY39" fmla="*/ 26306 h 606722"/>
              <a:gd name="connsiteX40" fmla="*/ 26347 w 525077"/>
              <a:gd name="connsiteY40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525077" h="606722">
                <a:moveTo>
                  <a:pt x="382817" y="436659"/>
                </a:moveTo>
                <a:cubicBezTo>
                  <a:pt x="397354" y="436659"/>
                  <a:pt x="409138" y="448428"/>
                  <a:pt x="409138" y="462945"/>
                </a:cubicBezTo>
                <a:cubicBezTo>
                  <a:pt x="409138" y="477462"/>
                  <a:pt x="397354" y="489231"/>
                  <a:pt x="382817" y="489231"/>
                </a:cubicBezTo>
                <a:cubicBezTo>
                  <a:pt x="368280" y="489231"/>
                  <a:pt x="356496" y="477462"/>
                  <a:pt x="356496" y="462945"/>
                </a:cubicBezTo>
                <a:cubicBezTo>
                  <a:pt x="356496" y="448428"/>
                  <a:pt x="368280" y="436659"/>
                  <a:pt x="382817" y="436659"/>
                </a:cubicBezTo>
                <a:close/>
                <a:moveTo>
                  <a:pt x="145718" y="436659"/>
                </a:moveTo>
                <a:cubicBezTo>
                  <a:pt x="160255" y="436659"/>
                  <a:pt x="172039" y="448428"/>
                  <a:pt x="172039" y="462945"/>
                </a:cubicBezTo>
                <a:cubicBezTo>
                  <a:pt x="172039" y="477462"/>
                  <a:pt x="160255" y="489231"/>
                  <a:pt x="145718" y="489231"/>
                </a:cubicBezTo>
                <a:cubicBezTo>
                  <a:pt x="131181" y="489231"/>
                  <a:pt x="119397" y="477462"/>
                  <a:pt x="119397" y="462945"/>
                </a:cubicBezTo>
                <a:cubicBezTo>
                  <a:pt x="119397" y="448428"/>
                  <a:pt x="131181" y="436659"/>
                  <a:pt x="145718" y="436659"/>
                </a:cubicBezTo>
                <a:close/>
                <a:moveTo>
                  <a:pt x="382817" y="122713"/>
                </a:moveTo>
                <a:cubicBezTo>
                  <a:pt x="397311" y="122713"/>
                  <a:pt x="409138" y="134534"/>
                  <a:pt x="409138" y="149020"/>
                </a:cubicBezTo>
                <a:lnTo>
                  <a:pt x="409138" y="359474"/>
                </a:lnTo>
                <a:cubicBezTo>
                  <a:pt x="409138" y="373961"/>
                  <a:pt x="397311" y="385781"/>
                  <a:pt x="382817" y="385781"/>
                </a:cubicBezTo>
                <a:cubicBezTo>
                  <a:pt x="368234" y="385781"/>
                  <a:pt x="356496" y="373961"/>
                  <a:pt x="356496" y="359474"/>
                </a:cubicBezTo>
                <a:lnTo>
                  <a:pt x="356496" y="149020"/>
                </a:lnTo>
                <a:cubicBezTo>
                  <a:pt x="356496" y="134534"/>
                  <a:pt x="368234" y="122713"/>
                  <a:pt x="382817" y="122713"/>
                </a:cubicBezTo>
                <a:close/>
                <a:moveTo>
                  <a:pt x="145718" y="122713"/>
                </a:moveTo>
                <a:cubicBezTo>
                  <a:pt x="160301" y="122713"/>
                  <a:pt x="172039" y="134534"/>
                  <a:pt x="172039" y="149020"/>
                </a:cubicBezTo>
                <a:lnTo>
                  <a:pt x="172039" y="359474"/>
                </a:lnTo>
                <a:cubicBezTo>
                  <a:pt x="172039" y="373961"/>
                  <a:pt x="160301" y="385781"/>
                  <a:pt x="145718" y="385781"/>
                </a:cubicBezTo>
                <a:cubicBezTo>
                  <a:pt x="131224" y="385781"/>
                  <a:pt x="119397" y="373961"/>
                  <a:pt x="119397" y="359474"/>
                </a:cubicBezTo>
                <a:lnTo>
                  <a:pt x="119397" y="149020"/>
                </a:lnTo>
                <a:cubicBezTo>
                  <a:pt x="119397" y="134534"/>
                  <a:pt x="131224" y="122713"/>
                  <a:pt x="145718" y="122713"/>
                </a:cubicBezTo>
                <a:close/>
                <a:moveTo>
                  <a:pt x="289731" y="52611"/>
                </a:moveTo>
                <a:lnTo>
                  <a:pt x="289731" y="554111"/>
                </a:lnTo>
                <a:lnTo>
                  <a:pt x="474163" y="554111"/>
                </a:lnTo>
                <a:lnTo>
                  <a:pt x="474163" y="52611"/>
                </a:lnTo>
                <a:close/>
                <a:moveTo>
                  <a:pt x="52695" y="52611"/>
                </a:moveTo>
                <a:lnTo>
                  <a:pt x="52695" y="554111"/>
                </a:lnTo>
                <a:lnTo>
                  <a:pt x="237037" y="554111"/>
                </a:lnTo>
                <a:lnTo>
                  <a:pt x="237037" y="52611"/>
                </a:lnTo>
                <a:close/>
                <a:moveTo>
                  <a:pt x="26347" y="0"/>
                </a:moveTo>
                <a:lnTo>
                  <a:pt x="498730" y="0"/>
                </a:lnTo>
                <a:cubicBezTo>
                  <a:pt x="513239" y="0"/>
                  <a:pt x="525077" y="11820"/>
                  <a:pt x="525077" y="26306"/>
                </a:cubicBezTo>
                <a:lnTo>
                  <a:pt x="525077" y="580416"/>
                </a:lnTo>
                <a:cubicBezTo>
                  <a:pt x="525077" y="594902"/>
                  <a:pt x="513328" y="606722"/>
                  <a:pt x="498730" y="606722"/>
                </a:cubicBezTo>
                <a:lnTo>
                  <a:pt x="26347" y="606722"/>
                </a:lnTo>
                <a:cubicBezTo>
                  <a:pt x="11749" y="606722"/>
                  <a:pt x="0" y="594902"/>
                  <a:pt x="0" y="580416"/>
                </a:cubicBezTo>
                <a:lnTo>
                  <a:pt x="0" y="26306"/>
                </a:lnTo>
                <a:cubicBezTo>
                  <a:pt x="0" y="11820"/>
                  <a:pt x="11749" y="0"/>
                  <a:pt x="26347" y="0"/>
                </a:cubicBezTo>
                <a:close/>
              </a:path>
            </a:pathLst>
          </a:custGeom>
          <a:solidFill>
            <a:srgbClr val="1A3172"/>
          </a:solidFill>
          <a:ln>
            <a:noFill/>
          </a:ln>
        </p:spPr>
      </p:sp>
      <p:sp>
        <p:nvSpPr>
          <p:cNvPr id="12" name="archives_232650">
            <a:extLst>
              <a:ext uri="{FF2B5EF4-FFF2-40B4-BE49-F238E27FC236}">
                <a16:creationId xmlns:a16="http://schemas.microsoft.com/office/drawing/2014/main" id="{3A27DCD3-1057-42E8-BC98-C0C54D135738}"/>
              </a:ext>
            </a:extLst>
          </p:cNvPr>
          <p:cNvSpPr>
            <a:spLocks noChangeAspect="1"/>
          </p:cNvSpPr>
          <p:nvPr/>
        </p:nvSpPr>
        <p:spPr bwMode="auto">
          <a:xfrm>
            <a:off x="11046000" y="2911820"/>
            <a:ext cx="471197" cy="544464"/>
          </a:xfrm>
          <a:custGeom>
            <a:avLst/>
            <a:gdLst>
              <a:gd name="connsiteX0" fmla="*/ 382817 w 525077"/>
              <a:gd name="connsiteY0" fmla="*/ 436659 h 606722"/>
              <a:gd name="connsiteX1" fmla="*/ 409138 w 525077"/>
              <a:gd name="connsiteY1" fmla="*/ 462945 h 606722"/>
              <a:gd name="connsiteX2" fmla="*/ 382817 w 525077"/>
              <a:gd name="connsiteY2" fmla="*/ 489231 h 606722"/>
              <a:gd name="connsiteX3" fmla="*/ 356496 w 525077"/>
              <a:gd name="connsiteY3" fmla="*/ 462945 h 606722"/>
              <a:gd name="connsiteX4" fmla="*/ 382817 w 525077"/>
              <a:gd name="connsiteY4" fmla="*/ 436659 h 606722"/>
              <a:gd name="connsiteX5" fmla="*/ 145718 w 525077"/>
              <a:gd name="connsiteY5" fmla="*/ 436659 h 606722"/>
              <a:gd name="connsiteX6" fmla="*/ 172039 w 525077"/>
              <a:gd name="connsiteY6" fmla="*/ 462945 h 606722"/>
              <a:gd name="connsiteX7" fmla="*/ 145718 w 525077"/>
              <a:gd name="connsiteY7" fmla="*/ 489231 h 606722"/>
              <a:gd name="connsiteX8" fmla="*/ 119397 w 525077"/>
              <a:gd name="connsiteY8" fmla="*/ 462945 h 606722"/>
              <a:gd name="connsiteX9" fmla="*/ 145718 w 525077"/>
              <a:gd name="connsiteY9" fmla="*/ 436659 h 606722"/>
              <a:gd name="connsiteX10" fmla="*/ 382817 w 525077"/>
              <a:gd name="connsiteY10" fmla="*/ 122713 h 606722"/>
              <a:gd name="connsiteX11" fmla="*/ 409138 w 525077"/>
              <a:gd name="connsiteY11" fmla="*/ 149020 h 606722"/>
              <a:gd name="connsiteX12" fmla="*/ 409138 w 525077"/>
              <a:gd name="connsiteY12" fmla="*/ 359474 h 606722"/>
              <a:gd name="connsiteX13" fmla="*/ 382817 w 525077"/>
              <a:gd name="connsiteY13" fmla="*/ 385781 h 606722"/>
              <a:gd name="connsiteX14" fmla="*/ 356496 w 525077"/>
              <a:gd name="connsiteY14" fmla="*/ 359474 h 606722"/>
              <a:gd name="connsiteX15" fmla="*/ 356496 w 525077"/>
              <a:gd name="connsiteY15" fmla="*/ 149020 h 606722"/>
              <a:gd name="connsiteX16" fmla="*/ 382817 w 525077"/>
              <a:gd name="connsiteY16" fmla="*/ 122713 h 606722"/>
              <a:gd name="connsiteX17" fmla="*/ 145718 w 525077"/>
              <a:gd name="connsiteY17" fmla="*/ 122713 h 606722"/>
              <a:gd name="connsiteX18" fmla="*/ 172039 w 525077"/>
              <a:gd name="connsiteY18" fmla="*/ 149020 h 606722"/>
              <a:gd name="connsiteX19" fmla="*/ 172039 w 525077"/>
              <a:gd name="connsiteY19" fmla="*/ 359474 h 606722"/>
              <a:gd name="connsiteX20" fmla="*/ 145718 w 525077"/>
              <a:gd name="connsiteY20" fmla="*/ 385781 h 606722"/>
              <a:gd name="connsiteX21" fmla="*/ 119397 w 525077"/>
              <a:gd name="connsiteY21" fmla="*/ 359474 h 606722"/>
              <a:gd name="connsiteX22" fmla="*/ 119397 w 525077"/>
              <a:gd name="connsiteY22" fmla="*/ 149020 h 606722"/>
              <a:gd name="connsiteX23" fmla="*/ 145718 w 525077"/>
              <a:gd name="connsiteY23" fmla="*/ 122713 h 606722"/>
              <a:gd name="connsiteX24" fmla="*/ 289731 w 525077"/>
              <a:gd name="connsiteY24" fmla="*/ 52611 h 606722"/>
              <a:gd name="connsiteX25" fmla="*/ 289731 w 525077"/>
              <a:gd name="connsiteY25" fmla="*/ 554111 h 606722"/>
              <a:gd name="connsiteX26" fmla="*/ 474163 w 525077"/>
              <a:gd name="connsiteY26" fmla="*/ 554111 h 606722"/>
              <a:gd name="connsiteX27" fmla="*/ 474163 w 525077"/>
              <a:gd name="connsiteY27" fmla="*/ 52611 h 606722"/>
              <a:gd name="connsiteX28" fmla="*/ 52695 w 525077"/>
              <a:gd name="connsiteY28" fmla="*/ 52611 h 606722"/>
              <a:gd name="connsiteX29" fmla="*/ 52695 w 525077"/>
              <a:gd name="connsiteY29" fmla="*/ 554111 h 606722"/>
              <a:gd name="connsiteX30" fmla="*/ 237037 w 525077"/>
              <a:gd name="connsiteY30" fmla="*/ 554111 h 606722"/>
              <a:gd name="connsiteX31" fmla="*/ 237037 w 525077"/>
              <a:gd name="connsiteY31" fmla="*/ 52611 h 606722"/>
              <a:gd name="connsiteX32" fmla="*/ 26347 w 525077"/>
              <a:gd name="connsiteY32" fmla="*/ 0 h 606722"/>
              <a:gd name="connsiteX33" fmla="*/ 498730 w 525077"/>
              <a:gd name="connsiteY33" fmla="*/ 0 h 606722"/>
              <a:gd name="connsiteX34" fmla="*/ 525077 w 525077"/>
              <a:gd name="connsiteY34" fmla="*/ 26306 h 606722"/>
              <a:gd name="connsiteX35" fmla="*/ 525077 w 525077"/>
              <a:gd name="connsiteY35" fmla="*/ 580416 h 606722"/>
              <a:gd name="connsiteX36" fmla="*/ 498730 w 525077"/>
              <a:gd name="connsiteY36" fmla="*/ 606722 h 606722"/>
              <a:gd name="connsiteX37" fmla="*/ 26347 w 525077"/>
              <a:gd name="connsiteY37" fmla="*/ 606722 h 606722"/>
              <a:gd name="connsiteX38" fmla="*/ 0 w 525077"/>
              <a:gd name="connsiteY38" fmla="*/ 580416 h 606722"/>
              <a:gd name="connsiteX39" fmla="*/ 0 w 525077"/>
              <a:gd name="connsiteY39" fmla="*/ 26306 h 606722"/>
              <a:gd name="connsiteX40" fmla="*/ 26347 w 525077"/>
              <a:gd name="connsiteY40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525077" h="606722">
                <a:moveTo>
                  <a:pt x="382817" y="436659"/>
                </a:moveTo>
                <a:cubicBezTo>
                  <a:pt x="397354" y="436659"/>
                  <a:pt x="409138" y="448428"/>
                  <a:pt x="409138" y="462945"/>
                </a:cubicBezTo>
                <a:cubicBezTo>
                  <a:pt x="409138" y="477462"/>
                  <a:pt x="397354" y="489231"/>
                  <a:pt x="382817" y="489231"/>
                </a:cubicBezTo>
                <a:cubicBezTo>
                  <a:pt x="368280" y="489231"/>
                  <a:pt x="356496" y="477462"/>
                  <a:pt x="356496" y="462945"/>
                </a:cubicBezTo>
                <a:cubicBezTo>
                  <a:pt x="356496" y="448428"/>
                  <a:pt x="368280" y="436659"/>
                  <a:pt x="382817" y="436659"/>
                </a:cubicBezTo>
                <a:close/>
                <a:moveTo>
                  <a:pt x="145718" y="436659"/>
                </a:moveTo>
                <a:cubicBezTo>
                  <a:pt x="160255" y="436659"/>
                  <a:pt x="172039" y="448428"/>
                  <a:pt x="172039" y="462945"/>
                </a:cubicBezTo>
                <a:cubicBezTo>
                  <a:pt x="172039" y="477462"/>
                  <a:pt x="160255" y="489231"/>
                  <a:pt x="145718" y="489231"/>
                </a:cubicBezTo>
                <a:cubicBezTo>
                  <a:pt x="131181" y="489231"/>
                  <a:pt x="119397" y="477462"/>
                  <a:pt x="119397" y="462945"/>
                </a:cubicBezTo>
                <a:cubicBezTo>
                  <a:pt x="119397" y="448428"/>
                  <a:pt x="131181" y="436659"/>
                  <a:pt x="145718" y="436659"/>
                </a:cubicBezTo>
                <a:close/>
                <a:moveTo>
                  <a:pt x="382817" y="122713"/>
                </a:moveTo>
                <a:cubicBezTo>
                  <a:pt x="397311" y="122713"/>
                  <a:pt x="409138" y="134534"/>
                  <a:pt x="409138" y="149020"/>
                </a:cubicBezTo>
                <a:lnTo>
                  <a:pt x="409138" y="359474"/>
                </a:lnTo>
                <a:cubicBezTo>
                  <a:pt x="409138" y="373961"/>
                  <a:pt x="397311" y="385781"/>
                  <a:pt x="382817" y="385781"/>
                </a:cubicBezTo>
                <a:cubicBezTo>
                  <a:pt x="368234" y="385781"/>
                  <a:pt x="356496" y="373961"/>
                  <a:pt x="356496" y="359474"/>
                </a:cubicBezTo>
                <a:lnTo>
                  <a:pt x="356496" y="149020"/>
                </a:lnTo>
                <a:cubicBezTo>
                  <a:pt x="356496" y="134534"/>
                  <a:pt x="368234" y="122713"/>
                  <a:pt x="382817" y="122713"/>
                </a:cubicBezTo>
                <a:close/>
                <a:moveTo>
                  <a:pt x="145718" y="122713"/>
                </a:moveTo>
                <a:cubicBezTo>
                  <a:pt x="160301" y="122713"/>
                  <a:pt x="172039" y="134534"/>
                  <a:pt x="172039" y="149020"/>
                </a:cubicBezTo>
                <a:lnTo>
                  <a:pt x="172039" y="359474"/>
                </a:lnTo>
                <a:cubicBezTo>
                  <a:pt x="172039" y="373961"/>
                  <a:pt x="160301" y="385781"/>
                  <a:pt x="145718" y="385781"/>
                </a:cubicBezTo>
                <a:cubicBezTo>
                  <a:pt x="131224" y="385781"/>
                  <a:pt x="119397" y="373961"/>
                  <a:pt x="119397" y="359474"/>
                </a:cubicBezTo>
                <a:lnTo>
                  <a:pt x="119397" y="149020"/>
                </a:lnTo>
                <a:cubicBezTo>
                  <a:pt x="119397" y="134534"/>
                  <a:pt x="131224" y="122713"/>
                  <a:pt x="145718" y="122713"/>
                </a:cubicBezTo>
                <a:close/>
                <a:moveTo>
                  <a:pt x="289731" y="52611"/>
                </a:moveTo>
                <a:lnTo>
                  <a:pt x="289731" y="554111"/>
                </a:lnTo>
                <a:lnTo>
                  <a:pt x="474163" y="554111"/>
                </a:lnTo>
                <a:lnTo>
                  <a:pt x="474163" y="52611"/>
                </a:lnTo>
                <a:close/>
                <a:moveTo>
                  <a:pt x="52695" y="52611"/>
                </a:moveTo>
                <a:lnTo>
                  <a:pt x="52695" y="554111"/>
                </a:lnTo>
                <a:lnTo>
                  <a:pt x="237037" y="554111"/>
                </a:lnTo>
                <a:lnTo>
                  <a:pt x="237037" y="52611"/>
                </a:lnTo>
                <a:close/>
                <a:moveTo>
                  <a:pt x="26347" y="0"/>
                </a:moveTo>
                <a:lnTo>
                  <a:pt x="498730" y="0"/>
                </a:lnTo>
                <a:cubicBezTo>
                  <a:pt x="513239" y="0"/>
                  <a:pt x="525077" y="11820"/>
                  <a:pt x="525077" y="26306"/>
                </a:cubicBezTo>
                <a:lnTo>
                  <a:pt x="525077" y="580416"/>
                </a:lnTo>
                <a:cubicBezTo>
                  <a:pt x="525077" y="594902"/>
                  <a:pt x="513328" y="606722"/>
                  <a:pt x="498730" y="606722"/>
                </a:cubicBezTo>
                <a:lnTo>
                  <a:pt x="26347" y="606722"/>
                </a:lnTo>
                <a:cubicBezTo>
                  <a:pt x="11749" y="606722"/>
                  <a:pt x="0" y="594902"/>
                  <a:pt x="0" y="580416"/>
                </a:cubicBezTo>
                <a:lnTo>
                  <a:pt x="0" y="26306"/>
                </a:lnTo>
                <a:cubicBezTo>
                  <a:pt x="0" y="11820"/>
                  <a:pt x="11749" y="0"/>
                  <a:pt x="26347" y="0"/>
                </a:cubicBezTo>
                <a:close/>
              </a:path>
            </a:pathLst>
          </a:custGeom>
          <a:solidFill>
            <a:srgbClr val="1A3172"/>
          </a:solidFill>
          <a:ln>
            <a:noFill/>
          </a:ln>
        </p:spPr>
      </p:sp>
      <p:sp>
        <p:nvSpPr>
          <p:cNvPr id="13" name="archives_232650">
            <a:extLst>
              <a:ext uri="{FF2B5EF4-FFF2-40B4-BE49-F238E27FC236}">
                <a16:creationId xmlns:a16="http://schemas.microsoft.com/office/drawing/2014/main" id="{E57186E9-65CB-48FF-8451-B4619DE10FA0}"/>
              </a:ext>
            </a:extLst>
          </p:cNvPr>
          <p:cNvSpPr>
            <a:spLocks noChangeAspect="1"/>
          </p:cNvSpPr>
          <p:nvPr/>
        </p:nvSpPr>
        <p:spPr bwMode="auto">
          <a:xfrm>
            <a:off x="11046000" y="4689640"/>
            <a:ext cx="471197" cy="544464"/>
          </a:xfrm>
          <a:custGeom>
            <a:avLst/>
            <a:gdLst>
              <a:gd name="connsiteX0" fmla="*/ 382817 w 525077"/>
              <a:gd name="connsiteY0" fmla="*/ 436659 h 606722"/>
              <a:gd name="connsiteX1" fmla="*/ 409138 w 525077"/>
              <a:gd name="connsiteY1" fmla="*/ 462945 h 606722"/>
              <a:gd name="connsiteX2" fmla="*/ 382817 w 525077"/>
              <a:gd name="connsiteY2" fmla="*/ 489231 h 606722"/>
              <a:gd name="connsiteX3" fmla="*/ 356496 w 525077"/>
              <a:gd name="connsiteY3" fmla="*/ 462945 h 606722"/>
              <a:gd name="connsiteX4" fmla="*/ 382817 w 525077"/>
              <a:gd name="connsiteY4" fmla="*/ 436659 h 606722"/>
              <a:gd name="connsiteX5" fmla="*/ 145718 w 525077"/>
              <a:gd name="connsiteY5" fmla="*/ 436659 h 606722"/>
              <a:gd name="connsiteX6" fmla="*/ 172039 w 525077"/>
              <a:gd name="connsiteY6" fmla="*/ 462945 h 606722"/>
              <a:gd name="connsiteX7" fmla="*/ 145718 w 525077"/>
              <a:gd name="connsiteY7" fmla="*/ 489231 h 606722"/>
              <a:gd name="connsiteX8" fmla="*/ 119397 w 525077"/>
              <a:gd name="connsiteY8" fmla="*/ 462945 h 606722"/>
              <a:gd name="connsiteX9" fmla="*/ 145718 w 525077"/>
              <a:gd name="connsiteY9" fmla="*/ 436659 h 606722"/>
              <a:gd name="connsiteX10" fmla="*/ 382817 w 525077"/>
              <a:gd name="connsiteY10" fmla="*/ 122713 h 606722"/>
              <a:gd name="connsiteX11" fmla="*/ 409138 w 525077"/>
              <a:gd name="connsiteY11" fmla="*/ 149020 h 606722"/>
              <a:gd name="connsiteX12" fmla="*/ 409138 w 525077"/>
              <a:gd name="connsiteY12" fmla="*/ 359474 h 606722"/>
              <a:gd name="connsiteX13" fmla="*/ 382817 w 525077"/>
              <a:gd name="connsiteY13" fmla="*/ 385781 h 606722"/>
              <a:gd name="connsiteX14" fmla="*/ 356496 w 525077"/>
              <a:gd name="connsiteY14" fmla="*/ 359474 h 606722"/>
              <a:gd name="connsiteX15" fmla="*/ 356496 w 525077"/>
              <a:gd name="connsiteY15" fmla="*/ 149020 h 606722"/>
              <a:gd name="connsiteX16" fmla="*/ 382817 w 525077"/>
              <a:gd name="connsiteY16" fmla="*/ 122713 h 606722"/>
              <a:gd name="connsiteX17" fmla="*/ 145718 w 525077"/>
              <a:gd name="connsiteY17" fmla="*/ 122713 h 606722"/>
              <a:gd name="connsiteX18" fmla="*/ 172039 w 525077"/>
              <a:gd name="connsiteY18" fmla="*/ 149020 h 606722"/>
              <a:gd name="connsiteX19" fmla="*/ 172039 w 525077"/>
              <a:gd name="connsiteY19" fmla="*/ 359474 h 606722"/>
              <a:gd name="connsiteX20" fmla="*/ 145718 w 525077"/>
              <a:gd name="connsiteY20" fmla="*/ 385781 h 606722"/>
              <a:gd name="connsiteX21" fmla="*/ 119397 w 525077"/>
              <a:gd name="connsiteY21" fmla="*/ 359474 h 606722"/>
              <a:gd name="connsiteX22" fmla="*/ 119397 w 525077"/>
              <a:gd name="connsiteY22" fmla="*/ 149020 h 606722"/>
              <a:gd name="connsiteX23" fmla="*/ 145718 w 525077"/>
              <a:gd name="connsiteY23" fmla="*/ 122713 h 606722"/>
              <a:gd name="connsiteX24" fmla="*/ 289731 w 525077"/>
              <a:gd name="connsiteY24" fmla="*/ 52611 h 606722"/>
              <a:gd name="connsiteX25" fmla="*/ 289731 w 525077"/>
              <a:gd name="connsiteY25" fmla="*/ 554111 h 606722"/>
              <a:gd name="connsiteX26" fmla="*/ 474163 w 525077"/>
              <a:gd name="connsiteY26" fmla="*/ 554111 h 606722"/>
              <a:gd name="connsiteX27" fmla="*/ 474163 w 525077"/>
              <a:gd name="connsiteY27" fmla="*/ 52611 h 606722"/>
              <a:gd name="connsiteX28" fmla="*/ 52695 w 525077"/>
              <a:gd name="connsiteY28" fmla="*/ 52611 h 606722"/>
              <a:gd name="connsiteX29" fmla="*/ 52695 w 525077"/>
              <a:gd name="connsiteY29" fmla="*/ 554111 h 606722"/>
              <a:gd name="connsiteX30" fmla="*/ 237037 w 525077"/>
              <a:gd name="connsiteY30" fmla="*/ 554111 h 606722"/>
              <a:gd name="connsiteX31" fmla="*/ 237037 w 525077"/>
              <a:gd name="connsiteY31" fmla="*/ 52611 h 606722"/>
              <a:gd name="connsiteX32" fmla="*/ 26347 w 525077"/>
              <a:gd name="connsiteY32" fmla="*/ 0 h 606722"/>
              <a:gd name="connsiteX33" fmla="*/ 498730 w 525077"/>
              <a:gd name="connsiteY33" fmla="*/ 0 h 606722"/>
              <a:gd name="connsiteX34" fmla="*/ 525077 w 525077"/>
              <a:gd name="connsiteY34" fmla="*/ 26306 h 606722"/>
              <a:gd name="connsiteX35" fmla="*/ 525077 w 525077"/>
              <a:gd name="connsiteY35" fmla="*/ 580416 h 606722"/>
              <a:gd name="connsiteX36" fmla="*/ 498730 w 525077"/>
              <a:gd name="connsiteY36" fmla="*/ 606722 h 606722"/>
              <a:gd name="connsiteX37" fmla="*/ 26347 w 525077"/>
              <a:gd name="connsiteY37" fmla="*/ 606722 h 606722"/>
              <a:gd name="connsiteX38" fmla="*/ 0 w 525077"/>
              <a:gd name="connsiteY38" fmla="*/ 580416 h 606722"/>
              <a:gd name="connsiteX39" fmla="*/ 0 w 525077"/>
              <a:gd name="connsiteY39" fmla="*/ 26306 h 606722"/>
              <a:gd name="connsiteX40" fmla="*/ 26347 w 525077"/>
              <a:gd name="connsiteY40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525077" h="606722">
                <a:moveTo>
                  <a:pt x="382817" y="436659"/>
                </a:moveTo>
                <a:cubicBezTo>
                  <a:pt x="397354" y="436659"/>
                  <a:pt x="409138" y="448428"/>
                  <a:pt x="409138" y="462945"/>
                </a:cubicBezTo>
                <a:cubicBezTo>
                  <a:pt x="409138" y="477462"/>
                  <a:pt x="397354" y="489231"/>
                  <a:pt x="382817" y="489231"/>
                </a:cubicBezTo>
                <a:cubicBezTo>
                  <a:pt x="368280" y="489231"/>
                  <a:pt x="356496" y="477462"/>
                  <a:pt x="356496" y="462945"/>
                </a:cubicBezTo>
                <a:cubicBezTo>
                  <a:pt x="356496" y="448428"/>
                  <a:pt x="368280" y="436659"/>
                  <a:pt x="382817" y="436659"/>
                </a:cubicBezTo>
                <a:close/>
                <a:moveTo>
                  <a:pt x="145718" y="436659"/>
                </a:moveTo>
                <a:cubicBezTo>
                  <a:pt x="160255" y="436659"/>
                  <a:pt x="172039" y="448428"/>
                  <a:pt x="172039" y="462945"/>
                </a:cubicBezTo>
                <a:cubicBezTo>
                  <a:pt x="172039" y="477462"/>
                  <a:pt x="160255" y="489231"/>
                  <a:pt x="145718" y="489231"/>
                </a:cubicBezTo>
                <a:cubicBezTo>
                  <a:pt x="131181" y="489231"/>
                  <a:pt x="119397" y="477462"/>
                  <a:pt x="119397" y="462945"/>
                </a:cubicBezTo>
                <a:cubicBezTo>
                  <a:pt x="119397" y="448428"/>
                  <a:pt x="131181" y="436659"/>
                  <a:pt x="145718" y="436659"/>
                </a:cubicBezTo>
                <a:close/>
                <a:moveTo>
                  <a:pt x="382817" y="122713"/>
                </a:moveTo>
                <a:cubicBezTo>
                  <a:pt x="397311" y="122713"/>
                  <a:pt x="409138" y="134534"/>
                  <a:pt x="409138" y="149020"/>
                </a:cubicBezTo>
                <a:lnTo>
                  <a:pt x="409138" y="359474"/>
                </a:lnTo>
                <a:cubicBezTo>
                  <a:pt x="409138" y="373961"/>
                  <a:pt x="397311" y="385781"/>
                  <a:pt x="382817" y="385781"/>
                </a:cubicBezTo>
                <a:cubicBezTo>
                  <a:pt x="368234" y="385781"/>
                  <a:pt x="356496" y="373961"/>
                  <a:pt x="356496" y="359474"/>
                </a:cubicBezTo>
                <a:lnTo>
                  <a:pt x="356496" y="149020"/>
                </a:lnTo>
                <a:cubicBezTo>
                  <a:pt x="356496" y="134534"/>
                  <a:pt x="368234" y="122713"/>
                  <a:pt x="382817" y="122713"/>
                </a:cubicBezTo>
                <a:close/>
                <a:moveTo>
                  <a:pt x="145718" y="122713"/>
                </a:moveTo>
                <a:cubicBezTo>
                  <a:pt x="160301" y="122713"/>
                  <a:pt x="172039" y="134534"/>
                  <a:pt x="172039" y="149020"/>
                </a:cubicBezTo>
                <a:lnTo>
                  <a:pt x="172039" y="359474"/>
                </a:lnTo>
                <a:cubicBezTo>
                  <a:pt x="172039" y="373961"/>
                  <a:pt x="160301" y="385781"/>
                  <a:pt x="145718" y="385781"/>
                </a:cubicBezTo>
                <a:cubicBezTo>
                  <a:pt x="131224" y="385781"/>
                  <a:pt x="119397" y="373961"/>
                  <a:pt x="119397" y="359474"/>
                </a:cubicBezTo>
                <a:lnTo>
                  <a:pt x="119397" y="149020"/>
                </a:lnTo>
                <a:cubicBezTo>
                  <a:pt x="119397" y="134534"/>
                  <a:pt x="131224" y="122713"/>
                  <a:pt x="145718" y="122713"/>
                </a:cubicBezTo>
                <a:close/>
                <a:moveTo>
                  <a:pt x="289731" y="52611"/>
                </a:moveTo>
                <a:lnTo>
                  <a:pt x="289731" y="554111"/>
                </a:lnTo>
                <a:lnTo>
                  <a:pt x="474163" y="554111"/>
                </a:lnTo>
                <a:lnTo>
                  <a:pt x="474163" y="52611"/>
                </a:lnTo>
                <a:close/>
                <a:moveTo>
                  <a:pt x="52695" y="52611"/>
                </a:moveTo>
                <a:lnTo>
                  <a:pt x="52695" y="554111"/>
                </a:lnTo>
                <a:lnTo>
                  <a:pt x="237037" y="554111"/>
                </a:lnTo>
                <a:lnTo>
                  <a:pt x="237037" y="52611"/>
                </a:lnTo>
                <a:close/>
                <a:moveTo>
                  <a:pt x="26347" y="0"/>
                </a:moveTo>
                <a:lnTo>
                  <a:pt x="498730" y="0"/>
                </a:lnTo>
                <a:cubicBezTo>
                  <a:pt x="513239" y="0"/>
                  <a:pt x="525077" y="11820"/>
                  <a:pt x="525077" y="26306"/>
                </a:cubicBezTo>
                <a:lnTo>
                  <a:pt x="525077" y="580416"/>
                </a:lnTo>
                <a:cubicBezTo>
                  <a:pt x="525077" y="594902"/>
                  <a:pt x="513328" y="606722"/>
                  <a:pt x="498730" y="606722"/>
                </a:cubicBezTo>
                <a:lnTo>
                  <a:pt x="26347" y="606722"/>
                </a:lnTo>
                <a:cubicBezTo>
                  <a:pt x="11749" y="606722"/>
                  <a:pt x="0" y="594902"/>
                  <a:pt x="0" y="580416"/>
                </a:cubicBezTo>
                <a:lnTo>
                  <a:pt x="0" y="26306"/>
                </a:lnTo>
                <a:cubicBezTo>
                  <a:pt x="0" y="11820"/>
                  <a:pt x="11749" y="0"/>
                  <a:pt x="26347" y="0"/>
                </a:cubicBezTo>
                <a:close/>
              </a:path>
            </a:pathLst>
          </a:custGeom>
          <a:solidFill>
            <a:srgbClr val="1A3172"/>
          </a:solidFill>
          <a:ln>
            <a:noFill/>
          </a:ln>
        </p:spPr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5D09B089-35B2-49F5-B2EF-FBA83EC00E91}"/>
              </a:ext>
            </a:extLst>
          </p:cNvPr>
          <p:cNvCxnSpPr/>
          <p:nvPr/>
        </p:nvCxnSpPr>
        <p:spPr>
          <a:xfrm>
            <a:off x="5646000" y="1134847"/>
            <a:ext cx="0" cy="5008778"/>
          </a:xfrm>
          <a:prstGeom prst="line">
            <a:avLst/>
          </a:prstGeom>
          <a:ln w="25400" cap="rnd">
            <a:solidFill>
              <a:schemeClr val="tx1">
                <a:lumMod val="75000"/>
                <a:lumOff val="2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iṡ1îḋe">
            <a:extLst>
              <a:ext uri="{FF2B5EF4-FFF2-40B4-BE49-F238E27FC236}">
                <a16:creationId xmlns:a16="http://schemas.microsoft.com/office/drawing/2014/main" id="{87065A5E-39B2-434E-B5B8-057F396A48D9}"/>
              </a:ext>
            </a:extLst>
          </p:cNvPr>
          <p:cNvSpPr/>
          <p:nvPr/>
        </p:nvSpPr>
        <p:spPr bwMode="auto">
          <a:xfrm>
            <a:off x="1418001" y="2738346"/>
            <a:ext cx="1827684" cy="1587805"/>
          </a:xfrm>
          <a:custGeom>
            <a:avLst/>
            <a:gdLst>
              <a:gd name="T0" fmla="*/ 188 w 2781"/>
              <a:gd name="T1" fmla="*/ 699 h 2416"/>
              <a:gd name="T2" fmla="*/ 659 w 2781"/>
              <a:gd name="T3" fmla="*/ 2416 h 2416"/>
              <a:gd name="T4" fmla="*/ 2781 w 2781"/>
              <a:gd name="T5" fmla="*/ 1834 h 2416"/>
              <a:gd name="T6" fmla="*/ 2597 w 2781"/>
              <a:gd name="T7" fmla="*/ 1803 h 2416"/>
              <a:gd name="T8" fmla="*/ 680 w 2781"/>
              <a:gd name="T9" fmla="*/ 2327 h 2416"/>
              <a:gd name="T10" fmla="*/ 235 w 2781"/>
              <a:gd name="T11" fmla="*/ 703 h 2416"/>
              <a:gd name="T12" fmla="*/ 188 w 2781"/>
              <a:gd name="T13" fmla="*/ 699 h 2416"/>
              <a:gd name="T14" fmla="*/ 42 w 2781"/>
              <a:gd name="T15" fmla="*/ 0 h 2416"/>
              <a:gd name="T16" fmla="*/ 0 w 2781"/>
              <a:gd name="T17" fmla="*/ 11 h 2416"/>
              <a:gd name="T18" fmla="*/ 117 w 2781"/>
              <a:gd name="T19" fmla="*/ 437 h 2416"/>
              <a:gd name="T20" fmla="*/ 129 w 2781"/>
              <a:gd name="T21" fmla="*/ 319 h 2416"/>
              <a:gd name="T22" fmla="*/ 42 w 2781"/>
              <a:gd name="T23" fmla="*/ 0 h 24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81" h="2416">
                <a:moveTo>
                  <a:pt x="188" y="699"/>
                </a:moveTo>
                <a:lnTo>
                  <a:pt x="659" y="2416"/>
                </a:lnTo>
                <a:lnTo>
                  <a:pt x="2781" y="1834"/>
                </a:lnTo>
                <a:lnTo>
                  <a:pt x="2597" y="1803"/>
                </a:lnTo>
                <a:lnTo>
                  <a:pt x="680" y="2327"/>
                </a:lnTo>
                <a:lnTo>
                  <a:pt x="235" y="703"/>
                </a:lnTo>
                <a:lnTo>
                  <a:pt x="188" y="699"/>
                </a:lnTo>
                <a:close/>
                <a:moveTo>
                  <a:pt x="42" y="0"/>
                </a:moveTo>
                <a:lnTo>
                  <a:pt x="0" y="11"/>
                </a:lnTo>
                <a:lnTo>
                  <a:pt x="117" y="437"/>
                </a:lnTo>
                <a:lnTo>
                  <a:pt x="129" y="319"/>
                </a:lnTo>
                <a:lnTo>
                  <a:pt x="42" y="0"/>
                </a:lnTo>
                <a:close/>
              </a:path>
            </a:pathLst>
          </a:custGeom>
          <a:solidFill>
            <a:srgbClr val="A2B2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7" name="ïSḻiḍè">
            <a:extLst>
              <a:ext uri="{FF2B5EF4-FFF2-40B4-BE49-F238E27FC236}">
                <a16:creationId xmlns:a16="http://schemas.microsoft.com/office/drawing/2014/main" id="{068BFF4D-B13E-4A53-80A4-3B57BFD0F405}"/>
              </a:ext>
            </a:extLst>
          </p:cNvPr>
          <p:cNvSpPr/>
          <p:nvPr/>
        </p:nvSpPr>
        <p:spPr bwMode="auto">
          <a:xfrm>
            <a:off x="1418001" y="2738346"/>
            <a:ext cx="1827684" cy="1587805"/>
          </a:xfrm>
          <a:custGeom>
            <a:avLst/>
            <a:gdLst>
              <a:gd name="T0" fmla="*/ 188 w 2781"/>
              <a:gd name="T1" fmla="*/ 699 h 2416"/>
              <a:gd name="T2" fmla="*/ 659 w 2781"/>
              <a:gd name="T3" fmla="*/ 2416 h 2416"/>
              <a:gd name="T4" fmla="*/ 2781 w 2781"/>
              <a:gd name="T5" fmla="*/ 1834 h 2416"/>
              <a:gd name="T6" fmla="*/ 2597 w 2781"/>
              <a:gd name="T7" fmla="*/ 1803 h 2416"/>
              <a:gd name="T8" fmla="*/ 680 w 2781"/>
              <a:gd name="T9" fmla="*/ 2327 h 2416"/>
              <a:gd name="T10" fmla="*/ 235 w 2781"/>
              <a:gd name="T11" fmla="*/ 703 h 2416"/>
              <a:gd name="T12" fmla="*/ 188 w 2781"/>
              <a:gd name="T13" fmla="*/ 699 h 2416"/>
              <a:gd name="T14" fmla="*/ 42 w 2781"/>
              <a:gd name="T15" fmla="*/ 0 h 2416"/>
              <a:gd name="T16" fmla="*/ 0 w 2781"/>
              <a:gd name="T17" fmla="*/ 11 h 2416"/>
              <a:gd name="T18" fmla="*/ 117 w 2781"/>
              <a:gd name="T19" fmla="*/ 437 h 2416"/>
              <a:gd name="T20" fmla="*/ 129 w 2781"/>
              <a:gd name="T21" fmla="*/ 319 h 2416"/>
              <a:gd name="T22" fmla="*/ 42 w 2781"/>
              <a:gd name="T23" fmla="*/ 0 h 24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81" h="2416">
                <a:moveTo>
                  <a:pt x="188" y="699"/>
                </a:moveTo>
                <a:lnTo>
                  <a:pt x="659" y="2416"/>
                </a:lnTo>
                <a:lnTo>
                  <a:pt x="2781" y="1834"/>
                </a:lnTo>
                <a:lnTo>
                  <a:pt x="2597" y="1803"/>
                </a:lnTo>
                <a:lnTo>
                  <a:pt x="680" y="2327"/>
                </a:lnTo>
                <a:lnTo>
                  <a:pt x="235" y="703"/>
                </a:lnTo>
                <a:lnTo>
                  <a:pt x="188" y="699"/>
                </a:lnTo>
                <a:moveTo>
                  <a:pt x="42" y="0"/>
                </a:moveTo>
                <a:lnTo>
                  <a:pt x="0" y="11"/>
                </a:lnTo>
                <a:lnTo>
                  <a:pt x="117" y="437"/>
                </a:lnTo>
                <a:lnTo>
                  <a:pt x="129" y="319"/>
                </a:lnTo>
                <a:lnTo>
                  <a:pt x="4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8" name="íṡlidè">
            <a:extLst>
              <a:ext uri="{FF2B5EF4-FFF2-40B4-BE49-F238E27FC236}">
                <a16:creationId xmlns:a16="http://schemas.microsoft.com/office/drawing/2014/main" id="{6DA88D54-6220-4425-9B04-F83534A1EF62}"/>
              </a:ext>
            </a:extLst>
          </p:cNvPr>
          <p:cNvSpPr/>
          <p:nvPr/>
        </p:nvSpPr>
        <p:spPr bwMode="auto">
          <a:xfrm>
            <a:off x="1431803" y="2096915"/>
            <a:ext cx="2593984" cy="2170745"/>
          </a:xfrm>
          <a:custGeom>
            <a:avLst/>
            <a:gdLst>
              <a:gd name="T0" fmla="*/ 659 w 3947"/>
              <a:gd name="T1" fmla="*/ 3303 h 3303"/>
              <a:gd name="T2" fmla="*/ 0 w 3947"/>
              <a:gd name="T3" fmla="*/ 899 h 3303"/>
              <a:gd name="T4" fmla="*/ 3288 w 3947"/>
              <a:gd name="T5" fmla="*/ 0 h 3303"/>
              <a:gd name="T6" fmla="*/ 3947 w 3947"/>
              <a:gd name="T7" fmla="*/ 2404 h 3303"/>
              <a:gd name="T8" fmla="*/ 659 w 3947"/>
              <a:gd name="T9" fmla="*/ 3303 h 3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47" h="3303">
                <a:moveTo>
                  <a:pt x="659" y="3303"/>
                </a:moveTo>
                <a:lnTo>
                  <a:pt x="0" y="899"/>
                </a:lnTo>
                <a:lnTo>
                  <a:pt x="3288" y="0"/>
                </a:lnTo>
                <a:lnTo>
                  <a:pt x="3947" y="2404"/>
                </a:lnTo>
                <a:lnTo>
                  <a:pt x="659" y="3303"/>
                </a:lnTo>
                <a:close/>
              </a:path>
            </a:pathLst>
          </a:custGeom>
          <a:solidFill>
            <a:srgbClr val="F5F5F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9" name="i$lïḋê">
            <a:extLst>
              <a:ext uri="{FF2B5EF4-FFF2-40B4-BE49-F238E27FC236}">
                <a16:creationId xmlns:a16="http://schemas.microsoft.com/office/drawing/2014/main" id="{6EB38ED5-F95B-4415-AB75-67CFAE1D6855}"/>
              </a:ext>
            </a:extLst>
          </p:cNvPr>
          <p:cNvSpPr/>
          <p:nvPr/>
        </p:nvSpPr>
        <p:spPr bwMode="auto">
          <a:xfrm>
            <a:off x="1431803" y="2096915"/>
            <a:ext cx="2593984" cy="2170745"/>
          </a:xfrm>
          <a:custGeom>
            <a:avLst/>
            <a:gdLst>
              <a:gd name="T0" fmla="*/ 659 w 3947"/>
              <a:gd name="T1" fmla="*/ 3303 h 3303"/>
              <a:gd name="T2" fmla="*/ 0 w 3947"/>
              <a:gd name="T3" fmla="*/ 899 h 3303"/>
              <a:gd name="T4" fmla="*/ 3288 w 3947"/>
              <a:gd name="T5" fmla="*/ 0 h 3303"/>
              <a:gd name="T6" fmla="*/ 3947 w 3947"/>
              <a:gd name="T7" fmla="*/ 2404 h 3303"/>
              <a:gd name="T8" fmla="*/ 659 w 3947"/>
              <a:gd name="T9" fmla="*/ 3303 h 3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47" h="3303">
                <a:moveTo>
                  <a:pt x="659" y="3303"/>
                </a:moveTo>
                <a:lnTo>
                  <a:pt x="0" y="899"/>
                </a:lnTo>
                <a:lnTo>
                  <a:pt x="3288" y="0"/>
                </a:lnTo>
                <a:lnTo>
                  <a:pt x="3947" y="2404"/>
                </a:lnTo>
                <a:lnTo>
                  <a:pt x="659" y="330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" name="ïṡ1íḍê">
            <a:extLst>
              <a:ext uri="{FF2B5EF4-FFF2-40B4-BE49-F238E27FC236}">
                <a16:creationId xmlns:a16="http://schemas.microsoft.com/office/drawing/2014/main" id="{E7F9FFBC-AE0A-41FA-98CB-2C9CD7C67544}"/>
              </a:ext>
            </a:extLst>
          </p:cNvPr>
          <p:cNvSpPr/>
          <p:nvPr/>
        </p:nvSpPr>
        <p:spPr bwMode="auto">
          <a:xfrm>
            <a:off x="2643029" y="2299992"/>
            <a:ext cx="766299" cy="249081"/>
          </a:xfrm>
          <a:custGeom>
            <a:avLst/>
            <a:gdLst>
              <a:gd name="T0" fmla="*/ 1166 w 1166"/>
              <a:gd name="T1" fmla="*/ 66 h 379"/>
              <a:gd name="T2" fmla="*/ 17 w 1166"/>
              <a:gd name="T3" fmla="*/ 379 h 379"/>
              <a:gd name="T4" fmla="*/ 0 w 1166"/>
              <a:gd name="T5" fmla="*/ 315 h 379"/>
              <a:gd name="T6" fmla="*/ 1147 w 1166"/>
              <a:gd name="T7" fmla="*/ 0 h 379"/>
              <a:gd name="T8" fmla="*/ 1166 w 1166"/>
              <a:gd name="T9" fmla="*/ 66 h 3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66" h="379">
                <a:moveTo>
                  <a:pt x="1166" y="66"/>
                </a:moveTo>
                <a:lnTo>
                  <a:pt x="17" y="379"/>
                </a:lnTo>
                <a:lnTo>
                  <a:pt x="0" y="315"/>
                </a:lnTo>
                <a:lnTo>
                  <a:pt x="1147" y="0"/>
                </a:lnTo>
                <a:lnTo>
                  <a:pt x="1166" y="66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1" name="ïŝ1ïḓê">
            <a:extLst>
              <a:ext uri="{FF2B5EF4-FFF2-40B4-BE49-F238E27FC236}">
                <a16:creationId xmlns:a16="http://schemas.microsoft.com/office/drawing/2014/main" id="{5A561728-E03C-4A4E-A32E-5D176596E46E}"/>
              </a:ext>
            </a:extLst>
          </p:cNvPr>
          <p:cNvSpPr/>
          <p:nvPr/>
        </p:nvSpPr>
        <p:spPr bwMode="auto">
          <a:xfrm>
            <a:off x="2643029" y="2299992"/>
            <a:ext cx="766299" cy="249081"/>
          </a:xfrm>
          <a:custGeom>
            <a:avLst/>
            <a:gdLst>
              <a:gd name="T0" fmla="*/ 1166 w 1166"/>
              <a:gd name="T1" fmla="*/ 66 h 379"/>
              <a:gd name="T2" fmla="*/ 17 w 1166"/>
              <a:gd name="T3" fmla="*/ 379 h 379"/>
              <a:gd name="T4" fmla="*/ 0 w 1166"/>
              <a:gd name="T5" fmla="*/ 315 h 379"/>
              <a:gd name="T6" fmla="*/ 1147 w 1166"/>
              <a:gd name="T7" fmla="*/ 0 h 379"/>
              <a:gd name="T8" fmla="*/ 1166 w 1166"/>
              <a:gd name="T9" fmla="*/ 66 h 3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66" h="379">
                <a:moveTo>
                  <a:pt x="1166" y="66"/>
                </a:moveTo>
                <a:lnTo>
                  <a:pt x="17" y="379"/>
                </a:lnTo>
                <a:lnTo>
                  <a:pt x="0" y="315"/>
                </a:lnTo>
                <a:lnTo>
                  <a:pt x="1147" y="0"/>
                </a:lnTo>
                <a:lnTo>
                  <a:pt x="1166" y="66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2" name="íŝlíḍê">
            <a:extLst>
              <a:ext uri="{FF2B5EF4-FFF2-40B4-BE49-F238E27FC236}">
                <a16:creationId xmlns:a16="http://schemas.microsoft.com/office/drawing/2014/main" id="{5A8EA726-6420-4FC6-A57D-0BABF06927C9}"/>
              </a:ext>
            </a:extLst>
          </p:cNvPr>
          <p:cNvSpPr/>
          <p:nvPr/>
        </p:nvSpPr>
        <p:spPr bwMode="auto">
          <a:xfrm>
            <a:off x="2783671" y="2399229"/>
            <a:ext cx="646689" cy="195847"/>
          </a:xfrm>
          <a:custGeom>
            <a:avLst/>
            <a:gdLst>
              <a:gd name="T0" fmla="*/ 984 w 984"/>
              <a:gd name="T1" fmla="*/ 32 h 298"/>
              <a:gd name="T2" fmla="*/ 9 w 984"/>
              <a:gd name="T3" fmla="*/ 298 h 298"/>
              <a:gd name="T4" fmla="*/ 0 w 984"/>
              <a:gd name="T5" fmla="*/ 267 h 298"/>
              <a:gd name="T6" fmla="*/ 974 w 984"/>
              <a:gd name="T7" fmla="*/ 0 h 298"/>
              <a:gd name="T8" fmla="*/ 984 w 984"/>
              <a:gd name="T9" fmla="*/ 32 h 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4" h="298">
                <a:moveTo>
                  <a:pt x="984" y="32"/>
                </a:moveTo>
                <a:lnTo>
                  <a:pt x="9" y="298"/>
                </a:lnTo>
                <a:lnTo>
                  <a:pt x="0" y="267"/>
                </a:lnTo>
                <a:lnTo>
                  <a:pt x="974" y="0"/>
                </a:lnTo>
                <a:lnTo>
                  <a:pt x="984" y="32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3" name="îş1îḋé">
            <a:extLst>
              <a:ext uri="{FF2B5EF4-FFF2-40B4-BE49-F238E27FC236}">
                <a16:creationId xmlns:a16="http://schemas.microsoft.com/office/drawing/2014/main" id="{AB48724A-6AE5-48EB-B819-02EC99E216E8}"/>
              </a:ext>
            </a:extLst>
          </p:cNvPr>
          <p:cNvSpPr/>
          <p:nvPr/>
        </p:nvSpPr>
        <p:spPr bwMode="auto">
          <a:xfrm>
            <a:off x="2783671" y="2399229"/>
            <a:ext cx="646689" cy="195847"/>
          </a:xfrm>
          <a:custGeom>
            <a:avLst/>
            <a:gdLst>
              <a:gd name="T0" fmla="*/ 984 w 984"/>
              <a:gd name="T1" fmla="*/ 32 h 298"/>
              <a:gd name="T2" fmla="*/ 9 w 984"/>
              <a:gd name="T3" fmla="*/ 298 h 298"/>
              <a:gd name="T4" fmla="*/ 0 w 984"/>
              <a:gd name="T5" fmla="*/ 267 h 298"/>
              <a:gd name="T6" fmla="*/ 974 w 984"/>
              <a:gd name="T7" fmla="*/ 0 h 298"/>
              <a:gd name="T8" fmla="*/ 984 w 984"/>
              <a:gd name="T9" fmla="*/ 32 h 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4" h="298">
                <a:moveTo>
                  <a:pt x="984" y="32"/>
                </a:moveTo>
                <a:lnTo>
                  <a:pt x="9" y="298"/>
                </a:lnTo>
                <a:lnTo>
                  <a:pt x="0" y="267"/>
                </a:lnTo>
                <a:lnTo>
                  <a:pt x="974" y="0"/>
                </a:lnTo>
                <a:lnTo>
                  <a:pt x="984" y="3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4" name="îṣlíďê">
            <a:extLst>
              <a:ext uri="{FF2B5EF4-FFF2-40B4-BE49-F238E27FC236}">
                <a16:creationId xmlns:a16="http://schemas.microsoft.com/office/drawing/2014/main" id="{40256F1B-BBC5-4208-A423-772FCBAE7F3D}"/>
              </a:ext>
            </a:extLst>
          </p:cNvPr>
          <p:cNvSpPr/>
          <p:nvPr/>
        </p:nvSpPr>
        <p:spPr bwMode="auto">
          <a:xfrm>
            <a:off x="2687062" y="2460349"/>
            <a:ext cx="759727" cy="227393"/>
          </a:xfrm>
          <a:custGeom>
            <a:avLst/>
            <a:gdLst>
              <a:gd name="T0" fmla="*/ 1156 w 1156"/>
              <a:gd name="T1" fmla="*/ 33 h 346"/>
              <a:gd name="T2" fmla="*/ 9 w 1156"/>
              <a:gd name="T3" fmla="*/ 346 h 346"/>
              <a:gd name="T4" fmla="*/ 0 w 1156"/>
              <a:gd name="T5" fmla="*/ 313 h 346"/>
              <a:gd name="T6" fmla="*/ 1147 w 1156"/>
              <a:gd name="T7" fmla="*/ 0 h 346"/>
              <a:gd name="T8" fmla="*/ 1156 w 1156"/>
              <a:gd name="T9" fmla="*/ 33 h 3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6" h="346">
                <a:moveTo>
                  <a:pt x="1156" y="33"/>
                </a:moveTo>
                <a:lnTo>
                  <a:pt x="9" y="346"/>
                </a:lnTo>
                <a:lnTo>
                  <a:pt x="0" y="313"/>
                </a:lnTo>
                <a:lnTo>
                  <a:pt x="1147" y="0"/>
                </a:lnTo>
                <a:lnTo>
                  <a:pt x="1156" y="33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5" name="íṡliḓê">
            <a:extLst>
              <a:ext uri="{FF2B5EF4-FFF2-40B4-BE49-F238E27FC236}">
                <a16:creationId xmlns:a16="http://schemas.microsoft.com/office/drawing/2014/main" id="{4FA3C001-A334-4116-883B-0D1C9D92BF67}"/>
              </a:ext>
            </a:extLst>
          </p:cNvPr>
          <p:cNvSpPr/>
          <p:nvPr/>
        </p:nvSpPr>
        <p:spPr bwMode="auto">
          <a:xfrm>
            <a:off x="2687062" y="2460349"/>
            <a:ext cx="759727" cy="227393"/>
          </a:xfrm>
          <a:custGeom>
            <a:avLst/>
            <a:gdLst>
              <a:gd name="T0" fmla="*/ 1156 w 1156"/>
              <a:gd name="T1" fmla="*/ 33 h 346"/>
              <a:gd name="T2" fmla="*/ 9 w 1156"/>
              <a:gd name="T3" fmla="*/ 346 h 346"/>
              <a:gd name="T4" fmla="*/ 0 w 1156"/>
              <a:gd name="T5" fmla="*/ 313 h 346"/>
              <a:gd name="T6" fmla="*/ 1147 w 1156"/>
              <a:gd name="T7" fmla="*/ 0 h 346"/>
              <a:gd name="T8" fmla="*/ 1156 w 1156"/>
              <a:gd name="T9" fmla="*/ 33 h 3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6" h="346">
                <a:moveTo>
                  <a:pt x="1156" y="33"/>
                </a:moveTo>
                <a:lnTo>
                  <a:pt x="9" y="346"/>
                </a:lnTo>
                <a:lnTo>
                  <a:pt x="0" y="313"/>
                </a:lnTo>
                <a:lnTo>
                  <a:pt x="1147" y="0"/>
                </a:lnTo>
                <a:lnTo>
                  <a:pt x="1156" y="3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6" name="iṩļiḋé">
            <a:extLst>
              <a:ext uri="{FF2B5EF4-FFF2-40B4-BE49-F238E27FC236}">
                <a16:creationId xmlns:a16="http://schemas.microsoft.com/office/drawing/2014/main" id="{06ACC7A8-4670-45A7-9688-8D6858883E3A}"/>
              </a:ext>
            </a:extLst>
          </p:cNvPr>
          <p:cNvSpPr/>
          <p:nvPr/>
        </p:nvSpPr>
        <p:spPr bwMode="auto">
          <a:xfrm>
            <a:off x="2702835" y="2520812"/>
            <a:ext cx="760385" cy="228050"/>
          </a:xfrm>
          <a:custGeom>
            <a:avLst/>
            <a:gdLst>
              <a:gd name="T0" fmla="*/ 1157 w 1157"/>
              <a:gd name="T1" fmla="*/ 33 h 347"/>
              <a:gd name="T2" fmla="*/ 10 w 1157"/>
              <a:gd name="T3" fmla="*/ 347 h 347"/>
              <a:gd name="T4" fmla="*/ 0 w 1157"/>
              <a:gd name="T5" fmla="*/ 314 h 347"/>
              <a:gd name="T6" fmla="*/ 1149 w 1157"/>
              <a:gd name="T7" fmla="*/ 0 h 347"/>
              <a:gd name="T8" fmla="*/ 1157 w 1157"/>
              <a:gd name="T9" fmla="*/ 33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7" h="347">
                <a:moveTo>
                  <a:pt x="1157" y="33"/>
                </a:moveTo>
                <a:lnTo>
                  <a:pt x="10" y="347"/>
                </a:lnTo>
                <a:lnTo>
                  <a:pt x="0" y="314"/>
                </a:lnTo>
                <a:lnTo>
                  <a:pt x="1149" y="0"/>
                </a:lnTo>
                <a:lnTo>
                  <a:pt x="1157" y="33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7" name="íŝļíďè">
            <a:extLst>
              <a:ext uri="{FF2B5EF4-FFF2-40B4-BE49-F238E27FC236}">
                <a16:creationId xmlns:a16="http://schemas.microsoft.com/office/drawing/2014/main" id="{7353B5A1-2020-4A09-923D-7C414CBF388F}"/>
              </a:ext>
            </a:extLst>
          </p:cNvPr>
          <p:cNvSpPr/>
          <p:nvPr/>
        </p:nvSpPr>
        <p:spPr bwMode="auto">
          <a:xfrm>
            <a:off x="2702835" y="2520812"/>
            <a:ext cx="760385" cy="228050"/>
          </a:xfrm>
          <a:custGeom>
            <a:avLst/>
            <a:gdLst>
              <a:gd name="T0" fmla="*/ 1157 w 1157"/>
              <a:gd name="T1" fmla="*/ 33 h 347"/>
              <a:gd name="T2" fmla="*/ 10 w 1157"/>
              <a:gd name="T3" fmla="*/ 347 h 347"/>
              <a:gd name="T4" fmla="*/ 0 w 1157"/>
              <a:gd name="T5" fmla="*/ 314 h 347"/>
              <a:gd name="T6" fmla="*/ 1149 w 1157"/>
              <a:gd name="T7" fmla="*/ 0 h 347"/>
              <a:gd name="T8" fmla="*/ 1157 w 1157"/>
              <a:gd name="T9" fmla="*/ 33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7" h="347">
                <a:moveTo>
                  <a:pt x="1157" y="33"/>
                </a:moveTo>
                <a:lnTo>
                  <a:pt x="10" y="347"/>
                </a:lnTo>
                <a:lnTo>
                  <a:pt x="0" y="314"/>
                </a:lnTo>
                <a:lnTo>
                  <a:pt x="1149" y="0"/>
                </a:lnTo>
                <a:lnTo>
                  <a:pt x="1157" y="3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8" name="iŝḷíḋè">
            <a:extLst>
              <a:ext uri="{FF2B5EF4-FFF2-40B4-BE49-F238E27FC236}">
                <a16:creationId xmlns:a16="http://schemas.microsoft.com/office/drawing/2014/main" id="{269AE2D5-D33B-47A8-B83F-CF0A16BECCE2}"/>
              </a:ext>
            </a:extLst>
          </p:cNvPr>
          <p:cNvSpPr/>
          <p:nvPr/>
        </p:nvSpPr>
        <p:spPr bwMode="auto">
          <a:xfrm>
            <a:off x="2719922" y="2581932"/>
            <a:ext cx="760385" cy="227393"/>
          </a:xfrm>
          <a:custGeom>
            <a:avLst/>
            <a:gdLst>
              <a:gd name="T0" fmla="*/ 1157 w 1157"/>
              <a:gd name="T1" fmla="*/ 33 h 346"/>
              <a:gd name="T2" fmla="*/ 9 w 1157"/>
              <a:gd name="T3" fmla="*/ 346 h 346"/>
              <a:gd name="T4" fmla="*/ 0 w 1157"/>
              <a:gd name="T5" fmla="*/ 315 h 346"/>
              <a:gd name="T6" fmla="*/ 1148 w 1157"/>
              <a:gd name="T7" fmla="*/ 0 h 346"/>
              <a:gd name="T8" fmla="*/ 1157 w 1157"/>
              <a:gd name="T9" fmla="*/ 33 h 3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7" h="346">
                <a:moveTo>
                  <a:pt x="1157" y="33"/>
                </a:moveTo>
                <a:lnTo>
                  <a:pt x="9" y="346"/>
                </a:lnTo>
                <a:lnTo>
                  <a:pt x="0" y="315"/>
                </a:lnTo>
                <a:lnTo>
                  <a:pt x="1148" y="0"/>
                </a:lnTo>
                <a:lnTo>
                  <a:pt x="1157" y="33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9" name="ïś1íḓê">
            <a:extLst>
              <a:ext uri="{FF2B5EF4-FFF2-40B4-BE49-F238E27FC236}">
                <a16:creationId xmlns:a16="http://schemas.microsoft.com/office/drawing/2014/main" id="{4CE6D343-F79F-478D-A86F-92200E943B01}"/>
              </a:ext>
            </a:extLst>
          </p:cNvPr>
          <p:cNvSpPr/>
          <p:nvPr/>
        </p:nvSpPr>
        <p:spPr bwMode="auto">
          <a:xfrm>
            <a:off x="2719922" y="2581932"/>
            <a:ext cx="760385" cy="227393"/>
          </a:xfrm>
          <a:custGeom>
            <a:avLst/>
            <a:gdLst>
              <a:gd name="T0" fmla="*/ 1157 w 1157"/>
              <a:gd name="T1" fmla="*/ 33 h 346"/>
              <a:gd name="T2" fmla="*/ 9 w 1157"/>
              <a:gd name="T3" fmla="*/ 346 h 346"/>
              <a:gd name="T4" fmla="*/ 0 w 1157"/>
              <a:gd name="T5" fmla="*/ 315 h 346"/>
              <a:gd name="T6" fmla="*/ 1148 w 1157"/>
              <a:gd name="T7" fmla="*/ 0 h 346"/>
              <a:gd name="T8" fmla="*/ 1157 w 1157"/>
              <a:gd name="T9" fmla="*/ 33 h 3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7" h="346">
                <a:moveTo>
                  <a:pt x="1157" y="33"/>
                </a:moveTo>
                <a:lnTo>
                  <a:pt x="9" y="346"/>
                </a:lnTo>
                <a:lnTo>
                  <a:pt x="0" y="315"/>
                </a:lnTo>
                <a:lnTo>
                  <a:pt x="1148" y="0"/>
                </a:lnTo>
                <a:lnTo>
                  <a:pt x="1157" y="3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0" name="îṩḷiḍè">
            <a:extLst>
              <a:ext uri="{FF2B5EF4-FFF2-40B4-BE49-F238E27FC236}">
                <a16:creationId xmlns:a16="http://schemas.microsoft.com/office/drawing/2014/main" id="{C595D5CC-D535-4D5E-BA29-66521B54348A}"/>
              </a:ext>
            </a:extLst>
          </p:cNvPr>
          <p:cNvSpPr/>
          <p:nvPr/>
        </p:nvSpPr>
        <p:spPr bwMode="auto">
          <a:xfrm>
            <a:off x="2737009" y="2643709"/>
            <a:ext cx="760385" cy="226736"/>
          </a:xfrm>
          <a:custGeom>
            <a:avLst/>
            <a:gdLst>
              <a:gd name="T0" fmla="*/ 1157 w 1157"/>
              <a:gd name="T1" fmla="*/ 31 h 345"/>
              <a:gd name="T2" fmla="*/ 8 w 1157"/>
              <a:gd name="T3" fmla="*/ 345 h 345"/>
              <a:gd name="T4" fmla="*/ 0 w 1157"/>
              <a:gd name="T5" fmla="*/ 313 h 345"/>
              <a:gd name="T6" fmla="*/ 1148 w 1157"/>
              <a:gd name="T7" fmla="*/ 0 h 345"/>
              <a:gd name="T8" fmla="*/ 1157 w 1157"/>
              <a:gd name="T9" fmla="*/ 31 h 3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7" h="345">
                <a:moveTo>
                  <a:pt x="1157" y="31"/>
                </a:moveTo>
                <a:lnTo>
                  <a:pt x="8" y="345"/>
                </a:lnTo>
                <a:lnTo>
                  <a:pt x="0" y="313"/>
                </a:lnTo>
                <a:lnTo>
                  <a:pt x="1148" y="0"/>
                </a:lnTo>
                <a:lnTo>
                  <a:pt x="1157" y="31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1" name="îsḻíḍe">
            <a:extLst>
              <a:ext uri="{FF2B5EF4-FFF2-40B4-BE49-F238E27FC236}">
                <a16:creationId xmlns:a16="http://schemas.microsoft.com/office/drawing/2014/main" id="{C5808560-FB67-4A28-80AF-90B2AC2C5318}"/>
              </a:ext>
            </a:extLst>
          </p:cNvPr>
          <p:cNvSpPr/>
          <p:nvPr/>
        </p:nvSpPr>
        <p:spPr bwMode="auto">
          <a:xfrm>
            <a:off x="2737009" y="2643709"/>
            <a:ext cx="760385" cy="226736"/>
          </a:xfrm>
          <a:custGeom>
            <a:avLst/>
            <a:gdLst>
              <a:gd name="T0" fmla="*/ 1157 w 1157"/>
              <a:gd name="T1" fmla="*/ 31 h 345"/>
              <a:gd name="T2" fmla="*/ 8 w 1157"/>
              <a:gd name="T3" fmla="*/ 345 h 345"/>
              <a:gd name="T4" fmla="*/ 0 w 1157"/>
              <a:gd name="T5" fmla="*/ 313 h 345"/>
              <a:gd name="T6" fmla="*/ 1148 w 1157"/>
              <a:gd name="T7" fmla="*/ 0 h 345"/>
              <a:gd name="T8" fmla="*/ 1157 w 1157"/>
              <a:gd name="T9" fmla="*/ 31 h 3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7" h="345">
                <a:moveTo>
                  <a:pt x="1157" y="31"/>
                </a:moveTo>
                <a:lnTo>
                  <a:pt x="8" y="345"/>
                </a:lnTo>
                <a:lnTo>
                  <a:pt x="0" y="313"/>
                </a:lnTo>
                <a:lnTo>
                  <a:pt x="1148" y="0"/>
                </a:lnTo>
                <a:lnTo>
                  <a:pt x="1157" y="3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2" name="iṥļíḋé">
            <a:extLst>
              <a:ext uri="{FF2B5EF4-FFF2-40B4-BE49-F238E27FC236}">
                <a16:creationId xmlns:a16="http://schemas.microsoft.com/office/drawing/2014/main" id="{6C20A970-D7DD-4D3A-9A1C-26030188F742}"/>
              </a:ext>
            </a:extLst>
          </p:cNvPr>
          <p:cNvSpPr/>
          <p:nvPr/>
        </p:nvSpPr>
        <p:spPr bwMode="auto">
          <a:xfrm>
            <a:off x="2754754" y="2707458"/>
            <a:ext cx="760385" cy="227393"/>
          </a:xfrm>
          <a:custGeom>
            <a:avLst/>
            <a:gdLst>
              <a:gd name="T0" fmla="*/ 1157 w 1157"/>
              <a:gd name="T1" fmla="*/ 33 h 346"/>
              <a:gd name="T2" fmla="*/ 8 w 1157"/>
              <a:gd name="T3" fmla="*/ 346 h 346"/>
              <a:gd name="T4" fmla="*/ 0 w 1157"/>
              <a:gd name="T5" fmla="*/ 313 h 346"/>
              <a:gd name="T6" fmla="*/ 1148 w 1157"/>
              <a:gd name="T7" fmla="*/ 0 h 346"/>
              <a:gd name="T8" fmla="*/ 1157 w 1157"/>
              <a:gd name="T9" fmla="*/ 33 h 3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7" h="346">
                <a:moveTo>
                  <a:pt x="1157" y="33"/>
                </a:moveTo>
                <a:lnTo>
                  <a:pt x="8" y="346"/>
                </a:lnTo>
                <a:lnTo>
                  <a:pt x="0" y="313"/>
                </a:lnTo>
                <a:lnTo>
                  <a:pt x="1148" y="0"/>
                </a:lnTo>
                <a:lnTo>
                  <a:pt x="1157" y="33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3" name="iṡḷïḍe">
            <a:extLst>
              <a:ext uri="{FF2B5EF4-FFF2-40B4-BE49-F238E27FC236}">
                <a16:creationId xmlns:a16="http://schemas.microsoft.com/office/drawing/2014/main" id="{4F2F1E50-C214-46C5-90E2-183ADFA0483C}"/>
              </a:ext>
            </a:extLst>
          </p:cNvPr>
          <p:cNvSpPr/>
          <p:nvPr/>
        </p:nvSpPr>
        <p:spPr bwMode="auto">
          <a:xfrm>
            <a:off x="2754754" y="2707458"/>
            <a:ext cx="760385" cy="227393"/>
          </a:xfrm>
          <a:custGeom>
            <a:avLst/>
            <a:gdLst>
              <a:gd name="T0" fmla="*/ 1157 w 1157"/>
              <a:gd name="T1" fmla="*/ 33 h 346"/>
              <a:gd name="T2" fmla="*/ 8 w 1157"/>
              <a:gd name="T3" fmla="*/ 346 h 346"/>
              <a:gd name="T4" fmla="*/ 0 w 1157"/>
              <a:gd name="T5" fmla="*/ 313 h 346"/>
              <a:gd name="T6" fmla="*/ 1148 w 1157"/>
              <a:gd name="T7" fmla="*/ 0 h 346"/>
              <a:gd name="T8" fmla="*/ 1157 w 1157"/>
              <a:gd name="T9" fmla="*/ 33 h 3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7" h="346">
                <a:moveTo>
                  <a:pt x="1157" y="33"/>
                </a:moveTo>
                <a:lnTo>
                  <a:pt x="8" y="346"/>
                </a:lnTo>
                <a:lnTo>
                  <a:pt x="0" y="313"/>
                </a:lnTo>
                <a:lnTo>
                  <a:pt x="1148" y="0"/>
                </a:lnTo>
                <a:lnTo>
                  <a:pt x="1157" y="3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4" name="iš1ïḋè">
            <a:extLst>
              <a:ext uri="{FF2B5EF4-FFF2-40B4-BE49-F238E27FC236}">
                <a16:creationId xmlns:a16="http://schemas.microsoft.com/office/drawing/2014/main" id="{0FB65969-570E-4F20-8FA1-447D3049888A}"/>
              </a:ext>
            </a:extLst>
          </p:cNvPr>
          <p:cNvSpPr/>
          <p:nvPr/>
        </p:nvSpPr>
        <p:spPr bwMode="auto">
          <a:xfrm>
            <a:off x="2771841" y="2767921"/>
            <a:ext cx="759727" cy="228050"/>
          </a:xfrm>
          <a:custGeom>
            <a:avLst/>
            <a:gdLst>
              <a:gd name="T0" fmla="*/ 1156 w 1156"/>
              <a:gd name="T1" fmla="*/ 33 h 347"/>
              <a:gd name="T2" fmla="*/ 8 w 1156"/>
              <a:gd name="T3" fmla="*/ 347 h 347"/>
              <a:gd name="T4" fmla="*/ 0 w 1156"/>
              <a:gd name="T5" fmla="*/ 315 h 347"/>
              <a:gd name="T6" fmla="*/ 1146 w 1156"/>
              <a:gd name="T7" fmla="*/ 0 h 347"/>
              <a:gd name="T8" fmla="*/ 1156 w 1156"/>
              <a:gd name="T9" fmla="*/ 33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6" h="347">
                <a:moveTo>
                  <a:pt x="1156" y="33"/>
                </a:moveTo>
                <a:lnTo>
                  <a:pt x="8" y="347"/>
                </a:lnTo>
                <a:lnTo>
                  <a:pt x="0" y="315"/>
                </a:lnTo>
                <a:lnTo>
                  <a:pt x="1146" y="0"/>
                </a:lnTo>
                <a:lnTo>
                  <a:pt x="1156" y="33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5" name="ïṥḷïḍê">
            <a:extLst>
              <a:ext uri="{FF2B5EF4-FFF2-40B4-BE49-F238E27FC236}">
                <a16:creationId xmlns:a16="http://schemas.microsoft.com/office/drawing/2014/main" id="{032803C6-1237-4A86-98B9-3ED1C0474FC4}"/>
              </a:ext>
            </a:extLst>
          </p:cNvPr>
          <p:cNvSpPr/>
          <p:nvPr/>
        </p:nvSpPr>
        <p:spPr bwMode="auto">
          <a:xfrm>
            <a:off x="2771841" y="2767921"/>
            <a:ext cx="759727" cy="228050"/>
          </a:xfrm>
          <a:custGeom>
            <a:avLst/>
            <a:gdLst>
              <a:gd name="T0" fmla="*/ 1156 w 1156"/>
              <a:gd name="T1" fmla="*/ 33 h 347"/>
              <a:gd name="T2" fmla="*/ 8 w 1156"/>
              <a:gd name="T3" fmla="*/ 347 h 347"/>
              <a:gd name="T4" fmla="*/ 0 w 1156"/>
              <a:gd name="T5" fmla="*/ 315 h 347"/>
              <a:gd name="T6" fmla="*/ 1146 w 1156"/>
              <a:gd name="T7" fmla="*/ 0 h 347"/>
              <a:gd name="T8" fmla="*/ 1156 w 1156"/>
              <a:gd name="T9" fmla="*/ 33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6" h="347">
                <a:moveTo>
                  <a:pt x="1156" y="33"/>
                </a:moveTo>
                <a:lnTo>
                  <a:pt x="8" y="347"/>
                </a:lnTo>
                <a:lnTo>
                  <a:pt x="0" y="315"/>
                </a:lnTo>
                <a:lnTo>
                  <a:pt x="1146" y="0"/>
                </a:lnTo>
                <a:lnTo>
                  <a:pt x="1156" y="3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6" name="ï$liḑé">
            <a:extLst>
              <a:ext uri="{FF2B5EF4-FFF2-40B4-BE49-F238E27FC236}">
                <a16:creationId xmlns:a16="http://schemas.microsoft.com/office/drawing/2014/main" id="{68368D79-343C-4DB3-8B37-C5AD8584AADC}"/>
              </a:ext>
            </a:extLst>
          </p:cNvPr>
          <p:cNvSpPr/>
          <p:nvPr/>
        </p:nvSpPr>
        <p:spPr bwMode="auto">
          <a:xfrm>
            <a:off x="2788271" y="2882274"/>
            <a:ext cx="566509" cy="174159"/>
          </a:xfrm>
          <a:custGeom>
            <a:avLst/>
            <a:gdLst>
              <a:gd name="T0" fmla="*/ 862 w 862"/>
              <a:gd name="T1" fmla="*/ 33 h 265"/>
              <a:gd name="T2" fmla="*/ 9 w 862"/>
              <a:gd name="T3" fmla="*/ 265 h 265"/>
              <a:gd name="T4" fmla="*/ 0 w 862"/>
              <a:gd name="T5" fmla="*/ 234 h 265"/>
              <a:gd name="T6" fmla="*/ 852 w 862"/>
              <a:gd name="T7" fmla="*/ 0 h 265"/>
              <a:gd name="T8" fmla="*/ 862 w 862"/>
              <a:gd name="T9" fmla="*/ 33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62" h="265">
                <a:moveTo>
                  <a:pt x="862" y="33"/>
                </a:moveTo>
                <a:lnTo>
                  <a:pt x="9" y="265"/>
                </a:lnTo>
                <a:lnTo>
                  <a:pt x="0" y="234"/>
                </a:lnTo>
                <a:lnTo>
                  <a:pt x="852" y="0"/>
                </a:lnTo>
                <a:lnTo>
                  <a:pt x="862" y="33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7" name="íŝľîḋé">
            <a:extLst>
              <a:ext uri="{FF2B5EF4-FFF2-40B4-BE49-F238E27FC236}">
                <a16:creationId xmlns:a16="http://schemas.microsoft.com/office/drawing/2014/main" id="{F4C988AA-8E8A-4A25-8DF1-9D4E6AA93120}"/>
              </a:ext>
            </a:extLst>
          </p:cNvPr>
          <p:cNvSpPr/>
          <p:nvPr/>
        </p:nvSpPr>
        <p:spPr bwMode="auto">
          <a:xfrm>
            <a:off x="2788271" y="2882274"/>
            <a:ext cx="566509" cy="174159"/>
          </a:xfrm>
          <a:custGeom>
            <a:avLst/>
            <a:gdLst>
              <a:gd name="T0" fmla="*/ 862 w 862"/>
              <a:gd name="T1" fmla="*/ 33 h 265"/>
              <a:gd name="T2" fmla="*/ 9 w 862"/>
              <a:gd name="T3" fmla="*/ 265 h 265"/>
              <a:gd name="T4" fmla="*/ 0 w 862"/>
              <a:gd name="T5" fmla="*/ 234 h 265"/>
              <a:gd name="T6" fmla="*/ 852 w 862"/>
              <a:gd name="T7" fmla="*/ 0 h 265"/>
              <a:gd name="T8" fmla="*/ 862 w 862"/>
              <a:gd name="T9" fmla="*/ 33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62" h="265">
                <a:moveTo>
                  <a:pt x="862" y="33"/>
                </a:moveTo>
                <a:lnTo>
                  <a:pt x="9" y="265"/>
                </a:lnTo>
                <a:lnTo>
                  <a:pt x="0" y="234"/>
                </a:lnTo>
                <a:lnTo>
                  <a:pt x="852" y="0"/>
                </a:lnTo>
                <a:lnTo>
                  <a:pt x="862" y="3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8" name="îŝ1îḍè">
            <a:extLst>
              <a:ext uri="{FF2B5EF4-FFF2-40B4-BE49-F238E27FC236}">
                <a16:creationId xmlns:a16="http://schemas.microsoft.com/office/drawing/2014/main" id="{80413720-929D-4027-AD94-7B3E61D08EEA}"/>
              </a:ext>
            </a:extLst>
          </p:cNvPr>
          <p:cNvSpPr/>
          <p:nvPr/>
        </p:nvSpPr>
        <p:spPr bwMode="auto">
          <a:xfrm>
            <a:off x="2097550" y="3879252"/>
            <a:ext cx="70321" cy="70321"/>
          </a:xfrm>
          <a:custGeom>
            <a:avLst/>
            <a:gdLst>
              <a:gd name="T0" fmla="*/ 107 w 107"/>
              <a:gd name="T1" fmla="*/ 84 h 107"/>
              <a:gd name="T2" fmla="*/ 23 w 107"/>
              <a:gd name="T3" fmla="*/ 107 h 107"/>
              <a:gd name="T4" fmla="*/ 0 w 107"/>
              <a:gd name="T5" fmla="*/ 23 h 107"/>
              <a:gd name="T6" fmla="*/ 84 w 107"/>
              <a:gd name="T7" fmla="*/ 0 h 107"/>
              <a:gd name="T8" fmla="*/ 107 w 107"/>
              <a:gd name="T9" fmla="*/ 84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7" h="107">
                <a:moveTo>
                  <a:pt x="107" y="84"/>
                </a:moveTo>
                <a:lnTo>
                  <a:pt x="23" y="107"/>
                </a:lnTo>
                <a:lnTo>
                  <a:pt x="0" y="23"/>
                </a:lnTo>
                <a:lnTo>
                  <a:pt x="84" y="0"/>
                </a:lnTo>
                <a:lnTo>
                  <a:pt x="107" y="84"/>
                </a:lnTo>
                <a:close/>
              </a:path>
            </a:pathLst>
          </a:custGeom>
          <a:solidFill>
            <a:srgbClr val="54BA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9" name="iṣ1îďé">
            <a:extLst>
              <a:ext uri="{FF2B5EF4-FFF2-40B4-BE49-F238E27FC236}">
                <a16:creationId xmlns:a16="http://schemas.microsoft.com/office/drawing/2014/main" id="{C4522074-13B1-46BC-B87C-BF493451879A}"/>
              </a:ext>
            </a:extLst>
          </p:cNvPr>
          <p:cNvSpPr/>
          <p:nvPr/>
        </p:nvSpPr>
        <p:spPr bwMode="auto">
          <a:xfrm>
            <a:off x="2207303" y="3848364"/>
            <a:ext cx="131441" cy="55205"/>
          </a:xfrm>
          <a:custGeom>
            <a:avLst/>
            <a:gdLst>
              <a:gd name="T0" fmla="*/ 200 w 200"/>
              <a:gd name="T1" fmla="*/ 33 h 84"/>
              <a:gd name="T2" fmla="*/ 8 w 200"/>
              <a:gd name="T3" fmla="*/ 84 h 84"/>
              <a:gd name="T4" fmla="*/ 0 w 200"/>
              <a:gd name="T5" fmla="*/ 53 h 84"/>
              <a:gd name="T6" fmla="*/ 191 w 200"/>
              <a:gd name="T7" fmla="*/ 0 h 84"/>
              <a:gd name="T8" fmla="*/ 200 w 200"/>
              <a:gd name="T9" fmla="*/ 33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0" h="84">
                <a:moveTo>
                  <a:pt x="200" y="33"/>
                </a:moveTo>
                <a:lnTo>
                  <a:pt x="8" y="84"/>
                </a:lnTo>
                <a:lnTo>
                  <a:pt x="0" y="53"/>
                </a:lnTo>
                <a:lnTo>
                  <a:pt x="191" y="0"/>
                </a:lnTo>
                <a:lnTo>
                  <a:pt x="200" y="33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0" name="íšḻíḑê">
            <a:extLst>
              <a:ext uri="{FF2B5EF4-FFF2-40B4-BE49-F238E27FC236}">
                <a16:creationId xmlns:a16="http://schemas.microsoft.com/office/drawing/2014/main" id="{CEA4F791-4714-4F75-8647-94E6FBE88DAB}"/>
              </a:ext>
            </a:extLst>
          </p:cNvPr>
          <p:cNvSpPr/>
          <p:nvPr/>
        </p:nvSpPr>
        <p:spPr bwMode="auto">
          <a:xfrm>
            <a:off x="2121867" y="3969289"/>
            <a:ext cx="70321" cy="70321"/>
          </a:xfrm>
          <a:custGeom>
            <a:avLst/>
            <a:gdLst>
              <a:gd name="T0" fmla="*/ 107 w 107"/>
              <a:gd name="T1" fmla="*/ 84 h 107"/>
              <a:gd name="T2" fmla="*/ 23 w 107"/>
              <a:gd name="T3" fmla="*/ 107 h 107"/>
              <a:gd name="T4" fmla="*/ 0 w 107"/>
              <a:gd name="T5" fmla="*/ 23 h 107"/>
              <a:gd name="T6" fmla="*/ 84 w 107"/>
              <a:gd name="T7" fmla="*/ 0 h 107"/>
              <a:gd name="T8" fmla="*/ 107 w 107"/>
              <a:gd name="T9" fmla="*/ 84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7" h="107">
                <a:moveTo>
                  <a:pt x="107" y="84"/>
                </a:moveTo>
                <a:lnTo>
                  <a:pt x="23" y="107"/>
                </a:lnTo>
                <a:lnTo>
                  <a:pt x="0" y="23"/>
                </a:lnTo>
                <a:lnTo>
                  <a:pt x="84" y="0"/>
                </a:lnTo>
                <a:lnTo>
                  <a:pt x="107" y="84"/>
                </a:lnTo>
                <a:close/>
              </a:path>
            </a:pathLst>
          </a:custGeom>
          <a:solidFill>
            <a:srgbClr val="F44D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1" name="íś1îḋe">
            <a:extLst>
              <a:ext uri="{FF2B5EF4-FFF2-40B4-BE49-F238E27FC236}">
                <a16:creationId xmlns:a16="http://schemas.microsoft.com/office/drawing/2014/main" id="{9C9A28B8-02D1-4C02-9334-0454130FDB10}"/>
              </a:ext>
            </a:extLst>
          </p:cNvPr>
          <p:cNvSpPr/>
          <p:nvPr/>
        </p:nvSpPr>
        <p:spPr bwMode="auto">
          <a:xfrm>
            <a:off x="2231619" y="3894368"/>
            <a:ext cx="292456" cy="99238"/>
          </a:xfrm>
          <a:custGeom>
            <a:avLst/>
            <a:gdLst>
              <a:gd name="T0" fmla="*/ 445 w 445"/>
              <a:gd name="T1" fmla="*/ 33 h 151"/>
              <a:gd name="T2" fmla="*/ 8 w 445"/>
              <a:gd name="T3" fmla="*/ 151 h 151"/>
              <a:gd name="T4" fmla="*/ 0 w 445"/>
              <a:gd name="T5" fmla="*/ 120 h 151"/>
              <a:gd name="T6" fmla="*/ 435 w 445"/>
              <a:gd name="T7" fmla="*/ 0 h 151"/>
              <a:gd name="T8" fmla="*/ 445 w 445"/>
              <a:gd name="T9" fmla="*/ 33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5" h="151">
                <a:moveTo>
                  <a:pt x="445" y="33"/>
                </a:moveTo>
                <a:lnTo>
                  <a:pt x="8" y="151"/>
                </a:lnTo>
                <a:lnTo>
                  <a:pt x="0" y="120"/>
                </a:lnTo>
                <a:lnTo>
                  <a:pt x="435" y="0"/>
                </a:lnTo>
                <a:lnTo>
                  <a:pt x="445" y="33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2" name="íšḷïḑé">
            <a:extLst>
              <a:ext uri="{FF2B5EF4-FFF2-40B4-BE49-F238E27FC236}">
                <a16:creationId xmlns:a16="http://schemas.microsoft.com/office/drawing/2014/main" id="{97C9D011-390C-443E-A278-D4451D74E617}"/>
              </a:ext>
            </a:extLst>
          </p:cNvPr>
          <p:cNvSpPr/>
          <p:nvPr/>
        </p:nvSpPr>
        <p:spPr bwMode="auto">
          <a:xfrm>
            <a:off x="2339401" y="3730724"/>
            <a:ext cx="125526" cy="53891"/>
          </a:xfrm>
          <a:custGeom>
            <a:avLst/>
            <a:gdLst>
              <a:gd name="T0" fmla="*/ 191 w 191"/>
              <a:gd name="T1" fmla="*/ 32 h 82"/>
              <a:gd name="T2" fmla="*/ 10 w 191"/>
              <a:gd name="T3" fmla="*/ 82 h 82"/>
              <a:gd name="T4" fmla="*/ 0 w 191"/>
              <a:gd name="T5" fmla="*/ 50 h 82"/>
              <a:gd name="T6" fmla="*/ 183 w 191"/>
              <a:gd name="T7" fmla="*/ 0 h 82"/>
              <a:gd name="T8" fmla="*/ 191 w 191"/>
              <a:gd name="T9" fmla="*/ 32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1" h="82">
                <a:moveTo>
                  <a:pt x="191" y="32"/>
                </a:moveTo>
                <a:lnTo>
                  <a:pt x="10" y="82"/>
                </a:lnTo>
                <a:lnTo>
                  <a:pt x="0" y="50"/>
                </a:lnTo>
                <a:lnTo>
                  <a:pt x="183" y="0"/>
                </a:lnTo>
                <a:lnTo>
                  <a:pt x="191" y="32"/>
                </a:lnTo>
                <a:close/>
              </a:path>
            </a:pathLst>
          </a:custGeom>
          <a:solidFill>
            <a:srgbClr val="5A5A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3" name="ïṩļíḋé">
            <a:extLst>
              <a:ext uri="{FF2B5EF4-FFF2-40B4-BE49-F238E27FC236}">
                <a16:creationId xmlns:a16="http://schemas.microsoft.com/office/drawing/2014/main" id="{EB02484B-7FE0-4315-A6FD-B484A783EA04}"/>
              </a:ext>
            </a:extLst>
          </p:cNvPr>
          <p:cNvSpPr/>
          <p:nvPr/>
        </p:nvSpPr>
        <p:spPr bwMode="auto">
          <a:xfrm>
            <a:off x="2339401" y="3730724"/>
            <a:ext cx="125526" cy="53891"/>
          </a:xfrm>
          <a:custGeom>
            <a:avLst/>
            <a:gdLst>
              <a:gd name="T0" fmla="*/ 191 w 191"/>
              <a:gd name="T1" fmla="*/ 32 h 82"/>
              <a:gd name="T2" fmla="*/ 10 w 191"/>
              <a:gd name="T3" fmla="*/ 82 h 82"/>
              <a:gd name="T4" fmla="*/ 0 w 191"/>
              <a:gd name="T5" fmla="*/ 50 h 82"/>
              <a:gd name="T6" fmla="*/ 183 w 191"/>
              <a:gd name="T7" fmla="*/ 0 h 82"/>
              <a:gd name="T8" fmla="*/ 191 w 191"/>
              <a:gd name="T9" fmla="*/ 32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1" h="82">
                <a:moveTo>
                  <a:pt x="191" y="32"/>
                </a:moveTo>
                <a:lnTo>
                  <a:pt x="10" y="82"/>
                </a:lnTo>
                <a:lnTo>
                  <a:pt x="0" y="50"/>
                </a:lnTo>
                <a:lnTo>
                  <a:pt x="183" y="0"/>
                </a:lnTo>
                <a:lnTo>
                  <a:pt x="191" y="3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4" name="íṡ1íḓê">
            <a:extLst>
              <a:ext uri="{FF2B5EF4-FFF2-40B4-BE49-F238E27FC236}">
                <a16:creationId xmlns:a16="http://schemas.microsoft.com/office/drawing/2014/main" id="{C653DBB1-59E2-4034-B6B0-7C562C412C39}"/>
              </a:ext>
            </a:extLst>
          </p:cNvPr>
          <p:cNvSpPr/>
          <p:nvPr/>
        </p:nvSpPr>
        <p:spPr bwMode="auto">
          <a:xfrm>
            <a:off x="1895131" y="3437611"/>
            <a:ext cx="118296" cy="366063"/>
          </a:xfrm>
          <a:custGeom>
            <a:avLst/>
            <a:gdLst>
              <a:gd name="T0" fmla="*/ 180 w 180"/>
              <a:gd name="T1" fmla="*/ 550 h 557"/>
              <a:gd name="T2" fmla="*/ 151 w 180"/>
              <a:gd name="T3" fmla="*/ 557 h 557"/>
              <a:gd name="T4" fmla="*/ 0 w 180"/>
              <a:gd name="T5" fmla="*/ 8 h 557"/>
              <a:gd name="T6" fmla="*/ 28 w 180"/>
              <a:gd name="T7" fmla="*/ 0 h 557"/>
              <a:gd name="T8" fmla="*/ 180 w 180"/>
              <a:gd name="T9" fmla="*/ 550 h 5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0" h="557">
                <a:moveTo>
                  <a:pt x="180" y="550"/>
                </a:moveTo>
                <a:lnTo>
                  <a:pt x="151" y="557"/>
                </a:lnTo>
                <a:lnTo>
                  <a:pt x="0" y="8"/>
                </a:lnTo>
                <a:lnTo>
                  <a:pt x="28" y="0"/>
                </a:lnTo>
                <a:lnTo>
                  <a:pt x="180" y="550"/>
                </a:lnTo>
                <a:close/>
              </a:path>
            </a:pathLst>
          </a:custGeom>
          <a:solidFill>
            <a:srgbClr val="54BA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5" name="ïślîḓê">
            <a:extLst>
              <a:ext uri="{FF2B5EF4-FFF2-40B4-BE49-F238E27FC236}">
                <a16:creationId xmlns:a16="http://schemas.microsoft.com/office/drawing/2014/main" id="{FBD732B7-E568-4B53-9615-C979CDBAC2D2}"/>
              </a:ext>
            </a:extLst>
          </p:cNvPr>
          <p:cNvSpPr/>
          <p:nvPr/>
        </p:nvSpPr>
        <p:spPr bwMode="auto">
          <a:xfrm>
            <a:off x="1895131" y="3437611"/>
            <a:ext cx="118296" cy="366063"/>
          </a:xfrm>
          <a:custGeom>
            <a:avLst/>
            <a:gdLst>
              <a:gd name="T0" fmla="*/ 180 w 180"/>
              <a:gd name="T1" fmla="*/ 550 h 557"/>
              <a:gd name="T2" fmla="*/ 151 w 180"/>
              <a:gd name="T3" fmla="*/ 557 h 557"/>
              <a:gd name="T4" fmla="*/ 0 w 180"/>
              <a:gd name="T5" fmla="*/ 8 h 557"/>
              <a:gd name="T6" fmla="*/ 28 w 180"/>
              <a:gd name="T7" fmla="*/ 0 h 557"/>
              <a:gd name="T8" fmla="*/ 180 w 180"/>
              <a:gd name="T9" fmla="*/ 550 h 5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0" h="557">
                <a:moveTo>
                  <a:pt x="180" y="550"/>
                </a:moveTo>
                <a:lnTo>
                  <a:pt x="151" y="557"/>
                </a:lnTo>
                <a:lnTo>
                  <a:pt x="0" y="8"/>
                </a:lnTo>
                <a:lnTo>
                  <a:pt x="28" y="0"/>
                </a:lnTo>
                <a:lnTo>
                  <a:pt x="180" y="55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6" name="ïşlîḍe">
            <a:extLst>
              <a:ext uri="{FF2B5EF4-FFF2-40B4-BE49-F238E27FC236}">
                <a16:creationId xmlns:a16="http://schemas.microsoft.com/office/drawing/2014/main" id="{1521BB0E-0639-489C-9D1D-AFBE9E332841}"/>
              </a:ext>
            </a:extLst>
          </p:cNvPr>
          <p:cNvSpPr/>
          <p:nvPr/>
        </p:nvSpPr>
        <p:spPr bwMode="auto">
          <a:xfrm>
            <a:off x="1954280" y="3578910"/>
            <a:ext cx="77550" cy="220164"/>
          </a:xfrm>
          <a:custGeom>
            <a:avLst/>
            <a:gdLst>
              <a:gd name="T0" fmla="*/ 118 w 118"/>
              <a:gd name="T1" fmla="*/ 326 h 335"/>
              <a:gd name="T2" fmla="*/ 90 w 118"/>
              <a:gd name="T3" fmla="*/ 335 h 335"/>
              <a:gd name="T4" fmla="*/ 0 w 118"/>
              <a:gd name="T5" fmla="*/ 8 h 335"/>
              <a:gd name="T6" fmla="*/ 28 w 118"/>
              <a:gd name="T7" fmla="*/ 0 h 335"/>
              <a:gd name="T8" fmla="*/ 118 w 118"/>
              <a:gd name="T9" fmla="*/ 326 h 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8" h="335">
                <a:moveTo>
                  <a:pt x="118" y="326"/>
                </a:moveTo>
                <a:lnTo>
                  <a:pt x="90" y="335"/>
                </a:lnTo>
                <a:lnTo>
                  <a:pt x="0" y="8"/>
                </a:lnTo>
                <a:lnTo>
                  <a:pt x="28" y="0"/>
                </a:lnTo>
                <a:lnTo>
                  <a:pt x="118" y="326"/>
                </a:lnTo>
                <a:close/>
              </a:path>
            </a:pathLst>
          </a:custGeom>
          <a:solidFill>
            <a:srgbClr val="F44D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7" name="îşľidé">
            <a:extLst>
              <a:ext uri="{FF2B5EF4-FFF2-40B4-BE49-F238E27FC236}">
                <a16:creationId xmlns:a16="http://schemas.microsoft.com/office/drawing/2014/main" id="{533CC0E0-7C72-4D64-97EF-5B33A72F294E}"/>
              </a:ext>
            </a:extLst>
          </p:cNvPr>
          <p:cNvSpPr/>
          <p:nvPr/>
        </p:nvSpPr>
        <p:spPr bwMode="auto">
          <a:xfrm>
            <a:off x="1954280" y="3578910"/>
            <a:ext cx="77550" cy="220164"/>
          </a:xfrm>
          <a:custGeom>
            <a:avLst/>
            <a:gdLst>
              <a:gd name="T0" fmla="*/ 118 w 118"/>
              <a:gd name="T1" fmla="*/ 326 h 335"/>
              <a:gd name="T2" fmla="*/ 90 w 118"/>
              <a:gd name="T3" fmla="*/ 335 h 335"/>
              <a:gd name="T4" fmla="*/ 0 w 118"/>
              <a:gd name="T5" fmla="*/ 8 h 335"/>
              <a:gd name="T6" fmla="*/ 28 w 118"/>
              <a:gd name="T7" fmla="*/ 0 h 335"/>
              <a:gd name="T8" fmla="*/ 118 w 118"/>
              <a:gd name="T9" fmla="*/ 326 h 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8" h="335">
                <a:moveTo>
                  <a:pt x="118" y="326"/>
                </a:moveTo>
                <a:lnTo>
                  <a:pt x="90" y="335"/>
                </a:lnTo>
                <a:lnTo>
                  <a:pt x="0" y="8"/>
                </a:lnTo>
                <a:lnTo>
                  <a:pt x="28" y="0"/>
                </a:lnTo>
                <a:lnTo>
                  <a:pt x="118" y="326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8" name="îS1íďé">
            <a:extLst>
              <a:ext uri="{FF2B5EF4-FFF2-40B4-BE49-F238E27FC236}">
                <a16:creationId xmlns:a16="http://schemas.microsoft.com/office/drawing/2014/main" id="{481EFA3E-2C50-46E5-99B9-775C525AB90F}"/>
              </a:ext>
            </a:extLst>
          </p:cNvPr>
          <p:cNvSpPr/>
          <p:nvPr/>
        </p:nvSpPr>
        <p:spPr bwMode="auto">
          <a:xfrm>
            <a:off x="1978596" y="3475729"/>
            <a:ext cx="101867" cy="308886"/>
          </a:xfrm>
          <a:custGeom>
            <a:avLst/>
            <a:gdLst>
              <a:gd name="T0" fmla="*/ 155 w 155"/>
              <a:gd name="T1" fmla="*/ 463 h 470"/>
              <a:gd name="T2" fmla="*/ 127 w 155"/>
              <a:gd name="T3" fmla="*/ 470 h 470"/>
              <a:gd name="T4" fmla="*/ 0 w 155"/>
              <a:gd name="T5" fmla="*/ 7 h 470"/>
              <a:gd name="T6" fmla="*/ 28 w 155"/>
              <a:gd name="T7" fmla="*/ 0 h 470"/>
              <a:gd name="T8" fmla="*/ 155 w 155"/>
              <a:gd name="T9" fmla="*/ 463 h 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5" h="470">
                <a:moveTo>
                  <a:pt x="155" y="463"/>
                </a:moveTo>
                <a:lnTo>
                  <a:pt x="127" y="470"/>
                </a:lnTo>
                <a:lnTo>
                  <a:pt x="0" y="7"/>
                </a:lnTo>
                <a:lnTo>
                  <a:pt x="28" y="0"/>
                </a:lnTo>
                <a:lnTo>
                  <a:pt x="155" y="463"/>
                </a:lnTo>
                <a:close/>
              </a:path>
            </a:pathLst>
          </a:custGeom>
          <a:solidFill>
            <a:srgbClr val="54BA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9" name="işļíde">
            <a:extLst>
              <a:ext uri="{FF2B5EF4-FFF2-40B4-BE49-F238E27FC236}">
                <a16:creationId xmlns:a16="http://schemas.microsoft.com/office/drawing/2014/main" id="{292F9134-E236-4563-9741-921B2060B8CA}"/>
              </a:ext>
            </a:extLst>
          </p:cNvPr>
          <p:cNvSpPr/>
          <p:nvPr/>
        </p:nvSpPr>
        <p:spPr bwMode="auto">
          <a:xfrm>
            <a:off x="1978596" y="3475729"/>
            <a:ext cx="101867" cy="308886"/>
          </a:xfrm>
          <a:custGeom>
            <a:avLst/>
            <a:gdLst>
              <a:gd name="T0" fmla="*/ 155 w 155"/>
              <a:gd name="T1" fmla="*/ 463 h 470"/>
              <a:gd name="T2" fmla="*/ 127 w 155"/>
              <a:gd name="T3" fmla="*/ 470 h 470"/>
              <a:gd name="T4" fmla="*/ 0 w 155"/>
              <a:gd name="T5" fmla="*/ 7 h 470"/>
              <a:gd name="T6" fmla="*/ 28 w 155"/>
              <a:gd name="T7" fmla="*/ 0 h 470"/>
              <a:gd name="T8" fmla="*/ 155 w 155"/>
              <a:gd name="T9" fmla="*/ 463 h 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5" h="470">
                <a:moveTo>
                  <a:pt x="155" y="463"/>
                </a:moveTo>
                <a:lnTo>
                  <a:pt x="127" y="470"/>
                </a:lnTo>
                <a:lnTo>
                  <a:pt x="0" y="7"/>
                </a:lnTo>
                <a:lnTo>
                  <a:pt x="28" y="0"/>
                </a:lnTo>
                <a:lnTo>
                  <a:pt x="155" y="46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0" name="îSļiďe">
            <a:extLst>
              <a:ext uri="{FF2B5EF4-FFF2-40B4-BE49-F238E27FC236}">
                <a16:creationId xmlns:a16="http://schemas.microsoft.com/office/drawing/2014/main" id="{D704FD18-E89C-4472-99AD-E2A55B32FAAC}"/>
              </a:ext>
            </a:extLst>
          </p:cNvPr>
          <p:cNvSpPr/>
          <p:nvPr/>
        </p:nvSpPr>
        <p:spPr bwMode="auto">
          <a:xfrm>
            <a:off x="2009484" y="3515162"/>
            <a:ext cx="90037" cy="264854"/>
          </a:xfrm>
          <a:custGeom>
            <a:avLst/>
            <a:gdLst>
              <a:gd name="T0" fmla="*/ 137 w 137"/>
              <a:gd name="T1" fmla="*/ 395 h 403"/>
              <a:gd name="T2" fmla="*/ 108 w 137"/>
              <a:gd name="T3" fmla="*/ 403 h 403"/>
              <a:gd name="T4" fmla="*/ 0 w 137"/>
              <a:gd name="T5" fmla="*/ 9 h 403"/>
              <a:gd name="T6" fmla="*/ 28 w 137"/>
              <a:gd name="T7" fmla="*/ 0 h 403"/>
              <a:gd name="T8" fmla="*/ 137 w 137"/>
              <a:gd name="T9" fmla="*/ 395 h 4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7" h="403">
                <a:moveTo>
                  <a:pt x="137" y="395"/>
                </a:moveTo>
                <a:lnTo>
                  <a:pt x="108" y="403"/>
                </a:lnTo>
                <a:lnTo>
                  <a:pt x="0" y="9"/>
                </a:lnTo>
                <a:lnTo>
                  <a:pt x="28" y="0"/>
                </a:lnTo>
                <a:lnTo>
                  <a:pt x="137" y="395"/>
                </a:lnTo>
                <a:close/>
              </a:path>
            </a:pathLst>
          </a:custGeom>
          <a:solidFill>
            <a:srgbClr val="F44D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1" name="ïš1ïḋé">
            <a:extLst>
              <a:ext uri="{FF2B5EF4-FFF2-40B4-BE49-F238E27FC236}">
                <a16:creationId xmlns:a16="http://schemas.microsoft.com/office/drawing/2014/main" id="{A0E90B46-1A74-4802-95EA-0F4F3584628B}"/>
              </a:ext>
            </a:extLst>
          </p:cNvPr>
          <p:cNvSpPr/>
          <p:nvPr/>
        </p:nvSpPr>
        <p:spPr bwMode="auto">
          <a:xfrm>
            <a:off x="2009484" y="3515162"/>
            <a:ext cx="90037" cy="264854"/>
          </a:xfrm>
          <a:custGeom>
            <a:avLst/>
            <a:gdLst>
              <a:gd name="T0" fmla="*/ 137 w 137"/>
              <a:gd name="T1" fmla="*/ 395 h 403"/>
              <a:gd name="T2" fmla="*/ 108 w 137"/>
              <a:gd name="T3" fmla="*/ 403 h 403"/>
              <a:gd name="T4" fmla="*/ 0 w 137"/>
              <a:gd name="T5" fmla="*/ 9 h 403"/>
              <a:gd name="T6" fmla="*/ 28 w 137"/>
              <a:gd name="T7" fmla="*/ 0 h 403"/>
              <a:gd name="T8" fmla="*/ 137 w 137"/>
              <a:gd name="T9" fmla="*/ 395 h 4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7" h="403">
                <a:moveTo>
                  <a:pt x="137" y="395"/>
                </a:moveTo>
                <a:lnTo>
                  <a:pt x="108" y="403"/>
                </a:lnTo>
                <a:lnTo>
                  <a:pt x="0" y="9"/>
                </a:lnTo>
                <a:lnTo>
                  <a:pt x="28" y="0"/>
                </a:lnTo>
                <a:lnTo>
                  <a:pt x="137" y="395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2" name="îś1íḓe">
            <a:extLst>
              <a:ext uri="{FF2B5EF4-FFF2-40B4-BE49-F238E27FC236}">
                <a16:creationId xmlns:a16="http://schemas.microsoft.com/office/drawing/2014/main" id="{3D399444-1C41-49D8-AC56-CF2319AA2B3B}"/>
              </a:ext>
            </a:extLst>
          </p:cNvPr>
          <p:cNvSpPr/>
          <p:nvPr/>
        </p:nvSpPr>
        <p:spPr bwMode="auto">
          <a:xfrm>
            <a:off x="2083091" y="3592054"/>
            <a:ext cx="65064" cy="174816"/>
          </a:xfrm>
          <a:custGeom>
            <a:avLst/>
            <a:gdLst>
              <a:gd name="T0" fmla="*/ 99 w 99"/>
              <a:gd name="T1" fmla="*/ 258 h 266"/>
              <a:gd name="T2" fmla="*/ 70 w 99"/>
              <a:gd name="T3" fmla="*/ 266 h 266"/>
              <a:gd name="T4" fmla="*/ 0 w 99"/>
              <a:gd name="T5" fmla="*/ 8 h 266"/>
              <a:gd name="T6" fmla="*/ 29 w 99"/>
              <a:gd name="T7" fmla="*/ 0 h 266"/>
              <a:gd name="T8" fmla="*/ 99 w 99"/>
              <a:gd name="T9" fmla="*/ 258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9" h="266">
                <a:moveTo>
                  <a:pt x="99" y="258"/>
                </a:moveTo>
                <a:lnTo>
                  <a:pt x="70" y="266"/>
                </a:lnTo>
                <a:lnTo>
                  <a:pt x="0" y="8"/>
                </a:lnTo>
                <a:lnTo>
                  <a:pt x="29" y="0"/>
                </a:lnTo>
                <a:lnTo>
                  <a:pt x="99" y="258"/>
                </a:lnTo>
                <a:close/>
              </a:path>
            </a:pathLst>
          </a:custGeom>
          <a:solidFill>
            <a:srgbClr val="54BA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3" name="iṡlîḓé">
            <a:extLst>
              <a:ext uri="{FF2B5EF4-FFF2-40B4-BE49-F238E27FC236}">
                <a16:creationId xmlns:a16="http://schemas.microsoft.com/office/drawing/2014/main" id="{A371C030-2D9A-483E-9B00-2F3EC35DA542}"/>
              </a:ext>
            </a:extLst>
          </p:cNvPr>
          <p:cNvSpPr/>
          <p:nvPr/>
        </p:nvSpPr>
        <p:spPr bwMode="auto">
          <a:xfrm>
            <a:off x="2083091" y="3592054"/>
            <a:ext cx="65064" cy="174816"/>
          </a:xfrm>
          <a:custGeom>
            <a:avLst/>
            <a:gdLst>
              <a:gd name="T0" fmla="*/ 99 w 99"/>
              <a:gd name="T1" fmla="*/ 258 h 266"/>
              <a:gd name="T2" fmla="*/ 70 w 99"/>
              <a:gd name="T3" fmla="*/ 266 h 266"/>
              <a:gd name="T4" fmla="*/ 0 w 99"/>
              <a:gd name="T5" fmla="*/ 8 h 266"/>
              <a:gd name="T6" fmla="*/ 29 w 99"/>
              <a:gd name="T7" fmla="*/ 0 h 266"/>
              <a:gd name="T8" fmla="*/ 99 w 99"/>
              <a:gd name="T9" fmla="*/ 258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9" h="266">
                <a:moveTo>
                  <a:pt x="99" y="258"/>
                </a:moveTo>
                <a:lnTo>
                  <a:pt x="70" y="266"/>
                </a:lnTo>
                <a:lnTo>
                  <a:pt x="0" y="8"/>
                </a:lnTo>
                <a:lnTo>
                  <a:pt x="29" y="0"/>
                </a:lnTo>
                <a:lnTo>
                  <a:pt x="99" y="25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4" name="ïṥľîḍê">
            <a:extLst>
              <a:ext uri="{FF2B5EF4-FFF2-40B4-BE49-F238E27FC236}">
                <a16:creationId xmlns:a16="http://schemas.microsoft.com/office/drawing/2014/main" id="{9B430CCF-4977-475E-B242-90B1F56AC8AC}"/>
              </a:ext>
            </a:extLst>
          </p:cNvPr>
          <p:cNvSpPr/>
          <p:nvPr/>
        </p:nvSpPr>
        <p:spPr bwMode="auto">
          <a:xfrm>
            <a:off x="2091635" y="3550651"/>
            <a:ext cx="74921" cy="210963"/>
          </a:xfrm>
          <a:custGeom>
            <a:avLst/>
            <a:gdLst>
              <a:gd name="T0" fmla="*/ 114 w 114"/>
              <a:gd name="T1" fmla="*/ 314 h 321"/>
              <a:gd name="T2" fmla="*/ 86 w 114"/>
              <a:gd name="T3" fmla="*/ 321 h 321"/>
              <a:gd name="T4" fmla="*/ 0 w 114"/>
              <a:gd name="T5" fmla="*/ 7 h 321"/>
              <a:gd name="T6" fmla="*/ 29 w 114"/>
              <a:gd name="T7" fmla="*/ 0 h 321"/>
              <a:gd name="T8" fmla="*/ 114 w 114"/>
              <a:gd name="T9" fmla="*/ 314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4" h="321">
                <a:moveTo>
                  <a:pt x="114" y="314"/>
                </a:moveTo>
                <a:lnTo>
                  <a:pt x="86" y="321"/>
                </a:lnTo>
                <a:lnTo>
                  <a:pt x="0" y="7"/>
                </a:lnTo>
                <a:lnTo>
                  <a:pt x="29" y="0"/>
                </a:lnTo>
                <a:lnTo>
                  <a:pt x="114" y="314"/>
                </a:lnTo>
                <a:close/>
              </a:path>
            </a:pathLst>
          </a:custGeom>
          <a:solidFill>
            <a:srgbClr val="F44D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5" name="iṩḻiďè">
            <a:extLst>
              <a:ext uri="{FF2B5EF4-FFF2-40B4-BE49-F238E27FC236}">
                <a16:creationId xmlns:a16="http://schemas.microsoft.com/office/drawing/2014/main" id="{E48ECD3D-39E3-4B30-8794-75438841E3A8}"/>
              </a:ext>
            </a:extLst>
          </p:cNvPr>
          <p:cNvSpPr/>
          <p:nvPr/>
        </p:nvSpPr>
        <p:spPr bwMode="auto">
          <a:xfrm>
            <a:off x="2091635" y="3550651"/>
            <a:ext cx="74921" cy="210963"/>
          </a:xfrm>
          <a:custGeom>
            <a:avLst/>
            <a:gdLst>
              <a:gd name="T0" fmla="*/ 114 w 114"/>
              <a:gd name="T1" fmla="*/ 314 h 321"/>
              <a:gd name="T2" fmla="*/ 86 w 114"/>
              <a:gd name="T3" fmla="*/ 321 h 321"/>
              <a:gd name="T4" fmla="*/ 0 w 114"/>
              <a:gd name="T5" fmla="*/ 7 h 321"/>
              <a:gd name="T6" fmla="*/ 29 w 114"/>
              <a:gd name="T7" fmla="*/ 0 h 321"/>
              <a:gd name="T8" fmla="*/ 114 w 114"/>
              <a:gd name="T9" fmla="*/ 314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4" h="321">
                <a:moveTo>
                  <a:pt x="114" y="314"/>
                </a:moveTo>
                <a:lnTo>
                  <a:pt x="86" y="321"/>
                </a:lnTo>
                <a:lnTo>
                  <a:pt x="0" y="7"/>
                </a:lnTo>
                <a:lnTo>
                  <a:pt x="29" y="0"/>
                </a:lnTo>
                <a:lnTo>
                  <a:pt x="114" y="31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6" name="îṩ1íḋè">
            <a:extLst>
              <a:ext uri="{FF2B5EF4-FFF2-40B4-BE49-F238E27FC236}">
                <a16:creationId xmlns:a16="http://schemas.microsoft.com/office/drawing/2014/main" id="{2788C106-CB26-42C4-BFFB-E14AA926DE4E}"/>
              </a:ext>
            </a:extLst>
          </p:cNvPr>
          <p:cNvSpPr/>
          <p:nvPr/>
        </p:nvSpPr>
        <p:spPr bwMode="auto">
          <a:xfrm>
            <a:off x="2131068" y="3502018"/>
            <a:ext cx="84779" cy="246452"/>
          </a:xfrm>
          <a:custGeom>
            <a:avLst/>
            <a:gdLst>
              <a:gd name="T0" fmla="*/ 129 w 129"/>
              <a:gd name="T1" fmla="*/ 366 h 375"/>
              <a:gd name="T2" fmla="*/ 100 w 129"/>
              <a:gd name="T3" fmla="*/ 375 h 375"/>
              <a:gd name="T4" fmla="*/ 0 w 129"/>
              <a:gd name="T5" fmla="*/ 9 h 375"/>
              <a:gd name="T6" fmla="*/ 29 w 129"/>
              <a:gd name="T7" fmla="*/ 0 h 375"/>
              <a:gd name="T8" fmla="*/ 129 w 129"/>
              <a:gd name="T9" fmla="*/ 366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9" h="375">
                <a:moveTo>
                  <a:pt x="129" y="366"/>
                </a:moveTo>
                <a:lnTo>
                  <a:pt x="100" y="375"/>
                </a:lnTo>
                <a:lnTo>
                  <a:pt x="0" y="9"/>
                </a:lnTo>
                <a:lnTo>
                  <a:pt x="29" y="0"/>
                </a:lnTo>
                <a:lnTo>
                  <a:pt x="129" y="366"/>
                </a:lnTo>
                <a:close/>
              </a:path>
            </a:pathLst>
          </a:custGeom>
          <a:solidFill>
            <a:srgbClr val="54BA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7" name="íṣḻíḓé">
            <a:extLst>
              <a:ext uri="{FF2B5EF4-FFF2-40B4-BE49-F238E27FC236}">
                <a16:creationId xmlns:a16="http://schemas.microsoft.com/office/drawing/2014/main" id="{C0B97D92-55D3-45DD-BF78-9309D582DADA}"/>
              </a:ext>
            </a:extLst>
          </p:cNvPr>
          <p:cNvSpPr/>
          <p:nvPr/>
        </p:nvSpPr>
        <p:spPr bwMode="auto">
          <a:xfrm>
            <a:off x="2131068" y="3502018"/>
            <a:ext cx="84779" cy="246452"/>
          </a:xfrm>
          <a:custGeom>
            <a:avLst/>
            <a:gdLst>
              <a:gd name="T0" fmla="*/ 129 w 129"/>
              <a:gd name="T1" fmla="*/ 366 h 375"/>
              <a:gd name="T2" fmla="*/ 100 w 129"/>
              <a:gd name="T3" fmla="*/ 375 h 375"/>
              <a:gd name="T4" fmla="*/ 0 w 129"/>
              <a:gd name="T5" fmla="*/ 9 h 375"/>
              <a:gd name="T6" fmla="*/ 29 w 129"/>
              <a:gd name="T7" fmla="*/ 0 h 375"/>
              <a:gd name="T8" fmla="*/ 129 w 129"/>
              <a:gd name="T9" fmla="*/ 366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9" h="375">
                <a:moveTo>
                  <a:pt x="129" y="366"/>
                </a:moveTo>
                <a:lnTo>
                  <a:pt x="100" y="375"/>
                </a:lnTo>
                <a:lnTo>
                  <a:pt x="0" y="9"/>
                </a:lnTo>
                <a:lnTo>
                  <a:pt x="29" y="0"/>
                </a:lnTo>
                <a:lnTo>
                  <a:pt x="129" y="366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8" name="íṣlíḋé">
            <a:extLst>
              <a:ext uri="{FF2B5EF4-FFF2-40B4-BE49-F238E27FC236}">
                <a16:creationId xmlns:a16="http://schemas.microsoft.com/office/drawing/2014/main" id="{35727FB3-B34B-494E-B82F-EC3029C38C9A}"/>
              </a:ext>
            </a:extLst>
          </p:cNvPr>
          <p:cNvSpPr/>
          <p:nvPr/>
        </p:nvSpPr>
        <p:spPr bwMode="auto">
          <a:xfrm>
            <a:off x="2198102" y="3672233"/>
            <a:ext cx="37461" cy="70321"/>
          </a:xfrm>
          <a:custGeom>
            <a:avLst/>
            <a:gdLst>
              <a:gd name="T0" fmla="*/ 57 w 57"/>
              <a:gd name="T1" fmla="*/ 100 h 107"/>
              <a:gd name="T2" fmla="*/ 27 w 57"/>
              <a:gd name="T3" fmla="*/ 107 h 107"/>
              <a:gd name="T4" fmla="*/ 0 w 57"/>
              <a:gd name="T5" fmla="*/ 9 h 107"/>
              <a:gd name="T6" fmla="*/ 28 w 57"/>
              <a:gd name="T7" fmla="*/ 0 h 107"/>
              <a:gd name="T8" fmla="*/ 57 w 57"/>
              <a:gd name="T9" fmla="*/ 100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" h="107">
                <a:moveTo>
                  <a:pt x="57" y="100"/>
                </a:moveTo>
                <a:lnTo>
                  <a:pt x="27" y="107"/>
                </a:lnTo>
                <a:lnTo>
                  <a:pt x="0" y="9"/>
                </a:lnTo>
                <a:lnTo>
                  <a:pt x="28" y="0"/>
                </a:lnTo>
                <a:lnTo>
                  <a:pt x="57" y="100"/>
                </a:lnTo>
                <a:close/>
              </a:path>
            </a:pathLst>
          </a:custGeom>
          <a:solidFill>
            <a:srgbClr val="F44D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9" name="ïsľïḍè">
            <a:extLst>
              <a:ext uri="{FF2B5EF4-FFF2-40B4-BE49-F238E27FC236}">
                <a16:creationId xmlns:a16="http://schemas.microsoft.com/office/drawing/2014/main" id="{3DD8EE41-1A70-4982-B8FB-75CCD60088AF}"/>
              </a:ext>
            </a:extLst>
          </p:cNvPr>
          <p:cNvSpPr/>
          <p:nvPr/>
        </p:nvSpPr>
        <p:spPr bwMode="auto">
          <a:xfrm>
            <a:off x="2198102" y="3672233"/>
            <a:ext cx="37461" cy="70321"/>
          </a:xfrm>
          <a:custGeom>
            <a:avLst/>
            <a:gdLst>
              <a:gd name="T0" fmla="*/ 57 w 57"/>
              <a:gd name="T1" fmla="*/ 100 h 107"/>
              <a:gd name="T2" fmla="*/ 27 w 57"/>
              <a:gd name="T3" fmla="*/ 107 h 107"/>
              <a:gd name="T4" fmla="*/ 0 w 57"/>
              <a:gd name="T5" fmla="*/ 9 h 107"/>
              <a:gd name="T6" fmla="*/ 28 w 57"/>
              <a:gd name="T7" fmla="*/ 0 h 107"/>
              <a:gd name="T8" fmla="*/ 57 w 57"/>
              <a:gd name="T9" fmla="*/ 100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" h="107">
                <a:moveTo>
                  <a:pt x="57" y="100"/>
                </a:moveTo>
                <a:lnTo>
                  <a:pt x="27" y="107"/>
                </a:lnTo>
                <a:lnTo>
                  <a:pt x="0" y="9"/>
                </a:lnTo>
                <a:lnTo>
                  <a:pt x="28" y="0"/>
                </a:lnTo>
                <a:lnTo>
                  <a:pt x="57" y="10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0" name="îsľíḓé">
            <a:extLst>
              <a:ext uri="{FF2B5EF4-FFF2-40B4-BE49-F238E27FC236}">
                <a16:creationId xmlns:a16="http://schemas.microsoft.com/office/drawing/2014/main" id="{E2AFAE04-4069-4DB9-9568-CD659129B04E}"/>
              </a:ext>
            </a:extLst>
          </p:cNvPr>
          <p:cNvSpPr/>
          <p:nvPr/>
        </p:nvSpPr>
        <p:spPr bwMode="auto">
          <a:xfrm>
            <a:off x="2177071" y="3404751"/>
            <a:ext cx="107124" cy="324659"/>
          </a:xfrm>
          <a:custGeom>
            <a:avLst/>
            <a:gdLst>
              <a:gd name="T0" fmla="*/ 163 w 163"/>
              <a:gd name="T1" fmla="*/ 487 h 494"/>
              <a:gd name="T2" fmla="*/ 134 w 163"/>
              <a:gd name="T3" fmla="*/ 494 h 494"/>
              <a:gd name="T4" fmla="*/ 0 w 163"/>
              <a:gd name="T5" fmla="*/ 9 h 494"/>
              <a:gd name="T6" fmla="*/ 29 w 163"/>
              <a:gd name="T7" fmla="*/ 0 h 494"/>
              <a:gd name="T8" fmla="*/ 163 w 163"/>
              <a:gd name="T9" fmla="*/ 487 h 4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3" h="494">
                <a:moveTo>
                  <a:pt x="163" y="487"/>
                </a:moveTo>
                <a:lnTo>
                  <a:pt x="134" y="494"/>
                </a:lnTo>
                <a:lnTo>
                  <a:pt x="0" y="9"/>
                </a:lnTo>
                <a:lnTo>
                  <a:pt x="29" y="0"/>
                </a:lnTo>
                <a:lnTo>
                  <a:pt x="163" y="487"/>
                </a:lnTo>
                <a:close/>
              </a:path>
            </a:pathLst>
          </a:custGeom>
          <a:solidFill>
            <a:srgbClr val="54BA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1" name="îṩľîďè">
            <a:extLst>
              <a:ext uri="{FF2B5EF4-FFF2-40B4-BE49-F238E27FC236}">
                <a16:creationId xmlns:a16="http://schemas.microsoft.com/office/drawing/2014/main" id="{F6FFC9F2-AFDE-495C-8BF2-E36994BE72B5}"/>
              </a:ext>
            </a:extLst>
          </p:cNvPr>
          <p:cNvSpPr/>
          <p:nvPr/>
        </p:nvSpPr>
        <p:spPr bwMode="auto">
          <a:xfrm>
            <a:off x="2177071" y="3404751"/>
            <a:ext cx="107124" cy="324659"/>
          </a:xfrm>
          <a:custGeom>
            <a:avLst/>
            <a:gdLst>
              <a:gd name="T0" fmla="*/ 163 w 163"/>
              <a:gd name="T1" fmla="*/ 487 h 494"/>
              <a:gd name="T2" fmla="*/ 134 w 163"/>
              <a:gd name="T3" fmla="*/ 494 h 494"/>
              <a:gd name="T4" fmla="*/ 0 w 163"/>
              <a:gd name="T5" fmla="*/ 9 h 494"/>
              <a:gd name="T6" fmla="*/ 29 w 163"/>
              <a:gd name="T7" fmla="*/ 0 h 494"/>
              <a:gd name="T8" fmla="*/ 163 w 163"/>
              <a:gd name="T9" fmla="*/ 487 h 4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3" h="494">
                <a:moveTo>
                  <a:pt x="163" y="487"/>
                </a:moveTo>
                <a:lnTo>
                  <a:pt x="134" y="494"/>
                </a:lnTo>
                <a:lnTo>
                  <a:pt x="0" y="9"/>
                </a:lnTo>
                <a:lnTo>
                  <a:pt x="29" y="0"/>
                </a:lnTo>
                <a:lnTo>
                  <a:pt x="163" y="48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2" name="iš1ïde">
            <a:extLst>
              <a:ext uri="{FF2B5EF4-FFF2-40B4-BE49-F238E27FC236}">
                <a16:creationId xmlns:a16="http://schemas.microsoft.com/office/drawing/2014/main" id="{0BF5A734-94F6-40BF-A36A-65ECBA7FAB23}"/>
              </a:ext>
            </a:extLst>
          </p:cNvPr>
          <p:cNvSpPr/>
          <p:nvPr/>
        </p:nvSpPr>
        <p:spPr bwMode="auto">
          <a:xfrm>
            <a:off x="2185615" y="3362690"/>
            <a:ext cx="116982" cy="362119"/>
          </a:xfrm>
          <a:custGeom>
            <a:avLst/>
            <a:gdLst>
              <a:gd name="T0" fmla="*/ 178 w 178"/>
              <a:gd name="T1" fmla="*/ 543 h 551"/>
              <a:gd name="T2" fmla="*/ 150 w 178"/>
              <a:gd name="T3" fmla="*/ 551 h 551"/>
              <a:gd name="T4" fmla="*/ 0 w 178"/>
              <a:gd name="T5" fmla="*/ 7 h 551"/>
              <a:gd name="T6" fmla="*/ 29 w 178"/>
              <a:gd name="T7" fmla="*/ 0 h 551"/>
              <a:gd name="T8" fmla="*/ 178 w 178"/>
              <a:gd name="T9" fmla="*/ 543 h 5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8" h="551">
                <a:moveTo>
                  <a:pt x="178" y="543"/>
                </a:moveTo>
                <a:lnTo>
                  <a:pt x="150" y="551"/>
                </a:lnTo>
                <a:lnTo>
                  <a:pt x="0" y="7"/>
                </a:lnTo>
                <a:lnTo>
                  <a:pt x="29" y="0"/>
                </a:lnTo>
                <a:lnTo>
                  <a:pt x="178" y="543"/>
                </a:lnTo>
                <a:close/>
              </a:path>
            </a:pathLst>
          </a:custGeom>
          <a:solidFill>
            <a:srgbClr val="F44D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3" name="ïṡḷïḋê">
            <a:extLst>
              <a:ext uri="{FF2B5EF4-FFF2-40B4-BE49-F238E27FC236}">
                <a16:creationId xmlns:a16="http://schemas.microsoft.com/office/drawing/2014/main" id="{FCA0E4DA-26E8-461D-8A38-031D5AF5A32F}"/>
              </a:ext>
            </a:extLst>
          </p:cNvPr>
          <p:cNvSpPr/>
          <p:nvPr/>
        </p:nvSpPr>
        <p:spPr bwMode="auto">
          <a:xfrm>
            <a:off x="2185615" y="3362690"/>
            <a:ext cx="116982" cy="362119"/>
          </a:xfrm>
          <a:custGeom>
            <a:avLst/>
            <a:gdLst>
              <a:gd name="T0" fmla="*/ 178 w 178"/>
              <a:gd name="T1" fmla="*/ 543 h 551"/>
              <a:gd name="T2" fmla="*/ 150 w 178"/>
              <a:gd name="T3" fmla="*/ 551 h 551"/>
              <a:gd name="T4" fmla="*/ 0 w 178"/>
              <a:gd name="T5" fmla="*/ 7 h 551"/>
              <a:gd name="T6" fmla="*/ 29 w 178"/>
              <a:gd name="T7" fmla="*/ 0 h 551"/>
              <a:gd name="T8" fmla="*/ 178 w 178"/>
              <a:gd name="T9" fmla="*/ 543 h 5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8" h="551">
                <a:moveTo>
                  <a:pt x="178" y="543"/>
                </a:moveTo>
                <a:lnTo>
                  <a:pt x="150" y="551"/>
                </a:lnTo>
                <a:lnTo>
                  <a:pt x="0" y="7"/>
                </a:lnTo>
                <a:lnTo>
                  <a:pt x="29" y="0"/>
                </a:lnTo>
                <a:lnTo>
                  <a:pt x="178" y="54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4" name="îŝlidé">
            <a:extLst>
              <a:ext uri="{FF2B5EF4-FFF2-40B4-BE49-F238E27FC236}">
                <a16:creationId xmlns:a16="http://schemas.microsoft.com/office/drawing/2014/main" id="{4ED03E2B-D296-41B4-BB66-EDBBC870066F}"/>
              </a:ext>
            </a:extLst>
          </p:cNvPr>
          <p:cNvSpPr/>
          <p:nvPr/>
        </p:nvSpPr>
        <p:spPr bwMode="auto">
          <a:xfrm>
            <a:off x="2280910" y="3517790"/>
            <a:ext cx="70321" cy="193218"/>
          </a:xfrm>
          <a:custGeom>
            <a:avLst/>
            <a:gdLst>
              <a:gd name="T0" fmla="*/ 107 w 107"/>
              <a:gd name="T1" fmla="*/ 287 h 294"/>
              <a:gd name="T2" fmla="*/ 79 w 107"/>
              <a:gd name="T3" fmla="*/ 294 h 294"/>
              <a:gd name="T4" fmla="*/ 0 w 107"/>
              <a:gd name="T5" fmla="*/ 7 h 294"/>
              <a:gd name="T6" fmla="*/ 29 w 107"/>
              <a:gd name="T7" fmla="*/ 0 h 294"/>
              <a:gd name="T8" fmla="*/ 107 w 107"/>
              <a:gd name="T9" fmla="*/ 287 h 2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7" h="294">
                <a:moveTo>
                  <a:pt x="107" y="287"/>
                </a:moveTo>
                <a:lnTo>
                  <a:pt x="79" y="294"/>
                </a:lnTo>
                <a:lnTo>
                  <a:pt x="0" y="7"/>
                </a:lnTo>
                <a:lnTo>
                  <a:pt x="29" y="0"/>
                </a:lnTo>
                <a:lnTo>
                  <a:pt x="107" y="287"/>
                </a:lnTo>
                <a:close/>
              </a:path>
            </a:pathLst>
          </a:custGeom>
          <a:solidFill>
            <a:srgbClr val="54BA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5" name="ïŝ1îḓe">
            <a:extLst>
              <a:ext uri="{FF2B5EF4-FFF2-40B4-BE49-F238E27FC236}">
                <a16:creationId xmlns:a16="http://schemas.microsoft.com/office/drawing/2014/main" id="{C5017E0D-A923-4102-957A-151D316AB37A}"/>
              </a:ext>
            </a:extLst>
          </p:cNvPr>
          <p:cNvSpPr/>
          <p:nvPr/>
        </p:nvSpPr>
        <p:spPr bwMode="auto">
          <a:xfrm>
            <a:off x="2280910" y="3517790"/>
            <a:ext cx="70321" cy="193218"/>
          </a:xfrm>
          <a:custGeom>
            <a:avLst/>
            <a:gdLst>
              <a:gd name="T0" fmla="*/ 107 w 107"/>
              <a:gd name="T1" fmla="*/ 287 h 294"/>
              <a:gd name="T2" fmla="*/ 79 w 107"/>
              <a:gd name="T3" fmla="*/ 294 h 294"/>
              <a:gd name="T4" fmla="*/ 0 w 107"/>
              <a:gd name="T5" fmla="*/ 7 h 294"/>
              <a:gd name="T6" fmla="*/ 29 w 107"/>
              <a:gd name="T7" fmla="*/ 0 h 294"/>
              <a:gd name="T8" fmla="*/ 107 w 107"/>
              <a:gd name="T9" fmla="*/ 287 h 2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7" h="294">
                <a:moveTo>
                  <a:pt x="107" y="287"/>
                </a:moveTo>
                <a:lnTo>
                  <a:pt x="79" y="294"/>
                </a:lnTo>
                <a:lnTo>
                  <a:pt x="0" y="7"/>
                </a:lnTo>
                <a:lnTo>
                  <a:pt x="29" y="0"/>
                </a:lnTo>
                <a:lnTo>
                  <a:pt x="107" y="28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6" name="ïsḻiḓè">
            <a:extLst>
              <a:ext uri="{FF2B5EF4-FFF2-40B4-BE49-F238E27FC236}">
                <a16:creationId xmlns:a16="http://schemas.microsoft.com/office/drawing/2014/main" id="{3FAC5E43-BF86-441F-8EB9-66CAFC7F2545}"/>
              </a:ext>
            </a:extLst>
          </p:cNvPr>
          <p:cNvSpPr/>
          <p:nvPr/>
        </p:nvSpPr>
        <p:spPr bwMode="auto">
          <a:xfrm>
            <a:off x="2259879" y="3366633"/>
            <a:ext cx="110410" cy="339774"/>
          </a:xfrm>
          <a:custGeom>
            <a:avLst/>
            <a:gdLst>
              <a:gd name="T0" fmla="*/ 168 w 168"/>
              <a:gd name="T1" fmla="*/ 508 h 517"/>
              <a:gd name="T2" fmla="*/ 139 w 168"/>
              <a:gd name="T3" fmla="*/ 517 h 517"/>
              <a:gd name="T4" fmla="*/ 0 w 168"/>
              <a:gd name="T5" fmla="*/ 7 h 517"/>
              <a:gd name="T6" fmla="*/ 28 w 168"/>
              <a:gd name="T7" fmla="*/ 0 h 517"/>
              <a:gd name="T8" fmla="*/ 168 w 168"/>
              <a:gd name="T9" fmla="*/ 508 h 5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8" h="517">
                <a:moveTo>
                  <a:pt x="168" y="508"/>
                </a:moveTo>
                <a:lnTo>
                  <a:pt x="139" y="517"/>
                </a:lnTo>
                <a:lnTo>
                  <a:pt x="0" y="7"/>
                </a:lnTo>
                <a:lnTo>
                  <a:pt x="28" y="0"/>
                </a:lnTo>
                <a:lnTo>
                  <a:pt x="168" y="508"/>
                </a:lnTo>
                <a:close/>
              </a:path>
            </a:pathLst>
          </a:custGeom>
          <a:solidFill>
            <a:srgbClr val="F44D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7" name="iṧļïḋè">
            <a:extLst>
              <a:ext uri="{FF2B5EF4-FFF2-40B4-BE49-F238E27FC236}">
                <a16:creationId xmlns:a16="http://schemas.microsoft.com/office/drawing/2014/main" id="{25CB5236-68FE-4E57-93EC-D4B9B274DFB1}"/>
              </a:ext>
            </a:extLst>
          </p:cNvPr>
          <p:cNvSpPr/>
          <p:nvPr/>
        </p:nvSpPr>
        <p:spPr bwMode="auto">
          <a:xfrm>
            <a:off x="2259879" y="3366633"/>
            <a:ext cx="110410" cy="339774"/>
          </a:xfrm>
          <a:custGeom>
            <a:avLst/>
            <a:gdLst>
              <a:gd name="T0" fmla="*/ 168 w 168"/>
              <a:gd name="T1" fmla="*/ 508 h 517"/>
              <a:gd name="T2" fmla="*/ 139 w 168"/>
              <a:gd name="T3" fmla="*/ 517 h 517"/>
              <a:gd name="T4" fmla="*/ 0 w 168"/>
              <a:gd name="T5" fmla="*/ 7 h 517"/>
              <a:gd name="T6" fmla="*/ 28 w 168"/>
              <a:gd name="T7" fmla="*/ 0 h 517"/>
              <a:gd name="T8" fmla="*/ 168 w 168"/>
              <a:gd name="T9" fmla="*/ 508 h 5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8" h="517">
                <a:moveTo>
                  <a:pt x="168" y="508"/>
                </a:moveTo>
                <a:lnTo>
                  <a:pt x="139" y="517"/>
                </a:lnTo>
                <a:lnTo>
                  <a:pt x="0" y="7"/>
                </a:lnTo>
                <a:lnTo>
                  <a:pt x="28" y="0"/>
                </a:lnTo>
                <a:lnTo>
                  <a:pt x="168" y="50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8" name="îşḻíde">
            <a:extLst>
              <a:ext uri="{FF2B5EF4-FFF2-40B4-BE49-F238E27FC236}">
                <a16:creationId xmlns:a16="http://schemas.microsoft.com/office/drawing/2014/main" id="{8F14E278-BC1B-465D-BFA6-3645DEEF953E}"/>
              </a:ext>
            </a:extLst>
          </p:cNvPr>
          <p:cNvSpPr/>
          <p:nvPr/>
        </p:nvSpPr>
        <p:spPr bwMode="auto">
          <a:xfrm>
            <a:off x="2335458" y="3450755"/>
            <a:ext cx="83465" cy="242509"/>
          </a:xfrm>
          <a:custGeom>
            <a:avLst/>
            <a:gdLst>
              <a:gd name="T0" fmla="*/ 127 w 127"/>
              <a:gd name="T1" fmla="*/ 360 h 369"/>
              <a:gd name="T2" fmla="*/ 99 w 127"/>
              <a:gd name="T3" fmla="*/ 369 h 369"/>
              <a:gd name="T4" fmla="*/ 0 w 127"/>
              <a:gd name="T5" fmla="*/ 7 h 369"/>
              <a:gd name="T6" fmla="*/ 29 w 127"/>
              <a:gd name="T7" fmla="*/ 0 h 369"/>
              <a:gd name="T8" fmla="*/ 127 w 127"/>
              <a:gd name="T9" fmla="*/ 360 h 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7" h="369">
                <a:moveTo>
                  <a:pt x="127" y="360"/>
                </a:moveTo>
                <a:lnTo>
                  <a:pt x="99" y="369"/>
                </a:lnTo>
                <a:lnTo>
                  <a:pt x="0" y="7"/>
                </a:lnTo>
                <a:lnTo>
                  <a:pt x="29" y="0"/>
                </a:lnTo>
                <a:lnTo>
                  <a:pt x="127" y="360"/>
                </a:lnTo>
                <a:close/>
              </a:path>
            </a:pathLst>
          </a:custGeom>
          <a:solidFill>
            <a:srgbClr val="54BA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9" name="îŝḻîḓe">
            <a:extLst>
              <a:ext uri="{FF2B5EF4-FFF2-40B4-BE49-F238E27FC236}">
                <a16:creationId xmlns:a16="http://schemas.microsoft.com/office/drawing/2014/main" id="{A41F7997-31CA-4E8A-A817-F92C1040E496}"/>
              </a:ext>
            </a:extLst>
          </p:cNvPr>
          <p:cNvSpPr/>
          <p:nvPr/>
        </p:nvSpPr>
        <p:spPr bwMode="auto">
          <a:xfrm>
            <a:off x="2335458" y="3450755"/>
            <a:ext cx="83465" cy="242509"/>
          </a:xfrm>
          <a:custGeom>
            <a:avLst/>
            <a:gdLst>
              <a:gd name="T0" fmla="*/ 127 w 127"/>
              <a:gd name="T1" fmla="*/ 360 h 369"/>
              <a:gd name="T2" fmla="*/ 99 w 127"/>
              <a:gd name="T3" fmla="*/ 369 h 369"/>
              <a:gd name="T4" fmla="*/ 0 w 127"/>
              <a:gd name="T5" fmla="*/ 7 h 369"/>
              <a:gd name="T6" fmla="*/ 29 w 127"/>
              <a:gd name="T7" fmla="*/ 0 h 369"/>
              <a:gd name="T8" fmla="*/ 127 w 127"/>
              <a:gd name="T9" fmla="*/ 360 h 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7" h="369">
                <a:moveTo>
                  <a:pt x="127" y="360"/>
                </a:moveTo>
                <a:lnTo>
                  <a:pt x="99" y="369"/>
                </a:lnTo>
                <a:lnTo>
                  <a:pt x="0" y="7"/>
                </a:lnTo>
                <a:lnTo>
                  <a:pt x="29" y="0"/>
                </a:lnTo>
                <a:lnTo>
                  <a:pt x="127" y="36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0" name="îṩľîḓè">
            <a:extLst>
              <a:ext uri="{FF2B5EF4-FFF2-40B4-BE49-F238E27FC236}">
                <a16:creationId xmlns:a16="http://schemas.microsoft.com/office/drawing/2014/main" id="{F821B224-E752-4CB4-8542-FDC632F1E75E}"/>
              </a:ext>
            </a:extLst>
          </p:cNvPr>
          <p:cNvSpPr/>
          <p:nvPr/>
        </p:nvSpPr>
        <p:spPr bwMode="auto">
          <a:xfrm>
            <a:off x="2359117" y="3461928"/>
            <a:ext cx="78865" cy="225421"/>
          </a:xfrm>
          <a:custGeom>
            <a:avLst/>
            <a:gdLst>
              <a:gd name="T0" fmla="*/ 120 w 120"/>
              <a:gd name="T1" fmla="*/ 336 h 343"/>
              <a:gd name="T2" fmla="*/ 91 w 120"/>
              <a:gd name="T3" fmla="*/ 343 h 343"/>
              <a:gd name="T4" fmla="*/ 0 w 120"/>
              <a:gd name="T5" fmla="*/ 7 h 343"/>
              <a:gd name="T6" fmla="*/ 28 w 120"/>
              <a:gd name="T7" fmla="*/ 0 h 343"/>
              <a:gd name="T8" fmla="*/ 120 w 120"/>
              <a:gd name="T9" fmla="*/ 336 h 3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" h="343">
                <a:moveTo>
                  <a:pt x="120" y="336"/>
                </a:moveTo>
                <a:lnTo>
                  <a:pt x="91" y="343"/>
                </a:lnTo>
                <a:lnTo>
                  <a:pt x="0" y="7"/>
                </a:lnTo>
                <a:lnTo>
                  <a:pt x="28" y="0"/>
                </a:lnTo>
                <a:lnTo>
                  <a:pt x="120" y="336"/>
                </a:lnTo>
                <a:close/>
              </a:path>
            </a:pathLst>
          </a:custGeom>
          <a:solidFill>
            <a:srgbClr val="F44D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1" name="iṡ1ide">
            <a:extLst>
              <a:ext uri="{FF2B5EF4-FFF2-40B4-BE49-F238E27FC236}">
                <a16:creationId xmlns:a16="http://schemas.microsoft.com/office/drawing/2014/main" id="{A9F53696-CF2F-44AE-BE08-AD0655EF0853}"/>
              </a:ext>
            </a:extLst>
          </p:cNvPr>
          <p:cNvSpPr/>
          <p:nvPr/>
        </p:nvSpPr>
        <p:spPr bwMode="auto">
          <a:xfrm>
            <a:off x="2359117" y="3461928"/>
            <a:ext cx="78865" cy="225421"/>
          </a:xfrm>
          <a:custGeom>
            <a:avLst/>
            <a:gdLst>
              <a:gd name="T0" fmla="*/ 120 w 120"/>
              <a:gd name="T1" fmla="*/ 336 h 343"/>
              <a:gd name="T2" fmla="*/ 91 w 120"/>
              <a:gd name="T3" fmla="*/ 343 h 343"/>
              <a:gd name="T4" fmla="*/ 0 w 120"/>
              <a:gd name="T5" fmla="*/ 7 h 343"/>
              <a:gd name="T6" fmla="*/ 28 w 120"/>
              <a:gd name="T7" fmla="*/ 0 h 343"/>
              <a:gd name="T8" fmla="*/ 120 w 120"/>
              <a:gd name="T9" fmla="*/ 336 h 3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" h="343">
                <a:moveTo>
                  <a:pt x="120" y="336"/>
                </a:moveTo>
                <a:lnTo>
                  <a:pt x="91" y="343"/>
                </a:lnTo>
                <a:lnTo>
                  <a:pt x="0" y="7"/>
                </a:lnTo>
                <a:lnTo>
                  <a:pt x="28" y="0"/>
                </a:lnTo>
                <a:lnTo>
                  <a:pt x="120" y="336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2" name="iṣļíḓè">
            <a:extLst>
              <a:ext uri="{FF2B5EF4-FFF2-40B4-BE49-F238E27FC236}">
                <a16:creationId xmlns:a16="http://schemas.microsoft.com/office/drawing/2014/main" id="{D50F7D5A-99CC-456B-AAA1-E05D7E5F757E}"/>
              </a:ext>
            </a:extLst>
          </p:cNvPr>
          <p:cNvSpPr/>
          <p:nvPr/>
        </p:nvSpPr>
        <p:spPr bwMode="auto">
          <a:xfrm>
            <a:off x="2429438" y="3526334"/>
            <a:ext cx="57834" cy="147871"/>
          </a:xfrm>
          <a:custGeom>
            <a:avLst/>
            <a:gdLst>
              <a:gd name="T0" fmla="*/ 88 w 88"/>
              <a:gd name="T1" fmla="*/ 217 h 225"/>
              <a:gd name="T2" fmla="*/ 60 w 88"/>
              <a:gd name="T3" fmla="*/ 225 h 225"/>
              <a:gd name="T4" fmla="*/ 0 w 88"/>
              <a:gd name="T5" fmla="*/ 7 h 225"/>
              <a:gd name="T6" fmla="*/ 28 w 88"/>
              <a:gd name="T7" fmla="*/ 0 h 225"/>
              <a:gd name="T8" fmla="*/ 88 w 88"/>
              <a:gd name="T9" fmla="*/ 217 h 2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" h="225">
                <a:moveTo>
                  <a:pt x="88" y="217"/>
                </a:moveTo>
                <a:lnTo>
                  <a:pt x="60" y="225"/>
                </a:lnTo>
                <a:lnTo>
                  <a:pt x="0" y="7"/>
                </a:lnTo>
                <a:lnTo>
                  <a:pt x="28" y="0"/>
                </a:lnTo>
                <a:lnTo>
                  <a:pt x="88" y="217"/>
                </a:lnTo>
                <a:close/>
              </a:path>
            </a:pathLst>
          </a:custGeom>
          <a:solidFill>
            <a:srgbClr val="54BA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3" name="iṣľïḑe">
            <a:extLst>
              <a:ext uri="{FF2B5EF4-FFF2-40B4-BE49-F238E27FC236}">
                <a16:creationId xmlns:a16="http://schemas.microsoft.com/office/drawing/2014/main" id="{D5A9AF0F-A3DD-49DA-B3B4-A587CFE90B5E}"/>
              </a:ext>
            </a:extLst>
          </p:cNvPr>
          <p:cNvSpPr/>
          <p:nvPr/>
        </p:nvSpPr>
        <p:spPr bwMode="auto">
          <a:xfrm>
            <a:off x="2429438" y="3526334"/>
            <a:ext cx="57834" cy="147871"/>
          </a:xfrm>
          <a:custGeom>
            <a:avLst/>
            <a:gdLst>
              <a:gd name="T0" fmla="*/ 88 w 88"/>
              <a:gd name="T1" fmla="*/ 217 h 225"/>
              <a:gd name="T2" fmla="*/ 60 w 88"/>
              <a:gd name="T3" fmla="*/ 225 h 225"/>
              <a:gd name="T4" fmla="*/ 0 w 88"/>
              <a:gd name="T5" fmla="*/ 7 h 225"/>
              <a:gd name="T6" fmla="*/ 28 w 88"/>
              <a:gd name="T7" fmla="*/ 0 h 225"/>
              <a:gd name="T8" fmla="*/ 88 w 88"/>
              <a:gd name="T9" fmla="*/ 217 h 2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" h="225">
                <a:moveTo>
                  <a:pt x="88" y="217"/>
                </a:moveTo>
                <a:lnTo>
                  <a:pt x="60" y="225"/>
                </a:lnTo>
                <a:lnTo>
                  <a:pt x="0" y="7"/>
                </a:lnTo>
                <a:lnTo>
                  <a:pt x="28" y="0"/>
                </a:lnTo>
                <a:lnTo>
                  <a:pt x="88" y="21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4" name="ïṣļide">
            <a:extLst>
              <a:ext uri="{FF2B5EF4-FFF2-40B4-BE49-F238E27FC236}">
                <a16:creationId xmlns:a16="http://schemas.microsoft.com/office/drawing/2014/main" id="{4CEB8CAB-7F61-4326-BF08-DE854038B382}"/>
              </a:ext>
            </a:extLst>
          </p:cNvPr>
          <p:cNvSpPr/>
          <p:nvPr/>
        </p:nvSpPr>
        <p:spPr bwMode="auto">
          <a:xfrm>
            <a:off x="2458355" y="3557223"/>
            <a:ext cx="47976" cy="111724"/>
          </a:xfrm>
          <a:custGeom>
            <a:avLst/>
            <a:gdLst>
              <a:gd name="T0" fmla="*/ 73 w 73"/>
              <a:gd name="T1" fmla="*/ 163 h 170"/>
              <a:gd name="T2" fmla="*/ 44 w 73"/>
              <a:gd name="T3" fmla="*/ 170 h 170"/>
              <a:gd name="T4" fmla="*/ 0 w 73"/>
              <a:gd name="T5" fmla="*/ 7 h 170"/>
              <a:gd name="T6" fmla="*/ 29 w 73"/>
              <a:gd name="T7" fmla="*/ 0 h 170"/>
              <a:gd name="T8" fmla="*/ 73 w 73"/>
              <a:gd name="T9" fmla="*/ 163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3" h="170">
                <a:moveTo>
                  <a:pt x="73" y="163"/>
                </a:moveTo>
                <a:lnTo>
                  <a:pt x="44" y="170"/>
                </a:lnTo>
                <a:lnTo>
                  <a:pt x="0" y="7"/>
                </a:lnTo>
                <a:lnTo>
                  <a:pt x="29" y="0"/>
                </a:lnTo>
                <a:lnTo>
                  <a:pt x="73" y="163"/>
                </a:lnTo>
                <a:close/>
              </a:path>
            </a:pathLst>
          </a:custGeom>
          <a:solidFill>
            <a:srgbClr val="F44D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5" name="iśľïḑè">
            <a:extLst>
              <a:ext uri="{FF2B5EF4-FFF2-40B4-BE49-F238E27FC236}">
                <a16:creationId xmlns:a16="http://schemas.microsoft.com/office/drawing/2014/main" id="{B97DA2DF-2699-4468-BA4F-2227565CCE43}"/>
              </a:ext>
            </a:extLst>
          </p:cNvPr>
          <p:cNvSpPr/>
          <p:nvPr/>
        </p:nvSpPr>
        <p:spPr bwMode="auto">
          <a:xfrm>
            <a:off x="2458355" y="3557223"/>
            <a:ext cx="47976" cy="111724"/>
          </a:xfrm>
          <a:custGeom>
            <a:avLst/>
            <a:gdLst>
              <a:gd name="T0" fmla="*/ 73 w 73"/>
              <a:gd name="T1" fmla="*/ 163 h 170"/>
              <a:gd name="T2" fmla="*/ 44 w 73"/>
              <a:gd name="T3" fmla="*/ 170 h 170"/>
              <a:gd name="T4" fmla="*/ 0 w 73"/>
              <a:gd name="T5" fmla="*/ 7 h 170"/>
              <a:gd name="T6" fmla="*/ 29 w 73"/>
              <a:gd name="T7" fmla="*/ 0 h 170"/>
              <a:gd name="T8" fmla="*/ 73 w 73"/>
              <a:gd name="T9" fmla="*/ 163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3" h="170">
                <a:moveTo>
                  <a:pt x="73" y="163"/>
                </a:moveTo>
                <a:lnTo>
                  <a:pt x="44" y="170"/>
                </a:lnTo>
                <a:lnTo>
                  <a:pt x="0" y="7"/>
                </a:lnTo>
                <a:lnTo>
                  <a:pt x="29" y="0"/>
                </a:lnTo>
                <a:lnTo>
                  <a:pt x="73" y="16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6" name="ïṩḻíḓê">
            <a:extLst>
              <a:ext uri="{FF2B5EF4-FFF2-40B4-BE49-F238E27FC236}">
                <a16:creationId xmlns:a16="http://schemas.microsoft.com/office/drawing/2014/main" id="{0C6D6A93-7CC3-4462-991E-31C0EB0B3374}"/>
              </a:ext>
            </a:extLst>
          </p:cNvPr>
          <p:cNvSpPr/>
          <p:nvPr/>
        </p:nvSpPr>
        <p:spPr bwMode="auto">
          <a:xfrm>
            <a:off x="2514875" y="3571681"/>
            <a:ext cx="40090" cy="84122"/>
          </a:xfrm>
          <a:custGeom>
            <a:avLst/>
            <a:gdLst>
              <a:gd name="T0" fmla="*/ 61 w 61"/>
              <a:gd name="T1" fmla="*/ 119 h 128"/>
              <a:gd name="T2" fmla="*/ 32 w 61"/>
              <a:gd name="T3" fmla="*/ 128 h 128"/>
              <a:gd name="T4" fmla="*/ 0 w 61"/>
              <a:gd name="T5" fmla="*/ 8 h 128"/>
              <a:gd name="T6" fmla="*/ 28 w 61"/>
              <a:gd name="T7" fmla="*/ 0 h 128"/>
              <a:gd name="T8" fmla="*/ 61 w 61"/>
              <a:gd name="T9" fmla="*/ 119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1" h="128">
                <a:moveTo>
                  <a:pt x="61" y="119"/>
                </a:moveTo>
                <a:lnTo>
                  <a:pt x="32" y="128"/>
                </a:lnTo>
                <a:lnTo>
                  <a:pt x="0" y="8"/>
                </a:lnTo>
                <a:lnTo>
                  <a:pt x="28" y="0"/>
                </a:lnTo>
                <a:lnTo>
                  <a:pt x="61" y="119"/>
                </a:lnTo>
                <a:close/>
              </a:path>
            </a:pathLst>
          </a:custGeom>
          <a:solidFill>
            <a:srgbClr val="75CF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7" name="íṥḻïḋè">
            <a:extLst>
              <a:ext uri="{FF2B5EF4-FFF2-40B4-BE49-F238E27FC236}">
                <a16:creationId xmlns:a16="http://schemas.microsoft.com/office/drawing/2014/main" id="{0ED83C36-C15A-4E54-924C-5243C0E73CEA}"/>
              </a:ext>
            </a:extLst>
          </p:cNvPr>
          <p:cNvSpPr/>
          <p:nvPr/>
        </p:nvSpPr>
        <p:spPr bwMode="auto">
          <a:xfrm>
            <a:off x="2514875" y="3571681"/>
            <a:ext cx="40090" cy="84122"/>
          </a:xfrm>
          <a:custGeom>
            <a:avLst/>
            <a:gdLst>
              <a:gd name="T0" fmla="*/ 61 w 61"/>
              <a:gd name="T1" fmla="*/ 119 h 128"/>
              <a:gd name="T2" fmla="*/ 32 w 61"/>
              <a:gd name="T3" fmla="*/ 128 h 128"/>
              <a:gd name="T4" fmla="*/ 0 w 61"/>
              <a:gd name="T5" fmla="*/ 8 h 128"/>
              <a:gd name="T6" fmla="*/ 28 w 61"/>
              <a:gd name="T7" fmla="*/ 0 h 128"/>
              <a:gd name="T8" fmla="*/ 61 w 61"/>
              <a:gd name="T9" fmla="*/ 119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1" h="128">
                <a:moveTo>
                  <a:pt x="61" y="119"/>
                </a:moveTo>
                <a:lnTo>
                  <a:pt x="32" y="128"/>
                </a:lnTo>
                <a:lnTo>
                  <a:pt x="0" y="8"/>
                </a:lnTo>
                <a:lnTo>
                  <a:pt x="28" y="0"/>
                </a:lnTo>
                <a:lnTo>
                  <a:pt x="61" y="1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8" name="îśḻíḍe">
            <a:extLst>
              <a:ext uri="{FF2B5EF4-FFF2-40B4-BE49-F238E27FC236}">
                <a16:creationId xmlns:a16="http://schemas.microsoft.com/office/drawing/2014/main" id="{08779C46-83E2-4FF0-BCE0-C12E69E1F21B}"/>
              </a:ext>
            </a:extLst>
          </p:cNvPr>
          <p:cNvSpPr/>
          <p:nvPr/>
        </p:nvSpPr>
        <p:spPr bwMode="auto">
          <a:xfrm>
            <a:off x="2483986" y="3386349"/>
            <a:ext cx="90037" cy="263539"/>
          </a:xfrm>
          <a:custGeom>
            <a:avLst/>
            <a:gdLst>
              <a:gd name="T0" fmla="*/ 137 w 137"/>
              <a:gd name="T1" fmla="*/ 394 h 401"/>
              <a:gd name="T2" fmla="*/ 108 w 137"/>
              <a:gd name="T3" fmla="*/ 401 h 401"/>
              <a:gd name="T4" fmla="*/ 0 w 137"/>
              <a:gd name="T5" fmla="*/ 7 h 401"/>
              <a:gd name="T6" fmla="*/ 28 w 137"/>
              <a:gd name="T7" fmla="*/ 0 h 401"/>
              <a:gd name="T8" fmla="*/ 137 w 137"/>
              <a:gd name="T9" fmla="*/ 394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7" h="401">
                <a:moveTo>
                  <a:pt x="137" y="394"/>
                </a:moveTo>
                <a:lnTo>
                  <a:pt x="108" y="401"/>
                </a:lnTo>
                <a:lnTo>
                  <a:pt x="0" y="7"/>
                </a:lnTo>
                <a:lnTo>
                  <a:pt x="28" y="0"/>
                </a:lnTo>
                <a:lnTo>
                  <a:pt x="137" y="394"/>
                </a:lnTo>
                <a:close/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9" name="îŝḷíďe">
            <a:extLst>
              <a:ext uri="{FF2B5EF4-FFF2-40B4-BE49-F238E27FC236}">
                <a16:creationId xmlns:a16="http://schemas.microsoft.com/office/drawing/2014/main" id="{8767F88B-8D1E-4183-BD5B-82D0A8593629}"/>
              </a:ext>
            </a:extLst>
          </p:cNvPr>
          <p:cNvSpPr/>
          <p:nvPr/>
        </p:nvSpPr>
        <p:spPr bwMode="auto">
          <a:xfrm>
            <a:off x="2483986" y="3386349"/>
            <a:ext cx="90037" cy="263539"/>
          </a:xfrm>
          <a:custGeom>
            <a:avLst/>
            <a:gdLst>
              <a:gd name="T0" fmla="*/ 137 w 137"/>
              <a:gd name="T1" fmla="*/ 394 h 401"/>
              <a:gd name="T2" fmla="*/ 108 w 137"/>
              <a:gd name="T3" fmla="*/ 401 h 401"/>
              <a:gd name="T4" fmla="*/ 0 w 137"/>
              <a:gd name="T5" fmla="*/ 7 h 401"/>
              <a:gd name="T6" fmla="*/ 28 w 137"/>
              <a:gd name="T7" fmla="*/ 0 h 401"/>
              <a:gd name="T8" fmla="*/ 137 w 137"/>
              <a:gd name="T9" fmla="*/ 394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7" h="401">
                <a:moveTo>
                  <a:pt x="137" y="394"/>
                </a:moveTo>
                <a:lnTo>
                  <a:pt x="108" y="401"/>
                </a:lnTo>
                <a:lnTo>
                  <a:pt x="0" y="7"/>
                </a:lnTo>
                <a:lnTo>
                  <a:pt x="28" y="0"/>
                </a:lnTo>
                <a:lnTo>
                  <a:pt x="137" y="39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80" name="î$liḓê">
            <a:extLst>
              <a:ext uri="{FF2B5EF4-FFF2-40B4-BE49-F238E27FC236}">
                <a16:creationId xmlns:a16="http://schemas.microsoft.com/office/drawing/2014/main" id="{D724A6CD-F471-4F5B-BAAE-BB1045DF73FC}"/>
              </a:ext>
            </a:extLst>
          </p:cNvPr>
          <p:cNvSpPr/>
          <p:nvPr/>
        </p:nvSpPr>
        <p:spPr bwMode="auto">
          <a:xfrm>
            <a:off x="2526047" y="3345603"/>
            <a:ext cx="96609" cy="291142"/>
          </a:xfrm>
          <a:custGeom>
            <a:avLst/>
            <a:gdLst>
              <a:gd name="T0" fmla="*/ 147 w 147"/>
              <a:gd name="T1" fmla="*/ 436 h 443"/>
              <a:gd name="T2" fmla="*/ 118 w 147"/>
              <a:gd name="T3" fmla="*/ 443 h 443"/>
              <a:gd name="T4" fmla="*/ 0 w 147"/>
              <a:gd name="T5" fmla="*/ 9 h 443"/>
              <a:gd name="T6" fmla="*/ 28 w 147"/>
              <a:gd name="T7" fmla="*/ 0 h 443"/>
              <a:gd name="T8" fmla="*/ 147 w 147"/>
              <a:gd name="T9" fmla="*/ 436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7" h="443">
                <a:moveTo>
                  <a:pt x="147" y="436"/>
                </a:moveTo>
                <a:lnTo>
                  <a:pt x="118" y="443"/>
                </a:lnTo>
                <a:lnTo>
                  <a:pt x="0" y="9"/>
                </a:lnTo>
                <a:lnTo>
                  <a:pt x="28" y="0"/>
                </a:lnTo>
                <a:lnTo>
                  <a:pt x="147" y="436"/>
                </a:lnTo>
                <a:close/>
              </a:path>
            </a:pathLst>
          </a:custGeom>
          <a:solidFill>
            <a:srgbClr val="75CF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81" name="îṡḻiḍe">
            <a:extLst>
              <a:ext uri="{FF2B5EF4-FFF2-40B4-BE49-F238E27FC236}">
                <a16:creationId xmlns:a16="http://schemas.microsoft.com/office/drawing/2014/main" id="{37E3D9C0-A60A-4738-8B28-DBCC8B17A4D9}"/>
              </a:ext>
            </a:extLst>
          </p:cNvPr>
          <p:cNvSpPr/>
          <p:nvPr/>
        </p:nvSpPr>
        <p:spPr bwMode="auto">
          <a:xfrm>
            <a:off x="2526047" y="3345603"/>
            <a:ext cx="96609" cy="291142"/>
          </a:xfrm>
          <a:custGeom>
            <a:avLst/>
            <a:gdLst>
              <a:gd name="T0" fmla="*/ 147 w 147"/>
              <a:gd name="T1" fmla="*/ 436 h 443"/>
              <a:gd name="T2" fmla="*/ 118 w 147"/>
              <a:gd name="T3" fmla="*/ 443 h 443"/>
              <a:gd name="T4" fmla="*/ 0 w 147"/>
              <a:gd name="T5" fmla="*/ 9 h 443"/>
              <a:gd name="T6" fmla="*/ 28 w 147"/>
              <a:gd name="T7" fmla="*/ 0 h 443"/>
              <a:gd name="T8" fmla="*/ 147 w 147"/>
              <a:gd name="T9" fmla="*/ 436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7" h="443">
                <a:moveTo>
                  <a:pt x="147" y="436"/>
                </a:moveTo>
                <a:lnTo>
                  <a:pt x="118" y="443"/>
                </a:lnTo>
                <a:lnTo>
                  <a:pt x="0" y="9"/>
                </a:lnTo>
                <a:lnTo>
                  <a:pt x="28" y="0"/>
                </a:lnTo>
                <a:lnTo>
                  <a:pt x="147" y="436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82" name="íṧḻîḑe">
            <a:extLst>
              <a:ext uri="{FF2B5EF4-FFF2-40B4-BE49-F238E27FC236}">
                <a16:creationId xmlns:a16="http://schemas.microsoft.com/office/drawing/2014/main" id="{E2DA6634-CBFE-4C36-92FD-402085E12103}"/>
              </a:ext>
            </a:extLst>
          </p:cNvPr>
          <p:cNvSpPr/>
          <p:nvPr/>
        </p:nvSpPr>
        <p:spPr bwMode="auto">
          <a:xfrm>
            <a:off x="2519475" y="3250966"/>
            <a:ext cx="121583" cy="381178"/>
          </a:xfrm>
          <a:custGeom>
            <a:avLst/>
            <a:gdLst>
              <a:gd name="T0" fmla="*/ 185 w 185"/>
              <a:gd name="T1" fmla="*/ 572 h 580"/>
              <a:gd name="T2" fmla="*/ 157 w 185"/>
              <a:gd name="T3" fmla="*/ 580 h 580"/>
              <a:gd name="T4" fmla="*/ 0 w 185"/>
              <a:gd name="T5" fmla="*/ 8 h 580"/>
              <a:gd name="T6" fmla="*/ 28 w 185"/>
              <a:gd name="T7" fmla="*/ 0 h 580"/>
              <a:gd name="T8" fmla="*/ 185 w 185"/>
              <a:gd name="T9" fmla="*/ 572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" h="580">
                <a:moveTo>
                  <a:pt x="185" y="572"/>
                </a:moveTo>
                <a:lnTo>
                  <a:pt x="157" y="580"/>
                </a:lnTo>
                <a:lnTo>
                  <a:pt x="0" y="8"/>
                </a:lnTo>
                <a:lnTo>
                  <a:pt x="28" y="0"/>
                </a:lnTo>
                <a:lnTo>
                  <a:pt x="185" y="572"/>
                </a:lnTo>
                <a:close/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83" name="íšľiḑê">
            <a:extLst>
              <a:ext uri="{FF2B5EF4-FFF2-40B4-BE49-F238E27FC236}">
                <a16:creationId xmlns:a16="http://schemas.microsoft.com/office/drawing/2014/main" id="{7DC348E3-C72F-40A7-82DF-40C6A39F82CF}"/>
              </a:ext>
            </a:extLst>
          </p:cNvPr>
          <p:cNvSpPr/>
          <p:nvPr/>
        </p:nvSpPr>
        <p:spPr bwMode="auto">
          <a:xfrm>
            <a:off x="2519475" y="3250966"/>
            <a:ext cx="121583" cy="381178"/>
          </a:xfrm>
          <a:custGeom>
            <a:avLst/>
            <a:gdLst>
              <a:gd name="T0" fmla="*/ 185 w 185"/>
              <a:gd name="T1" fmla="*/ 572 h 580"/>
              <a:gd name="T2" fmla="*/ 157 w 185"/>
              <a:gd name="T3" fmla="*/ 580 h 580"/>
              <a:gd name="T4" fmla="*/ 0 w 185"/>
              <a:gd name="T5" fmla="*/ 8 h 580"/>
              <a:gd name="T6" fmla="*/ 28 w 185"/>
              <a:gd name="T7" fmla="*/ 0 h 580"/>
              <a:gd name="T8" fmla="*/ 185 w 185"/>
              <a:gd name="T9" fmla="*/ 572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" h="580">
                <a:moveTo>
                  <a:pt x="185" y="572"/>
                </a:moveTo>
                <a:lnTo>
                  <a:pt x="157" y="580"/>
                </a:lnTo>
                <a:lnTo>
                  <a:pt x="0" y="8"/>
                </a:lnTo>
                <a:lnTo>
                  <a:pt x="28" y="0"/>
                </a:lnTo>
                <a:lnTo>
                  <a:pt x="185" y="57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84" name="išḻidê">
            <a:extLst>
              <a:ext uri="{FF2B5EF4-FFF2-40B4-BE49-F238E27FC236}">
                <a16:creationId xmlns:a16="http://schemas.microsoft.com/office/drawing/2014/main" id="{2BAA15E5-6E28-4111-A78D-CBD2436B0E53}"/>
              </a:ext>
            </a:extLst>
          </p:cNvPr>
          <p:cNvSpPr/>
          <p:nvPr/>
        </p:nvSpPr>
        <p:spPr bwMode="auto">
          <a:xfrm>
            <a:off x="2623313" y="3436297"/>
            <a:ext cx="67692" cy="182046"/>
          </a:xfrm>
          <a:custGeom>
            <a:avLst/>
            <a:gdLst>
              <a:gd name="T0" fmla="*/ 103 w 103"/>
              <a:gd name="T1" fmla="*/ 270 h 277"/>
              <a:gd name="T2" fmla="*/ 73 w 103"/>
              <a:gd name="T3" fmla="*/ 277 h 277"/>
              <a:gd name="T4" fmla="*/ 0 w 103"/>
              <a:gd name="T5" fmla="*/ 9 h 277"/>
              <a:gd name="T6" fmla="*/ 29 w 103"/>
              <a:gd name="T7" fmla="*/ 0 h 277"/>
              <a:gd name="T8" fmla="*/ 103 w 103"/>
              <a:gd name="T9" fmla="*/ 270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" h="277">
                <a:moveTo>
                  <a:pt x="103" y="270"/>
                </a:moveTo>
                <a:lnTo>
                  <a:pt x="73" y="277"/>
                </a:lnTo>
                <a:lnTo>
                  <a:pt x="0" y="9"/>
                </a:lnTo>
                <a:lnTo>
                  <a:pt x="29" y="0"/>
                </a:lnTo>
                <a:lnTo>
                  <a:pt x="103" y="270"/>
                </a:lnTo>
                <a:close/>
              </a:path>
            </a:pathLst>
          </a:custGeom>
          <a:solidFill>
            <a:srgbClr val="75CF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85" name="îṣļïḓè">
            <a:extLst>
              <a:ext uri="{FF2B5EF4-FFF2-40B4-BE49-F238E27FC236}">
                <a16:creationId xmlns:a16="http://schemas.microsoft.com/office/drawing/2014/main" id="{83FB4F66-D06C-4702-ACC1-5140B8300B27}"/>
              </a:ext>
            </a:extLst>
          </p:cNvPr>
          <p:cNvSpPr/>
          <p:nvPr/>
        </p:nvSpPr>
        <p:spPr bwMode="auto">
          <a:xfrm>
            <a:off x="2623313" y="3436297"/>
            <a:ext cx="67692" cy="182046"/>
          </a:xfrm>
          <a:custGeom>
            <a:avLst/>
            <a:gdLst>
              <a:gd name="T0" fmla="*/ 103 w 103"/>
              <a:gd name="T1" fmla="*/ 270 h 277"/>
              <a:gd name="T2" fmla="*/ 73 w 103"/>
              <a:gd name="T3" fmla="*/ 277 h 277"/>
              <a:gd name="T4" fmla="*/ 0 w 103"/>
              <a:gd name="T5" fmla="*/ 9 h 277"/>
              <a:gd name="T6" fmla="*/ 29 w 103"/>
              <a:gd name="T7" fmla="*/ 0 h 277"/>
              <a:gd name="T8" fmla="*/ 103 w 103"/>
              <a:gd name="T9" fmla="*/ 270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" h="277">
                <a:moveTo>
                  <a:pt x="103" y="270"/>
                </a:moveTo>
                <a:lnTo>
                  <a:pt x="73" y="277"/>
                </a:lnTo>
                <a:lnTo>
                  <a:pt x="0" y="9"/>
                </a:lnTo>
                <a:lnTo>
                  <a:pt x="29" y="0"/>
                </a:lnTo>
                <a:lnTo>
                  <a:pt x="103" y="27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86" name="îśḷiḋê">
            <a:extLst>
              <a:ext uri="{FF2B5EF4-FFF2-40B4-BE49-F238E27FC236}">
                <a16:creationId xmlns:a16="http://schemas.microsoft.com/office/drawing/2014/main" id="{369C2DAE-B115-4A39-8E6B-D63E854BEBA0}"/>
              </a:ext>
            </a:extLst>
          </p:cNvPr>
          <p:cNvSpPr/>
          <p:nvPr/>
        </p:nvSpPr>
        <p:spPr bwMode="auto">
          <a:xfrm>
            <a:off x="2649601" y="3459299"/>
            <a:ext cx="59806" cy="154443"/>
          </a:xfrm>
          <a:custGeom>
            <a:avLst/>
            <a:gdLst>
              <a:gd name="T0" fmla="*/ 91 w 91"/>
              <a:gd name="T1" fmla="*/ 226 h 235"/>
              <a:gd name="T2" fmla="*/ 63 w 91"/>
              <a:gd name="T3" fmla="*/ 235 h 235"/>
              <a:gd name="T4" fmla="*/ 0 w 91"/>
              <a:gd name="T5" fmla="*/ 7 h 235"/>
              <a:gd name="T6" fmla="*/ 29 w 91"/>
              <a:gd name="T7" fmla="*/ 0 h 235"/>
              <a:gd name="T8" fmla="*/ 91 w 91"/>
              <a:gd name="T9" fmla="*/ 226 h 2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1" h="235">
                <a:moveTo>
                  <a:pt x="91" y="226"/>
                </a:moveTo>
                <a:lnTo>
                  <a:pt x="63" y="235"/>
                </a:lnTo>
                <a:lnTo>
                  <a:pt x="0" y="7"/>
                </a:lnTo>
                <a:lnTo>
                  <a:pt x="29" y="0"/>
                </a:lnTo>
                <a:lnTo>
                  <a:pt x="91" y="226"/>
                </a:lnTo>
                <a:close/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87" name="îṡḷîďé">
            <a:extLst>
              <a:ext uri="{FF2B5EF4-FFF2-40B4-BE49-F238E27FC236}">
                <a16:creationId xmlns:a16="http://schemas.microsoft.com/office/drawing/2014/main" id="{36089EEF-D6B6-4227-B744-6148EA67ABA0}"/>
              </a:ext>
            </a:extLst>
          </p:cNvPr>
          <p:cNvSpPr/>
          <p:nvPr/>
        </p:nvSpPr>
        <p:spPr bwMode="auto">
          <a:xfrm>
            <a:off x="2649601" y="3459299"/>
            <a:ext cx="59806" cy="154443"/>
          </a:xfrm>
          <a:custGeom>
            <a:avLst/>
            <a:gdLst>
              <a:gd name="T0" fmla="*/ 91 w 91"/>
              <a:gd name="T1" fmla="*/ 226 h 235"/>
              <a:gd name="T2" fmla="*/ 63 w 91"/>
              <a:gd name="T3" fmla="*/ 235 h 235"/>
              <a:gd name="T4" fmla="*/ 0 w 91"/>
              <a:gd name="T5" fmla="*/ 7 h 235"/>
              <a:gd name="T6" fmla="*/ 29 w 91"/>
              <a:gd name="T7" fmla="*/ 0 h 235"/>
              <a:gd name="T8" fmla="*/ 91 w 91"/>
              <a:gd name="T9" fmla="*/ 226 h 2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1" h="235">
                <a:moveTo>
                  <a:pt x="91" y="226"/>
                </a:moveTo>
                <a:lnTo>
                  <a:pt x="63" y="235"/>
                </a:lnTo>
                <a:lnTo>
                  <a:pt x="0" y="7"/>
                </a:lnTo>
                <a:lnTo>
                  <a:pt x="29" y="0"/>
                </a:lnTo>
                <a:lnTo>
                  <a:pt x="91" y="226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88" name="is1îďe">
            <a:extLst>
              <a:ext uri="{FF2B5EF4-FFF2-40B4-BE49-F238E27FC236}">
                <a16:creationId xmlns:a16="http://schemas.microsoft.com/office/drawing/2014/main" id="{DB50139D-4607-43E0-81D1-5330E29FC3FC}"/>
              </a:ext>
            </a:extLst>
          </p:cNvPr>
          <p:cNvSpPr/>
          <p:nvPr/>
        </p:nvSpPr>
        <p:spPr bwMode="auto">
          <a:xfrm>
            <a:off x="2710721" y="3490188"/>
            <a:ext cx="47976" cy="110410"/>
          </a:xfrm>
          <a:custGeom>
            <a:avLst/>
            <a:gdLst>
              <a:gd name="T0" fmla="*/ 73 w 73"/>
              <a:gd name="T1" fmla="*/ 159 h 168"/>
              <a:gd name="T2" fmla="*/ 44 w 73"/>
              <a:gd name="T3" fmla="*/ 168 h 168"/>
              <a:gd name="T4" fmla="*/ 0 w 73"/>
              <a:gd name="T5" fmla="*/ 7 h 168"/>
              <a:gd name="T6" fmla="*/ 28 w 73"/>
              <a:gd name="T7" fmla="*/ 0 h 168"/>
              <a:gd name="T8" fmla="*/ 73 w 73"/>
              <a:gd name="T9" fmla="*/ 159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3" h="168">
                <a:moveTo>
                  <a:pt x="73" y="159"/>
                </a:moveTo>
                <a:lnTo>
                  <a:pt x="44" y="168"/>
                </a:lnTo>
                <a:lnTo>
                  <a:pt x="0" y="7"/>
                </a:lnTo>
                <a:lnTo>
                  <a:pt x="28" y="0"/>
                </a:lnTo>
                <a:lnTo>
                  <a:pt x="73" y="159"/>
                </a:lnTo>
                <a:close/>
              </a:path>
            </a:pathLst>
          </a:custGeom>
          <a:solidFill>
            <a:srgbClr val="75CF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89" name="ïṩḷîďê">
            <a:extLst>
              <a:ext uri="{FF2B5EF4-FFF2-40B4-BE49-F238E27FC236}">
                <a16:creationId xmlns:a16="http://schemas.microsoft.com/office/drawing/2014/main" id="{9716CDA6-F0B6-4067-AC9A-FD39FD1D6588}"/>
              </a:ext>
            </a:extLst>
          </p:cNvPr>
          <p:cNvSpPr/>
          <p:nvPr/>
        </p:nvSpPr>
        <p:spPr bwMode="auto">
          <a:xfrm>
            <a:off x="2710721" y="3490188"/>
            <a:ext cx="47976" cy="110410"/>
          </a:xfrm>
          <a:custGeom>
            <a:avLst/>
            <a:gdLst>
              <a:gd name="T0" fmla="*/ 73 w 73"/>
              <a:gd name="T1" fmla="*/ 159 h 168"/>
              <a:gd name="T2" fmla="*/ 44 w 73"/>
              <a:gd name="T3" fmla="*/ 168 h 168"/>
              <a:gd name="T4" fmla="*/ 0 w 73"/>
              <a:gd name="T5" fmla="*/ 7 h 168"/>
              <a:gd name="T6" fmla="*/ 28 w 73"/>
              <a:gd name="T7" fmla="*/ 0 h 168"/>
              <a:gd name="T8" fmla="*/ 73 w 73"/>
              <a:gd name="T9" fmla="*/ 159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3" h="168">
                <a:moveTo>
                  <a:pt x="73" y="159"/>
                </a:moveTo>
                <a:lnTo>
                  <a:pt x="44" y="168"/>
                </a:lnTo>
                <a:lnTo>
                  <a:pt x="0" y="7"/>
                </a:lnTo>
                <a:lnTo>
                  <a:pt x="28" y="0"/>
                </a:lnTo>
                <a:lnTo>
                  <a:pt x="73" y="15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90" name="ïṩlïḑê">
            <a:extLst>
              <a:ext uri="{FF2B5EF4-FFF2-40B4-BE49-F238E27FC236}">
                <a16:creationId xmlns:a16="http://schemas.microsoft.com/office/drawing/2014/main" id="{D4FB9E75-ADC1-416A-A6A6-A7ED7E4C65E5}"/>
              </a:ext>
            </a:extLst>
          </p:cNvPr>
          <p:cNvSpPr/>
          <p:nvPr/>
        </p:nvSpPr>
        <p:spPr bwMode="auto">
          <a:xfrm>
            <a:off x="2741610" y="3530277"/>
            <a:ext cx="35489" cy="64406"/>
          </a:xfrm>
          <a:custGeom>
            <a:avLst/>
            <a:gdLst>
              <a:gd name="T0" fmla="*/ 54 w 54"/>
              <a:gd name="T1" fmla="*/ 91 h 98"/>
              <a:gd name="T2" fmla="*/ 26 w 54"/>
              <a:gd name="T3" fmla="*/ 98 h 98"/>
              <a:gd name="T4" fmla="*/ 0 w 54"/>
              <a:gd name="T5" fmla="*/ 7 h 98"/>
              <a:gd name="T6" fmla="*/ 28 w 54"/>
              <a:gd name="T7" fmla="*/ 0 h 98"/>
              <a:gd name="T8" fmla="*/ 54 w 54"/>
              <a:gd name="T9" fmla="*/ 91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" h="98">
                <a:moveTo>
                  <a:pt x="54" y="91"/>
                </a:moveTo>
                <a:lnTo>
                  <a:pt x="26" y="98"/>
                </a:lnTo>
                <a:lnTo>
                  <a:pt x="0" y="7"/>
                </a:lnTo>
                <a:lnTo>
                  <a:pt x="28" y="0"/>
                </a:lnTo>
                <a:lnTo>
                  <a:pt x="54" y="91"/>
                </a:lnTo>
                <a:close/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91" name="îṣ1íďè">
            <a:extLst>
              <a:ext uri="{FF2B5EF4-FFF2-40B4-BE49-F238E27FC236}">
                <a16:creationId xmlns:a16="http://schemas.microsoft.com/office/drawing/2014/main" id="{A0CB0CB0-1417-4F16-8EE7-38C811DBD61A}"/>
              </a:ext>
            </a:extLst>
          </p:cNvPr>
          <p:cNvSpPr/>
          <p:nvPr/>
        </p:nvSpPr>
        <p:spPr bwMode="auto">
          <a:xfrm>
            <a:off x="2741610" y="3530277"/>
            <a:ext cx="35489" cy="64406"/>
          </a:xfrm>
          <a:custGeom>
            <a:avLst/>
            <a:gdLst>
              <a:gd name="T0" fmla="*/ 54 w 54"/>
              <a:gd name="T1" fmla="*/ 91 h 98"/>
              <a:gd name="T2" fmla="*/ 26 w 54"/>
              <a:gd name="T3" fmla="*/ 98 h 98"/>
              <a:gd name="T4" fmla="*/ 0 w 54"/>
              <a:gd name="T5" fmla="*/ 7 h 98"/>
              <a:gd name="T6" fmla="*/ 28 w 54"/>
              <a:gd name="T7" fmla="*/ 0 h 98"/>
              <a:gd name="T8" fmla="*/ 54 w 54"/>
              <a:gd name="T9" fmla="*/ 91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" h="98">
                <a:moveTo>
                  <a:pt x="54" y="91"/>
                </a:moveTo>
                <a:lnTo>
                  <a:pt x="26" y="98"/>
                </a:lnTo>
                <a:lnTo>
                  <a:pt x="0" y="7"/>
                </a:lnTo>
                <a:lnTo>
                  <a:pt x="28" y="0"/>
                </a:lnTo>
                <a:lnTo>
                  <a:pt x="54" y="9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92" name="í$ļîḓe">
            <a:extLst>
              <a:ext uri="{FF2B5EF4-FFF2-40B4-BE49-F238E27FC236}">
                <a16:creationId xmlns:a16="http://schemas.microsoft.com/office/drawing/2014/main" id="{D0E53001-4409-4AFD-AB0E-50A97FFE0C17}"/>
              </a:ext>
            </a:extLst>
          </p:cNvPr>
          <p:cNvSpPr/>
          <p:nvPr/>
        </p:nvSpPr>
        <p:spPr bwMode="auto">
          <a:xfrm>
            <a:off x="1864900" y="3106381"/>
            <a:ext cx="71636" cy="69664"/>
          </a:xfrm>
          <a:custGeom>
            <a:avLst/>
            <a:gdLst>
              <a:gd name="T0" fmla="*/ 109 w 109"/>
              <a:gd name="T1" fmla="*/ 84 h 106"/>
              <a:gd name="T2" fmla="*/ 23 w 109"/>
              <a:gd name="T3" fmla="*/ 106 h 106"/>
              <a:gd name="T4" fmla="*/ 0 w 109"/>
              <a:gd name="T5" fmla="*/ 22 h 106"/>
              <a:gd name="T6" fmla="*/ 84 w 109"/>
              <a:gd name="T7" fmla="*/ 0 h 106"/>
              <a:gd name="T8" fmla="*/ 109 w 109"/>
              <a:gd name="T9" fmla="*/ 84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9" h="106">
                <a:moveTo>
                  <a:pt x="109" y="84"/>
                </a:moveTo>
                <a:lnTo>
                  <a:pt x="23" y="106"/>
                </a:lnTo>
                <a:lnTo>
                  <a:pt x="0" y="22"/>
                </a:lnTo>
                <a:lnTo>
                  <a:pt x="84" y="0"/>
                </a:lnTo>
                <a:lnTo>
                  <a:pt x="109" y="84"/>
                </a:lnTo>
                <a:close/>
              </a:path>
            </a:pathLst>
          </a:custGeom>
          <a:solidFill>
            <a:srgbClr val="317AB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93" name="iṡḻíde">
            <a:extLst>
              <a:ext uri="{FF2B5EF4-FFF2-40B4-BE49-F238E27FC236}">
                <a16:creationId xmlns:a16="http://schemas.microsoft.com/office/drawing/2014/main" id="{ABA0A62B-D253-47AE-8469-82C2CE54D95D}"/>
              </a:ext>
            </a:extLst>
          </p:cNvPr>
          <p:cNvSpPr/>
          <p:nvPr/>
        </p:nvSpPr>
        <p:spPr bwMode="auto">
          <a:xfrm>
            <a:off x="1864900" y="3106381"/>
            <a:ext cx="71636" cy="69664"/>
          </a:xfrm>
          <a:custGeom>
            <a:avLst/>
            <a:gdLst>
              <a:gd name="T0" fmla="*/ 109 w 109"/>
              <a:gd name="T1" fmla="*/ 84 h 106"/>
              <a:gd name="T2" fmla="*/ 23 w 109"/>
              <a:gd name="T3" fmla="*/ 106 h 106"/>
              <a:gd name="T4" fmla="*/ 0 w 109"/>
              <a:gd name="T5" fmla="*/ 22 h 106"/>
              <a:gd name="T6" fmla="*/ 84 w 109"/>
              <a:gd name="T7" fmla="*/ 0 h 106"/>
              <a:gd name="T8" fmla="*/ 109 w 109"/>
              <a:gd name="T9" fmla="*/ 84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9" h="106">
                <a:moveTo>
                  <a:pt x="109" y="84"/>
                </a:moveTo>
                <a:lnTo>
                  <a:pt x="23" y="106"/>
                </a:lnTo>
                <a:lnTo>
                  <a:pt x="0" y="22"/>
                </a:lnTo>
                <a:lnTo>
                  <a:pt x="84" y="0"/>
                </a:lnTo>
                <a:lnTo>
                  <a:pt x="109" y="8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94" name="ïşļîdè">
            <a:extLst>
              <a:ext uri="{FF2B5EF4-FFF2-40B4-BE49-F238E27FC236}">
                <a16:creationId xmlns:a16="http://schemas.microsoft.com/office/drawing/2014/main" id="{B2DB7809-30F1-490C-9A4B-8CC3BAB44042}"/>
              </a:ext>
            </a:extLst>
          </p:cNvPr>
          <p:cNvSpPr/>
          <p:nvPr/>
        </p:nvSpPr>
        <p:spPr bwMode="auto">
          <a:xfrm>
            <a:off x="1974653" y="3012401"/>
            <a:ext cx="364091" cy="118954"/>
          </a:xfrm>
          <a:custGeom>
            <a:avLst/>
            <a:gdLst>
              <a:gd name="T0" fmla="*/ 554 w 554"/>
              <a:gd name="T1" fmla="*/ 32 h 181"/>
              <a:gd name="T2" fmla="*/ 9 w 554"/>
              <a:gd name="T3" fmla="*/ 181 h 181"/>
              <a:gd name="T4" fmla="*/ 0 w 554"/>
              <a:gd name="T5" fmla="*/ 148 h 181"/>
              <a:gd name="T6" fmla="*/ 544 w 554"/>
              <a:gd name="T7" fmla="*/ 0 h 181"/>
              <a:gd name="T8" fmla="*/ 554 w 554"/>
              <a:gd name="T9" fmla="*/ 32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4" h="181">
                <a:moveTo>
                  <a:pt x="554" y="32"/>
                </a:moveTo>
                <a:lnTo>
                  <a:pt x="9" y="181"/>
                </a:lnTo>
                <a:lnTo>
                  <a:pt x="0" y="148"/>
                </a:lnTo>
                <a:lnTo>
                  <a:pt x="544" y="0"/>
                </a:lnTo>
                <a:lnTo>
                  <a:pt x="554" y="32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95" name="ïSľïḋê">
            <a:extLst>
              <a:ext uri="{FF2B5EF4-FFF2-40B4-BE49-F238E27FC236}">
                <a16:creationId xmlns:a16="http://schemas.microsoft.com/office/drawing/2014/main" id="{5418AD5E-5FEF-4473-88AC-2262AC7CAA9A}"/>
              </a:ext>
            </a:extLst>
          </p:cNvPr>
          <p:cNvSpPr/>
          <p:nvPr/>
        </p:nvSpPr>
        <p:spPr bwMode="auto">
          <a:xfrm>
            <a:off x="1974653" y="3012401"/>
            <a:ext cx="364091" cy="118954"/>
          </a:xfrm>
          <a:custGeom>
            <a:avLst/>
            <a:gdLst>
              <a:gd name="T0" fmla="*/ 554 w 554"/>
              <a:gd name="T1" fmla="*/ 32 h 181"/>
              <a:gd name="T2" fmla="*/ 9 w 554"/>
              <a:gd name="T3" fmla="*/ 181 h 181"/>
              <a:gd name="T4" fmla="*/ 0 w 554"/>
              <a:gd name="T5" fmla="*/ 148 h 181"/>
              <a:gd name="T6" fmla="*/ 544 w 554"/>
              <a:gd name="T7" fmla="*/ 0 h 181"/>
              <a:gd name="T8" fmla="*/ 554 w 554"/>
              <a:gd name="T9" fmla="*/ 32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4" h="181">
                <a:moveTo>
                  <a:pt x="554" y="32"/>
                </a:moveTo>
                <a:lnTo>
                  <a:pt x="9" y="181"/>
                </a:lnTo>
                <a:lnTo>
                  <a:pt x="0" y="148"/>
                </a:lnTo>
                <a:lnTo>
                  <a:pt x="544" y="0"/>
                </a:lnTo>
                <a:lnTo>
                  <a:pt x="554" y="3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96" name="îṥḻïde">
            <a:extLst>
              <a:ext uri="{FF2B5EF4-FFF2-40B4-BE49-F238E27FC236}">
                <a16:creationId xmlns:a16="http://schemas.microsoft.com/office/drawing/2014/main" id="{754341B3-09E1-444D-8FB4-BDEDB9F07EBD}"/>
              </a:ext>
            </a:extLst>
          </p:cNvPr>
          <p:cNvSpPr/>
          <p:nvPr/>
        </p:nvSpPr>
        <p:spPr bwMode="auto">
          <a:xfrm>
            <a:off x="1889217" y="3195760"/>
            <a:ext cx="71636" cy="70321"/>
          </a:xfrm>
          <a:custGeom>
            <a:avLst/>
            <a:gdLst>
              <a:gd name="T0" fmla="*/ 109 w 109"/>
              <a:gd name="T1" fmla="*/ 84 h 107"/>
              <a:gd name="T2" fmla="*/ 24 w 109"/>
              <a:gd name="T3" fmla="*/ 107 h 107"/>
              <a:gd name="T4" fmla="*/ 0 w 109"/>
              <a:gd name="T5" fmla="*/ 23 h 107"/>
              <a:gd name="T6" fmla="*/ 86 w 109"/>
              <a:gd name="T7" fmla="*/ 0 h 107"/>
              <a:gd name="T8" fmla="*/ 109 w 109"/>
              <a:gd name="T9" fmla="*/ 84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9" h="107">
                <a:moveTo>
                  <a:pt x="109" y="84"/>
                </a:moveTo>
                <a:lnTo>
                  <a:pt x="24" y="107"/>
                </a:lnTo>
                <a:lnTo>
                  <a:pt x="0" y="23"/>
                </a:lnTo>
                <a:lnTo>
                  <a:pt x="86" y="0"/>
                </a:lnTo>
                <a:lnTo>
                  <a:pt x="109" y="84"/>
                </a:lnTo>
                <a:close/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97" name="íŝ1ïḋê">
            <a:extLst>
              <a:ext uri="{FF2B5EF4-FFF2-40B4-BE49-F238E27FC236}">
                <a16:creationId xmlns:a16="http://schemas.microsoft.com/office/drawing/2014/main" id="{9C076A42-7B0B-4F99-AAED-7286D89907CC}"/>
              </a:ext>
            </a:extLst>
          </p:cNvPr>
          <p:cNvSpPr/>
          <p:nvPr/>
        </p:nvSpPr>
        <p:spPr bwMode="auto">
          <a:xfrm>
            <a:off x="1889217" y="3195760"/>
            <a:ext cx="71636" cy="70321"/>
          </a:xfrm>
          <a:custGeom>
            <a:avLst/>
            <a:gdLst>
              <a:gd name="T0" fmla="*/ 109 w 109"/>
              <a:gd name="T1" fmla="*/ 84 h 107"/>
              <a:gd name="T2" fmla="*/ 24 w 109"/>
              <a:gd name="T3" fmla="*/ 107 h 107"/>
              <a:gd name="T4" fmla="*/ 0 w 109"/>
              <a:gd name="T5" fmla="*/ 23 h 107"/>
              <a:gd name="T6" fmla="*/ 86 w 109"/>
              <a:gd name="T7" fmla="*/ 0 h 107"/>
              <a:gd name="T8" fmla="*/ 109 w 109"/>
              <a:gd name="T9" fmla="*/ 84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9" h="107">
                <a:moveTo>
                  <a:pt x="109" y="84"/>
                </a:moveTo>
                <a:lnTo>
                  <a:pt x="24" y="107"/>
                </a:lnTo>
                <a:lnTo>
                  <a:pt x="0" y="23"/>
                </a:lnTo>
                <a:lnTo>
                  <a:pt x="86" y="0"/>
                </a:lnTo>
                <a:lnTo>
                  <a:pt x="109" y="8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98" name="ísḷîḍé">
            <a:extLst>
              <a:ext uri="{FF2B5EF4-FFF2-40B4-BE49-F238E27FC236}">
                <a16:creationId xmlns:a16="http://schemas.microsoft.com/office/drawing/2014/main" id="{ADFAF2A1-8B8B-4472-B877-949EB46C3A9A}"/>
              </a:ext>
            </a:extLst>
          </p:cNvPr>
          <p:cNvSpPr/>
          <p:nvPr/>
        </p:nvSpPr>
        <p:spPr bwMode="auto">
          <a:xfrm>
            <a:off x="1998969" y="3164872"/>
            <a:ext cx="131441" cy="55205"/>
          </a:xfrm>
          <a:custGeom>
            <a:avLst/>
            <a:gdLst>
              <a:gd name="T0" fmla="*/ 200 w 200"/>
              <a:gd name="T1" fmla="*/ 33 h 84"/>
              <a:gd name="T2" fmla="*/ 9 w 200"/>
              <a:gd name="T3" fmla="*/ 84 h 84"/>
              <a:gd name="T4" fmla="*/ 0 w 200"/>
              <a:gd name="T5" fmla="*/ 53 h 84"/>
              <a:gd name="T6" fmla="*/ 191 w 200"/>
              <a:gd name="T7" fmla="*/ 0 h 84"/>
              <a:gd name="T8" fmla="*/ 200 w 200"/>
              <a:gd name="T9" fmla="*/ 33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0" h="84">
                <a:moveTo>
                  <a:pt x="200" y="33"/>
                </a:moveTo>
                <a:lnTo>
                  <a:pt x="9" y="84"/>
                </a:lnTo>
                <a:lnTo>
                  <a:pt x="0" y="53"/>
                </a:lnTo>
                <a:lnTo>
                  <a:pt x="191" y="0"/>
                </a:lnTo>
                <a:lnTo>
                  <a:pt x="200" y="33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99" name="ïṡľidé">
            <a:extLst>
              <a:ext uri="{FF2B5EF4-FFF2-40B4-BE49-F238E27FC236}">
                <a16:creationId xmlns:a16="http://schemas.microsoft.com/office/drawing/2014/main" id="{BFB69637-9225-487A-9190-B816ED5D3ACE}"/>
              </a:ext>
            </a:extLst>
          </p:cNvPr>
          <p:cNvSpPr/>
          <p:nvPr/>
        </p:nvSpPr>
        <p:spPr bwMode="auto">
          <a:xfrm>
            <a:off x="1998969" y="3164872"/>
            <a:ext cx="131441" cy="55205"/>
          </a:xfrm>
          <a:custGeom>
            <a:avLst/>
            <a:gdLst>
              <a:gd name="T0" fmla="*/ 200 w 200"/>
              <a:gd name="T1" fmla="*/ 33 h 84"/>
              <a:gd name="T2" fmla="*/ 9 w 200"/>
              <a:gd name="T3" fmla="*/ 84 h 84"/>
              <a:gd name="T4" fmla="*/ 0 w 200"/>
              <a:gd name="T5" fmla="*/ 53 h 84"/>
              <a:gd name="T6" fmla="*/ 191 w 200"/>
              <a:gd name="T7" fmla="*/ 0 h 84"/>
              <a:gd name="T8" fmla="*/ 200 w 200"/>
              <a:gd name="T9" fmla="*/ 33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0" h="84">
                <a:moveTo>
                  <a:pt x="200" y="33"/>
                </a:moveTo>
                <a:lnTo>
                  <a:pt x="9" y="84"/>
                </a:lnTo>
                <a:lnTo>
                  <a:pt x="0" y="53"/>
                </a:lnTo>
                <a:lnTo>
                  <a:pt x="191" y="0"/>
                </a:lnTo>
                <a:lnTo>
                  <a:pt x="200" y="3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00" name="isļïḓê">
            <a:extLst>
              <a:ext uri="{FF2B5EF4-FFF2-40B4-BE49-F238E27FC236}">
                <a16:creationId xmlns:a16="http://schemas.microsoft.com/office/drawing/2014/main" id="{3BD1AD06-81CF-4B32-9725-4D5E8A70E860}"/>
              </a:ext>
            </a:extLst>
          </p:cNvPr>
          <p:cNvSpPr/>
          <p:nvPr/>
        </p:nvSpPr>
        <p:spPr bwMode="auto">
          <a:xfrm>
            <a:off x="1914847" y="3285798"/>
            <a:ext cx="70321" cy="70321"/>
          </a:xfrm>
          <a:custGeom>
            <a:avLst/>
            <a:gdLst>
              <a:gd name="T0" fmla="*/ 107 w 107"/>
              <a:gd name="T1" fmla="*/ 84 h 107"/>
              <a:gd name="T2" fmla="*/ 23 w 107"/>
              <a:gd name="T3" fmla="*/ 107 h 107"/>
              <a:gd name="T4" fmla="*/ 0 w 107"/>
              <a:gd name="T5" fmla="*/ 23 h 107"/>
              <a:gd name="T6" fmla="*/ 84 w 107"/>
              <a:gd name="T7" fmla="*/ 0 h 107"/>
              <a:gd name="T8" fmla="*/ 107 w 107"/>
              <a:gd name="T9" fmla="*/ 84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7" h="107">
                <a:moveTo>
                  <a:pt x="107" y="84"/>
                </a:moveTo>
                <a:lnTo>
                  <a:pt x="23" y="107"/>
                </a:lnTo>
                <a:lnTo>
                  <a:pt x="0" y="23"/>
                </a:lnTo>
                <a:lnTo>
                  <a:pt x="84" y="0"/>
                </a:lnTo>
                <a:lnTo>
                  <a:pt x="107" y="84"/>
                </a:lnTo>
                <a:close/>
              </a:path>
            </a:pathLst>
          </a:custGeom>
          <a:solidFill>
            <a:srgbClr val="FFD1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01" name="ïṥḻïde">
            <a:extLst>
              <a:ext uri="{FF2B5EF4-FFF2-40B4-BE49-F238E27FC236}">
                <a16:creationId xmlns:a16="http://schemas.microsoft.com/office/drawing/2014/main" id="{FD66BC26-962A-4574-B8D0-9F907798A3A4}"/>
              </a:ext>
            </a:extLst>
          </p:cNvPr>
          <p:cNvSpPr/>
          <p:nvPr/>
        </p:nvSpPr>
        <p:spPr bwMode="auto">
          <a:xfrm>
            <a:off x="1914847" y="3285798"/>
            <a:ext cx="70321" cy="70321"/>
          </a:xfrm>
          <a:custGeom>
            <a:avLst/>
            <a:gdLst>
              <a:gd name="T0" fmla="*/ 107 w 107"/>
              <a:gd name="T1" fmla="*/ 84 h 107"/>
              <a:gd name="T2" fmla="*/ 23 w 107"/>
              <a:gd name="T3" fmla="*/ 107 h 107"/>
              <a:gd name="T4" fmla="*/ 0 w 107"/>
              <a:gd name="T5" fmla="*/ 23 h 107"/>
              <a:gd name="T6" fmla="*/ 84 w 107"/>
              <a:gd name="T7" fmla="*/ 0 h 107"/>
              <a:gd name="T8" fmla="*/ 107 w 107"/>
              <a:gd name="T9" fmla="*/ 84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7" h="107">
                <a:moveTo>
                  <a:pt x="107" y="84"/>
                </a:moveTo>
                <a:lnTo>
                  <a:pt x="23" y="107"/>
                </a:lnTo>
                <a:lnTo>
                  <a:pt x="0" y="23"/>
                </a:lnTo>
                <a:lnTo>
                  <a:pt x="84" y="0"/>
                </a:lnTo>
                <a:lnTo>
                  <a:pt x="107" y="8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02" name="islîdè">
            <a:extLst>
              <a:ext uri="{FF2B5EF4-FFF2-40B4-BE49-F238E27FC236}">
                <a16:creationId xmlns:a16="http://schemas.microsoft.com/office/drawing/2014/main" id="{F02D0948-2A46-4ECB-9F3D-0B8068D30CAC}"/>
              </a:ext>
            </a:extLst>
          </p:cNvPr>
          <p:cNvSpPr/>
          <p:nvPr/>
        </p:nvSpPr>
        <p:spPr bwMode="auto">
          <a:xfrm>
            <a:off x="2023286" y="3210876"/>
            <a:ext cx="292456" cy="99238"/>
          </a:xfrm>
          <a:custGeom>
            <a:avLst/>
            <a:gdLst>
              <a:gd name="T0" fmla="*/ 445 w 445"/>
              <a:gd name="T1" fmla="*/ 33 h 151"/>
              <a:gd name="T2" fmla="*/ 10 w 445"/>
              <a:gd name="T3" fmla="*/ 151 h 151"/>
              <a:gd name="T4" fmla="*/ 0 w 445"/>
              <a:gd name="T5" fmla="*/ 120 h 151"/>
              <a:gd name="T6" fmla="*/ 437 w 445"/>
              <a:gd name="T7" fmla="*/ 0 h 151"/>
              <a:gd name="T8" fmla="*/ 445 w 445"/>
              <a:gd name="T9" fmla="*/ 33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5" h="151">
                <a:moveTo>
                  <a:pt x="445" y="33"/>
                </a:moveTo>
                <a:lnTo>
                  <a:pt x="10" y="151"/>
                </a:lnTo>
                <a:lnTo>
                  <a:pt x="0" y="120"/>
                </a:lnTo>
                <a:lnTo>
                  <a:pt x="437" y="0"/>
                </a:lnTo>
                <a:lnTo>
                  <a:pt x="445" y="33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03" name="ïSḷïdê">
            <a:extLst>
              <a:ext uri="{FF2B5EF4-FFF2-40B4-BE49-F238E27FC236}">
                <a16:creationId xmlns:a16="http://schemas.microsoft.com/office/drawing/2014/main" id="{60DE805C-31EE-4A0E-887D-6D3C2F2AF9C6}"/>
              </a:ext>
            </a:extLst>
          </p:cNvPr>
          <p:cNvSpPr/>
          <p:nvPr/>
        </p:nvSpPr>
        <p:spPr bwMode="auto">
          <a:xfrm>
            <a:off x="2023286" y="3210876"/>
            <a:ext cx="292456" cy="99238"/>
          </a:xfrm>
          <a:custGeom>
            <a:avLst/>
            <a:gdLst>
              <a:gd name="T0" fmla="*/ 445 w 445"/>
              <a:gd name="T1" fmla="*/ 33 h 151"/>
              <a:gd name="T2" fmla="*/ 10 w 445"/>
              <a:gd name="T3" fmla="*/ 151 h 151"/>
              <a:gd name="T4" fmla="*/ 0 w 445"/>
              <a:gd name="T5" fmla="*/ 120 h 151"/>
              <a:gd name="T6" fmla="*/ 437 w 445"/>
              <a:gd name="T7" fmla="*/ 0 h 151"/>
              <a:gd name="T8" fmla="*/ 445 w 445"/>
              <a:gd name="T9" fmla="*/ 33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5" h="151">
                <a:moveTo>
                  <a:pt x="445" y="33"/>
                </a:moveTo>
                <a:lnTo>
                  <a:pt x="10" y="151"/>
                </a:lnTo>
                <a:lnTo>
                  <a:pt x="0" y="120"/>
                </a:lnTo>
                <a:lnTo>
                  <a:pt x="437" y="0"/>
                </a:lnTo>
                <a:lnTo>
                  <a:pt x="445" y="3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04" name="í$ļïďê">
            <a:extLst>
              <a:ext uri="{FF2B5EF4-FFF2-40B4-BE49-F238E27FC236}">
                <a16:creationId xmlns:a16="http://schemas.microsoft.com/office/drawing/2014/main" id="{63405E34-97DD-46C9-AC99-92E96974BAC6}"/>
              </a:ext>
            </a:extLst>
          </p:cNvPr>
          <p:cNvSpPr/>
          <p:nvPr/>
        </p:nvSpPr>
        <p:spPr bwMode="auto">
          <a:xfrm>
            <a:off x="2123838" y="2943394"/>
            <a:ext cx="124868" cy="53234"/>
          </a:xfrm>
          <a:custGeom>
            <a:avLst/>
            <a:gdLst>
              <a:gd name="T0" fmla="*/ 190 w 190"/>
              <a:gd name="T1" fmla="*/ 31 h 81"/>
              <a:gd name="T2" fmla="*/ 8 w 190"/>
              <a:gd name="T3" fmla="*/ 81 h 81"/>
              <a:gd name="T4" fmla="*/ 0 w 190"/>
              <a:gd name="T5" fmla="*/ 48 h 81"/>
              <a:gd name="T6" fmla="*/ 181 w 190"/>
              <a:gd name="T7" fmla="*/ 0 h 81"/>
              <a:gd name="T8" fmla="*/ 190 w 190"/>
              <a:gd name="T9" fmla="*/ 31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0" h="81">
                <a:moveTo>
                  <a:pt x="190" y="31"/>
                </a:moveTo>
                <a:lnTo>
                  <a:pt x="8" y="81"/>
                </a:lnTo>
                <a:lnTo>
                  <a:pt x="0" y="48"/>
                </a:lnTo>
                <a:lnTo>
                  <a:pt x="181" y="0"/>
                </a:lnTo>
                <a:lnTo>
                  <a:pt x="190" y="31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05" name="íṡľíḓê">
            <a:extLst>
              <a:ext uri="{FF2B5EF4-FFF2-40B4-BE49-F238E27FC236}">
                <a16:creationId xmlns:a16="http://schemas.microsoft.com/office/drawing/2014/main" id="{763378B7-98EA-40DD-8278-E7B3B3F2FB88}"/>
              </a:ext>
            </a:extLst>
          </p:cNvPr>
          <p:cNvSpPr/>
          <p:nvPr/>
        </p:nvSpPr>
        <p:spPr bwMode="auto">
          <a:xfrm>
            <a:off x="2123838" y="2943394"/>
            <a:ext cx="124868" cy="53234"/>
          </a:xfrm>
          <a:custGeom>
            <a:avLst/>
            <a:gdLst>
              <a:gd name="T0" fmla="*/ 190 w 190"/>
              <a:gd name="T1" fmla="*/ 31 h 81"/>
              <a:gd name="T2" fmla="*/ 8 w 190"/>
              <a:gd name="T3" fmla="*/ 81 h 81"/>
              <a:gd name="T4" fmla="*/ 0 w 190"/>
              <a:gd name="T5" fmla="*/ 48 h 81"/>
              <a:gd name="T6" fmla="*/ 181 w 190"/>
              <a:gd name="T7" fmla="*/ 0 h 81"/>
              <a:gd name="T8" fmla="*/ 190 w 190"/>
              <a:gd name="T9" fmla="*/ 31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0" h="81">
                <a:moveTo>
                  <a:pt x="190" y="31"/>
                </a:moveTo>
                <a:lnTo>
                  <a:pt x="8" y="81"/>
                </a:lnTo>
                <a:lnTo>
                  <a:pt x="0" y="48"/>
                </a:lnTo>
                <a:lnTo>
                  <a:pt x="181" y="0"/>
                </a:lnTo>
                <a:lnTo>
                  <a:pt x="190" y="3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06" name="îṣ1iďé">
            <a:extLst>
              <a:ext uri="{FF2B5EF4-FFF2-40B4-BE49-F238E27FC236}">
                <a16:creationId xmlns:a16="http://schemas.microsoft.com/office/drawing/2014/main" id="{65D1049D-4599-40B1-AAD7-12E5AE7083B6}"/>
              </a:ext>
            </a:extLst>
          </p:cNvPr>
          <p:cNvSpPr/>
          <p:nvPr/>
        </p:nvSpPr>
        <p:spPr bwMode="auto">
          <a:xfrm>
            <a:off x="1974653" y="2592447"/>
            <a:ext cx="525763" cy="331888"/>
          </a:xfrm>
          <a:custGeom>
            <a:avLst/>
            <a:gdLst>
              <a:gd name="T0" fmla="*/ 0 w 800"/>
              <a:gd name="T1" fmla="*/ 491 h 505"/>
              <a:gd name="T2" fmla="*/ 128 w 800"/>
              <a:gd name="T3" fmla="*/ 332 h 505"/>
              <a:gd name="T4" fmla="*/ 311 w 800"/>
              <a:gd name="T5" fmla="*/ 406 h 505"/>
              <a:gd name="T6" fmla="*/ 542 w 800"/>
              <a:gd name="T7" fmla="*/ 0 h 505"/>
              <a:gd name="T8" fmla="*/ 800 w 800"/>
              <a:gd name="T9" fmla="*/ 243 h 505"/>
              <a:gd name="T10" fmla="*/ 13 w 800"/>
              <a:gd name="T11" fmla="*/ 505 h 505"/>
              <a:gd name="T12" fmla="*/ 0 w 800"/>
              <a:gd name="T13" fmla="*/ 491 h 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0" h="505">
                <a:moveTo>
                  <a:pt x="0" y="491"/>
                </a:moveTo>
                <a:lnTo>
                  <a:pt x="128" y="332"/>
                </a:lnTo>
                <a:lnTo>
                  <a:pt x="311" y="406"/>
                </a:lnTo>
                <a:lnTo>
                  <a:pt x="542" y="0"/>
                </a:lnTo>
                <a:lnTo>
                  <a:pt x="800" y="243"/>
                </a:lnTo>
                <a:lnTo>
                  <a:pt x="13" y="505"/>
                </a:lnTo>
                <a:lnTo>
                  <a:pt x="0" y="491"/>
                </a:lnTo>
                <a:close/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07" name="ïŝ1îḍè">
            <a:extLst>
              <a:ext uri="{FF2B5EF4-FFF2-40B4-BE49-F238E27FC236}">
                <a16:creationId xmlns:a16="http://schemas.microsoft.com/office/drawing/2014/main" id="{32AC1E13-ED27-4709-819A-54B65613D3F1}"/>
              </a:ext>
            </a:extLst>
          </p:cNvPr>
          <p:cNvSpPr/>
          <p:nvPr/>
        </p:nvSpPr>
        <p:spPr bwMode="auto">
          <a:xfrm>
            <a:off x="1974653" y="2592447"/>
            <a:ext cx="525763" cy="331888"/>
          </a:xfrm>
          <a:custGeom>
            <a:avLst/>
            <a:gdLst>
              <a:gd name="T0" fmla="*/ 0 w 800"/>
              <a:gd name="T1" fmla="*/ 491 h 505"/>
              <a:gd name="T2" fmla="*/ 128 w 800"/>
              <a:gd name="T3" fmla="*/ 332 h 505"/>
              <a:gd name="T4" fmla="*/ 311 w 800"/>
              <a:gd name="T5" fmla="*/ 406 h 505"/>
              <a:gd name="T6" fmla="*/ 542 w 800"/>
              <a:gd name="T7" fmla="*/ 0 h 505"/>
              <a:gd name="T8" fmla="*/ 800 w 800"/>
              <a:gd name="T9" fmla="*/ 243 h 505"/>
              <a:gd name="T10" fmla="*/ 13 w 800"/>
              <a:gd name="T11" fmla="*/ 505 h 505"/>
              <a:gd name="T12" fmla="*/ 0 w 800"/>
              <a:gd name="T13" fmla="*/ 491 h 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0" h="505">
                <a:moveTo>
                  <a:pt x="0" y="491"/>
                </a:moveTo>
                <a:lnTo>
                  <a:pt x="128" y="332"/>
                </a:lnTo>
                <a:lnTo>
                  <a:pt x="311" y="406"/>
                </a:lnTo>
                <a:lnTo>
                  <a:pt x="542" y="0"/>
                </a:lnTo>
                <a:lnTo>
                  <a:pt x="800" y="243"/>
                </a:lnTo>
                <a:lnTo>
                  <a:pt x="13" y="505"/>
                </a:lnTo>
                <a:lnTo>
                  <a:pt x="0" y="49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08" name="íśľiḋe">
            <a:extLst>
              <a:ext uri="{FF2B5EF4-FFF2-40B4-BE49-F238E27FC236}">
                <a16:creationId xmlns:a16="http://schemas.microsoft.com/office/drawing/2014/main" id="{C9DF6A4C-7DD9-4D35-B44E-D4F63E6C7457}"/>
              </a:ext>
            </a:extLst>
          </p:cNvPr>
          <p:cNvSpPr/>
          <p:nvPr/>
        </p:nvSpPr>
        <p:spPr bwMode="auto">
          <a:xfrm>
            <a:off x="1836640" y="2629908"/>
            <a:ext cx="715695" cy="353575"/>
          </a:xfrm>
          <a:custGeom>
            <a:avLst/>
            <a:gdLst>
              <a:gd name="T0" fmla="*/ 1076 w 1089"/>
              <a:gd name="T1" fmla="*/ 111 h 538"/>
              <a:gd name="T2" fmla="*/ 959 w 1089"/>
              <a:gd name="T3" fmla="*/ 0 h 538"/>
              <a:gd name="T4" fmla="*/ 678 w 1089"/>
              <a:gd name="T5" fmla="*/ 192 h 538"/>
              <a:gd name="T6" fmla="*/ 467 w 1089"/>
              <a:gd name="T7" fmla="*/ 146 h 538"/>
              <a:gd name="T8" fmla="*/ 336 w 1089"/>
              <a:gd name="T9" fmla="*/ 410 h 538"/>
              <a:gd name="T10" fmla="*/ 70 w 1089"/>
              <a:gd name="T11" fmla="*/ 377 h 538"/>
              <a:gd name="T12" fmla="*/ 0 w 1089"/>
              <a:gd name="T13" fmla="*/ 538 h 538"/>
              <a:gd name="T14" fmla="*/ 1089 w 1089"/>
              <a:gd name="T15" fmla="*/ 232 h 538"/>
              <a:gd name="T16" fmla="*/ 1076 w 1089"/>
              <a:gd name="T17" fmla="*/ 111 h 5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89" h="538">
                <a:moveTo>
                  <a:pt x="1076" y="111"/>
                </a:moveTo>
                <a:lnTo>
                  <a:pt x="959" y="0"/>
                </a:lnTo>
                <a:lnTo>
                  <a:pt x="678" y="192"/>
                </a:lnTo>
                <a:lnTo>
                  <a:pt x="467" y="146"/>
                </a:lnTo>
                <a:lnTo>
                  <a:pt x="336" y="410"/>
                </a:lnTo>
                <a:lnTo>
                  <a:pt x="70" y="377"/>
                </a:lnTo>
                <a:lnTo>
                  <a:pt x="0" y="538"/>
                </a:lnTo>
                <a:lnTo>
                  <a:pt x="1089" y="232"/>
                </a:lnTo>
                <a:lnTo>
                  <a:pt x="1076" y="111"/>
                </a:lnTo>
                <a:close/>
              </a:path>
            </a:pathLst>
          </a:custGeom>
          <a:solidFill>
            <a:srgbClr val="FFD1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09" name="ïṡ1îḍè">
            <a:extLst>
              <a:ext uri="{FF2B5EF4-FFF2-40B4-BE49-F238E27FC236}">
                <a16:creationId xmlns:a16="http://schemas.microsoft.com/office/drawing/2014/main" id="{FF1F215F-6CE2-4CCD-A01D-409CC6008DE1}"/>
              </a:ext>
            </a:extLst>
          </p:cNvPr>
          <p:cNvSpPr/>
          <p:nvPr/>
        </p:nvSpPr>
        <p:spPr bwMode="auto">
          <a:xfrm>
            <a:off x="1836640" y="2629908"/>
            <a:ext cx="715695" cy="353575"/>
          </a:xfrm>
          <a:custGeom>
            <a:avLst/>
            <a:gdLst>
              <a:gd name="T0" fmla="*/ 1076 w 1089"/>
              <a:gd name="T1" fmla="*/ 111 h 538"/>
              <a:gd name="T2" fmla="*/ 959 w 1089"/>
              <a:gd name="T3" fmla="*/ 0 h 538"/>
              <a:gd name="T4" fmla="*/ 678 w 1089"/>
              <a:gd name="T5" fmla="*/ 192 h 538"/>
              <a:gd name="T6" fmla="*/ 467 w 1089"/>
              <a:gd name="T7" fmla="*/ 146 h 538"/>
              <a:gd name="T8" fmla="*/ 336 w 1089"/>
              <a:gd name="T9" fmla="*/ 410 h 538"/>
              <a:gd name="T10" fmla="*/ 70 w 1089"/>
              <a:gd name="T11" fmla="*/ 377 h 538"/>
              <a:gd name="T12" fmla="*/ 0 w 1089"/>
              <a:gd name="T13" fmla="*/ 538 h 538"/>
              <a:gd name="T14" fmla="*/ 1089 w 1089"/>
              <a:gd name="T15" fmla="*/ 232 h 538"/>
              <a:gd name="T16" fmla="*/ 1076 w 1089"/>
              <a:gd name="T17" fmla="*/ 111 h 5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89" h="538">
                <a:moveTo>
                  <a:pt x="1076" y="111"/>
                </a:moveTo>
                <a:lnTo>
                  <a:pt x="959" y="0"/>
                </a:lnTo>
                <a:lnTo>
                  <a:pt x="678" y="192"/>
                </a:lnTo>
                <a:lnTo>
                  <a:pt x="467" y="146"/>
                </a:lnTo>
                <a:lnTo>
                  <a:pt x="336" y="410"/>
                </a:lnTo>
                <a:lnTo>
                  <a:pt x="70" y="377"/>
                </a:lnTo>
                <a:lnTo>
                  <a:pt x="0" y="538"/>
                </a:lnTo>
                <a:lnTo>
                  <a:pt x="1089" y="232"/>
                </a:lnTo>
                <a:lnTo>
                  <a:pt x="1076" y="11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10" name="ísḷïḍé">
            <a:extLst>
              <a:ext uri="{FF2B5EF4-FFF2-40B4-BE49-F238E27FC236}">
                <a16:creationId xmlns:a16="http://schemas.microsoft.com/office/drawing/2014/main" id="{FA55605C-007E-4177-9143-DB8BBEE8C2CD}"/>
              </a:ext>
            </a:extLst>
          </p:cNvPr>
          <p:cNvSpPr/>
          <p:nvPr/>
        </p:nvSpPr>
        <p:spPr bwMode="auto">
          <a:xfrm>
            <a:off x="1754489" y="2639766"/>
            <a:ext cx="835963" cy="394322"/>
          </a:xfrm>
          <a:custGeom>
            <a:avLst/>
            <a:gdLst>
              <a:gd name="T0" fmla="*/ 0 w 1272"/>
              <a:gd name="T1" fmla="*/ 600 h 600"/>
              <a:gd name="T2" fmla="*/ 105 w 1272"/>
              <a:gd name="T3" fmla="*/ 415 h 600"/>
              <a:gd name="T4" fmla="*/ 212 w 1272"/>
              <a:gd name="T5" fmla="*/ 462 h 600"/>
              <a:gd name="T6" fmla="*/ 315 w 1272"/>
              <a:gd name="T7" fmla="*/ 309 h 600"/>
              <a:gd name="T8" fmla="*/ 475 w 1272"/>
              <a:gd name="T9" fmla="*/ 371 h 600"/>
              <a:gd name="T10" fmla="*/ 714 w 1272"/>
              <a:gd name="T11" fmla="*/ 104 h 600"/>
              <a:gd name="T12" fmla="*/ 931 w 1272"/>
              <a:gd name="T13" fmla="*/ 156 h 600"/>
              <a:gd name="T14" fmla="*/ 1202 w 1272"/>
              <a:gd name="T15" fmla="*/ 0 h 600"/>
              <a:gd name="T16" fmla="*/ 1272 w 1272"/>
              <a:gd name="T17" fmla="*/ 252 h 600"/>
              <a:gd name="T18" fmla="*/ 0 w 1272"/>
              <a:gd name="T19" fmla="*/ 600 h 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72" h="600">
                <a:moveTo>
                  <a:pt x="0" y="600"/>
                </a:moveTo>
                <a:lnTo>
                  <a:pt x="105" y="415"/>
                </a:lnTo>
                <a:lnTo>
                  <a:pt x="212" y="462"/>
                </a:lnTo>
                <a:lnTo>
                  <a:pt x="315" y="309"/>
                </a:lnTo>
                <a:lnTo>
                  <a:pt x="475" y="371"/>
                </a:lnTo>
                <a:lnTo>
                  <a:pt x="714" y="104"/>
                </a:lnTo>
                <a:lnTo>
                  <a:pt x="931" y="156"/>
                </a:lnTo>
                <a:lnTo>
                  <a:pt x="1202" y="0"/>
                </a:lnTo>
                <a:lnTo>
                  <a:pt x="1272" y="252"/>
                </a:lnTo>
                <a:lnTo>
                  <a:pt x="0" y="600"/>
                </a:lnTo>
                <a:close/>
              </a:path>
            </a:pathLst>
          </a:custGeom>
          <a:solidFill>
            <a:srgbClr val="317AB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11" name="îšľídè">
            <a:extLst>
              <a:ext uri="{FF2B5EF4-FFF2-40B4-BE49-F238E27FC236}">
                <a16:creationId xmlns:a16="http://schemas.microsoft.com/office/drawing/2014/main" id="{3048EA69-1A89-4356-AB71-61835754BA36}"/>
              </a:ext>
            </a:extLst>
          </p:cNvPr>
          <p:cNvSpPr/>
          <p:nvPr/>
        </p:nvSpPr>
        <p:spPr bwMode="auto">
          <a:xfrm>
            <a:off x="1754489" y="2639766"/>
            <a:ext cx="835963" cy="394322"/>
          </a:xfrm>
          <a:custGeom>
            <a:avLst/>
            <a:gdLst>
              <a:gd name="T0" fmla="*/ 0 w 1272"/>
              <a:gd name="T1" fmla="*/ 600 h 600"/>
              <a:gd name="T2" fmla="*/ 105 w 1272"/>
              <a:gd name="T3" fmla="*/ 415 h 600"/>
              <a:gd name="T4" fmla="*/ 212 w 1272"/>
              <a:gd name="T5" fmla="*/ 462 h 600"/>
              <a:gd name="T6" fmla="*/ 315 w 1272"/>
              <a:gd name="T7" fmla="*/ 309 h 600"/>
              <a:gd name="T8" fmla="*/ 475 w 1272"/>
              <a:gd name="T9" fmla="*/ 371 h 600"/>
              <a:gd name="T10" fmla="*/ 714 w 1272"/>
              <a:gd name="T11" fmla="*/ 104 h 600"/>
              <a:gd name="T12" fmla="*/ 931 w 1272"/>
              <a:gd name="T13" fmla="*/ 156 h 600"/>
              <a:gd name="T14" fmla="*/ 1202 w 1272"/>
              <a:gd name="T15" fmla="*/ 0 h 600"/>
              <a:gd name="T16" fmla="*/ 1272 w 1272"/>
              <a:gd name="T17" fmla="*/ 252 h 600"/>
              <a:gd name="T18" fmla="*/ 0 w 1272"/>
              <a:gd name="T19" fmla="*/ 600 h 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72" h="600">
                <a:moveTo>
                  <a:pt x="0" y="600"/>
                </a:moveTo>
                <a:lnTo>
                  <a:pt x="105" y="415"/>
                </a:lnTo>
                <a:lnTo>
                  <a:pt x="212" y="462"/>
                </a:lnTo>
                <a:lnTo>
                  <a:pt x="315" y="309"/>
                </a:lnTo>
                <a:lnTo>
                  <a:pt x="475" y="371"/>
                </a:lnTo>
                <a:lnTo>
                  <a:pt x="714" y="104"/>
                </a:lnTo>
                <a:lnTo>
                  <a:pt x="931" y="156"/>
                </a:lnTo>
                <a:lnTo>
                  <a:pt x="1202" y="0"/>
                </a:lnTo>
                <a:lnTo>
                  <a:pt x="1272" y="252"/>
                </a:lnTo>
                <a:lnTo>
                  <a:pt x="0" y="60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12" name="íŝ1ïďè">
            <a:extLst>
              <a:ext uri="{FF2B5EF4-FFF2-40B4-BE49-F238E27FC236}">
                <a16:creationId xmlns:a16="http://schemas.microsoft.com/office/drawing/2014/main" id="{817CD18A-41FC-48F1-9D42-757B743B0639}"/>
              </a:ext>
            </a:extLst>
          </p:cNvPr>
          <p:cNvSpPr/>
          <p:nvPr/>
        </p:nvSpPr>
        <p:spPr bwMode="auto">
          <a:xfrm>
            <a:off x="3026836" y="3625572"/>
            <a:ext cx="70321" cy="70321"/>
          </a:xfrm>
          <a:custGeom>
            <a:avLst/>
            <a:gdLst>
              <a:gd name="T0" fmla="*/ 107 w 107"/>
              <a:gd name="T1" fmla="*/ 84 h 107"/>
              <a:gd name="T2" fmla="*/ 22 w 107"/>
              <a:gd name="T3" fmla="*/ 107 h 107"/>
              <a:gd name="T4" fmla="*/ 0 w 107"/>
              <a:gd name="T5" fmla="*/ 23 h 107"/>
              <a:gd name="T6" fmla="*/ 84 w 107"/>
              <a:gd name="T7" fmla="*/ 0 h 107"/>
              <a:gd name="T8" fmla="*/ 107 w 107"/>
              <a:gd name="T9" fmla="*/ 84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7" h="107">
                <a:moveTo>
                  <a:pt x="107" y="84"/>
                </a:moveTo>
                <a:lnTo>
                  <a:pt x="22" y="107"/>
                </a:lnTo>
                <a:lnTo>
                  <a:pt x="0" y="23"/>
                </a:lnTo>
                <a:lnTo>
                  <a:pt x="84" y="0"/>
                </a:lnTo>
                <a:lnTo>
                  <a:pt x="107" y="84"/>
                </a:lnTo>
                <a:close/>
              </a:path>
            </a:pathLst>
          </a:custGeom>
          <a:solidFill>
            <a:srgbClr val="6B2D6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13" name="ïṧḻiḑé">
            <a:extLst>
              <a:ext uri="{FF2B5EF4-FFF2-40B4-BE49-F238E27FC236}">
                <a16:creationId xmlns:a16="http://schemas.microsoft.com/office/drawing/2014/main" id="{7CE8633E-C505-48DD-921A-AEDE6C36AEA6}"/>
              </a:ext>
            </a:extLst>
          </p:cNvPr>
          <p:cNvSpPr/>
          <p:nvPr/>
        </p:nvSpPr>
        <p:spPr bwMode="auto">
          <a:xfrm>
            <a:off x="3026836" y="3625572"/>
            <a:ext cx="70321" cy="70321"/>
          </a:xfrm>
          <a:custGeom>
            <a:avLst/>
            <a:gdLst>
              <a:gd name="T0" fmla="*/ 107 w 107"/>
              <a:gd name="T1" fmla="*/ 84 h 107"/>
              <a:gd name="T2" fmla="*/ 22 w 107"/>
              <a:gd name="T3" fmla="*/ 107 h 107"/>
              <a:gd name="T4" fmla="*/ 0 w 107"/>
              <a:gd name="T5" fmla="*/ 23 h 107"/>
              <a:gd name="T6" fmla="*/ 84 w 107"/>
              <a:gd name="T7" fmla="*/ 0 h 107"/>
              <a:gd name="T8" fmla="*/ 107 w 107"/>
              <a:gd name="T9" fmla="*/ 84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7" h="107">
                <a:moveTo>
                  <a:pt x="107" y="84"/>
                </a:moveTo>
                <a:lnTo>
                  <a:pt x="22" y="107"/>
                </a:lnTo>
                <a:lnTo>
                  <a:pt x="0" y="23"/>
                </a:lnTo>
                <a:lnTo>
                  <a:pt x="84" y="0"/>
                </a:lnTo>
                <a:lnTo>
                  <a:pt x="107" y="8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14" name="î$1íḍè">
            <a:extLst>
              <a:ext uri="{FF2B5EF4-FFF2-40B4-BE49-F238E27FC236}">
                <a16:creationId xmlns:a16="http://schemas.microsoft.com/office/drawing/2014/main" id="{72A1B904-6A45-414D-8ECD-B251F4AE65AB}"/>
              </a:ext>
            </a:extLst>
          </p:cNvPr>
          <p:cNvSpPr/>
          <p:nvPr/>
        </p:nvSpPr>
        <p:spPr bwMode="auto">
          <a:xfrm>
            <a:off x="3135275" y="3530935"/>
            <a:ext cx="363434" cy="118954"/>
          </a:xfrm>
          <a:custGeom>
            <a:avLst/>
            <a:gdLst>
              <a:gd name="T0" fmla="*/ 553 w 553"/>
              <a:gd name="T1" fmla="*/ 33 h 181"/>
              <a:gd name="T2" fmla="*/ 10 w 553"/>
              <a:gd name="T3" fmla="*/ 181 h 181"/>
              <a:gd name="T4" fmla="*/ 0 w 553"/>
              <a:gd name="T5" fmla="*/ 148 h 181"/>
              <a:gd name="T6" fmla="*/ 545 w 553"/>
              <a:gd name="T7" fmla="*/ 0 h 181"/>
              <a:gd name="T8" fmla="*/ 553 w 553"/>
              <a:gd name="T9" fmla="*/ 33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3" h="181">
                <a:moveTo>
                  <a:pt x="553" y="33"/>
                </a:moveTo>
                <a:lnTo>
                  <a:pt x="10" y="181"/>
                </a:lnTo>
                <a:lnTo>
                  <a:pt x="0" y="148"/>
                </a:lnTo>
                <a:lnTo>
                  <a:pt x="545" y="0"/>
                </a:lnTo>
                <a:lnTo>
                  <a:pt x="553" y="33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15" name="ïSlîďê">
            <a:extLst>
              <a:ext uri="{FF2B5EF4-FFF2-40B4-BE49-F238E27FC236}">
                <a16:creationId xmlns:a16="http://schemas.microsoft.com/office/drawing/2014/main" id="{8BD37614-B912-452B-837B-B9226D4C386A}"/>
              </a:ext>
            </a:extLst>
          </p:cNvPr>
          <p:cNvSpPr/>
          <p:nvPr/>
        </p:nvSpPr>
        <p:spPr bwMode="auto">
          <a:xfrm>
            <a:off x="3135275" y="3530935"/>
            <a:ext cx="363434" cy="118954"/>
          </a:xfrm>
          <a:custGeom>
            <a:avLst/>
            <a:gdLst>
              <a:gd name="T0" fmla="*/ 553 w 553"/>
              <a:gd name="T1" fmla="*/ 33 h 181"/>
              <a:gd name="T2" fmla="*/ 10 w 553"/>
              <a:gd name="T3" fmla="*/ 181 h 181"/>
              <a:gd name="T4" fmla="*/ 0 w 553"/>
              <a:gd name="T5" fmla="*/ 148 h 181"/>
              <a:gd name="T6" fmla="*/ 545 w 553"/>
              <a:gd name="T7" fmla="*/ 0 h 181"/>
              <a:gd name="T8" fmla="*/ 553 w 553"/>
              <a:gd name="T9" fmla="*/ 33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3" h="181">
                <a:moveTo>
                  <a:pt x="553" y="33"/>
                </a:moveTo>
                <a:lnTo>
                  <a:pt x="10" y="181"/>
                </a:lnTo>
                <a:lnTo>
                  <a:pt x="0" y="148"/>
                </a:lnTo>
                <a:lnTo>
                  <a:pt x="545" y="0"/>
                </a:lnTo>
                <a:lnTo>
                  <a:pt x="553" y="3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16" name="ïşlíďè">
            <a:extLst>
              <a:ext uri="{FF2B5EF4-FFF2-40B4-BE49-F238E27FC236}">
                <a16:creationId xmlns:a16="http://schemas.microsoft.com/office/drawing/2014/main" id="{19B70D3E-E942-4BFF-9D3E-A80264C304D9}"/>
              </a:ext>
            </a:extLst>
          </p:cNvPr>
          <p:cNvSpPr/>
          <p:nvPr/>
        </p:nvSpPr>
        <p:spPr bwMode="auto">
          <a:xfrm>
            <a:off x="3051153" y="3714295"/>
            <a:ext cx="70321" cy="71636"/>
          </a:xfrm>
          <a:custGeom>
            <a:avLst/>
            <a:gdLst>
              <a:gd name="T0" fmla="*/ 107 w 107"/>
              <a:gd name="T1" fmla="*/ 86 h 109"/>
              <a:gd name="T2" fmla="*/ 22 w 107"/>
              <a:gd name="T3" fmla="*/ 109 h 109"/>
              <a:gd name="T4" fmla="*/ 0 w 107"/>
              <a:gd name="T5" fmla="*/ 25 h 109"/>
              <a:gd name="T6" fmla="*/ 84 w 107"/>
              <a:gd name="T7" fmla="*/ 0 h 109"/>
              <a:gd name="T8" fmla="*/ 107 w 107"/>
              <a:gd name="T9" fmla="*/ 86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7" h="109">
                <a:moveTo>
                  <a:pt x="107" y="86"/>
                </a:moveTo>
                <a:lnTo>
                  <a:pt x="22" y="109"/>
                </a:lnTo>
                <a:lnTo>
                  <a:pt x="0" y="25"/>
                </a:lnTo>
                <a:lnTo>
                  <a:pt x="84" y="0"/>
                </a:lnTo>
                <a:lnTo>
                  <a:pt x="107" y="86"/>
                </a:lnTo>
                <a:close/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17" name="ïšlïďé">
            <a:extLst>
              <a:ext uri="{FF2B5EF4-FFF2-40B4-BE49-F238E27FC236}">
                <a16:creationId xmlns:a16="http://schemas.microsoft.com/office/drawing/2014/main" id="{87C7EF0F-B502-49EB-999A-01BAF98B3DF1}"/>
              </a:ext>
            </a:extLst>
          </p:cNvPr>
          <p:cNvSpPr/>
          <p:nvPr/>
        </p:nvSpPr>
        <p:spPr bwMode="auto">
          <a:xfrm>
            <a:off x="3051153" y="3714295"/>
            <a:ext cx="70321" cy="71636"/>
          </a:xfrm>
          <a:custGeom>
            <a:avLst/>
            <a:gdLst>
              <a:gd name="T0" fmla="*/ 107 w 107"/>
              <a:gd name="T1" fmla="*/ 86 h 109"/>
              <a:gd name="T2" fmla="*/ 22 w 107"/>
              <a:gd name="T3" fmla="*/ 109 h 109"/>
              <a:gd name="T4" fmla="*/ 0 w 107"/>
              <a:gd name="T5" fmla="*/ 25 h 109"/>
              <a:gd name="T6" fmla="*/ 84 w 107"/>
              <a:gd name="T7" fmla="*/ 0 h 109"/>
              <a:gd name="T8" fmla="*/ 107 w 107"/>
              <a:gd name="T9" fmla="*/ 86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7" h="109">
                <a:moveTo>
                  <a:pt x="107" y="86"/>
                </a:moveTo>
                <a:lnTo>
                  <a:pt x="22" y="109"/>
                </a:lnTo>
                <a:lnTo>
                  <a:pt x="0" y="25"/>
                </a:lnTo>
                <a:lnTo>
                  <a:pt x="84" y="0"/>
                </a:lnTo>
                <a:lnTo>
                  <a:pt x="107" y="86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18" name="işľïďé">
            <a:extLst>
              <a:ext uri="{FF2B5EF4-FFF2-40B4-BE49-F238E27FC236}">
                <a16:creationId xmlns:a16="http://schemas.microsoft.com/office/drawing/2014/main" id="{B0AA048C-8F1D-4A74-A6C9-6C5A2B0C78A2}"/>
              </a:ext>
            </a:extLst>
          </p:cNvPr>
          <p:cNvSpPr/>
          <p:nvPr/>
        </p:nvSpPr>
        <p:spPr bwMode="auto">
          <a:xfrm>
            <a:off x="3160906" y="3684720"/>
            <a:ext cx="130784" cy="55205"/>
          </a:xfrm>
          <a:custGeom>
            <a:avLst/>
            <a:gdLst>
              <a:gd name="T0" fmla="*/ 199 w 199"/>
              <a:gd name="T1" fmla="*/ 31 h 84"/>
              <a:gd name="T2" fmla="*/ 8 w 199"/>
              <a:gd name="T3" fmla="*/ 84 h 84"/>
              <a:gd name="T4" fmla="*/ 0 w 199"/>
              <a:gd name="T5" fmla="*/ 51 h 84"/>
              <a:gd name="T6" fmla="*/ 191 w 199"/>
              <a:gd name="T7" fmla="*/ 0 h 84"/>
              <a:gd name="T8" fmla="*/ 199 w 199"/>
              <a:gd name="T9" fmla="*/ 31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9" h="84">
                <a:moveTo>
                  <a:pt x="199" y="31"/>
                </a:moveTo>
                <a:lnTo>
                  <a:pt x="8" y="84"/>
                </a:lnTo>
                <a:lnTo>
                  <a:pt x="0" y="51"/>
                </a:lnTo>
                <a:lnTo>
                  <a:pt x="191" y="0"/>
                </a:lnTo>
                <a:lnTo>
                  <a:pt x="199" y="31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19" name="îsļiḍè">
            <a:extLst>
              <a:ext uri="{FF2B5EF4-FFF2-40B4-BE49-F238E27FC236}">
                <a16:creationId xmlns:a16="http://schemas.microsoft.com/office/drawing/2014/main" id="{6DF8D1DD-AC47-429B-BC29-20084E82C746}"/>
              </a:ext>
            </a:extLst>
          </p:cNvPr>
          <p:cNvSpPr/>
          <p:nvPr/>
        </p:nvSpPr>
        <p:spPr bwMode="auto">
          <a:xfrm>
            <a:off x="3160906" y="3684720"/>
            <a:ext cx="130784" cy="55205"/>
          </a:xfrm>
          <a:custGeom>
            <a:avLst/>
            <a:gdLst>
              <a:gd name="T0" fmla="*/ 199 w 199"/>
              <a:gd name="T1" fmla="*/ 31 h 84"/>
              <a:gd name="T2" fmla="*/ 8 w 199"/>
              <a:gd name="T3" fmla="*/ 84 h 84"/>
              <a:gd name="T4" fmla="*/ 0 w 199"/>
              <a:gd name="T5" fmla="*/ 51 h 84"/>
              <a:gd name="T6" fmla="*/ 191 w 199"/>
              <a:gd name="T7" fmla="*/ 0 h 84"/>
              <a:gd name="T8" fmla="*/ 199 w 199"/>
              <a:gd name="T9" fmla="*/ 31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9" h="84">
                <a:moveTo>
                  <a:pt x="199" y="31"/>
                </a:moveTo>
                <a:lnTo>
                  <a:pt x="8" y="84"/>
                </a:lnTo>
                <a:lnTo>
                  <a:pt x="0" y="51"/>
                </a:lnTo>
                <a:lnTo>
                  <a:pt x="191" y="0"/>
                </a:lnTo>
                <a:lnTo>
                  <a:pt x="199" y="3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20" name="îṡľïḑe">
            <a:extLst>
              <a:ext uri="{FF2B5EF4-FFF2-40B4-BE49-F238E27FC236}">
                <a16:creationId xmlns:a16="http://schemas.microsoft.com/office/drawing/2014/main" id="{F1800405-5630-4E00-9B87-6E5E49339C06}"/>
              </a:ext>
            </a:extLst>
          </p:cNvPr>
          <p:cNvSpPr/>
          <p:nvPr/>
        </p:nvSpPr>
        <p:spPr bwMode="auto">
          <a:xfrm>
            <a:off x="3243713" y="3473100"/>
            <a:ext cx="126183" cy="53234"/>
          </a:xfrm>
          <a:custGeom>
            <a:avLst/>
            <a:gdLst>
              <a:gd name="T0" fmla="*/ 192 w 192"/>
              <a:gd name="T1" fmla="*/ 31 h 81"/>
              <a:gd name="T2" fmla="*/ 10 w 192"/>
              <a:gd name="T3" fmla="*/ 81 h 81"/>
              <a:gd name="T4" fmla="*/ 0 w 192"/>
              <a:gd name="T5" fmla="*/ 50 h 81"/>
              <a:gd name="T6" fmla="*/ 183 w 192"/>
              <a:gd name="T7" fmla="*/ 0 h 81"/>
              <a:gd name="T8" fmla="*/ 192 w 192"/>
              <a:gd name="T9" fmla="*/ 31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2" h="81">
                <a:moveTo>
                  <a:pt x="192" y="31"/>
                </a:moveTo>
                <a:lnTo>
                  <a:pt x="10" y="81"/>
                </a:lnTo>
                <a:lnTo>
                  <a:pt x="0" y="50"/>
                </a:lnTo>
                <a:lnTo>
                  <a:pt x="183" y="0"/>
                </a:lnTo>
                <a:lnTo>
                  <a:pt x="192" y="31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21" name="iŝḻíďê">
            <a:extLst>
              <a:ext uri="{FF2B5EF4-FFF2-40B4-BE49-F238E27FC236}">
                <a16:creationId xmlns:a16="http://schemas.microsoft.com/office/drawing/2014/main" id="{E17685CC-24A6-4DED-8282-7BB71742D67E}"/>
              </a:ext>
            </a:extLst>
          </p:cNvPr>
          <p:cNvSpPr/>
          <p:nvPr/>
        </p:nvSpPr>
        <p:spPr bwMode="auto">
          <a:xfrm>
            <a:off x="3243713" y="3473100"/>
            <a:ext cx="126183" cy="53234"/>
          </a:xfrm>
          <a:custGeom>
            <a:avLst/>
            <a:gdLst>
              <a:gd name="T0" fmla="*/ 192 w 192"/>
              <a:gd name="T1" fmla="*/ 31 h 81"/>
              <a:gd name="T2" fmla="*/ 10 w 192"/>
              <a:gd name="T3" fmla="*/ 81 h 81"/>
              <a:gd name="T4" fmla="*/ 0 w 192"/>
              <a:gd name="T5" fmla="*/ 50 h 81"/>
              <a:gd name="T6" fmla="*/ 183 w 192"/>
              <a:gd name="T7" fmla="*/ 0 h 81"/>
              <a:gd name="T8" fmla="*/ 192 w 192"/>
              <a:gd name="T9" fmla="*/ 31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2" h="81">
                <a:moveTo>
                  <a:pt x="192" y="31"/>
                </a:moveTo>
                <a:lnTo>
                  <a:pt x="10" y="81"/>
                </a:lnTo>
                <a:lnTo>
                  <a:pt x="0" y="50"/>
                </a:lnTo>
                <a:lnTo>
                  <a:pt x="183" y="0"/>
                </a:lnTo>
                <a:lnTo>
                  <a:pt x="192" y="3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22" name="iśḻíḋé">
            <a:extLst>
              <a:ext uri="{FF2B5EF4-FFF2-40B4-BE49-F238E27FC236}">
                <a16:creationId xmlns:a16="http://schemas.microsoft.com/office/drawing/2014/main" id="{589AE924-8C86-4FD6-8525-8D509CC365FE}"/>
              </a:ext>
            </a:extLst>
          </p:cNvPr>
          <p:cNvSpPr/>
          <p:nvPr/>
        </p:nvSpPr>
        <p:spPr bwMode="auto">
          <a:xfrm>
            <a:off x="3577573" y="3226649"/>
            <a:ext cx="30889" cy="30889"/>
          </a:xfrm>
          <a:custGeom>
            <a:avLst/>
            <a:gdLst>
              <a:gd name="T0" fmla="*/ 31 w 33"/>
              <a:gd name="T1" fmla="*/ 13 h 33"/>
              <a:gd name="T2" fmla="*/ 20 w 33"/>
              <a:gd name="T3" fmla="*/ 31 h 33"/>
              <a:gd name="T4" fmla="*/ 2 w 33"/>
              <a:gd name="T5" fmla="*/ 21 h 33"/>
              <a:gd name="T6" fmla="*/ 12 w 33"/>
              <a:gd name="T7" fmla="*/ 2 h 33"/>
              <a:gd name="T8" fmla="*/ 31 w 33"/>
              <a:gd name="T9" fmla="*/ 1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33">
                <a:moveTo>
                  <a:pt x="31" y="13"/>
                </a:moveTo>
                <a:cubicBezTo>
                  <a:pt x="33" y="21"/>
                  <a:pt x="28" y="29"/>
                  <a:pt x="20" y="31"/>
                </a:cubicBezTo>
                <a:cubicBezTo>
                  <a:pt x="12" y="33"/>
                  <a:pt x="4" y="29"/>
                  <a:pt x="2" y="21"/>
                </a:cubicBezTo>
                <a:cubicBezTo>
                  <a:pt x="0" y="13"/>
                  <a:pt x="4" y="4"/>
                  <a:pt x="12" y="2"/>
                </a:cubicBezTo>
                <a:cubicBezTo>
                  <a:pt x="20" y="0"/>
                  <a:pt x="29" y="5"/>
                  <a:pt x="31" y="13"/>
                </a:cubicBezTo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23" name="íṥľîḋé">
            <a:extLst>
              <a:ext uri="{FF2B5EF4-FFF2-40B4-BE49-F238E27FC236}">
                <a16:creationId xmlns:a16="http://schemas.microsoft.com/office/drawing/2014/main" id="{1F0ADD0F-23FD-4642-8508-D215C5E6D6BD}"/>
              </a:ext>
            </a:extLst>
          </p:cNvPr>
          <p:cNvSpPr/>
          <p:nvPr/>
        </p:nvSpPr>
        <p:spPr bwMode="auto">
          <a:xfrm>
            <a:off x="3433646" y="3174730"/>
            <a:ext cx="31546" cy="30889"/>
          </a:xfrm>
          <a:custGeom>
            <a:avLst/>
            <a:gdLst>
              <a:gd name="T0" fmla="*/ 31 w 34"/>
              <a:gd name="T1" fmla="*/ 12 h 33"/>
              <a:gd name="T2" fmla="*/ 21 w 34"/>
              <a:gd name="T3" fmla="*/ 31 h 33"/>
              <a:gd name="T4" fmla="*/ 2 w 34"/>
              <a:gd name="T5" fmla="*/ 20 h 33"/>
              <a:gd name="T6" fmla="*/ 13 w 34"/>
              <a:gd name="T7" fmla="*/ 2 h 33"/>
              <a:gd name="T8" fmla="*/ 31 w 34"/>
              <a:gd name="T9" fmla="*/ 12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" h="33">
                <a:moveTo>
                  <a:pt x="31" y="12"/>
                </a:moveTo>
                <a:cubicBezTo>
                  <a:pt x="34" y="20"/>
                  <a:pt x="29" y="29"/>
                  <a:pt x="21" y="31"/>
                </a:cubicBezTo>
                <a:cubicBezTo>
                  <a:pt x="13" y="33"/>
                  <a:pt x="4" y="28"/>
                  <a:pt x="2" y="20"/>
                </a:cubicBezTo>
                <a:cubicBezTo>
                  <a:pt x="0" y="12"/>
                  <a:pt x="5" y="4"/>
                  <a:pt x="13" y="2"/>
                </a:cubicBezTo>
                <a:cubicBezTo>
                  <a:pt x="21" y="0"/>
                  <a:pt x="29" y="4"/>
                  <a:pt x="31" y="12"/>
                </a:cubicBezTo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24" name="ïş1ïďé">
            <a:extLst>
              <a:ext uri="{FF2B5EF4-FFF2-40B4-BE49-F238E27FC236}">
                <a16:creationId xmlns:a16="http://schemas.microsoft.com/office/drawing/2014/main" id="{80AD6687-B11C-437A-B968-4F1FC8964216}"/>
              </a:ext>
            </a:extLst>
          </p:cNvPr>
          <p:cNvSpPr/>
          <p:nvPr/>
        </p:nvSpPr>
        <p:spPr bwMode="auto">
          <a:xfrm>
            <a:off x="3297604" y="3299599"/>
            <a:ext cx="30889" cy="32203"/>
          </a:xfrm>
          <a:custGeom>
            <a:avLst/>
            <a:gdLst>
              <a:gd name="T0" fmla="*/ 31 w 33"/>
              <a:gd name="T1" fmla="*/ 13 h 34"/>
              <a:gd name="T2" fmla="*/ 20 w 33"/>
              <a:gd name="T3" fmla="*/ 32 h 34"/>
              <a:gd name="T4" fmla="*/ 2 w 33"/>
              <a:gd name="T5" fmla="*/ 21 h 34"/>
              <a:gd name="T6" fmla="*/ 12 w 33"/>
              <a:gd name="T7" fmla="*/ 3 h 34"/>
              <a:gd name="T8" fmla="*/ 31 w 33"/>
              <a:gd name="T9" fmla="*/ 13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34">
                <a:moveTo>
                  <a:pt x="31" y="13"/>
                </a:moveTo>
                <a:cubicBezTo>
                  <a:pt x="33" y="21"/>
                  <a:pt x="28" y="29"/>
                  <a:pt x="20" y="32"/>
                </a:cubicBezTo>
                <a:cubicBezTo>
                  <a:pt x="12" y="34"/>
                  <a:pt x="4" y="29"/>
                  <a:pt x="2" y="21"/>
                </a:cubicBezTo>
                <a:cubicBezTo>
                  <a:pt x="0" y="13"/>
                  <a:pt x="4" y="5"/>
                  <a:pt x="12" y="3"/>
                </a:cubicBezTo>
                <a:cubicBezTo>
                  <a:pt x="20" y="0"/>
                  <a:pt x="29" y="5"/>
                  <a:pt x="31" y="13"/>
                </a:cubicBezTo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25" name="išľïďé">
            <a:extLst>
              <a:ext uri="{FF2B5EF4-FFF2-40B4-BE49-F238E27FC236}">
                <a16:creationId xmlns:a16="http://schemas.microsoft.com/office/drawing/2014/main" id="{4F8C72A6-D6DD-41B7-8763-AD443A88247A}"/>
              </a:ext>
            </a:extLst>
          </p:cNvPr>
          <p:cNvSpPr/>
          <p:nvPr/>
        </p:nvSpPr>
        <p:spPr bwMode="auto">
          <a:xfrm>
            <a:off x="3181279" y="3287769"/>
            <a:ext cx="30889" cy="30889"/>
          </a:xfrm>
          <a:custGeom>
            <a:avLst/>
            <a:gdLst>
              <a:gd name="T0" fmla="*/ 31 w 33"/>
              <a:gd name="T1" fmla="*/ 12 h 33"/>
              <a:gd name="T2" fmla="*/ 21 w 33"/>
              <a:gd name="T3" fmla="*/ 31 h 33"/>
              <a:gd name="T4" fmla="*/ 2 w 33"/>
              <a:gd name="T5" fmla="*/ 20 h 33"/>
              <a:gd name="T6" fmla="*/ 13 w 33"/>
              <a:gd name="T7" fmla="*/ 2 h 33"/>
              <a:gd name="T8" fmla="*/ 31 w 33"/>
              <a:gd name="T9" fmla="*/ 12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33">
                <a:moveTo>
                  <a:pt x="31" y="12"/>
                </a:moveTo>
                <a:cubicBezTo>
                  <a:pt x="33" y="20"/>
                  <a:pt x="29" y="29"/>
                  <a:pt x="21" y="31"/>
                </a:cubicBezTo>
                <a:cubicBezTo>
                  <a:pt x="13" y="33"/>
                  <a:pt x="4" y="28"/>
                  <a:pt x="2" y="20"/>
                </a:cubicBezTo>
                <a:cubicBezTo>
                  <a:pt x="0" y="12"/>
                  <a:pt x="5" y="4"/>
                  <a:pt x="13" y="2"/>
                </a:cubicBezTo>
                <a:cubicBezTo>
                  <a:pt x="21" y="0"/>
                  <a:pt x="29" y="4"/>
                  <a:pt x="31" y="12"/>
                </a:cubicBezTo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26" name="işliďe">
            <a:extLst>
              <a:ext uri="{FF2B5EF4-FFF2-40B4-BE49-F238E27FC236}">
                <a16:creationId xmlns:a16="http://schemas.microsoft.com/office/drawing/2014/main" id="{3ABBA41F-016D-4176-BC53-FE92E7DE7136}"/>
              </a:ext>
            </a:extLst>
          </p:cNvPr>
          <p:cNvSpPr/>
          <p:nvPr/>
        </p:nvSpPr>
        <p:spPr bwMode="auto">
          <a:xfrm>
            <a:off x="3146447" y="3389636"/>
            <a:ext cx="32203" cy="30889"/>
          </a:xfrm>
          <a:custGeom>
            <a:avLst/>
            <a:gdLst>
              <a:gd name="T0" fmla="*/ 32 w 34"/>
              <a:gd name="T1" fmla="*/ 12 h 33"/>
              <a:gd name="T2" fmla="*/ 21 w 34"/>
              <a:gd name="T3" fmla="*/ 31 h 33"/>
              <a:gd name="T4" fmla="*/ 3 w 34"/>
              <a:gd name="T5" fmla="*/ 20 h 33"/>
              <a:gd name="T6" fmla="*/ 13 w 34"/>
              <a:gd name="T7" fmla="*/ 2 h 33"/>
              <a:gd name="T8" fmla="*/ 32 w 34"/>
              <a:gd name="T9" fmla="*/ 12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" h="33">
                <a:moveTo>
                  <a:pt x="32" y="12"/>
                </a:moveTo>
                <a:cubicBezTo>
                  <a:pt x="34" y="20"/>
                  <a:pt x="29" y="29"/>
                  <a:pt x="21" y="31"/>
                </a:cubicBezTo>
                <a:cubicBezTo>
                  <a:pt x="13" y="33"/>
                  <a:pt x="5" y="28"/>
                  <a:pt x="3" y="20"/>
                </a:cubicBezTo>
                <a:cubicBezTo>
                  <a:pt x="0" y="12"/>
                  <a:pt x="5" y="4"/>
                  <a:pt x="13" y="2"/>
                </a:cubicBezTo>
                <a:cubicBezTo>
                  <a:pt x="21" y="0"/>
                  <a:pt x="29" y="4"/>
                  <a:pt x="32" y="12"/>
                </a:cubicBezTo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27" name="îṧḻíḑé">
            <a:extLst>
              <a:ext uri="{FF2B5EF4-FFF2-40B4-BE49-F238E27FC236}">
                <a16:creationId xmlns:a16="http://schemas.microsoft.com/office/drawing/2014/main" id="{5D3E2037-7D3D-4FA3-BB52-DBFCB28093DF}"/>
              </a:ext>
            </a:extLst>
          </p:cNvPr>
          <p:cNvSpPr/>
          <p:nvPr/>
        </p:nvSpPr>
        <p:spPr bwMode="auto">
          <a:xfrm>
            <a:off x="2982146" y="3395550"/>
            <a:ext cx="32203" cy="30889"/>
          </a:xfrm>
          <a:custGeom>
            <a:avLst/>
            <a:gdLst>
              <a:gd name="T0" fmla="*/ 31 w 34"/>
              <a:gd name="T1" fmla="*/ 13 h 33"/>
              <a:gd name="T2" fmla="*/ 21 w 34"/>
              <a:gd name="T3" fmla="*/ 31 h 33"/>
              <a:gd name="T4" fmla="*/ 2 w 34"/>
              <a:gd name="T5" fmla="*/ 21 h 33"/>
              <a:gd name="T6" fmla="*/ 13 w 34"/>
              <a:gd name="T7" fmla="*/ 2 h 33"/>
              <a:gd name="T8" fmla="*/ 31 w 34"/>
              <a:gd name="T9" fmla="*/ 1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" h="33">
                <a:moveTo>
                  <a:pt x="31" y="13"/>
                </a:moveTo>
                <a:cubicBezTo>
                  <a:pt x="34" y="21"/>
                  <a:pt x="29" y="29"/>
                  <a:pt x="21" y="31"/>
                </a:cubicBezTo>
                <a:cubicBezTo>
                  <a:pt x="13" y="33"/>
                  <a:pt x="5" y="29"/>
                  <a:pt x="2" y="21"/>
                </a:cubicBezTo>
                <a:cubicBezTo>
                  <a:pt x="0" y="13"/>
                  <a:pt x="5" y="4"/>
                  <a:pt x="13" y="2"/>
                </a:cubicBezTo>
                <a:cubicBezTo>
                  <a:pt x="21" y="0"/>
                  <a:pt x="29" y="5"/>
                  <a:pt x="31" y="13"/>
                </a:cubicBezTo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28" name="î$ḻïḓê">
            <a:extLst>
              <a:ext uri="{FF2B5EF4-FFF2-40B4-BE49-F238E27FC236}">
                <a16:creationId xmlns:a16="http://schemas.microsoft.com/office/drawing/2014/main" id="{F4D6ECE0-C5EC-489B-8002-85FE33DD8B13}"/>
              </a:ext>
            </a:extLst>
          </p:cNvPr>
          <p:cNvSpPr/>
          <p:nvPr/>
        </p:nvSpPr>
        <p:spPr bwMode="auto">
          <a:xfrm>
            <a:off x="2888823" y="3491502"/>
            <a:ext cx="31546" cy="30889"/>
          </a:xfrm>
          <a:custGeom>
            <a:avLst/>
            <a:gdLst>
              <a:gd name="T0" fmla="*/ 32 w 34"/>
              <a:gd name="T1" fmla="*/ 13 h 33"/>
              <a:gd name="T2" fmla="*/ 21 w 34"/>
              <a:gd name="T3" fmla="*/ 31 h 33"/>
              <a:gd name="T4" fmla="*/ 3 w 34"/>
              <a:gd name="T5" fmla="*/ 21 h 33"/>
              <a:gd name="T6" fmla="*/ 13 w 34"/>
              <a:gd name="T7" fmla="*/ 2 h 33"/>
              <a:gd name="T8" fmla="*/ 32 w 34"/>
              <a:gd name="T9" fmla="*/ 1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" h="33">
                <a:moveTo>
                  <a:pt x="32" y="13"/>
                </a:moveTo>
                <a:cubicBezTo>
                  <a:pt x="34" y="21"/>
                  <a:pt x="29" y="29"/>
                  <a:pt x="21" y="31"/>
                </a:cubicBezTo>
                <a:cubicBezTo>
                  <a:pt x="13" y="33"/>
                  <a:pt x="5" y="29"/>
                  <a:pt x="3" y="21"/>
                </a:cubicBezTo>
                <a:cubicBezTo>
                  <a:pt x="0" y="13"/>
                  <a:pt x="5" y="4"/>
                  <a:pt x="13" y="2"/>
                </a:cubicBezTo>
                <a:cubicBezTo>
                  <a:pt x="21" y="0"/>
                  <a:pt x="29" y="5"/>
                  <a:pt x="32" y="13"/>
                </a:cubicBezTo>
              </a:path>
            </a:pathLst>
          </a:custGeom>
          <a:solidFill>
            <a:srgbClr val="6B2D6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29" name="ïş1ïdé">
            <a:extLst>
              <a:ext uri="{FF2B5EF4-FFF2-40B4-BE49-F238E27FC236}">
                <a16:creationId xmlns:a16="http://schemas.microsoft.com/office/drawing/2014/main" id="{0843C4D4-0F3F-4F01-904A-6DB5DC105BB9}"/>
              </a:ext>
            </a:extLst>
          </p:cNvPr>
          <p:cNvSpPr/>
          <p:nvPr/>
        </p:nvSpPr>
        <p:spPr bwMode="auto">
          <a:xfrm>
            <a:off x="2946657" y="3213505"/>
            <a:ext cx="30889" cy="32203"/>
          </a:xfrm>
          <a:custGeom>
            <a:avLst/>
            <a:gdLst>
              <a:gd name="T0" fmla="*/ 31 w 33"/>
              <a:gd name="T1" fmla="*/ 13 h 34"/>
              <a:gd name="T2" fmla="*/ 20 w 33"/>
              <a:gd name="T3" fmla="*/ 32 h 34"/>
              <a:gd name="T4" fmla="*/ 2 w 33"/>
              <a:gd name="T5" fmla="*/ 21 h 34"/>
              <a:gd name="T6" fmla="*/ 12 w 33"/>
              <a:gd name="T7" fmla="*/ 3 h 34"/>
              <a:gd name="T8" fmla="*/ 31 w 33"/>
              <a:gd name="T9" fmla="*/ 13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34">
                <a:moveTo>
                  <a:pt x="31" y="13"/>
                </a:moveTo>
                <a:cubicBezTo>
                  <a:pt x="33" y="21"/>
                  <a:pt x="28" y="29"/>
                  <a:pt x="20" y="32"/>
                </a:cubicBezTo>
                <a:cubicBezTo>
                  <a:pt x="12" y="34"/>
                  <a:pt x="4" y="29"/>
                  <a:pt x="2" y="21"/>
                </a:cubicBezTo>
                <a:cubicBezTo>
                  <a:pt x="0" y="13"/>
                  <a:pt x="4" y="5"/>
                  <a:pt x="12" y="3"/>
                </a:cubicBezTo>
                <a:cubicBezTo>
                  <a:pt x="21" y="0"/>
                  <a:pt x="29" y="5"/>
                  <a:pt x="31" y="13"/>
                </a:cubicBezTo>
              </a:path>
            </a:pathLst>
          </a:custGeom>
          <a:solidFill>
            <a:srgbClr val="6B2D6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0" name="ïṡḷide">
            <a:extLst>
              <a:ext uri="{FF2B5EF4-FFF2-40B4-BE49-F238E27FC236}">
                <a16:creationId xmlns:a16="http://schemas.microsoft.com/office/drawing/2014/main" id="{46300662-A906-487C-BC24-43B9A5EE1A77}"/>
              </a:ext>
            </a:extLst>
          </p:cNvPr>
          <p:cNvSpPr/>
          <p:nvPr/>
        </p:nvSpPr>
        <p:spPr bwMode="auto">
          <a:xfrm>
            <a:off x="3101757" y="3309457"/>
            <a:ext cx="30889" cy="30889"/>
          </a:xfrm>
          <a:custGeom>
            <a:avLst/>
            <a:gdLst>
              <a:gd name="T0" fmla="*/ 31 w 33"/>
              <a:gd name="T1" fmla="*/ 13 h 33"/>
              <a:gd name="T2" fmla="*/ 20 w 33"/>
              <a:gd name="T3" fmla="*/ 31 h 33"/>
              <a:gd name="T4" fmla="*/ 2 w 33"/>
              <a:gd name="T5" fmla="*/ 21 h 33"/>
              <a:gd name="T6" fmla="*/ 12 w 33"/>
              <a:gd name="T7" fmla="*/ 2 h 33"/>
              <a:gd name="T8" fmla="*/ 31 w 33"/>
              <a:gd name="T9" fmla="*/ 1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33">
                <a:moveTo>
                  <a:pt x="31" y="13"/>
                </a:moveTo>
                <a:cubicBezTo>
                  <a:pt x="33" y="21"/>
                  <a:pt x="28" y="29"/>
                  <a:pt x="20" y="31"/>
                </a:cubicBezTo>
                <a:cubicBezTo>
                  <a:pt x="12" y="33"/>
                  <a:pt x="4" y="29"/>
                  <a:pt x="2" y="21"/>
                </a:cubicBezTo>
                <a:cubicBezTo>
                  <a:pt x="0" y="13"/>
                  <a:pt x="4" y="4"/>
                  <a:pt x="12" y="2"/>
                </a:cubicBezTo>
                <a:cubicBezTo>
                  <a:pt x="21" y="0"/>
                  <a:pt x="29" y="5"/>
                  <a:pt x="31" y="13"/>
                </a:cubicBezTo>
              </a:path>
            </a:pathLst>
          </a:custGeom>
          <a:solidFill>
            <a:srgbClr val="6B2D6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1" name="íśľíḍè">
            <a:extLst>
              <a:ext uri="{FF2B5EF4-FFF2-40B4-BE49-F238E27FC236}">
                <a16:creationId xmlns:a16="http://schemas.microsoft.com/office/drawing/2014/main" id="{13BD60F0-8C12-4890-AC40-1FD0119E710B}"/>
              </a:ext>
            </a:extLst>
          </p:cNvPr>
          <p:cNvSpPr/>
          <p:nvPr/>
        </p:nvSpPr>
        <p:spPr bwMode="auto">
          <a:xfrm>
            <a:off x="3191795" y="3146470"/>
            <a:ext cx="30889" cy="30889"/>
          </a:xfrm>
          <a:custGeom>
            <a:avLst/>
            <a:gdLst>
              <a:gd name="T0" fmla="*/ 31 w 33"/>
              <a:gd name="T1" fmla="*/ 13 h 33"/>
              <a:gd name="T2" fmla="*/ 20 w 33"/>
              <a:gd name="T3" fmla="*/ 31 h 33"/>
              <a:gd name="T4" fmla="*/ 2 w 33"/>
              <a:gd name="T5" fmla="*/ 21 h 33"/>
              <a:gd name="T6" fmla="*/ 12 w 33"/>
              <a:gd name="T7" fmla="*/ 2 h 33"/>
              <a:gd name="T8" fmla="*/ 31 w 33"/>
              <a:gd name="T9" fmla="*/ 1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33">
                <a:moveTo>
                  <a:pt x="31" y="13"/>
                </a:moveTo>
                <a:cubicBezTo>
                  <a:pt x="33" y="21"/>
                  <a:pt x="28" y="29"/>
                  <a:pt x="20" y="31"/>
                </a:cubicBezTo>
                <a:cubicBezTo>
                  <a:pt x="12" y="33"/>
                  <a:pt x="4" y="29"/>
                  <a:pt x="2" y="21"/>
                </a:cubicBezTo>
                <a:cubicBezTo>
                  <a:pt x="0" y="13"/>
                  <a:pt x="4" y="4"/>
                  <a:pt x="12" y="2"/>
                </a:cubicBezTo>
                <a:cubicBezTo>
                  <a:pt x="20" y="0"/>
                  <a:pt x="29" y="5"/>
                  <a:pt x="31" y="13"/>
                </a:cubicBezTo>
              </a:path>
            </a:pathLst>
          </a:custGeom>
          <a:solidFill>
            <a:srgbClr val="6B2D6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2" name="í$ḷíďé">
            <a:extLst>
              <a:ext uri="{FF2B5EF4-FFF2-40B4-BE49-F238E27FC236}">
                <a16:creationId xmlns:a16="http://schemas.microsoft.com/office/drawing/2014/main" id="{BDF87E81-03F5-4CB1-AB9E-E38A88F44972}"/>
              </a:ext>
            </a:extLst>
          </p:cNvPr>
          <p:cNvSpPr/>
          <p:nvPr/>
        </p:nvSpPr>
        <p:spPr bwMode="auto">
          <a:xfrm>
            <a:off x="3299576" y="3214820"/>
            <a:ext cx="30889" cy="31546"/>
          </a:xfrm>
          <a:custGeom>
            <a:avLst/>
            <a:gdLst>
              <a:gd name="T0" fmla="*/ 31 w 33"/>
              <a:gd name="T1" fmla="*/ 13 h 34"/>
              <a:gd name="T2" fmla="*/ 20 w 33"/>
              <a:gd name="T3" fmla="*/ 31 h 34"/>
              <a:gd name="T4" fmla="*/ 2 w 33"/>
              <a:gd name="T5" fmla="*/ 21 h 34"/>
              <a:gd name="T6" fmla="*/ 12 w 33"/>
              <a:gd name="T7" fmla="*/ 2 h 34"/>
              <a:gd name="T8" fmla="*/ 31 w 33"/>
              <a:gd name="T9" fmla="*/ 13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34">
                <a:moveTo>
                  <a:pt x="31" y="13"/>
                </a:moveTo>
                <a:cubicBezTo>
                  <a:pt x="33" y="21"/>
                  <a:pt x="28" y="29"/>
                  <a:pt x="20" y="31"/>
                </a:cubicBezTo>
                <a:cubicBezTo>
                  <a:pt x="12" y="34"/>
                  <a:pt x="4" y="29"/>
                  <a:pt x="2" y="21"/>
                </a:cubicBezTo>
                <a:cubicBezTo>
                  <a:pt x="0" y="13"/>
                  <a:pt x="4" y="5"/>
                  <a:pt x="12" y="2"/>
                </a:cubicBezTo>
                <a:cubicBezTo>
                  <a:pt x="20" y="0"/>
                  <a:pt x="29" y="5"/>
                  <a:pt x="31" y="13"/>
                </a:cubicBezTo>
              </a:path>
            </a:pathLst>
          </a:custGeom>
          <a:solidFill>
            <a:srgbClr val="6B2D6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3" name="îṥlîdê">
            <a:extLst>
              <a:ext uri="{FF2B5EF4-FFF2-40B4-BE49-F238E27FC236}">
                <a16:creationId xmlns:a16="http://schemas.microsoft.com/office/drawing/2014/main" id="{C1E39914-C02B-48C8-90A7-B5660ADA7306}"/>
              </a:ext>
            </a:extLst>
          </p:cNvPr>
          <p:cNvSpPr/>
          <p:nvPr/>
        </p:nvSpPr>
        <p:spPr bwMode="auto">
          <a:xfrm>
            <a:off x="3363982" y="3043289"/>
            <a:ext cx="32203" cy="30889"/>
          </a:xfrm>
          <a:custGeom>
            <a:avLst/>
            <a:gdLst>
              <a:gd name="T0" fmla="*/ 32 w 34"/>
              <a:gd name="T1" fmla="*/ 13 h 33"/>
              <a:gd name="T2" fmla="*/ 21 w 34"/>
              <a:gd name="T3" fmla="*/ 31 h 33"/>
              <a:gd name="T4" fmla="*/ 3 w 34"/>
              <a:gd name="T5" fmla="*/ 21 h 33"/>
              <a:gd name="T6" fmla="*/ 13 w 34"/>
              <a:gd name="T7" fmla="*/ 2 h 33"/>
              <a:gd name="T8" fmla="*/ 32 w 34"/>
              <a:gd name="T9" fmla="*/ 1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" h="33">
                <a:moveTo>
                  <a:pt x="32" y="13"/>
                </a:moveTo>
                <a:cubicBezTo>
                  <a:pt x="34" y="21"/>
                  <a:pt x="29" y="29"/>
                  <a:pt x="21" y="31"/>
                </a:cubicBezTo>
                <a:cubicBezTo>
                  <a:pt x="13" y="33"/>
                  <a:pt x="5" y="29"/>
                  <a:pt x="3" y="21"/>
                </a:cubicBezTo>
                <a:cubicBezTo>
                  <a:pt x="0" y="13"/>
                  <a:pt x="5" y="4"/>
                  <a:pt x="13" y="2"/>
                </a:cubicBezTo>
                <a:cubicBezTo>
                  <a:pt x="21" y="0"/>
                  <a:pt x="29" y="5"/>
                  <a:pt x="32" y="13"/>
                </a:cubicBezTo>
              </a:path>
            </a:pathLst>
          </a:custGeom>
          <a:solidFill>
            <a:srgbClr val="6B2D6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4" name="ïṡ1îďê">
            <a:extLst>
              <a:ext uri="{FF2B5EF4-FFF2-40B4-BE49-F238E27FC236}">
                <a16:creationId xmlns:a16="http://schemas.microsoft.com/office/drawing/2014/main" id="{D79848E3-8C22-4F95-85F8-92B4B0D14310}"/>
              </a:ext>
            </a:extLst>
          </p:cNvPr>
          <p:cNvSpPr/>
          <p:nvPr/>
        </p:nvSpPr>
        <p:spPr bwMode="auto">
          <a:xfrm>
            <a:off x="3488850" y="3093237"/>
            <a:ext cx="30889" cy="31546"/>
          </a:xfrm>
          <a:custGeom>
            <a:avLst/>
            <a:gdLst>
              <a:gd name="T0" fmla="*/ 31 w 33"/>
              <a:gd name="T1" fmla="*/ 13 h 34"/>
              <a:gd name="T2" fmla="*/ 20 w 33"/>
              <a:gd name="T3" fmla="*/ 32 h 34"/>
              <a:gd name="T4" fmla="*/ 2 w 33"/>
              <a:gd name="T5" fmla="*/ 21 h 34"/>
              <a:gd name="T6" fmla="*/ 12 w 33"/>
              <a:gd name="T7" fmla="*/ 3 h 34"/>
              <a:gd name="T8" fmla="*/ 31 w 33"/>
              <a:gd name="T9" fmla="*/ 13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34">
                <a:moveTo>
                  <a:pt x="31" y="13"/>
                </a:moveTo>
                <a:cubicBezTo>
                  <a:pt x="33" y="21"/>
                  <a:pt x="28" y="30"/>
                  <a:pt x="20" y="32"/>
                </a:cubicBezTo>
                <a:cubicBezTo>
                  <a:pt x="12" y="34"/>
                  <a:pt x="4" y="29"/>
                  <a:pt x="2" y="21"/>
                </a:cubicBezTo>
                <a:cubicBezTo>
                  <a:pt x="0" y="13"/>
                  <a:pt x="4" y="5"/>
                  <a:pt x="12" y="3"/>
                </a:cubicBezTo>
                <a:cubicBezTo>
                  <a:pt x="20" y="0"/>
                  <a:pt x="29" y="5"/>
                  <a:pt x="31" y="13"/>
                </a:cubicBezTo>
              </a:path>
            </a:pathLst>
          </a:custGeom>
          <a:solidFill>
            <a:srgbClr val="6B2D6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5" name="íSḻîḋé">
            <a:extLst>
              <a:ext uri="{FF2B5EF4-FFF2-40B4-BE49-F238E27FC236}">
                <a16:creationId xmlns:a16="http://schemas.microsoft.com/office/drawing/2014/main" id="{C08F2781-D237-494F-AD84-E3A0129BA79B}"/>
              </a:ext>
            </a:extLst>
          </p:cNvPr>
          <p:cNvSpPr/>
          <p:nvPr/>
        </p:nvSpPr>
        <p:spPr bwMode="auto">
          <a:xfrm>
            <a:off x="3574944" y="3042632"/>
            <a:ext cx="30889" cy="31546"/>
          </a:xfrm>
          <a:custGeom>
            <a:avLst/>
            <a:gdLst>
              <a:gd name="T0" fmla="*/ 31 w 33"/>
              <a:gd name="T1" fmla="*/ 13 h 34"/>
              <a:gd name="T2" fmla="*/ 20 w 33"/>
              <a:gd name="T3" fmla="*/ 31 h 34"/>
              <a:gd name="T4" fmla="*/ 2 w 33"/>
              <a:gd name="T5" fmla="*/ 21 h 34"/>
              <a:gd name="T6" fmla="*/ 12 w 33"/>
              <a:gd name="T7" fmla="*/ 2 h 34"/>
              <a:gd name="T8" fmla="*/ 31 w 33"/>
              <a:gd name="T9" fmla="*/ 13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34">
                <a:moveTo>
                  <a:pt x="31" y="13"/>
                </a:moveTo>
                <a:cubicBezTo>
                  <a:pt x="33" y="21"/>
                  <a:pt x="28" y="29"/>
                  <a:pt x="20" y="31"/>
                </a:cubicBezTo>
                <a:cubicBezTo>
                  <a:pt x="12" y="34"/>
                  <a:pt x="4" y="29"/>
                  <a:pt x="2" y="21"/>
                </a:cubicBezTo>
                <a:cubicBezTo>
                  <a:pt x="0" y="13"/>
                  <a:pt x="4" y="4"/>
                  <a:pt x="12" y="2"/>
                </a:cubicBezTo>
                <a:cubicBezTo>
                  <a:pt x="20" y="0"/>
                  <a:pt x="29" y="5"/>
                  <a:pt x="31" y="13"/>
                </a:cubicBezTo>
              </a:path>
            </a:pathLst>
          </a:custGeom>
          <a:solidFill>
            <a:srgbClr val="6B2D6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6" name="íṩḷïďè">
            <a:extLst>
              <a:ext uri="{FF2B5EF4-FFF2-40B4-BE49-F238E27FC236}">
                <a16:creationId xmlns:a16="http://schemas.microsoft.com/office/drawing/2014/main" id="{464B4EB5-2265-4E9F-B7F4-7985D8DF34C9}"/>
              </a:ext>
            </a:extLst>
          </p:cNvPr>
          <p:cNvSpPr/>
          <p:nvPr/>
        </p:nvSpPr>
        <p:spPr bwMode="auto">
          <a:xfrm>
            <a:off x="2899338" y="3053804"/>
            <a:ext cx="692693" cy="456757"/>
          </a:xfrm>
          <a:custGeom>
            <a:avLst/>
            <a:gdLst>
              <a:gd name="T0" fmla="*/ 14 w 1054"/>
              <a:gd name="T1" fmla="*/ 695 h 695"/>
              <a:gd name="T2" fmla="*/ 0 w 1054"/>
              <a:gd name="T3" fmla="*/ 692 h 695"/>
              <a:gd name="T4" fmla="*/ 92 w 1054"/>
              <a:gd name="T5" fmla="*/ 258 h 695"/>
              <a:gd name="T6" fmla="*/ 328 w 1054"/>
              <a:gd name="T7" fmla="*/ 403 h 695"/>
              <a:gd name="T8" fmla="*/ 467 w 1054"/>
              <a:gd name="T9" fmla="*/ 157 h 695"/>
              <a:gd name="T10" fmla="*/ 629 w 1054"/>
              <a:gd name="T11" fmla="*/ 261 h 695"/>
              <a:gd name="T12" fmla="*/ 720 w 1054"/>
              <a:gd name="T13" fmla="*/ 0 h 695"/>
              <a:gd name="T14" fmla="*/ 922 w 1054"/>
              <a:gd name="T15" fmla="*/ 80 h 695"/>
              <a:gd name="T16" fmla="*/ 1047 w 1054"/>
              <a:gd name="T17" fmla="*/ 3 h 695"/>
              <a:gd name="T18" fmla="*/ 1054 w 1054"/>
              <a:gd name="T19" fmla="*/ 14 h 695"/>
              <a:gd name="T20" fmla="*/ 924 w 1054"/>
              <a:gd name="T21" fmla="*/ 95 h 695"/>
              <a:gd name="T22" fmla="*/ 728 w 1054"/>
              <a:gd name="T23" fmla="*/ 18 h 695"/>
              <a:gd name="T24" fmla="*/ 636 w 1054"/>
              <a:gd name="T25" fmla="*/ 282 h 695"/>
              <a:gd name="T26" fmla="*/ 473 w 1054"/>
              <a:gd name="T27" fmla="*/ 176 h 695"/>
              <a:gd name="T28" fmla="*/ 332 w 1054"/>
              <a:gd name="T29" fmla="*/ 423 h 695"/>
              <a:gd name="T30" fmla="*/ 102 w 1054"/>
              <a:gd name="T31" fmla="*/ 280 h 695"/>
              <a:gd name="T32" fmla="*/ 14 w 1054"/>
              <a:gd name="T33" fmla="*/ 695 h 6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054" h="695">
                <a:moveTo>
                  <a:pt x="14" y="695"/>
                </a:moveTo>
                <a:lnTo>
                  <a:pt x="0" y="692"/>
                </a:lnTo>
                <a:lnTo>
                  <a:pt x="92" y="258"/>
                </a:lnTo>
                <a:lnTo>
                  <a:pt x="328" y="403"/>
                </a:lnTo>
                <a:lnTo>
                  <a:pt x="467" y="157"/>
                </a:lnTo>
                <a:lnTo>
                  <a:pt x="629" y="261"/>
                </a:lnTo>
                <a:lnTo>
                  <a:pt x="720" y="0"/>
                </a:lnTo>
                <a:lnTo>
                  <a:pt x="922" y="80"/>
                </a:lnTo>
                <a:lnTo>
                  <a:pt x="1047" y="3"/>
                </a:lnTo>
                <a:lnTo>
                  <a:pt x="1054" y="14"/>
                </a:lnTo>
                <a:lnTo>
                  <a:pt x="924" y="95"/>
                </a:lnTo>
                <a:lnTo>
                  <a:pt x="728" y="18"/>
                </a:lnTo>
                <a:lnTo>
                  <a:pt x="636" y="282"/>
                </a:lnTo>
                <a:lnTo>
                  <a:pt x="473" y="176"/>
                </a:lnTo>
                <a:lnTo>
                  <a:pt x="332" y="423"/>
                </a:lnTo>
                <a:lnTo>
                  <a:pt x="102" y="280"/>
                </a:lnTo>
                <a:lnTo>
                  <a:pt x="14" y="695"/>
                </a:lnTo>
                <a:close/>
              </a:path>
            </a:pathLst>
          </a:custGeom>
          <a:solidFill>
            <a:srgbClr val="6B2D6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7" name="iśḷîḍé">
            <a:extLst>
              <a:ext uri="{FF2B5EF4-FFF2-40B4-BE49-F238E27FC236}">
                <a16:creationId xmlns:a16="http://schemas.microsoft.com/office/drawing/2014/main" id="{0313F8D6-33DB-41B8-8722-4BB39AA31C2C}"/>
              </a:ext>
            </a:extLst>
          </p:cNvPr>
          <p:cNvSpPr/>
          <p:nvPr/>
        </p:nvSpPr>
        <p:spPr bwMode="auto">
          <a:xfrm>
            <a:off x="2899338" y="3053804"/>
            <a:ext cx="692693" cy="456757"/>
          </a:xfrm>
          <a:custGeom>
            <a:avLst/>
            <a:gdLst>
              <a:gd name="T0" fmla="*/ 14 w 1054"/>
              <a:gd name="T1" fmla="*/ 695 h 695"/>
              <a:gd name="T2" fmla="*/ 0 w 1054"/>
              <a:gd name="T3" fmla="*/ 692 h 695"/>
              <a:gd name="T4" fmla="*/ 92 w 1054"/>
              <a:gd name="T5" fmla="*/ 258 h 695"/>
              <a:gd name="T6" fmla="*/ 328 w 1054"/>
              <a:gd name="T7" fmla="*/ 403 h 695"/>
              <a:gd name="T8" fmla="*/ 467 w 1054"/>
              <a:gd name="T9" fmla="*/ 157 h 695"/>
              <a:gd name="T10" fmla="*/ 629 w 1054"/>
              <a:gd name="T11" fmla="*/ 261 h 695"/>
              <a:gd name="T12" fmla="*/ 720 w 1054"/>
              <a:gd name="T13" fmla="*/ 0 h 695"/>
              <a:gd name="T14" fmla="*/ 922 w 1054"/>
              <a:gd name="T15" fmla="*/ 80 h 695"/>
              <a:gd name="T16" fmla="*/ 1047 w 1054"/>
              <a:gd name="T17" fmla="*/ 3 h 695"/>
              <a:gd name="T18" fmla="*/ 1054 w 1054"/>
              <a:gd name="T19" fmla="*/ 14 h 695"/>
              <a:gd name="T20" fmla="*/ 924 w 1054"/>
              <a:gd name="T21" fmla="*/ 95 h 695"/>
              <a:gd name="T22" fmla="*/ 728 w 1054"/>
              <a:gd name="T23" fmla="*/ 18 h 695"/>
              <a:gd name="T24" fmla="*/ 636 w 1054"/>
              <a:gd name="T25" fmla="*/ 282 h 695"/>
              <a:gd name="T26" fmla="*/ 473 w 1054"/>
              <a:gd name="T27" fmla="*/ 176 h 695"/>
              <a:gd name="T28" fmla="*/ 332 w 1054"/>
              <a:gd name="T29" fmla="*/ 423 h 695"/>
              <a:gd name="T30" fmla="*/ 102 w 1054"/>
              <a:gd name="T31" fmla="*/ 280 h 695"/>
              <a:gd name="T32" fmla="*/ 14 w 1054"/>
              <a:gd name="T33" fmla="*/ 695 h 6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054" h="695">
                <a:moveTo>
                  <a:pt x="14" y="695"/>
                </a:moveTo>
                <a:lnTo>
                  <a:pt x="0" y="692"/>
                </a:lnTo>
                <a:lnTo>
                  <a:pt x="92" y="258"/>
                </a:lnTo>
                <a:lnTo>
                  <a:pt x="328" y="403"/>
                </a:lnTo>
                <a:lnTo>
                  <a:pt x="467" y="157"/>
                </a:lnTo>
                <a:lnTo>
                  <a:pt x="629" y="261"/>
                </a:lnTo>
                <a:lnTo>
                  <a:pt x="720" y="0"/>
                </a:lnTo>
                <a:lnTo>
                  <a:pt x="922" y="80"/>
                </a:lnTo>
                <a:lnTo>
                  <a:pt x="1047" y="3"/>
                </a:lnTo>
                <a:lnTo>
                  <a:pt x="1054" y="14"/>
                </a:lnTo>
                <a:lnTo>
                  <a:pt x="924" y="95"/>
                </a:lnTo>
                <a:lnTo>
                  <a:pt x="728" y="18"/>
                </a:lnTo>
                <a:lnTo>
                  <a:pt x="636" y="282"/>
                </a:lnTo>
                <a:lnTo>
                  <a:pt x="473" y="176"/>
                </a:lnTo>
                <a:lnTo>
                  <a:pt x="332" y="423"/>
                </a:lnTo>
                <a:lnTo>
                  <a:pt x="102" y="280"/>
                </a:lnTo>
                <a:lnTo>
                  <a:pt x="14" y="695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8" name="iŝḻîḍè">
            <a:extLst>
              <a:ext uri="{FF2B5EF4-FFF2-40B4-BE49-F238E27FC236}">
                <a16:creationId xmlns:a16="http://schemas.microsoft.com/office/drawing/2014/main" id="{0ADDA2B6-2B8D-4991-9886-DB4A4A9DE5AA}"/>
              </a:ext>
            </a:extLst>
          </p:cNvPr>
          <p:cNvSpPr/>
          <p:nvPr/>
        </p:nvSpPr>
        <p:spPr bwMode="auto">
          <a:xfrm>
            <a:off x="2903939" y="3534220"/>
            <a:ext cx="30889" cy="30889"/>
          </a:xfrm>
          <a:custGeom>
            <a:avLst/>
            <a:gdLst>
              <a:gd name="T0" fmla="*/ 31 w 33"/>
              <a:gd name="T1" fmla="*/ 13 h 33"/>
              <a:gd name="T2" fmla="*/ 21 w 33"/>
              <a:gd name="T3" fmla="*/ 31 h 33"/>
              <a:gd name="T4" fmla="*/ 2 w 33"/>
              <a:gd name="T5" fmla="*/ 21 h 33"/>
              <a:gd name="T6" fmla="*/ 13 w 33"/>
              <a:gd name="T7" fmla="*/ 2 h 33"/>
              <a:gd name="T8" fmla="*/ 31 w 33"/>
              <a:gd name="T9" fmla="*/ 1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33">
                <a:moveTo>
                  <a:pt x="31" y="13"/>
                </a:moveTo>
                <a:cubicBezTo>
                  <a:pt x="33" y="21"/>
                  <a:pt x="29" y="29"/>
                  <a:pt x="21" y="31"/>
                </a:cubicBezTo>
                <a:cubicBezTo>
                  <a:pt x="12" y="33"/>
                  <a:pt x="4" y="29"/>
                  <a:pt x="2" y="21"/>
                </a:cubicBezTo>
                <a:cubicBezTo>
                  <a:pt x="0" y="13"/>
                  <a:pt x="5" y="4"/>
                  <a:pt x="13" y="2"/>
                </a:cubicBezTo>
                <a:cubicBezTo>
                  <a:pt x="21" y="0"/>
                  <a:pt x="29" y="5"/>
                  <a:pt x="31" y="13"/>
                </a:cubicBezTo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9" name="í$lïḋé">
            <a:extLst>
              <a:ext uri="{FF2B5EF4-FFF2-40B4-BE49-F238E27FC236}">
                <a16:creationId xmlns:a16="http://schemas.microsoft.com/office/drawing/2014/main" id="{E3FD1C75-55E5-4C08-AAF1-17B043F37136}"/>
              </a:ext>
            </a:extLst>
          </p:cNvPr>
          <p:cNvSpPr/>
          <p:nvPr/>
        </p:nvSpPr>
        <p:spPr bwMode="auto">
          <a:xfrm>
            <a:off x="2912482" y="3179987"/>
            <a:ext cx="681521" cy="377235"/>
          </a:xfrm>
          <a:custGeom>
            <a:avLst/>
            <a:gdLst>
              <a:gd name="T0" fmla="*/ 11 w 1037"/>
              <a:gd name="T1" fmla="*/ 574 h 574"/>
              <a:gd name="T2" fmla="*/ 0 w 1037"/>
              <a:gd name="T3" fmla="*/ 567 h 574"/>
              <a:gd name="T4" fmla="*/ 122 w 1037"/>
              <a:gd name="T5" fmla="*/ 345 h 574"/>
              <a:gd name="T6" fmla="*/ 378 w 1037"/>
              <a:gd name="T7" fmla="*/ 336 h 574"/>
              <a:gd name="T8" fmla="*/ 430 w 1037"/>
              <a:gd name="T9" fmla="*/ 180 h 574"/>
              <a:gd name="T10" fmla="*/ 603 w 1037"/>
              <a:gd name="T11" fmla="*/ 207 h 574"/>
              <a:gd name="T12" fmla="*/ 814 w 1037"/>
              <a:gd name="T13" fmla="*/ 0 h 574"/>
              <a:gd name="T14" fmla="*/ 1037 w 1037"/>
              <a:gd name="T15" fmla="*/ 91 h 574"/>
              <a:gd name="T16" fmla="*/ 1031 w 1037"/>
              <a:gd name="T17" fmla="*/ 104 h 574"/>
              <a:gd name="T18" fmla="*/ 817 w 1037"/>
              <a:gd name="T19" fmla="*/ 17 h 574"/>
              <a:gd name="T20" fmla="*/ 607 w 1037"/>
              <a:gd name="T21" fmla="*/ 222 h 574"/>
              <a:gd name="T22" fmla="*/ 439 w 1037"/>
              <a:gd name="T23" fmla="*/ 195 h 574"/>
              <a:gd name="T24" fmla="*/ 388 w 1037"/>
              <a:gd name="T25" fmla="*/ 349 h 574"/>
              <a:gd name="T26" fmla="*/ 131 w 1037"/>
              <a:gd name="T27" fmla="*/ 358 h 574"/>
              <a:gd name="T28" fmla="*/ 11 w 1037"/>
              <a:gd name="T29" fmla="*/ 574 h 5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037" h="574">
                <a:moveTo>
                  <a:pt x="11" y="574"/>
                </a:moveTo>
                <a:lnTo>
                  <a:pt x="0" y="567"/>
                </a:lnTo>
                <a:lnTo>
                  <a:pt x="122" y="345"/>
                </a:lnTo>
                <a:lnTo>
                  <a:pt x="378" y="336"/>
                </a:lnTo>
                <a:lnTo>
                  <a:pt x="430" y="180"/>
                </a:lnTo>
                <a:lnTo>
                  <a:pt x="603" y="207"/>
                </a:lnTo>
                <a:lnTo>
                  <a:pt x="814" y="0"/>
                </a:lnTo>
                <a:lnTo>
                  <a:pt x="1037" y="91"/>
                </a:lnTo>
                <a:lnTo>
                  <a:pt x="1031" y="104"/>
                </a:lnTo>
                <a:lnTo>
                  <a:pt x="817" y="17"/>
                </a:lnTo>
                <a:lnTo>
                  <a:pt x="607" y="222"/>
                </a:lnTo>
                <a:lnTo>
                  <a:pt x="439" y="195"/>
                </a:lnTo>
                <a:lnTo>
                  <a:pt x="388" y="349"/>
                </a:lnTo>
                <a:lnTo>
                  <a:pt x="131" y="358"/>
                </a:lnTo>
                <a:lnTo>
                  <a:pt x="11" y="574"/>
                </a:lnTo>
                <a:close/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40" name="išľíďè">
            <a:extLst>
              <a:ext uri="{FF2B5EF4-FFF2-40B4-BE49-F238E27FC236}">
                <a16:creationId xmlns:a16="http://schemas.microsoft.com/office/drawing/2014/main" id="{E7727CBF-6702-46D9-BB71-E4081B1C0147}"/>
              </a:ext>
            </a:extLst>
          </p:cNvPr>
          <p:cNvSpPr/>
          <p:nvPr/>
        </p:nvSpPr>
        <p:spPr bwMode="auto">
          <a:xfrm>
            <a:off x="2912482" y="3179987"/>
            <a:ext cx="681521" cy="377235"/>
          </a:xfrm>
          <a:custGeom>
            <a:avLst/>
            <a:gdLst>
              <a:gd name="T0" fmla="*/ 11 w 1037"/>
              <a:gd name="T1" fmla="*/ 574 h 574"/>
              <a:gd name="T2" fmla="*/ 0 w 1037"/>
              <a:gd name="T3" fmla="*/ 567 h 574"/>
              <a:gd name="T4" fmla="*/ 122 w 1037"/>
              <a:gd name="T5" fmla="*/ 345 h 574"/>
              <a:gd name="T6" fmla="*/ 378 w 1037"/>
              <a:gd name="T7" fmla="*/ 336 h 574"/>
              <a:gd name="T8" fmla="*/ 430 w 1037"/>
              <a:gd name="T9" fmla="*/ 180 h 574"/>
              <a:gd name="T10" fmla="*/ 603 w 1037"/>
              <a:gd name="T11" fmla="*/ 207 h 574"/>
              <a:gd name="T12" fmla="*/ 814 w 1037"/>
              <a:gd name="T13" fmla="*/ 0 h 574"/>
              <a:gd name="T14" fmla="*/ 1037 w 1037"/>
              <a:gd name="T15" fmla="*/ 91 h 574"/>
              <a:gd name="T16" fmla="*/ 1031 w 1037"/>
              <a:gd name="T17" fmla="*/ 104 h 574"/>
              <a:gd name="T18" fmla="*/ 817 w 1037"/>
              <a:gd name="T19" fmla="*/ 17 h 574"/>
              <a:gd name="T20" fmla="*/ 607 w 1037"/>
              <a:gd name="T21" fmla="*/ 222 h 574"/>
              <a:gd name="T22" fmla="*/ 439 w 1037"/>
              <a:gd name="T23" fmla="*/ 195 h 574"/>
              <a:gd name="T24" fmla="*/ 388 w 1037"/>
              <a:gd name="T25" fmla="*/ 349 h 574"/>
              <a:gd name="T26" fmla="*/ 131 w 1037"/>
              <a:gd name="T27" fmla="*/ 358 h 574"/>
              <a:gd name="T28" fmla="*/ 11 w 1037"/>
              <a:gd name="T29" fmla="*/ 574 h 5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037" h="574">
                <a:moveTo>
                  <a:pt x="11" y="574"/>
                </a:moveTo>
                <a:lnTo>
                  <a:pt x="0" y="567"/>
                </a:lnTo>
                <a:lnTo>
                  <a:pt x="122" y="345"/>
                </a:lnTo>
                <a:lnTo>
                  <a:pt x="378" y="336"/>
                </a:lnTo>
                <a:lnTo>
                  <a:pt x="430" y="180"/>
                </a:lnTo>
                <a:lnTo>
                  <a:pt x="603" y="207"/>
                </a:lnTo>
                <a:lnTo>
                  <a:pt x="814" y="0"/>
                </a:lnTo>
                <a:lnTo>
                  <a:pt x="1037" y="91"/>
                </a:lnTo>
                <a:lnTo>
                  <a:pt x="1031" y="104"/>
                </a:lnTo>
                <a:lnTo>
                  <a:pt x="817" y="17"/>
                </a:lnTo>
                <a:lnTo>
                  <a:pt x="607" y="222"/>
                </a:lnTo>
                <a:lnTo>
                  <a:pt x="439" y="195"/>
                </a:lnTo>
                <a:lnTo>
                  <a:pt x="388" y="349"/>
                </a:lnTo>
                <a:lnTo>
                  <a:pt x="131" y="358"/>
                </a:lnTo>
                <a:lnTo>
                  <a:pt x="11" y="57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41" name="íšḻiďè">
            <a:extLst>
              <a:ext uri="{FF2B5EF4-FFF2-40B4-BE49-F238E27FC236}">
                <a16:creationId xmlns:a16="http://schemas.microsoft.com/office/drawing/2014/main" id="{C56FBC02-6873-488D-AF65-7CE74828C8C4}"/>
              </a:ext>
            </a:extLst>
          </p:cNvPr>
          <p:cNvSpPr/>
          <p:nvPr/>
        </p:nvSpPr>
        <p:spPr bwMode="auto">
          <a:xfrm>
            <a:off x="3245685" y="1979277"/>
            <a:ext cx="1131048" cy="2104366"/>
          </a:xfrm>
          <a:custGeom>
            <a:avLst/>
            <a:gdLst>
              <a:gd name="T0" fmla="*/ 1705 w 1721"/>
              <a:gd name="T1" fmla="*/ 0 h 3202"/>
              <a:gd name="T2" fmla="*/ 1649 w 1721"/>
              <a:gd name="T3" fmla="*/ 320 h 3202"/>
              <a:gd name="T4" fmla="*/ 1649 w 1721"/>
              <a:gd name="T5" fmla="*/ 320 h 3202"/>
              <a:gd name="T6" fmla="*/ 1635 w 1721"/>
              <a:gd name="T7" fmla="*/ 399 h 3202"/>
              <a:gd name="T8" fmla="*/ 1163 w 1721"/>
              <a:gd name="T9" fmla="*/ 3136 h 3202"/>
              <a:gd name="T10" fmla="*/ 122 w 1721"/>
              <a:gd name="T11" fmla="*/ 2957 h 3202"/>
              <a:gd name="T12" fmla="*/ 0 w 1721"/>
              <a:gd name="T13" fmla="*/ 2989 h 3202"/>
              <a:gd name="T14" fmla="*/ 1216 w 1721"/>
              <a:gd name="T15" fmla="*/ 3202 h 3202"/>
              <a:gd name="T16" fmla="*/ 1721 w 1721"/>
              <a:gd name="T17" fmla="*/ 4 h 3202"/>
              <a:gd name="T18" fmla="*/ 1705 w 1721"/>
              <a:gd name="T19" fmla="*/ 0 h 3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21" h="3202">
                <a:moveTo>
                  <a:pt x="1705" y="0"/>
                </a:moveTo>
                <a:lnTo>
                  <a:pt x="1649" y="320"/>
                </a:lnTo>
                <a:lnTo>
                  <a:pt x="1649" y="320"/>
                </a:lnTo>
                <a:lnTo>
                  <a:pt x="1635" y="399"/>
                </a:lnTo>
                <a:lnTo>
                  <a:pt x="1163" y="3136"/>
                </a:lnTo>
                <a:lnTo>
                  <a:pt x="122" y="2957"/>
                </a:lnTo>
                <a:lnTo>
                  <a:pt x="0" y="2989"/>
                </a:lnTo>
                <a:lnTo>
                  <a:pt x="1216" y="3202"/>
                </a:lnTo>
                <a:lnTo>
                  <a:pt x="1721" y="4"/>
                </a:lnTo>
                <a:lnTo>
                  <a:pt x="1705" y="0"/>
                </a:lnTo>
                <a:close/>
              </a:path>
            </a:pathLst>
          </a:custGeom>
          <a:solidFill>
            <a:srgbClr val="A2B2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42" name="ïŝļïḍê">
            <a:extLst>
              <a:ext uri="{FF2B5EF4-FFF2-40B4-BE49-F238E27FC236}">
                <a16:creationId xmlns:a16="http://schemas.microsoft.com/office/drawing/2014/main" id="{23A11693-18BE-4CFA-8C0A-50FCA649D4F9}"/>
              </a:ext>
            </a:extLst>
          </p:cNvPr>
          <p:cNvSpPr/>
          <p:nvPr/>
        </p:nvSpPr>
        <p:spPr bwMode="auto">
          <a:xfrm>
            <a:off x="3245685" y="1979277"/>
            <a:ext cx="1131048" cy="2104366"/>
          </a:xfrm>
          <a:custGeom>
            <a:avLst/>
            <a:gdLst>
              <a:gd name="T0" fmla="*/ 1705 w 1721"/>
              <a:gd name="T1" fmla="*/ 0 h 3202"/>
              <a:gd name="T2" fmla="*/ 1649 w 1721"/>
              <a:gd name="T3" fmla="*/ 320 h 3202"/>
              <a:gd name="T4" fmla="*/ 1649 w 1721"/>
              <a:gd name="T5" fmla="*/ 320 h 3202"/>
              <a:gd name="T6" fmla="*/ 1635 w 1721"/>
              <a:gd name="T7" fmla="*/ 399 h 3202"/>
              <a:gd name="T8" fmla="*/ 1163 w 1721"/>
              <a:gd name="T9" fmla="*/ 3136 h 3202"/>
              <a:gd name="T10" fmla="*/ 122 w 1721"/>
              <a:gd name="T11" fmla="*/ 2957 h 3202"/>
              <a:gd name="T12" fmla="*/ 0 w 1721"/>
              <a:gd name="T13" fmla="*/ 2989 h 3202"/>
              <a:gd name="T14" fmla="*/ 1216 w 1721"/>
              <a:gd name="T15" fmla="*/ 3202 h 3202"/>
              <a:gd name="T16" fmla="*/ 1721 w 1721"/>
              <a:gd name="T17" fmla="*/ 4 h 3202"/>
              <a:gd name="T18" fmla="*/ 1705 w 1721"/>
              <a:gd name="T19" fmla="*/ 0 h 3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21" h="3202">
                <a:moveTo>
                  <a:pt x="1705" y="0"/>
                </a:moveTo>
                <a:lnTo>
                  <a:pt x="1649" y="320"/>
                </a:lnTo>
                <a:lnTo>
                  <a:pt x="1649" y="320"/>
                </a:lnTo>
                <a:lnTo>
                  <a:pt x="1635" y="399"/>
                </a:lnTo>
                <a:lnTo>
                  <a:pt x="1163" y="3136"/>
                </a:lnTo>
                <a:lnTo>
                  <a:pt x="122" y="2957"/>
                </a:lnTo>
                <a:lnTo>
                  <a:pt x="0" y="2989"/>
                </a:lnTo>
                <a:lnTo>
                  <a:pt x="1216" y="3202"/>
                </a:lnTo>
                <a:lnTo>
                  <a:pt x="1721" y="4"/>
                </a:lnTo>
                <a:lnTo>
                  <a:pt x="170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43" name="i$ḻîḍe">
            <a:extLst>
              <a:ext uri="{FF2B5EF4-FFF2-40B4-BE49-F238E27FC236}">
                <a16:creationId xmlns:a16="http://schemas.microsoft.com/office/drawing/2014/main" id="{5F57B388-E865-4BC3-A395-9083F95AD8DB}"/>
              </a:ext>
            </a:extLst>
          </p:cNvPr>
          <p:cNvSpPr/>
          <p:nvPr/>
        </p:nvSpPr>
        <p:spPr bwMode="auto">
          <a:xfrm>
            <a:off x="3124760" y="3901597"/>
            <a:ext cx="201104" cy="42061"/>
          </a:xfrm>
          <a:custGeom>
            <a:avLst/>
            <a:gdLst>
              <a:gd name="T0" fmla="*/ 119 w 306"/>
              <a:gd name="T1" fmla="*/ 0 h 64"/>
              <a:gd name="T2" fmla="*/ 0 w 306"/>
              <a:gd name="T3" fmla="*/ 33 h 64"/>
              <a:gd name="T4" fmla="*/ 184 w 306"/>
              <a:gd name="T5" fmla="*/ 64 h 64"/>
              <a:gd name="T6" fmla="*/ 306 w 306"/>
              <a:gd name="T7" fmla="*/ 32 h 64"/>
              <a:gd name="T8" fmla="*/ 119 w 306"/>
              <a:gd name="T9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64">
                <a:moveTo>
                  <a:pt x="119" y="0"/>
                </a:moveTo>
                <a:lnTo>
                  <a:pt x="0" y="33"/>
                </a:lnTo>
                <a:lnTo>
                  <a:pt x="184" y="64"/>
                </a:lnTo>
                <a:lnTo>
                  <a:pt x="306" y="32"/>
                </a:lnTo>
                <a:lnTo>
                  <a:pt x="119" y="0"/>
                </a:lnTo>
                <a:close/>
              </a:path>
            </a:pathLst>
          </a:custGeom>
          <a:solidFill>
            <a:srgbClr val="677C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44" name="iṧḷíḋe">
            <a:extLst>
              <a:ext uri="{FF2B5EF4-FFF2-40B4-BE49-F238E27FC236}">
                <a16:creationId xmlns:a16="http://schemas.microsoft.com/office/drawing/2014/main" id="{F7D5CF95-587D-4732-940E-6C872DDABE2F}"/>
              </a:ext>
            </a:extLst>
          </p:cNvPr>
          <p:cNvSpPr/>
          <p:nvPr/>
        </p:nvSpPr>
        <p:spPr bwMode="auto">
          <a:xfrm>
            <a:off x="3124760" y="3901597"/>
            <a:ext cx="201104" cy="42061"/>
          </a:xfrm>
          <a:custGeom>
            <a:avLst/>
            <a:gdLst>
              <a:gd name="T0" fmla="*/ 119 w 306"/>
              <a:gd name="T1" fmla="*/ 0 h 64"/>
              <a:gd name="T2" fmla="*/ 0 w 306"/>
              <a:gd name="T3" fmla="*/ 33 h 64"/>
              <a:gd name="T4" fmla="*/ 184 w 306"/>
              <a:gd name="T5" fmla="*/ 64 h 64"/>
              <a:gd name="T6" fmla="*/ 306 w 306"/>
              <a:gd name="T7" fmla="*/ 32 h 64"/>
              <a:gd name="T8" fmla="*/ 119 w 306"/>
              <a:gd name="T9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64">
                <a:moveTo>
                  <a:pt x="119" y="0"/>
                </a:moveTo>
                <a:lnTo>
                  <a:pt x="0" y="33"/>
                </a:lnTo>
                <a:lnTo>
                  <a:pt x="184" y="64"/>
                </a:lnTo>
                <a:lnTo>
                  <a:pt x="306" y="32"/>
                </a:lnTo>
                <a:lnTo>
                  <a:pt x="119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45" name="íṡliďe">
            <a:extLst>
              <a:ext uri="{FF2B5EF4-FFF2-40B4-BE49-F238E27FC236}">
                <a16:creationId xmlns:a16="http://schemas.microsoft.com/office/drawing/2014/main" id="{790DC4FA-EC6D-4DBA-BDC2-A8382D442EFC}"/>
              </a:ext>
            </a:extLst>
          </p:cNvPr>
          <p:cNvSpPr/>
          <p:nvPr/>
        </p:nvSpPr>
        <p:spPr bwMode="auto">
          <a:xfrm>
            <a:off x="2431409" y="3763585"/>
            <a:ext cx="771557" cy="159701"/>
          </a:xfrm>
          <a:custGeom>
            <a:avLst/>
            <a:gdLst>
              <a:gd name="T0" fmla="*/ 101 w 1174"/>
              <a:gd name="T1" fmla="*/ 0 h 243"/>
              <a:gd name="T2" fmla="*/ 7 w 1174"/>
              <a:gd name="T3" fmla="*/ 14 h 243"/>
              <a:gd name="T4" fmla="*/ 0 w 1174"/>
              <a:gd name="T5" fmla="*/ 58 h 243"/>
              <a:gd name="T6" fmla="*/ 1055 w 1174"/>
              <a:gd name="T7" fmla="*/ 243 h 243"/>
              <a:gd name="T8" fmla="*/ 1174 w 1174"/>
              <a:gd name="T9" fmla="*/ 210 h 243"/>
              <a:gd name="T10" fmla="*/ 97 w 1174"/>
              <a:gd name="T11" fmla="*/ 25 h 243"/>
              <a:gd name="T12" fmla="*/ 101 w 1174"/>
              <a:gd name="T13" fmla="*/ 0 h 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74" h="243">
                <a:moveTo>
                  <a:pt x="101" y="0"/>
                </a:moveTo>
                <a:lnTo>
                  <a:pt x="7" y="14"/>
                </a:lnTo>
                <a:lnTo>
                  <a:pt x="0" y="58"/>
                </a:lnTo>
                <a:lnTo>
                  <a:pt x="1055" y="243"/>
                </a:lnTo>
                <a:lnTo>
                  <a:pt x="1174" y="210"/>
                </a:lnTo>
                <a:lnTo>
                  <a:pt x="97" y="25"/>
                </a:lnTo>
                <a:lnTo>
                  <a:pt x="101" y="0"/>
                </a:lnTo>
                <a:close/>
              </a:path>
            </a:pathLst>
          </a:custGeom>
          <a:solidFill>
            <a:srgbClr val="9CABC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46" name="ïṧľíḍé">
            <a:extLst>
              <a:ext uri="{FF2B5EF4-FFF2-40B4-BE49-F238E27FC236}">
                <a16:creationId xmlns:a16="http://schemas.microsoft.com/office/drawing/2014/main" id="{B819CE4C-9EE2-4465-A5CA-B18088B18A21}"/>
              </a:ext>
            </a:extLst>
          </p:cNvPr>
          <p:cNvSpPr/>
          <p:nvPr/>
        </p:nvSpPr>
        <p:spPr bwMode="auto">
          <a:xfrm>
            <a:off x="2431409" y="3763585"/>
            <a:ext cx="771557" cy="159701"/>
          </a:xfrm>
          <a:custGeom>
            <a:avLst/>
            <a:gdLst>
              <a:gd name="T0" fmla="*/ 101 w 1174"/>
              <a:gd name="T1" fmla="*/ 0 h 243"/>
              <a:gd name="T2" fmla="*/ 7 w 1174"/>
              <a:gd name="T3" fmla="*/ 14 h 243"/>
              <a:gd name="T4" fmla="*/ 0 w 1174"/>
              <a:gd name="T5" fmla="*/ 58 h 243"/>
              <a:gd name="T6" fmla="*/ 1055 w 1174"/>
              <a:gd name="T7" fmla="*/ 243 h 243"/>
              <a:gd name="T8" fmla="*/ 1174 w 1174"/>
              <a:gd name="T9" fmla="*/ 210 h 243"/>
              <a:gd name="T10" fmla="*/ 97 w 1174"/>
              <a:gd name="T11" fmla="*/ 25 h 243"/>
              <a:gd name="T12" fmla="*/ 101 w 1174"/>
              <a:gd name="T13" fmla="*/ 0 h 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74" h="243">
                <a:moveTo>
                  <a:pt x="101" y="0"/>
                </a:moveTo>
                <a:lnTo>
                  <a:pt x="7" y="14"/>
                </a:lnTo>
                <a:lnTo>
                  <a:pt x="0" y="58"/>
                </a:lnTo>
                <a:lnTo>
                  <a:pt x="1055" y="243"/>
                </a:lnTo>
                <a:lnTo>
                  <a:pt x="1174" y="210"/>
                </a:lnTo>
                <a:lnTo>
                  <a:pt x="97" y="25"/>
                </a:lnTo>
                <a:lnTo>
                  <a:pt x="10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47" name="îşḷíďé">
            <a:extLst>
              <a:ext uri="{FF2B5EF4-FFF2-40B4-BE49-F238E27FC236}">
                <a16:creationId xmlns:a16="http://schemas.microsoft.com/office/drawing/2014/main" id="{C874A056-753D-47A3-816D-9FE00DFA7E13}"/>
              </a:ext>
            </a:extLst>
          </p:cNvPr>
          <p:cNvSpPr/>
          <p:nvPr/>
        </p:nvSpPr>
        <p:spPr bwMode="auto">
          <a:xfrm>
            <a:off x="2495158" y="1713109"/>
            <a:ext cx="1871716" cy="2327159"/>
          </a:xfrm>
          <a:custGeom>
            <a:avLst/>
            <a:gdLst>
              <a:gd name="T0" fmla="*/ 2305 w 2848"/>
              <a:gd name="T1" fmla="*/ 3541 h 3541"/>
              <a:gd name="T2" fmla="*/ 0 w 2848"/>
              <a:gd name="T3" fmla="*/ 3145 h 3541"/>
              <a:gd name="T4" fmla="*/ 542 w 2848"/>
              <a:gd name="T5" fmla="*/ 0 h 3541"/>
              <a:gd name="T6" fmla="*/ 2848 w 2848"/>
              <a:gd name="T7" fmla="*/ 398 h 3541"/>
              <a:gd name="T8" fmla="*/ 2305 w 2848"/>
              <a:gd name="T9" fmla="*/ 3541 h 35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8" h="3541">
                <a:moveTo>
                  <a:pt x="2305" y="3541"/>
                </a:moveTo>
                <a:lnTo>
                  <a:pt x="0" y="3145"/>
                </a:lnTo>
                <a:lnTo>
                  <a:pt x="542" y="0"/>
                </a:lnTo>
                <a:lnTo>
                  <a:pt x="2848" y="398"/>
                </a:lnTo>
                <a:lnTo>
                  <a:pt x="2305" y="3541"/>
                </a:lnTo>
                <a:close/>
              </a:path>
            </a:pathLst>
          </a:custGeom>
          <a:solidFill>
            <a:srgbClr val="F1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48" name="ïṡḷíďe">
            <a:extLst>
              <a:ext uri="{FF2B5EF4-FFF2-40B4-BE49-F238E27FC236}">
                <a16:creationId xmlns:a16="http://schemas.microsoft.com/office/drawing/2014/main" id="{1A88BEAE-4E5A-45F2-AF85-01377F850198}"/>
              </a:ext>
            </a:extLst>
          </p:cNvPr>
          <p:cNvSpPr/>
          <p:nvPr/>
        </p:nvSpPr>
        <p:spPr bwMode="auto">
          <a:xfrm>
            <a:off x="2495158" y="1713109"/>
            <a:ext cx="1871716" cy="2327159"/>
          </a:xfrm>
          <a:custGeom>
            <a:avLst/>
            <a:gdLst>
              <a:gd name="T0" fmla="*/ 2305 w 2848"/>
              <a:gd name="T1" fmla="*/ 3541 h 3541"/>
              <a:gd name="T2" fmla="*/ 0 w 2848"/>
              <a:gd name="T3" fmla="*/ 3145 h 3541"/>
              <a:gd name="T4" fmla="*/ 542 w 2848"/>
              <a:gd name="T5" fmla="*/ 0 h 3541"/>
              <a:gd name="T6" fmla="*/ 2848 w 2848"/>
              <a:gd name="T7" fmla="*/ 398 h 3541"/>
              <a:gd name="T8" fmla="*/ 2305 w 2848"/>
              <a:gd name="T9" fmla="*/ 3541 h 35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8" h="3541">
                <a:moveTo>
                  <a:pt x="2305" y="3541"/>
                </a:moveTo>
                <a:lnTo>
                  <a:pt x="0" y="3145"/>
                </a:lnTo>
                <a:lnTo>
                  <a:pt x="542" y="0"/>
                </a:lnTo>
                <a:lnTo>
                  <a:pt x="2848" y="398"/>
                </a:lnTo>
                <a:lnTo>
                  <a:pt x="2305" y="354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49" name="îṩľiḍe">
            <a:extLst>
              <a:ext uri="{FF2B5EF4-FFF2-40B4-BE49-F238E27FC236}">
                <a16:creationId xmlns:a16="http://schemas.microsoft.com/office/drawing/2014/main" id="{8CC0FF23-1798-410F-8A63-A5FF991A3AA8}"/>
              </a:ext>
            </a:extLst>
          </p:cNvPr>
          <p:cNvSpPr/>
          <p:nvPr/>
        </p:nvSpPr>
        <p:spPr bwMode="auto">
          <a:xfrm>
            <a:off x="2777099" y="1929329"/>
            <a:ext cx="1552316" cy="477788"/>
          </a:xfrm>
          <a:custGeom>
            <a:avLst/>
            <a:gdLst>
              <a:gd name="T0" fmla="*/ 2305 w 2362"/>
              <a:gd name="T1" fmla="*/ 727 h 727"/>
              <a:gd name="T2" fmla="*/ 0 w 2362"/>
              <a:gd name="T3" fmla="*/ 331 h 727"/>
              <a:gd name="T4" fmla="*/ 57 w 2362"/>
              <a:gd name="T5" fmla="*/ 0 h 727"/>
              <a:gd name="T6" fmla="*/ 2362 w 2362"/>
              <a:gd name="T7" fmla="*/ 396 h 727"/>
              <a:gd name="T8" fmla="*/ 2305 w 2362"/>
              <a:gd name="T9" fmla="*/ 727 h 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62" h="727">
                <a:moveTo>
                  <a:pt x="2305" y="727"/>
                </a:moveTo>
                <a:lnTo>
                  <a:pt x="0" y="331"/>
                </a:lnTo>
                <a:lnTo>
                  <a:pt x="57" y="0"/>
                </a:lnTo>
                <a:lnTo>
                  <a:pt x="2362" y="396"/>
                </a:lnTo>
                <a:lnTo>
                  <a:pt x="2305" y="727"/>
                </a:lnTo>
                <a:close/>
              </a:path>
            </a:pathLst>
          </a:custGeom>
          <a:solidFill>
            <a:srgbClr val="5A5A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50" name="îṧḷïďé">
            <a:extLst>
              <a:ext uri="{FF2B5EF4-FFF2-40B4-BE49-F238E27FC236}">
                <a16:creationId xmlns:a16="http://schemas.microsoft.com/office/drawing/2014/main" id="{57F6B03C-F51B-4F41-8823-3A552B1CDDFC}"/>
              </a:ext>
            </a:extLst>
          </p:cNvPr>
          <p:cNvSpPr/>
          <p:nvPr/>
        </p:nvSpPr>
        <p:spPr bwMode="auto">
          <a:xfrm>
            <a:off x="2777099" y="1929329"/>
            <a:ext cx="1552316" cy="477788"/>
          </a:xfrm>
          <a:custGeom>
            <a:avLst/>
            <a:gdLst>
              <a:gd name="T0" fmla="*/ 2305 w 2362"/>
              <a:gd name="T1" fmla="*/ 727 h 727"/>
              <a:gd name="T2" fmla="*/ 0 w 2362"/>
              <a:gd name="T3" fmla="*/ 331 h 727"/>
              <a:gd name="T4" fmla="*/ 57 w 2362"/>
              <a:gd name="T5" fmla="*/ 0 h 727"/>
              <a:gd name="T6" fmla="*/ 2362 w 2362"/>
              <a:gd name="T7" fmla="*/ 396 h 727"/>
              <a:gd name="T8" fmla="*/ 2305 w 2362"/>
              <a:gd name="T9" fmla="*/ 727 h 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62" h="727">
                <a:moveTo>
                  <a:pt x="2305" y="727"/>
                </a:moveTo>
                <a:lnTo>
                  <a:pt x="0" y="331"/>
                </a:lnTo>
                <a:lnTo>
                  <a:pt x="57" y="0"/>
                </a:lnTo>
                <a:lnTo>
                  <a:pt x="2362" y="396"/>
                </a:lnTo>
                <a:lnTo>
                  <a:pt x="2305" y="72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51" name="íŝḻîdé">
            <a:extLst>
              <a:ext uri="{FF2B5EF4-FFF2-40B4-BE49-F238E27FC236}">
                <a16:creationId xmlns:a16="http://schemas.microsoft.com/office/drawing/2014/main" id="{7EFCF14A-B56C-41CE-B06F-55937578682A}"/>
              </a:ext>
            </a:extLst>
          </p:cNvPr>
          <p:cNvSpPr/>
          <p:nvPr/>
        </p:nvSpPr>
        <p:spPr bwMode="auto">
          <a:xfrm>
            <a:off x="3179307" y="1846521"/>
            <a:ext cx="945716" cy="228050"/>
          </a:xfrm>
          <a:custGeom>
            <a:avLst/>
            <a:gdLst>
              <a:gd name="T0" fmla="*/ 1422 w 1439"/>
              <a:gd name="T1" fmla="*/ 347 h 347"/>
              <a:gd name="T2" fmla="*/ 0 w 1439"/>
              <a:gd name="T3" fmla="*/ 102 h 347"/>
              <a:gd name="T4" fmla="*/ 17 w 1439"/>
              <a:gd name="T5" fmla="*/ 0 h 347"/>
              <a:gd name="T6" fmla="*/ 1439 w 1439"/>
              <a:gd name="T7" fmla="*/ 244 h 347"/>
              <a:gd name="T8" fmla="*/ 1422 w 1439"/>
              <a:gd name="T9" fmla="*/ 347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39" h="347">
                <a:moveTo>
                  <a:pt x="1422" y="347"/>
                </a:moveTo>
                <a:lnTo>
                  <a:pt x="0" y="102"/>
                </a:lnTo>
                <a:lnTo>
                  <a:pt x="17" y="0"/>
                </a:lnTo>
                <a:lnTo>
                  <a:pt x="1439" y="244"/>
                </a:lnTo>
                <a:lnTo>
                  <a:pt x="1422" y="347"/>
                </a:lnTo>
                <a:close/>
              </a:path>
            </a:pathLst>
          </a:custGeom>
          <a:solidFill>
            <a:srgbClr val="5A5A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52" name="íṣḻíďè">
            <a:extLst>
              <a:ext uri="{FF2B5EF4-FFF2-40B4-BE49-F238E27FC236}">
                <a16:creationId xmlns:a16="http://schemas.microsoft.com/office/drawing/2014/main" id="{B287FADD-ACB8-4EA5-87A3-4152ADC41797}"/>
              </a:ext>
            </a:extLst>
          </p:cNvPr>
          <p:cNvSpPr/>
          <p:nvPr/>
        </p:nvSpPr>
        <p:spPr bwMode="auto">
          <a:xfrm>
            <a:off x="3179307" y="1846521"/>
            <a:ext cx="945716" cy="228050"/>
          </a:xfrm>
          <a:custGeom>
            <a:avLst/>
            <a:gdLst>
              <a:gd name="T0" fmla="*/ 1422 w 1439"/>
              <a:gd name="T1" fmla="*/ 347 h 347"/>
              <a:gd name="T2" fmla="*/ 0 w 1439"/>
              <a:gd name="T3" fmla="*/ 102 h 347"/>
              <a:gd name="T4" fmla="*/ 17 w 1439"/>
              <a:gd name="T5" fmla="*/ 0 h 347"/>
              <a:gd name="T6" fmla="*/ 1439 w 1439"/>
              <a:gd name="T7" fmla="*/ 244 h 347"/>
              <a:gd name="T8" fmla="*/ 1422 w 1439"/>
              <a:gd name="T9" fmla="*/ 347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39" h="347">
                <a:moveTo>
                  <a:pt x="1422" y="347"/>
                </a:moveTo>
                <a:lnTo>
                  <a:pt x="0" y="102"/>
                </a:lnTo>
                <a:lnTo>
                  <a:pt x="17" y="0"/>
                </a:lnTo>
                <a:lnTo>
                  <a:pt x="1439" y="244"/>
                </a:lnTo>
                <a:lnTo>
                  <a:pt x="1422" y="34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53" name="íṥḻïḑê">
            <a:extLst>
              <a:ext uri="{FF2B5EF4-FFF2-40B4-BE49-F238E27FC236}">
                <a16:creationId xmlns:a16="http://schemas.microsoft.com/office/drawing/2014/main" id="{176E2424-BDF7-4CE2-9557-CBD847C8958E}"/>
              </a:ext>
            </a:extLst>
          </p:cNvPr>
          <p:cNvSpPr/>
          <p:nvPr/>
        </p:nvSpPr>
        <p:spPr bwMode="auto">
          <a:xfrm>
            <a:off x="3139875" y="2123204"/>
            <a:ext cx="933887" cy="197819"/>
          </a:xfrm>
          <a:custGeom>
            <a:avLst/>
            <a:gdLst>
              <a:gd name="T0" fmla="*/ 1411 w 1421"/>
              <a:gd name="T1" fmla="*/ 301 h 301"/>
              <a:gd name="T2" fmla="*/ 0 w 1421"/>
              <a:gd name="T3" fmla="*/ 57 h 301"/>
              <a:gd name="T4" fmla="*/ 10 w 1421"/>
              <a:gd name="T5" fmla="*/ 0 h 301"/>
              <a:gd name="T6" fmla="*/ 1421 w 1421"/>
              <a:gd name="T7" fmla="*/ 242 h 301"/>
              <a:gd name="T8" fmla="*/ 1411 w 1421"/>
              <a:gd name="T9" fmla="*/ 301 h 3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21" h="301">
                <a:moveTo>
                  <a:pt x="1411" y="301"/>
                </a:moveTo>
                <a:lnTo>
                  <a:pt x="0" y="57"/>
                </a:lnTo>
                <a:lnTo>
                  <a:pt x="10" y="0"/>
                </a:lnTo>
                <a:lnTo>
                  <a:pt x="1421" y="242"/>
                </a:lnTo>
                <a:lnTo>
                  <a:pt x="1411" y="30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54" name="íşľiḍè">
            <a:extLst>
              <a:ext uri="{FF2B5EF4-FFF2-40B4-BE49-F238E27FC236}">
                <a16:creationId xmlns:a16="http://schemas.microsoft.com/office/drawing/2014/main" id="{C1582B1C-BA66-4ACC-8F1A-93F58310812F}"/>
              </a:ext>
            </a:extLst>
          </p:cNvPr>
          <p:cNvSpPr/>
          <p:nvPr/>
        </p:nvSpPr>
        <p:spPr bwMode="auto">
          <a:xfrm>
            <a:off x="3139875" y="2123204"/>
            <a:ext cx="933887" cy="197819"/>
          </a:xfrm>
          <a:custGeom>
            <a:avLst/>
            <a:gdLst>
              <a:gd name="T0" fmla="*/ 1411 w 1421"/>
              <a:gd name="T1" fmla="*/ 301 h 301"/>
              <a:gd name="T2" fmla="*/ 0 w 1421"/>
              <a:gd name="T3" fmla="*/ 57 h 301"/>
              <a:gd name="T4" fmla="*/ 10 w 1421"/>
              <a:gd name="T5" fmla="*/ 0 h 301"/>
              <a:gd name="T6" fmla="*/ 1421 w 1421"/>
              <a:gd name="T7" fmla="*/ 242 h 301"/>
              <a:gd name="T8" fmla="*/ 1411 w 1421"/>
              <a:gd name="T9" fmla="*/ 301 h 3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21" h="301">
                <a:moveTo>
                  <a:pt x="1411" y="301"/>
                </a:moveTo>
                <a:lnTo>
                  <a:pt x="0" y="57"/>
                </a:lnTo>
                <a:lnTo>
                  <a:pt x="10" y="0"/>
                </a:lnTo>
                <a:lnTo>
                  <a:pt x="1421" y="242"/>
                </a:lnTo>
                <a:lnTo>
                  <a:pt x="1411" y="30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55" name="îṧľíḓé">
            <a:extLst>
              <a:ext uri="{FF2B5EF4-FFF2-40B4-BE49-F238E27FC236}">
                <a16:creationId xmlns:a16="http://schemas.microsoft.com/office/drawing/2014/main" id="{50E8C9C2-1041-4FC1-ACDF-C4132C596907}"/>
              </a:ext>
            </a:extLst>
          </p:cNvPr>
          <p:cNvSpPr/>
          <p:nvPr/>
        </p:nvSpPr>
        <p:spPr bwMode="auto">
          <a:xfrm>
            <a:off x="3040637" y="2031852"/>
            <a:ext cx="1157993" cy="235279"/>
          </a:xfrm>
          <a:custGeom>
            <a:avLst/>
            <a:gdLst>
              <a:gd name="T0" fmla="*/ 1752 w 1762"/>
              <a:gd name="T1" fmla="*/ 358 h 358"/>
              <a:gd name="T2" fmla="*/ 0 w 1762"/>
              <a:gd name="T3" fmla="*/ 58 h 358"/>
              <a:gd name="T4" fmla="*/ 10 w 1762"/>
              <a:gd name="T5" fmla="*/ 0 h 358"/>
              <a:gd name="T6" fmla="*/ 1762 w 1762"/>
              <a:gd name="T7" fmla="*/ 301 h 358"/>
              <a:gd name="T8" fmla="*/ 1752 w 1762"/>
              <a:gd name="T9" fmla="*/ 358 h 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62" h="358">
                <a:moveTo>
                  <a:pt x="1752" y="358"/>
                </a:moveTo>
                <a:lnTo>
                  <a:pt x="0" y="58"/>
                </a:lnTo>
                <a:lnTo>
                  <a:pt x="10" y="0"/>
                </a:lnTo>
                <a:lnTo>
                  <a:pt x="1762" y="301"/>
                </a:lnTo>
                <a:lnTo>
                  <a:pt x="1752" y="35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56" name="ïṧ1iḋe">
            <a:extLst>
              <a:ext uri="{FF2B5EF4-FFF2-40B4-BE49-F238E27FC236}">
                <a16:creationId xmlns:a16="http://schemas.microsoft.com/office/drawing/2014/main" id="{13CEF49A-5320-4658-9213-7FA2A9827E0F}"/>
              </a:ext>
            </a:extLst>
          </p:cNvPr>
          <p:cNvSpPr/>
          <p:nvPr/>
        </p:nvSpPr>
        <p:spPr bwMode="auto">
          <a:xfrm>
            <a:off x="3040637" y="2031852"/>
            <a:ext cx="1157993" cy="235279"/>
          </a:xfrm>
          <a:custGeom>
            <a:avLst/>
            <a:gdLst>
              <a:gd name="T0" fmla="*/ 1752 w 1762"/>
              <a:gd name="T1" fmla="*/ 358 h 358"/>
              <a:gd name="T2" fmla="*/ 0 w 1762"/>
              <a:gd name="T3" fmla="*/ 58 h 358"/>
              <a:gd name="T4" fmla="*/ 10 w 1762"/>
              <a:gd name="T5" fmla="*/ 0 h 358"/>
              <a:gd name="T6" fmla="*/ 1762 w 1762"/>
              <a:gd name="T7" fmla="*/ 301 h 358"/>
              <a:gd name="T8" fmla="*/ 1752 w 1762"/>
              <a:gd name="T9" fmla="*/ 358 h 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62" h="358">
                <a:moveTo>
                  <a:pt x="1752" y="358"/>
                </a:moveTo>
                <a:lnTo>
                  <a:pt x="0" y="58"/>
                </a:lnTo>
                <a:lnTo>
                  <a:pt x="10" y="0"/>
                </a:lnTo>
                <a:lnTo>
                  <a:pt x="1762" y="301"/>
                </a:lnTo>
                <a:lnTo>
                  <a:pt x="1752" y="35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57" name="ïṡľiďè">
            <a:extLst>
              <a:ext uri="{FF2B5EF4-FFF2-40B4-BE49-F238E27FC236}">
                <a16:creationId xmlns:a16="http://schemas.microsoft.com/office/drawing/2014/main" id="{4B487645-DFD5-41C0-8A53-61213E689609}"/>
              </a:ext>
            </a:extLst>
          </p:cNvPr>
          <p:cNvSpPr/>
          <p:nvPr/>
        </p:nvSpPr>
        <p:spPr bwMode="auto">
          <a:xfrm>
            <a:off x="2517503" y="3619000"/>
            <a:ext cx="1520770" cy="288513"/>
          </a:xfrm>
          <a:custGeom>
            <a:avLst/>
            <a:gdLst>
              <a:gd name="T0" fmla="*/ 2307 w 2314"/>
              <a:gd name="T1" fmla="*/ 439 h 439"/>
              <a:gd name="T2" fmla="*/ 0 w 2314"/>
              <a:gd name="T3" fmla="*/ 43 h 439"/>
              <a:gd name="T4" fmla="*/ 9 w 2314"/>
              <a:gd name="T5" fmla="*/ 0 h 439"/>
              <a:gd name="T6" fmla="*/ 2314 w 2314"/>
              <a:gd name="T7" fmla="*/ 396 h 439"/>
              <a:gd name="T8" fmla="*/ 2307 w 2314"/>
              <a:gd name="T9" fmla="*/ 439 h 4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14" h="439">
                <a:moveTo>
                  <a:pt x="2307" y="439"/>
                </a:moveTo>
                <a:lnTo>
                  <a:pt x="0" y="43"/>
                </a:lnTo>
                <a:lnTo>
                  <a:pt x="9" y="0"/>
                </a:lnTo>
                <a:lnTo>
                  <a:pt x="2314" y="396"/>
                </a:lnTo>
                <a:lnTo>
                  <a:pt x="2307" y="439"/>
                </a:lnTo>
                <a:close/>
              </a:path>
            </a:pathLst>
          </a:custGeom>
          <a:solidFill>
            <a:srgbClr val="5A5A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58" name="iśļiḓê">
            <a:extLst>
              <a:ext uri="{FF2B5EF4-FFF2-40B4-BE49-F238E27FC236}">
                <a16:creationId xmlns:a16="http://schemas.microsoft.com/office/drawing/2014/main" id="{0E364EE6-B050-4DDA-8DF1-5A5E7D2AD42C}"/>
              </a:ext>
            </a:extLst>
          </p:cNvPr>
          <p:cNvSpPr/>
          <p:nvPr/>
        </p:nvSpPr>
        <p:spPr bwMode="auto">
          <a:xfrm>
            <a:off x="2517503" y="3619000"/>
            <a:ext cx="1520770" cy="288513"/>
          </a:xfrm>
          <a:custGeom>
            <a:avLst/>
            <a:gdLst>
              <a:gd name="T0" fmla="*/ 2307 w 2314"/>
              <a:gd name="T1" fmla="*/ 439 h 439"/>
              <a:gd name="T2" fmla="*/ 0 w 2314"/>
              <a:gd name="T3" fmla="*/ 43 h 439"/>
              <a:gd name="T4" fmla="*/ 9 w 2314"/>
              <a:gd name="T5" fmla="*/ 0 h 439"/>
              <a:gd name="T6" fmla="*/ 2314 w 2314"/>
              <a:gd name="T7" fmla="*/ 396 h 439"/>
              <a:gd name="T8" fmla="*/ 2307 w 2314"/>
              <a:gd name="T9" fmla="*/ 439 h 4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14" h="439">
                <a:moveTo>
                  <a:pt x="2307" y="439"/>
                </a:moveTo>
                <a:lnTo>
                  <a:pt x="0" y="43"/>
                </a:lnTo>
                <a:lnTo>
                  <a:pt x="9" y="0"/>
                </a:lnTo>
                <a:lnTo>
                  <a:pt x="2314" y="396"/>
                </a:lnTo>
                <a:lnTo>
                  <a:pt x="2307" y="43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59" name="iŝlïḑê">
            <a:extLst>
              <a:ext uri="{FF2B5EF4-FFF2-40B4-BE49-F238E27FC236}">
                <a16:creationId xmlns:a16="http://schemas.microsoft.com/office/drawing/2014/main" id="{B867B60E-0199-4F2D-B9BD-EA7D024B33E7}"/>
              </a:ext>
            </a:extLst>
          </p:cNvPr>
          <p:cNvSpPr/>
          <p:nvPr/>
        </p:nvSpPr>
        <p:spPr bwMode="auto">
          <a:xfrm>
            <a:off x="3265401" y="2734403"/>
            <a:ext cx="159701" cy="299028"/>
          </a:xfrm>
          <a:custGeom>
            <a:avLst/>
            <a:gdLst>
              <a:gd name="T0" fmla="*/ 0 w 170"/>
              <a:gd name="T1" fmla="*/ 0 h 319"/>
              <a:gd name="T2" fmla="*/ 6 w 170"/>
              <a:gd name="T3" fmla="*/ 319 h 319"/>
              <a:gd name="T4" fmla="*/ 170 w 170"/>
              <a:gd name="T5" fmla="*/ 270 h 319"/>
              <a:gd name="T6" fmla="*/ 0 w 170"/>
              <a:gd name="T7" fmla="*/ 0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70" h="319">
                <a:moveTo>
                  <a:pt x="0" y="0"/>
                </a:moveTo>
                <a:cubicBezTo>
                  <a:pt x="6" y="319"/>
                  <a:pt x="6" y="319"/>
                  <a:pt x="6" y="319"/>
                </a:cubicBezTo>
                <a:cubicBezTo>
                  <a:pt x="65" y="315"/>
                  <a:pt x="121" y="298"/>
                  <a:pt x="170" y="27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6B2D6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60" name="isľîde">
            <a:extLst>
              <a:ext uri="{FF2B5EF4-FFF2-40B4-BE49-F238E27FC236}">
                <a16:creationId xmlns:a16="http://schemas.microsoft.com/office/drawing/2014/main" id="{E924455E-A257-437E-8DE8-433663938596}"/>
              </a:ext>
            </a:extLst>
          </p:cNvPr>
          <p:cNvSpPr/>
          <p:nvPr/>
        </p:nvSpPr>
        <p:spPr bwMode="auto">
          <a:xfrm>
            <a:off x="3277888" y="2706144"/>
            <a:ext cx="310857" cy="266825"/>
          </a:xfrm>
          <a:custGeom>
            <a:avLst/>
            <a:gdLst>
              <a:gd name="T0" fmla="*/ 0 w 332"/>
              <a:gd name="T1" fmla="*/ 0 h 285"/>
              <a:gd name="T2" fmla="*/ 179 w 332"/>
              <a:gd name="T3" fmla="*/ 285 h 285"/>
              <a:gd name="T4" fmla="*/ 332 w 332"/>
              <a:gd name="T5" fmla="*/ 57 h 285"/>
              <a:gd name="T6" fmla="*/ 0 w 332"/>
              <a:gd name="T7" fmla="*/ 0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2" h="285">
                <a:moveTo>
                  <a:pt x="0" y="0"/>
                </a:moveTo>
                <a:cubicBezTo>
                  <a:pt x="179" y="285"/>
                  <a:pt x="179" y="285"/>
                  <a:pt x="179" y="285"/>
                </a:cubicBezTo>
                <a:cubicBezTo>
                  <a:pt x="255" y="234"/>
                  <a:pt x="312" y="154"/>
                  <a:pt x="332" y="57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FFD1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61" name="ísḻíḑe">
            <a:extLst>
              <a:ext uri="{FF2B5EF4-FFF2-40B4-BE49-F238E27FC236}">
                <a16:creationId xmlns:a16="http://schemas.microsoft.com/office/drawing/2014/main" id="{48F6A26F-C293-4F2F-8193-526CD616B1C9}"/>
              </a:ext>
            </a:extLst>
          </p:cNvPr>
          <p:cNvSpPr/>
          <p:nvPr/>
        </p:nvSpPr>
        <p:spPr bwMode="auto">
          <a:xfrm>
            <a:off x="3266715" y="2352568"/>
            <a:ext cx="350290" cy="383150"/>
          </a:xfrm>
          <a:custGeom>
            <a:avLst/>
            <a:gdLst>
              <a:gd name="T0" fmla="*/ 348 w 374"/>
              <a:gd name="T1" fmla="*/ 409 h 409"/>
              <a:gd name="T2" fmla="*/ 60 w 374"/>
              <a:gd name="T3" fmla="*/ 0 h 409"/>
              <a:gd name="T4" fmla="*/ 0 w 374"/>
              <a:gd name="T5" fmla="*/ 349 h 409"/>
              <a:gd name="T6" fmla="*/ 348 w 374"/>
              <a:gd name="T7" fmla="*/ 409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74" h="409">
                <a:moveTo>
                  <a:pt x="348" y="409"/>
                </a:moveTo>
                <a:cubicBezTo>
                  <a:pt x="374" y="218"/>
                  <a:pt x="248" y="40"/>
                  <a:pt x="60" y="0"/>
                </a:cubicBezTo>
                <a:cubicBezTo>
                  <a:pt x="0" y="349"/>
                  <a:pt x="0" y="349"/>
                  <a:pt x="0" y="349"/>
                </a:cubicBezTo>
                <a:cubicBezTo>
                  <a:pt x="348" y="409"/>
                  <a:pt x="348" y="409"/>
                  <a:pt x="348" y="409"/>
                </a:cubicBezTo>
              </a:path>
            </a:pathLst>
          </a:custGeom>
          <a:solidFill>
            <a:srgbClr val="75CF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62" name="íślïde">
            <a:extLst>
              <a:ext uri="{FF2B5EF4-FFF2-40B4-BE49-F238E27FC236}">
                <a16:creationId xmlns:a16="http://schemas.microsoft.com/office/drawing/2014/main" id="{68B8D1BD-11CA-4FE0-B949-60728FD7868B}"/>
              </a:ext>
            </a:extLst>
          </p:cNvPr>
          <p:cNvSpPr/>
          <p:nvPr/>
        </p:nvSpPr>
        <p:spPr bwMode="auto">
          <a:xfrm>
            <a:off x="2986089" y="2714687"/>
            <a:ext cx="260910" cy="318744"/>
          </a:xfrm>
          <a:custGeom>
            <a:avLst/>
            <a:gdLst>
              <a:gd name="T0" fmla="*/ 270 w 278"/>
              <a:gd name="T1" fmla="*/ 0 h 340"/>
              <a:gd name="T2" fmla="*/ 0 w 278"/>
              <a:gd name="T3" fmla="*/ 207 h 340"/>
              <a:gd name="T4" fmla="*/ 221 w 278"/>
              <a:gd name="T5" fmla="*/ 335 h 340"/>
              <a:gd name="T6" fmla="*/ 278 w 278"/>
              <a:gd name="T7" fmla="*/ 340 h 340"/>
              <a:gd name="T8" fmla="*/ 270 w 278"/>
              <a:gd name="T9" fmla="*/ 0 h 3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8" h="340">
                <a:moveTo>
                  <a:pt x="270" y="0"/>
                </a:moveTo>
                <a:cubicBezTo>
                  <a:pt x="0" y="207"/>
                  <a:pt x="0" y="207"/>
                  <a:pt x="0" y="207"/>
                </a:cubicBezTo>
                <a:cubicBezTo>
                  <a:pt x="54" y="272"/>
                  <a:pt x="131" y="319"/>
                  <a:pt x="221" y="335"/>
                </a:cubicBezTo>
                <a:cubicBezTo>
                  <a:pt x="240" y="338"/>
                  <a:pt x="259" y="340"/>
                  <a:pt x="278" y="340"/>
                </a:cubicBezTo>
                <a:cubicBezTo>
                  <a:pt x="270" y="0"/>
                  <a:pt x="270" y="0"/>
                  <a:pt x="270" y="0"/>
                </a:cubicBezTo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63" name="íś1iďe">
            <a:extLst>
              <a:ext uri="{FF2B5EF4-FFF2-40B4-BE49-F238E27FC236}">
                <a16:creationId xmlns:a16="http://schemas.microsoft.com/office/drawing/2014/main" id="{1D0C9092-C93F-4C32-A43F-B7724A7F875F}"/>
              </a:ext>
            </a:extLst>
          </p:cNvPr>
          <p:cNvSpPr/>
          <p:nvPr/>
        </p:nvSpPr>
        <p:spPr bwMode="auto">
          <a:xfrm>
            <a:off x="2900653" y="2323651"/>
            <a:ext cx="396951" cy="565195"/>
          </a:xfrm>
          <a:custGeom>
            <a:avLst/>
            <a:gdLst>
              <a:gd name="T0" fmla="*/ 12 w 423"/>
              <a:gd name="T1" fmla="*/ 329 h 604"/>
              <a:gd name="T2" fmla="*/ 35 w 423"/>
              <a:gd name="T3" fmla="*/ 532 h 604"/>
              <a:gd name="T4" fmla="*/ 47 w 423"/>
              <a:gd name="T5" fmla="*/ 557 h 604"/>
              <a:gd name="T6" fmla="*/ 75 w 423"/>
              <a:gd name="T7" fmla="*/ 604 h 604"/>
              <a:gd name="T8" fmla="*/ 361 w 423"/>
              <a:gd name="T9" fmla="*/ 388 h 604"/>
              <a:gd name="T10" fmla="*/ 362 w 423"/>
              <a:gd name="T11" fmla="*/ 382 h 604"/>
              <a:gd name="T12" fmla="*/ 387 w 423"/>
              <a:gd name="T13" fmla="*/ 239 h 604"/>
              <a:gd name="T14" fmla="*/ 423 w 423"/>
              <a:gd name="T15" fmla="*/ 27 h 604"/>
              <a:gd name="T16" fmla="*/ 12 w 423"/>
              <a:gd name="T17" fmla="*/ 329 h 6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23" h="604">
                <a:moveTo>
                  <a:pt x="12" y="329"/>
                </a:moveTo>
                <a:cubicBezTo>
                  <a:pt x="0" y="400"/>
                  <a:pt x="9" y="470"/>
                  <a:pt x="35" y="532"/>
                </a:cubicBezTo>
                <a:cubicBezTo>
                  <a:pt x="47" y="557"/>
                  <a:pt x="47" y="557"/>
                  <a:pt x="47" y="557"/>
                </a:cubicBezTo>
                <a:cubicBezTo>
                  <a:pt x="55" y="573"/>
                  <a:pt x="64" y="589"/>
                  <a:pt x="75" y="604"/>
                </a:cubicBezTo>
                <a:cubicBezTo>
                  <a:pt x="361" y="388"/>
                  <a:pt x="361" y="388"/>
                  <a:pt x="361" y="388"/>
                </a:cubicBezTo>
                <a:cubicBezTo>
                  <a:pt x="362" y="382"/>
                  <a:pt x="362" y="382"/>
                  <a:pt x="362" y="382"/>
                </a:cubicBezTo>
                <a:cubicBezTo>
                  <a:pt x="387" y="239"/>
                  <a:pt x="387" y="239"/>
                  <a:pt x="387" y="239"/>
                </a:cubicBezTo>
                <a:cubicBezTo>
                  <a:pt x="423" y="27"/>
                  <a:pt x="423" y="27"/>
                  <a:pt x="423" y="27"/>
                </a:cubicBezTo>
                <a:cubicBezTo>
                  <a:pt x="228" y="0"/>
                  <a:pt x="46" y="133"/>
                  <a:pt x="12" y="329"/>
                </a:cubicBezTo>
              </a:path>
            </a:pathLst>
          </a:custGeom>
          <a:solidFill>
            <a:srgbClr val="317AB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64" name="ïṩ1îḋe">
            <a:extLst>
              <a:ext uri="{FF2B5EF4-FFF2-40B4-BE49-F238E27FC236}">
                <a16:creationId xmlns:a16="http://schemas.microsoft.com/office/drawing/2014/main" id="{634B7ED8-EFA1-4D8D-9955-2940B858937D}"/>
              </a:ext>
            </a:extLst>
          </p:cNvPr>
          <p:cNvSpPr/>
          <p:nvPr/>
        </p:nvSpPr>
        <p:spPr bwMode="auto">
          <a:xfrm>
            <a:off x="2834275" y="3087322"/>
            <a:ext cx="149185" cy="440327"/>
          </a:xfrm>
          <a:custGeom>
            <a:avLst/>
            <a:gdLst>
              <a:gd name="T0" fmla="*/ 227 w 227"/>
              <a:gd name="T1" fmla="*/ 19 h 670"/>
              <a:gd name="T2" fmla="*/ 113 w 227"/>
              <a:gd name="T3" fmla="*/ 0 h 670"/>
              <a:gd name="T4" fmla="*/ 0 w 227"/>
              <a:gd name="T5" fmla="*/ 650 h 670"/>
              <a:gd name="T6" fmla="*/ 114 w 227"/>
              <a:gd name="T7" fmla="*/ 670 h 670"/>
              <a:gd name="T8" fmla="*/ 227 w 227"/>
              <a:gd name="T9" fmla="*/ 19 h 6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7" h="670">
                <a:moveTo>
                  <a:pt x="227" y="19"/>
                </a:moveTo>
                <a:lnTo>
                  <a:pt x="113" y="0"/>
                </a:lnTo>
                <a:lnTo>
                  <a:pt x="0" y="650"/>
                </a:lnTo>
                <a:lnTo>
                  <a:pt x="114" y="670"/>
                </a:lnTo>
                <a:lnTo>
                  <a:pt x="227" y="19"/>
                </a:lnTo>
                <a:close/>
              </a:path>
            </a:pathLst>
          </a:custGeom>
          <a:solidFill>
            <a:srgbClr val="2E97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65" name="íSliďe">
            <a:extLst>
              <a:ext uri="{FF2B5EF4-FFF2-40B4-BE49-F238E27FC236}">
                <a16:creationId xmlns:a16="http://schemas.microsoft.com/office/drawing/2014/main" id="{B66EF1F6-F27C-4668-A844-C1DA0151F7BA}"/>
              </a:ext>
            </a:extLst>
          </p:cNvPr>
          <p:cNvSpPr/>
          <p:nvPr/>
        </p:nvSpPr>
        <p:spPr bwMode="auto">
          <a:xfrm>
            <a:off x="2834275" y="3087322"/>
            <a:ext cx="149185" cy="440327"/>
          </a:xfrm>
          <a:custGeom>
            <a:avLst/>
            <a:gdLst>
              <a:gd name="T0" fmla="*/ 227 w 227"/>
              <a:gd name="T1" fmla="*/ 19 h 670"/>
              <a:gd name="T2" fmla="*/ 113 w 227"/>
              <a:gd name="T3" fmla="*/ 0 h 670"/>
              <a:gd name="T4" fmla="*/ 0 w 227"/>
              <a:gd name="T5" fmla="*/ 650 h 670"/>
              <a:gd name="T6" fmla="*/ 114 w 227"/>
              <a:gd name="T7" fmla="*/ 670 h 670"/>
              <a:gd name="T8" fmla="*/ 227 w 227"/>
              <a:gd name="T9" fmla="*/ 19 h 6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7" h="670">
                <a:moveTo>
                  <a:pt x="227" y="19"/>
                </a:moveTo>
                <a:lnTo>
                  <a:pt x="113" y="0"/>
                </a:lnTo>
                <a:lnTo>
                  <a:pt x="0" y="650"/>
                </a:lnTo>
                <a:lnTo>
                  <a:pt x="114" y="670"/>
                </a:lnTo>
                <a:lnTo>
                  <a:pt x="227" y="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66" name="ïṡľiḓê">
            <a:extLst>
              <a:ext uri="{FF2B5EF4-FFF2-40B4-BE49-F238E27FC236}">
                <a16:creationId xmlns:a16="http://schemas.microsoft.com/office/drawing/2014/main" id="{D1990064-ED94-4E39-BF82-0733DFBAED56}"/>
              </a:ext>
            </a:extLst>
          </p:cNvPr>
          <p:cNvSpPr/>
          <p:nvPr/>
        </p:nvSpPr>
        <p:spPr bwMode="auto">
          <a:xfrm>
            <a:off x="2949943" y="3252280"/>
            <a:ext cx="123554" cy="294428"/>
          </a:xfrm>
          <a:custGeom>
            <a:avLst/>
            <a:gdLst>
              <a:gd name="T0" fmla="*/ 188 w 188"/>
              <a:gd name="T1" fmla="*/ 18 h 448"/>
              <a:gd name="T2" fmla="*/ 74 w 188"/>
              <a:gd name="T3" fmla="*/ 0 h 448"/>
              <a:gd name="T4" fmla="*/ 0 w 188"/>
              <a:gd name="T5" fmla="*/ 429 h 448"/>
              <a:gd name="T6" fmla="*/ 114 w 188"/>
              <a:gd name="T7" fmla="*/ 448 h 448"/>
              <a:gd name="T8" fmla="*/ 188 w 188"/>
              <a:gd name="T9" fmla="*/ 18 h 4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8" h="448">
                <a:moveTo>
                  <a:pt x="188" y="18"/>
                </a:moveTo>
                <a:lnTo>
                  <a:pt x="74" y="0"/>
                </a:lnTo>
                <a:lnTo>
                  <a:pt x="0" y="429"/>
                </a:lnTo>
                <a:lnTo>
                  <a:pt x="114" y="448"/>
                </a:lnTo>
                <a:lnTo>
                  <a:pt x="188" y="18"/>
                </a:lnTo>
                <a:close/>
              </a:path>
            </a:pathLst>
          </a:custGeom>
          <a:solidFill>
            <a:srgbClr val="BCD81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67" name="íšḷíḓè">
            <a:extLst>
              <a:ext uri="{FF2B5EF4-FFF2-40B4-BE49-F238E27FC236}">
                <a16:creationId xmlns:a16="http://schemas.microsoft.com/office/drawing/2014/main" id="{556F1C35-6630-407E-9F81-F5FEA697D121}"/>
              </a:ext>
            </a:extLst>
          </p:cNvPr>
          <p:cNvSpPr/>
          <p:nvPr/>
        </p:nvSpPr>
        <p:spPr bwMode="auto">
          <a:xfrm>
            <a:off x="2949943" y="3252280"/>
            <a:ext cx="123554" cy="294428"/>
          </a:xfrm>
          <a:custGeom>
            <a:avLst/>
            <a:gdLst>
              <a:gd name="T0" fmla="*/ 188 w 188"/>
              <a:gd name="T1" fmla="*/ 18 h 448"/>
              <a:gd name="T2" fmla="*/ 74 w 188"/>
              <a:gd name="T3" fmla="*/ 0 h 448"/>
              <a:gd name="T4" fmla="*/ 0 w 188"/>
              <a:gd name="T5" fmla="*/ 429 h 448"/>
              <a:gd name="T6" fmla="*/ 114 w 188"/>
              <a:gd name="T7" fmla="*/ 448 h 448"/>
              <a:gd name="T8" fmla="*/ 188 w 188"/>
              <a:gd name="T9" fmla="*/ 18 h 4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8" h="448">
                <a:moveTo>
                  <a:pt x="188" y="18"/>
                </a:moveTo>
                <a:lnTo>
                  <a:pt x="74" y="0"/>
                </a:lnTo>
                <a:lnTo>
                  <a:pt x="0" y="429"/>
                </a:lnTo>
                <a:lnTo>
                  <a:pt x="114" y="448"/>
                </a:lnTo>
                <a:lnTo>
                  <a:pt x="188" y="1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68" name="îśļïḋè">
            <a:extLst>
              <a:ext uri="{FF2B5EF4-FFF2-40B4-BE49-F238E27FC236}">
                <a16:creationId xmlns:a16="http://schemas.microsoft.com/office/drawing/2014/main" id="{954C7C19-37B8-4D33-B1CE-4FEF2E126245}"/>
              </a:ext>
            </a:extLst>
          </p:cNvPr>
          <p:cNvSpPr/>
          <p:nvPr/>
        </p:nvSpPr>
        <p:spPr bwMode="auto">
          <a:xfrm>
            <a:off x="3064297" y="3351518"/>
            <a:ext cx="110410" cy="214906"/>
          </a:xfrm>
          <a:custGeom>
            <a:avLst/>
            <a:gdLst>
              <a:gd name="T0" fmla="*/ 168 w 168"/>
              <a:gd name="T1" fmla="*/ 20 h 327"/>
              <a:gd name="T2" fmla="*/ 54 w 168"/>
              <a:gd name="T3" fmla="*/ 0 h 327"/>
              <a:gd name="T4" fmla="*/ 0 w 168"/>
              <a:gd name="T5" fmla="*/ 307 h 327"/>
              <a:gd name="T6" fmla="*/ 114 w 168"/>
              <a:gd name="T7" fmla="*/ 327 h 327"/>
              <a:gd name="T8" fmla="*/ 168 w 168"/>
              <a:gd name="T9" fmla="*/ 20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8" h="327">
                <a:moveTo>
                  <a:pt x="168" y="20"/>
                </a:moveTo>
                <a:lnTo>
                  <a:pt x="54" y="0"/>
                </a:lnTo>
                <a:lnTo>
                  <a:pt x="0" y="307"/>
                </a:lnTo>
                <a:lnTo>
                  <a:pt x="114" y="327"/>
                </a:lnTo>
                <a:lnTo>
                  <a:pt x="168" y="20"/>
                </a:lnTo>
                <a:close/>
              </a:path>
            </a:pathLst>
          </a:custGeom>
          <a:solidFill>
            <a:srgbClr val="FFC02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69" name="ïs1íḓé">
            <a:extLst>
              <a:ext uri="{FF2B5EF4-FFF2-40B4-BE49-F238E27FC236}">
                <a16:creationId xmlns:a16="http://schemas.microsoft.com/office/drawing/2014/main" id="{E99339C1-F67E-473C-9F1E-36092AD902EE}"/>
              </a:ext>
            </a:extLst>
          </p:cNvPr>
          <p:cNvSpPr/>
          <p:nvPr/>
        </p:nvSpPr>
        <p:spPr bwMode="auto">
          <a:xfrm>
            <a:off x="3064297" y="3351518"/>
            <a:ext cx="110410" cy="214906"/>
          </a:xfrm>
          <a:custGeom>
            <a:avLst/>
            <a:gdLst>
              <a:gd name="T0" fmla="*/ 168 w 168"/>
              <a:gd name="T1" fmla="*/ 20 h 327"/>
              <a:gd name="T2" fmla="*/ 54 w 168"/>
              <a:gd name="T3" fmla="*/ 0 h 327"/>
              <a:gd name="T4" fmla="*/ 0 w 168"/>
              <a:gd name="T5" fmla="*/ 307 h 327"/>
              <a:gd name="T6" fmla="*/ 114 w 168"/>
              <a:gd name="T7" fmla="*/ 327 h 327"/>
              <a:gd name="T8" fmla="*/ 168 w 168"/>
              <a:gd name="T9" fmla="*/ 20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8" h="327">
                <a:moveTo>
                  <a:pt x="168" y="20"/>
                </a:moveTo>
                <a:lnTo>
                  <a:pt x="54" y="0"/>
                </a:lnTo>
                <a:lnTo>
                  <a:pt x="0" y="307"/>
                </a:lnTo>
                <a:lnTo>
                  <a:pt x="114" y="327"/>
                </a:lnTo>
                <a:lnTo>
                  <a:pt x="168" y="2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70" name="iṧḻïďé">
            <a:extLst>
              <a:ext uri="{FF2B5EF4-FFF2-40B4-BE49-F238E27FC236}">
                <a16:creationId xmlns:a16="http://schemas.microsoft.com/office/drawing/2014/main" id="{98D391F5-6A38-4E10-A9E6-9E15B8F27336}"/>
              </a:ext>
            </a:extLst>
          </p:cNvPr>
          <p:cNvSpPr/>
          <p:nvPr/>
        </p:nvSpPr>
        <p:spPr bwMode="auto">
          <a:xfrm>
            <a:off x="3178650" y="3431697"/>
            <a:ext cx="99238" cy="154443"/>
          </a:xfrm>
          <a:custGeom>
            <a:avLst/>
            <a:gdLst>
              <a:gd name="T0" fmla="*/ 151 w 151"/>
              <a:gd name="T1" fmla="*/ 20 h 235"/>
              <a:gd name="T2" fmla="*/ 37 w 151"/>
              <a:gd name="T3" fmla="*/ 0 h 235"/>
              <a:gd name="T4" fmla="*/ 0 w 151"/>
              <a:gd name="T5" fmla="*/ 215 h 235"/>
              <a:gd name="T6" fmla="*/ 114 w 151"/>
              <a:gd name="T7" fmla="*/ 235 h 235"/>
              <a:gd name="T8" fmla="*/ 151 w 151"/>
              <a:gd name="T9" fmla="*/ 20 h 2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1" h="235">
                <a:moveTo>
                  <a:pt x="151" y="20"/>
                </a:moveTo>
                <a:lnTo>
                  <a:pt x="37" y="0"/>
                </a:lnTo>
                <a:lnTo>
                  <a:pt x="0" y="215"/>
                </a:lnTo>
                <a:lnTo>
                  <a:pt x="114" y="235"/>
                </a:lnTo>
                <a:lnTo>
                  <a:pt x="151" y="20"/>
                </a:lnTo>
                <a:close/>
              </a:path>
            </a:pathLst>
          </a:custGeom>
          <a:solidFill>
            <a:srgbClr val="8A379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71" name="ïslídê">
            <a:extLst>
              <a:ext uri="{FF2B5EF4-FFF2-40B4-BE49-F238E27FC236}">
                <a16:creationId xmlns:a16="http://schemas.microsoft.com/office/drawing/2014/main" id="{5F691B25-563C-4F3E-86A2-C5908E97D105}"/>
              </a:ext>
            </a:extLst>
          </p:cNvPr>
          <p:cNvSpPr/>
          <p:nvPr/>
        </p:nvSpPr>
        <p:spPr bwMode="auto">
          <a:xfrm>
            <a:off x="3178650" y="3431697"/>
            <a:ext cx="99238" cy="154443"/>
          </a:xfrm>
          <a:custGeom>
            <a:avLst/>
            <a:gdLst>
              <a:gd name="T0" fmla="*/ 151 w 151"/>
              <a:gd name="T1" fmla="*/ 20 h 235"/>
              <a:gd name="T2" fmla="*/ 37 w 151"/>
              <a:gd name="T3" fmla="*/ 0 h 235"/>
              <a:gd name="T4" fmla="*/ 0 w 151"/>
              <a:gd name="T5" fmla="*/ 215 h 235"/>
              <a:gd name="T6" fmla="*/ 114 w 151"/>
              <a:gd name="T7" fmla="*/ 235 h 235"/>
              <a:gd name="T8" fmla="*/ 151 w 151"/>
              <a:gd name="T9" fmla="*/ 20 h 2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1" h="235">
                <a:moveTo>
                  <a:pt x="151" y="20"/>
                </a:moveTo>
                <a:lnTo>
                  <a:pt x="37" y="0"/>
                </a:lnTo>
                <a:lnTo>
                  <a:pt x="0" y="215"/>
                </a:lnTo>
                <a:lnTo>
                  <a:pt x="114" y="235"/>
                </a:lnTo>
                <a:lnTo>
                  <a:pt x="151" y="2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72" name="ïśļíḑe">
            <a:extLst>
              <a:ext uri="{FF2B5EF4-FFF2-40B4-BE49-F238E27FC236}">
                <a16:creationId xmlns:a16="http://schemas.microsoft.com/office/drawing/2014/main" id="{ACFAA1F5-F51B-4F49-831D-E63750ADA836}"/>
              </a:ext>
            </a:extLst>
          </p:cNvPr>
          <p:cNvSpPr/>
          <p:nvPr/>
        </p:nvSpPr>
        <p:spPr bwMode="auto">
          <a:xfrm>
            <a:off x="3293004" y="3354147"/>
            <a:ext cx="116325" cy="251709"/>
          </a:xfrm>
          <a:custGeom>
            <a:avLst/>
            <a:gdLst>
              <a:gd name="T0" fmla="*/ 177 w 177"/>
              <a:gd name="T1" fmla="*/ 19 h 383"/>
              <a:gd name="T2" fmla="*/ 62 w 177"/>
              <a:gd name="T3" fmla="*/ 0 h 383"/>
              <a:gd name="T4" fmla="*/ 0 w 177"/>
              <a:gd name="T5" fmla="*/ 363 h 383"/>
              <a:gd name="T6" fmla="*/ 114 w 177"/>
              <a:gd name="T7" fmla="*/ 383 h 383"/>
              <a:gd name="T8" fmla="*/ 177 w 177"/>
              <a:gd name="T9" fmla="*/ 19 h 3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7" h="383">
                <a:moveTo>
                  <a:pt x="177" y="19"/>
                </a:moveTo>
                <a:lnTo>
                  <a:pt x="62" y="0"/>
                </a:lnTo>
                <a:lnTo>
                  <a:pt x="0" y="363"/>
                </a:lnTo>
                <a:lnTo>
                  <a:pt x="114" y="383"/>
                </a:lnTo>
                <a:lnTo>
                  <a:pt x="177" y="19"/>
                </a:lnTo>
                <a:close/>
              </a:path>
            </a:pathLst>
          </a:custGeom>
          <a:solidFill>
            <a:srgbClr val="F44D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73" name="íṡḷîde">
            <a:extLst>
              <a:ext uri="{FF2B5EF4-FFF2-40B4-BE49-F238E27FC236}">
                <a16:creationId xmlns:a16="http://schemas.microsoft.com/office/drawing/2014/main" id="{5A92DB20-5E1D-434F-9AE4-6F065640BE46}"/>
              </a:ext>
            </a:extLst>
          </p:cNvPr>
          <p:cNvSpPr/>
          <p:nvPr/>
        </p:nvSpPr>
        <p:spPr bwMode="auto">
          <a:xfrm>
            <a:off x="3293004" y="3354147"/>
            <a:ext cx="116325" cy="251709"/>
          </a:xfrm>
          <a:custGeom>
            <a:avLst/>
            <a:gdLst>
              <a:gd name="T0" fmla="*/ 177 w 177"/>
              <a:gd name="T1" fmla="*/ 19 h 383"/>
              <a:gd name="T2" fmla="*/ 62 w 177"/>
              <a:gd name="T3" fmla="*/ 0 h 383"/>
              <a:gd name="T4" fmla="*/ 0 w 177"/>
              <a:gd name="T5" fmla="*/ 363 h 383"/>
              <a:gd name="T6" fmla="*/ 114 w 177"/>
              <a:gd name="T7" fmla="*/ 383 h 383"/>
              <a:gd name="T8" fmla="*/ 177 w 177"/>
              <a:gd name="T9" fmla="*/ 19 h 3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7" h="383">
                <a:moveTo>
                  <a:pt x="177" y="19"/>
                </a:moveTo>
                <a:lnTo>
                  <a:pt x="62" y="0"/>
                </a:lnTo>
                <a:lnTo>
                  <a:pt x="0" y="363"/>
                </a:lnTo>
                <a:lnTo>
                  <a:pt x="114" y="383"/>
                </a:lnTo>
                <a:lnTo>
                  <a:pt x="177" y="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74" name="îṩḷïḍê">
            <a:extLst>
              <a:ext uri="{FF2B5EF4-FFF2-40B4-BE49-F238E27FC236}">
                <a16:creationId xmlns:a16="http://schemas.microsoft.com/office/drawing/2014/main" id="{D7251A6B-1708-4F76-BDCF-DB3A7E8C2D4D}"/>
              </a:ext>
            </a:extLst>
          </p:cNvPr>
          <p:cNvSpPr/>
          <p:nvPr/>
        </p:nvSpPr>
        <p:spPr bwMode="auto">
          <a:xfrm>
            <a:off x="3707042" y="2579961"/>
            <a:ext cx="58492" cy="57177"/>
          </a:xfrm>
          <a:custGeom>
            <a:avLst/>
            <a:gdLst>
              <a:gd name="T0" fmla="*/ 76 w 89"/>
              <a:gd name="T1" fmla="*/ 87 h 87"/>
              <a:gd name="T2" fmla="*/ 0 w 89"/>
              <a:gd name="T3" fmla="*/ 74 h 87"/>
              <a:gd name="T4" fmla="*/ 13 w 89"/>
              <a:gd name="T5" fmla="*/ 0 h 87"/>
              <a:gd name="T6" fmla="*/ 89 w 89"/>
              <a:gd name="T7" fmla="*/ 13 h 87"/>
              <a:gd name="T8" fmla="*/ 76 w 89"/>
              <a:gd name="T9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9" h="87">
                <a:moveTo>
                  <a:pt x="76" y="87"/>
                </a:moveTo>
                <a:lnTo>
                  <a:pt x="0" y="74"/>
                </a:lnTo>
                <a:lnTo>
                  <a:pt x="13" y="0"/>
                </a:lnTo>
                <a:lnTo>
                  <a:pt x="89" y="13"/>
                </a:lnTo>
                <a:lnTo>
                  <a:pt x="76" y="87"/>
                </a:lnTo>
                <a:close/>
              </a:path>
            </a:pathLst>
          </a:custGeom>
          <a:solidFill>
            <a:srgbClr val="317AB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75" name="ïṥļïdê">
            <a:extLst>
              <a:ext uri="{FF2B5EF4-FFF2-40B4-BE49-F238E27FC236}">
                <a16:creationId xmlns:a16="http://schemas.microsoft.com/office/drawing/2014/main" id="{F2D5BD72-67B0-474D-A445-56A5CCFCEA4D}"/>
              </a:ext>
            </a:extLst>
          </p:cNvPr>
          <p:cNvSpPr/>
          <p:nvPr/>
        </p:nvSpPr>
        <p:spPr bwMode="auto">
          <a:xfrm>
            <a:off x="3707042" y="2579961"/>
            <a:ext cx="58492" cy="57177"/>
          </a:xfrm>
          <a:custGeom>
            <a:avLst/>
            <a:gdLst>
              <a:gd name="T0" fmla="*/ 76 w 89"/>
              <a:gd name="T1" fmla="*/ 87 h 87"/>
              <a:gd name="T2" fmla="*/ 0 w 89"/>
              <a:gd name="T3" fmla="*/ 74 h 87"/>
              <a:gd name="T4" fmla="*/ 13 w 89"/>
              <a:gd name="T5" fmla="*/ 0 h 87"/>
              <a:gd name="T6" fmla="*/ 89 w 89"/>
              <a:gd name="T7" fmla="*/ 13 h 87"/>
              <a:gd name="T8" fmla="*/ 76 w 89"/>
              <a:gd name="T9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9" h="87">
                <a:moveTo>
                  <a:pt x="76" y="87"/>
                </a:moveTo>
                <a:lnTo>
                  <a:pt x="0" y="74"/>
                </a:lnTo>
                <a:lnTo>
                  <a:pt x="13" y="0"/>
                </a:lnTo>
                <a:lnTo>
                  <a:pt x="89" y="13"/>
                </a:lnTo>
                <a:lnTo>
                  <a:pt x="76" y="8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76" name="ïŝḻiḍé">
            <a:extLst>
              <a:ext uri="{FF2B5EF4-FFF2-40B4-BE49-F238E27FC236}">
                <a16:creationId xmlns:a16="http://schemas.microsoft.com/office/drawing/2014/main" id="{885C45B8-EB21-48E7-B134-E4B56A5682EF}"/>
              </a:ext>
            </a:extLst>
          </p:cNvPr>
          <p:cNvSpPr/>
          <p:nvPr/>
        </p:nvSpPr>
        <p:spPr bwMode="auto">
          <a:xfrm>
            <a:off x="3802994" y="2610849"/>
            <a:ext cx="319401" cy="72950"/>
          </a:xfrm>
          <a:custGeom>
            <a:avLst/>
            <a:gdLst>
              <a:gd name="T0" fmla="*/ 482 w 486"/>
              <a:gd name="T1" fmla="*/ 111 h 111"/>
              <a:gd name="T2" fmla="*/ 0 w 486"/>
              <a:gd name="T3" fmla="*/ 29 h 111"/>
              <a:gd name="T4" fmla="*/ 4 w 486"/>
              <a:gd name="T5" fmla="*/ 0 h 111"/>
              <a:gd name="T6" fmla="*/ 486 w 486"/>
              <a:gd name="T7" fmla="*/ 83 h 111"/>
              <a:gd name="T8" fmla="*/ 482 w 486"/>
              <a:gd name="T9" fmla="*/ 111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6" h="111">
                <a:moveTo>
                  <a:pt x="482" y="111"/>
                </a:moveTo>
                <a:lnTo>
                  <a:pt x="0" y="29"/>
                </a:lnTo>
                <a:lnTo>
                  <a:pt x="4" y="0"/>
                </a:lnTo>
                <a:lnTo>
                  <a:pt x="486" y="83"/>
                </a:lnTo>
                <a:lnTo>
                  <a:pt x="482" y="111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77" name="iślïdê">
            <a:extLst>
              <a:ext uri="{FF2B5EF4-FFF2-40B4-BE49-F238E27FC236}">
                <a16:creationId xmlns:a16="http://schemas.microsoft.com/office/drawing/2014/main" id="{3DCE4789-1831-4ACE-95BE-A34162689B72}"/>
              </a:ext>
            </a:extLst>
          </p:cNvPr>
          <p:cNvSpPr/>
          <p:nvPr/>
        </p:nvSpPr>
        <p:spPr bwMode="auto">
          <a:xfrm>
            <a:off x="3802994" y="2610849"/>
            <a:ext cx="319401" cy="72950"/>
          </a:xfrm>
          <a:custGeom>
            <a:avLst/>
            <a:gdLst>
              <a:gd name="T0" fmla="*/ 482 w 486"/>
              <a:gd name="T1" fmla="*/ 111 h 111"/>
              <a:gd name="T2" fmla="*/ 0 w 486"/>
              <a:gd name="T3" fmla="*/ 29 h 111"/>
              <a:gd name="T4" fmla="*/ 4 w 486"/>
              <a:gd name="T5" fmla="*/ 0 h 111"/>
              <a:gd name="T6" fmla="*/ 486 w 486"/>
              <a:gd name="T7" fmla="*/ 83 h 111"/>
              <a:gd name="T8" fmla="*/ 482 w 486"/>
              <a:gd name="T9" fmla="*/ 111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6" h="111">
                <a:moveTo>
                  <a:pt x="482" y="111"/>
                </a:moveTo>
                <a:lnTo>
                  <a:pt x="0" y="29"/>
                </a:lnTo>
                <a:lnTo>
                  <a:pt x="4" y="0"/>
                </a:lnTo>
                <a:lnTo>
                  <a:pt x="486" y="83"/>
                </a:lnTo>
                <a:lnTo>
                  <a:pt x="482" y="11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78" name="îṥļiďè">
            <a:extLst>
              <a:ext uri="{FF2B5EF4-FFF2-40B4-BE49-F238E27FC236}">
                <a16:creationId xmlns:a16="http://schemas.microsoft.com/office/drawing/2014/main" id="{DD637832-7D71-4DE5-BEAD-B48DF755EA46}"/>
              </a:ext>
            </a:extLst>
          </p:cNvPr>
          <p:cNvSpPr/>
          <p:nvPr/>
        </p:nvSpPr>
        <p:spPr bwMode="auto">
          <a:xfrm>
            <a:off x="3693898" y="2658825"/>
            <a:ext cx="57177" cy="57834"/>
          </a:xfrm>
          <a:custGeom>
            <a:avLst/>
            <a:gdLst>
              <a:gd name="T0" fmla="*/ 74 w 87"/>
              <a:gd name="T1" fmla="*/ 88 h 88"/>
              <a:gd name="T2" fmla="*/ 0 w 87"/>
              <a:gd name="T3" fmla="*/ 75 h 88"/>
              <a:gd name="T4" fmla="*/ 13 w 87"/>
              <a:gd name="T5" fmla="*/ 0 h 88"/>
              <a:gd name="T6" fmla="*/ 87 w 87"/>
              <a:gd name="T7" fmla="*/ 13 h 88"/>
              <a:gd name="T8" fmla="*/ 74 w 87"/>
              <a:gd name="T9" fmla="*/ 88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" h="88">
                <a:moveTo>
                  <a:pt x="74" y="88"/>
                </a:moveTo>
                <a:lnTo>
                  <a:pt x="0" y="75"/>
                </a:lnTo>
                <a:lnTo>
                  <a:pt x="13" y="0"/>
                </a:lnTo>
                <a:lnTo>
                  <a:pt x="87" y="13"/>
                </a:lnTo>
                <a:lnTo>
                  <a:pt x="74" y="88"/>
                </a:lnTo>
                <a:close/>
              </a:path>
            </a:pathLst>
          </a:custGeom>
          <a:solidFill>
            <a:srgbClr val="75CF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79" name="ïṡḷïḋè">
            <a:extLst>
              <a:ext uri="{FF2B5EF4-FFF2-40B4-BE49-F238E27FC236}">
                <a16:creationId xmlns:a16="http://schemas.microsoft.com/office/drawing/2014/main" id="{D000189B-F5B8-40F3-BCEA-513BB09E2366}"/>
              </a:ext>
            </a:extLst>
          </p:cNvPr>
          <p:cNvSpPr/>
          <p:nvPr/>
        </p:nvSpPr>
        <p:spPr bwMode="auto">
          <a:xfrm>
            <a:off x="3693898" y="2658825"/>
            <a:ext cx="57177" cy="57834"/>
          </a:xfrm>
          <a:custGeom>
            <a:avLst/>
            <a:gdLst>
              <a:gd name="T0" fmla="*/ 74 w 87"/>
              <a:gd name="T1" fmla="*/ 88 h 88"/>
              <a:gd name="T2" fmla="*/ 0 w 87"/>
              <a:gd name="T3" fmla="*/ 75 h 88"/>
              <a:gd name="T4" fmla="*/ 13 w 87"/>
              <a:gd name="T5" fmla="*/ 0 h 88"/>
              <a:gd name="T6" fmla="*/ 87 w 87"/>
              <a:gd name="T7" fmla="*/ 13 h 88"/>
              <a:gd name="T8" fmla="*/ 74 w 87"/>
              <a:gd name="T9" fmla="*/ 88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" h="88">
                <a:moveTo>
                  <a:pt x="74" y="88"/>
                </a:moveTo>
                <a:lnTo>
                  <a:pt x="0" y="75"/>
                </a:lnTo>
                <a:lnTo>
                  <a:pt x="13" y="0"/>
                </a:lnTo>
                <a:lnTo>
                  <a:pt x="87" y="13"/>
                </a:lnTo>
                <a:lnTo>
                  <a:pt x="74" y="8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80" name="ïSḷíḋè">
            <a:extLst>
              <a:ext uri="{FF2B5EF4-FFF2-40B4-BE49-F238E27FC236}">
                <a16:creationId xmlns:a16="http://schemas.microsoft.com/office/drawing/2014/main" id="{F61E9646-FD2A-4C28-B4F6-B26DD8BEC7A7}"/>
              </a:ext>
            </a:extLst>
          </p:cNvPr>
          <p:cNvSpPr/>
          <p:nvPr/>
        </p:nvSpPr>
        <p:spPr bwMode="auto">
          <a:xfrm>
            <a:off x="3788535" y="2690371"/>
            <a:ext cx="114353" cy="37461"/>
          </a:xfrm>
          <a:custGeom>
            <a:avLst/>
            <a:gdLst>
              <a:gd name="T0" fmla="*/ 170 w 174"/>
              <a:gd name="T1" fmla="*/ 57 h 57"/>
              <a:gd name="T2" fmla="*/ 0 w 174"/>
              <a:gd name="T3" fmla="*/ 29 h 57"/>
              <a:gd name="T4" fmla="*/ 6 w 174"/>
              <a:gd name="T5" fmla="*/ 0 h 57"/>
              <a:gd name="T6" fmla="*/ 174 w 174"/>
              <a:gd name="T7" fmla="*/ 29 h 57"/>
              <a:gd name="T8" fmla="*/ 170 w 174"/>
              <a:gd name="T9" fmla="*/ 57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4" h="57">
                <a:moveTo>
                  <a:pt x="170" y="57"/>
                </a:moveTo>
                <a:lnTo>
                  <a:pt x="0" y="29"/>
                </a:lnTo>
                <a:lnTo>
                  <a:pt x="6" y="0"/>
                </a:lnTo>
                <a:lnTo>
                  <a:pt x="174" y="29"/>
                </a:lnTo>
                <a:lnTo>
                  <a:pt x="170" y="57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81" name="iSlîḍê">
            <a:extLst>
              <a:ext uri="{FF2B5EF4-FFF2-40B4-BE49-F238E27FC236}">
                <a16:creationId xmlns:a16="http://schemas.microsoft.com/office/drawing/2014/main" id="{615BA659-C966-46CC-B078-54DF31118FB3}"/>
              </a:ext>
            </a:extLst>
          </p:cNvPr>
          <p:cNvSpPr/>
          <p:nvPr/>
        </p:nvSpPr>
        <p:spPr bwMode="auto">
          <a:xfrm>
            <a:off x="3788535" y="2690371"/>
            <a:ext cx="114353" cy="37461"/>
          </a:xfrm>
          <a:custGeom>
            <a:avLst/>
            <a:gdLst>
              <a:gd name="T0" fmla="*/ 170 w 174"/>
              <a:gd name="T1" fmla="*/ 57 h 57"/>
              <a:gd name="T2" fmla="*/ 0 w 174"/>
              <a:gd name="T3" fmla="*/ 29 h 57"/>
              <a:gd name="T4" fmla="*/ 6 w 174"/>
              <a:gd name="T5" fmla="*/ 0 h 57"/>
              <a:gd name="T6" fmla="*/ 174 w 174"/>
              <a:gd name="T7" fmla="*/ 29 h 57"/>
              <a:gd name="T8" fmla="*/ 170 w 174"/>
              <a:gd name="T9" fmla="*/ 57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4" h="57">
                <a:moveTo>
                  <a:pt x="170" y="57"/>
                </a:moveTo>
                <a:lnTo>
                  <a:pt x="0" y="29"/>
                </a:lnTo>
                <a:lnTo>
                  <a:pt x="6" y="0"/>
                </a:lnTo>
                <a:lnTo>
                  <a:pt x="174" y="29"/>
                </a:lnTo>
                <a:lnTo>
                  <a:pt x="170" y="5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82" name="iSḻïḍê">
            <a:extLst>
              <a:ext uri="{FF2B5EF4-FFF2-40B4-BE49-F238E27FC236}">
                <a16:creationId xmlns:a16="http://schemas.microsoft.com/office/drawing/2014/main" id="{86E320A9-779C-4FAB-B637-E1A93876BE21}"/>
              </a:ext>
            </a:extLst>
          </p:cNvPr>
          <p:cNvSpPr/>
          <p:nvPr/>
        </p:nvSpPr>
        <p:spPr bwMode="auto">
          <a:xfrm>
            <a:off x="3680097" y="2738346"/>
            <a:ext cx="57177" cy="57834"/>
          </a:xfrm>
          <a:custGeom>
            <a:avLst/>
            <a:gdLst>
              <a:gd name="T0" fmla="*/ 74 w 87"/>
              <a:gd name="T1" fmla="*/ 88 h 88"/>
              <a:gd name="T2" fmla="*/ 0 w 87"/>
              <a:gd name="T3" fmla="*/ 75 h 88"/>
              <a:gd name="T4" fmla="*/ 13 w 87"/>
              <a:gd name="T5" fmla="*/ 0 h 88"/>
              <a:gd name="T6" fmla="*/ 87 w 87"/>
              <a:gd name="T7" fmla="*/ 13 h 88"/>
              <a:gd name="T8" fmla="*/ 74 w 87"/>
              <a:gd name="T9" fmla="*/ 88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" h="88">
                <a:moveTo>
                  <a:pt x="74" y="88"/>
                </a:moveTo>
                <a:lnTo>
                  <a:pt x="0" y="75"/>
                </a:lnTo>
                <a:lnTo>
                  <a:pt x="13" y="0"/>
                </a:lnTo>
                <a:lnTo>
                  <a:pt x="87" y="13"/>
                </a:lnTo>
                <a:lnTo>
                  <a:pt x="74" y="88"/>
                </a:lnTo>
                <a:close/>
              </a:path>
            </a:pathLst>
          </a:custGeom>
          <a:solidFill>
            <a:srgbClr val="FFD1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83" name="ïŝľîḋê">
            <a:extLst>
              <a:ext uri="{FF2B5EF4-FFF2-40B4-BE49-F238E27FC236}">
                <a16:creationId xmlns:a16="http://schemas.microsoft.com/office/drawing/2014/main" id="{E17DEE5F-869F-4408-BB12-84CD9955F4B8}"/>
              </a:ext>
            </a:extLst>
          </p:cNvPr>
          <p:cNvSpPr/>
          <p:nvPr/>
        </p:nvSpPr>
        <p:spPr bwMode="auto">
          <a:xfrm>
            <a:off x="3680097" y="2738346"/>
            <a:ext cx="57177" cy="57834"/>
          </a:xfrm>
          <a:custGeom>
            <a:avLst/>
            <a:gdLst>
              <a:gd name="T0" fmla="*/ 74 w 87"/>
              <a:gd name="T1" fmla="*/ 88 h 88"/>
              <a:gd name="T2" fmla="*/ 0 w 87"/>
              <a:gd name="T3" fmla="*/ 75 h 88"/>
              <a:gd name="T4" fmla="*/ 13 w 87"/>
              <a:gd name="T5" fmla="*/ 0 h 88"/>
              <a:gd name="T6" fmla="*/ 87 w 87"/>
              <a:gd name="T7" fmla="*/ 13 h 88"/>
              <a:gd name="T8" fmla="*/ 74 w 87"/>
              <a:gd name="T9" fmla="*/ 88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" h="88">
                <a:moveTo>
                  <a:pt x="74" y="88"/>
                </a:moveTo>
                <a:lnTo>
                  <a:pt x="0" y="75"/>
                </a:lnTo>
                <a:lnTo>
                  <a:pt x="13" y="0"/>
                </a:lnTo>
                <a:lnTo>
                  <a:pt x="87" y="13"/>
                </a:lnTo>
                <a:lnTo>
                  <a:pt x="74" y="8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84" name="íşļíďé">
            <a:extLst>
              <a:ext uri="{FF2B5EF4-FFF2-40B4-BE49-F238E27FC236}">
                <a16:creationId xmlns:a16="http://schemas.microsoft.com/office/drawing/2014/main" id="{D0421462-269C-4E34-BC35-2BE4127ACEF6}"/>
              </a:ext>
            </a:extLst>
          </p:cNvPr>
          <p:cNvSpPr/>
          <p:nvPr/>
        </p:nvSpPr>
        <p:spPr bwMode="auto">
          <a:xfrm>
            <a:off x="3775391" y="2769892"/>
            <a:ext cx="256967" cy="61777"/>
          </a:xfrm>
          <a:custGeom>
            <a:avLst/>
            <a:gdLst>
              <a:gd name="T0" fmla="*/ 385 w 391"/>
              <a:gd name="T1" fmla="*/ 94 h 94"/>
              <a:gd name="T2" fmla="*/ 0 w 391"/>
              <a:gd name="T3" fmla="*/ 29 h 94"/>
              <a:gd name="T4" fmla="*/ 5 w 391"/>
              <a:gd name="T5" fmla="*/ 0 h 94"/>
              <a:gd name="T6" fmla="*/ 391 w 391"/>
              <a:gd name="T7" fmla="*/ 66 h 94"/>
              <a:gd name="T8" fmla="*/ 385 w 391"/>
              <a:gd name="T9" fmla="*/ 94 h 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1" h="94">
                <a:moveTo>
                  <a:pt x="385" y="94"/>
                </a:moveTo>
                <a:lnTo>
                  <a:pt x="0" y="29"/>
                </a:lnTo>
                <a:lnTo>
                  <a:pt x="5" y="0"/>
                </a:lnTo>
                <a:lnTo>
                  <a:pt x="391" y="66"/>
                </a:lnTo>
                <a:lnTo>
                  <a:pt x="385" y="94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85" name="isľíḍè">
            <a:extLst>
              <a:ext uri="{FF2B5EF4-FFF2-40B4-BE49-F238E27FC236}">
                <a16:creationId xmlns:a16="http://schemas.microsoft.com/office/drawing/2014/main" id="{F0DFC565-8E55-4FE1-95B0-3DEE4D95D4D8}"/>
              </a:ext>
            </a:extLst>
          </p:cNvPr>
          <p:cNvSpPr/>
          <p:nvPr/>
        </p:nvSpPr>
        <p:spPr bwMode="auto">
          <a:xfrm>
            <a:off x="3775391" y="2769892"/>
            <a:ext cx="256967" cy="61777"/>
          </a:xfrm>
          <a:custGeom>
            <a:avLst/>
            <a:gdLst>
              <a:gd name="T0" fmla="*/ 385 w 391"/>
              <a:gd name="T1" fmla="*/ 94 h 94"/>
              <a:gd name="T2" fmla="*/ 0 w 391"/>
              <a:gd name="T3" fmla="*/ 29 h 94"/>
              <a:gd name="T4" fmla="*/ 5 w 391"/>
              <a:gd name="T5" fmla="*/ 0 h 94"/>
              <a:gd name="T6" fmla="*/ 391 w 391"/>
              <a:gd name="T7" fmla="*/ 66 h 94"/>
              <a:gd name="T8" fmla="*/ 385 w 391"/>
              <a:gd name="T9" fmla="*/ 94 h 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1" h="94">
                <a:moveTo>
                  <a:pt x="385" y="94"/>
                </a:moveTo>
                <a:lnTo>
                  <a:pt x="0" y="29"/>
                </a:lnTo>
                <a:lnTo>
                  <a:pt x="5" y="0"/>
                </a:lnTo>
                <a:lnTo>
                  <a:pt x="391" y="66"/>
                </a:lnTo>
                <a:lnTo>
                  <a:pt x="385" y="9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86" name="ïṧḻïḓê">
            <a:extLst>
              <a:ext uri="{FF2B5EF4-FFF2-40B4-BE49-F238E27FC236}">
                <a16:creationId xmlns:a16="http://schemas.microsoft.com/office/drawing/2014/main" id="{4F97930A-1E5C-4E97-836D-AE14659111B2}"/>
              </a:ext>
            </a:extLst>
          </p:cNvPr>
          <p:cNvSpPr/>
          <p:nvPr/>
        </p:nvSpPr>
        <p:spPr bwMode="auto">
          <a:xfrm>
            <a:off x="3665638" y="2817869"/>
            <a:ext cx="58492" cy="57834"/>
          </a:xfrm>
          <a:custGeom>
            <a:avLst/>
            <a:gdLst>
              <a:gd name="T0" fmla="*/ 76 w 89"/>
              <a:gd name="T1" fmla="*/ 88 h 88"/>
              <a:gd name="T2" fmla="*/ 0 w 89"/>
              <a:gd name="T3" fmla="*/ 75 h 88"/>
              <a:gd name="T4" fmla="*/ 13 w 89"/>
              <a:gd name="T5" fmla="*/ 0 h 88"/>
              <a:gd name="T6" fmla="*/ 89 w 89"/>
              <a:gd name="T7" fmla="*/ 13 h 88"/>
              <a:gd name="T8" fmla="*/ 76 w 89"/>
              <a:gd name="T9" fmla="*/ 88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9" h="88">
                <a:moveTo>
                  <a:pt x="76" y="88"/>
                </a:moveTo>
                <a:lnTo>
                  <a:pt x="0" y="75"/>
                </a:lnTo>
                <a:lnTo>
                  <a:pt x="13" y="0"/>
                </a:lnTo>
                <a:lnTo>
                  <a:pt x="89" y="13"/>
                </a:lnTo>
                <a:lnTo>
                  <a:pt x="76" y="88"/>
                </a:lnTo>
                <a:close/>
              </a:path>
            </a:pathLst>
          </a:custGeom>
          <a:solidFill>
            <a:srgbClr val="6B2D6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87" name="ïş1îḓê">
            <a:extLst>
              <a:ext uri="{FF2B5EF4-FFF2-40B4-BE49-F238E27FC236}">
                <a16:creationId xmlns:a16="http://schemas.microsoft.com/office/drawing/2014/main" id="{0D8DDBBC-D77B-4D55-B935-C73EDB3B23C3}"/>
              </a:ext>
            </a:extLst>
          </p:cNvPr>
          <p:cNvSpPr/>
          <p:nvPr/>
        </p:nvSpPr>
        <p:spPr bwMode="auto">
          <a:xfrm>
            <a:off x="3665638" y="2817869"/>
            <a:ext cx="58492" cy="57834"/>
          </a:xfrm>
          <a:custGeom>
            <a:avLst/>
            <a:gdLst>
              <a:gd name="T0" fmla="*/ 76 w 89"/>
              <a:gd name="T1" fmla="*/ 88 h 88"/>
              <a:gd name="T2" fmla="*/ 0 w 89"/>
              <a:gd name="T3" fmla="*/ 75 h 88"/>
              <a:gd name="T4" fmla="*/ 13 w 89"/>
              <a:gd name="T5" fmla="*/ 0 h 88"/>
              <a:gd name="T6" fmla="*/ 89 w 89"/>
              <a:gd name="T7" fmla="*/ 13 h 88"/>
              <a:gd name="T8" fmla="*/ 76 w 89"/>
              <a:gd name="T9" fmla="*/ 88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9" h="88">
                <a:moveTo>
                  <a:pt x="76" y="88"/>
                </a:moveTo>
                <a:lnTo>
                  <a:pt x="0" y="75"/>
                </a:lnTo>
                <a:lnTo>
                  <a:pt x="13" y="0"/>
                </a:lnTo>
                <a:lnTo>
                  <a:pt x="89" y="13"/>
                </a:lnTo>
                <a:lnTo>
                  <a:pt x="76" y="8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88" name="íšḻidé">
            <a:extLst>
              <a:ext uri="{FF2B5EF4-FFF2-40B4-BE49-F238E27FC236}">
                <a16:creationId xmlns:a16="http://schemas.microsoft.com/office/drawing/2014/main" id="{A947B845-7998-4853-9ED0-972212670B51}"/>
              </a:ext>
            </a:extLst>
          </p:cNvPr>
          <p:cNvSpPr/>
          <p:nvPr/>
        </p:nvSpPr>
        <p:spPr bwMode="auto">
          <a:xfrm>
            <a:off x="3761590" y="2848757"/>
            <a:ext cx="191903" cy="51262"/>
          </a:xfrm>
          <a:custGeom>
            <a:avLst/>
            <a:gdLst>
              <a:gd name="T0" fmla="*/ 288 w 292"/>
              <a:gd name="T1" fmla="*/ 78 h 78"/>
              <a:gd name="T2" fmla="*/ 0 w 292"/>
              <a:gd name="T3" fmla="*/ 30 h 78"/>
              <a:gd name="T4" fmla="*/ 4 w 292"/>
              <a:gd name="T5" fmla="*/ 0 h 78"/>
              <a:gd name="T6" fmla="*/ 292 w 292"/>
              <a:gd name="T7" fmla="*/ 50 h 78"/>
              <a:gd name="T8" fmla="*/ 288 w 292"/>
              <a:gd name="T9" fmla="*/ 78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78">
                <a:moveTo>
                  <a:pt x="288" y="78"/>
                </a:moveTo>
                <a:lnTo>
                  <a:pt x="0" y="30"/>
                </a:lnTo>
                <a:lnTo>
                  <a:pt x="4" y="0"/>
                </a:lnTo>
                <a:lnTo>
                  <a:pt x="292" y="50"/>
                </a:lnTo>
                <a:lnTo>
                  <a:pt x="288" y="78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89" name="isḻïdè">
            <a:extLst>
              <a:ext uri="{FF2B5EF4-FFF2-40B4-BE49-F238E27FC236}">
                <a16:creationId xmlns:a16="http://schemas.microsoft.com/office/drawing/2014/main" id="{4EDD2782-CCCD-415F-A3A6-09E83F38A120}"/>
              </a:ext>
            </a:extLst>
          </p:cNvPr>
          <p:cNvSpPr/>
          <p:nvPr/>
        </p:nvSpPr>
        <p:spPr bwMode="auto">
          <a:xfrm>
            <a:off x="3761590" y="2848757"/>
            <a:ext cx="191903" cy="51262"/>
          </a:xfrm>
          <a:custGeom>
            <a:avLst/>
            <a:gdLst>
              <a:gd name="T0" fmla="*/ 288 w 292"/>
              <a:gd name="T1" fmla="*/ 78 h 78"/>
              <a:gd name="T2" fmla="*/ 0 w 292"/>
              <a:gd name="T3" fmla="*/ 30 h 78"/>
              <a:gd name="T4" fmla="*/ 4 w 292"/>
              <a:gd name="T5" fmla="*/ 0 h 78"/>
              <a:gd name="T6" fmla="*/ 292 w 292"/>
              <a:gd name="T7" fmla="*/ 50 h 78"/>
              <a:gd name="T8" fmla="*/ 288 w 292"/>
              <a:gd name="T9" fmla="*/ 78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78">
                <a:moveTo>
                  <a:pt x="288" y="78"/>
                </a:moveTo>
                <a:lnTo>
                  <a:pt x="0" y="30"/>
                </a:lnTo>
                <a:lnTo>
                  <a:pt x="4" y="0"/>
                </a:lnTo>
                <a:lnTo>
                  <a:pt x="292" y="50"/>
                </a:lnTo>
                <a:lnTo>
                  <a:pt x="288" y="7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90" name="ïš1îḑè">
            <a:extLst>
              <a:ext uri="{FF2B5EF4-FFF2-40B4-BE49-F238E27FC236}">
                <a16:creationId xmlns:a16="http://schemas.microsoft.com/office/drawing/2014/main" id="{29C613F9-CC2D-4470-A7DC-F17E238EB68F}"/>
              </a:ext>
            </a:extLst>
          </p:cNvPr>
          <p:cNvSpPr/>
          <p:nvPr/>
        </p:nvSpPr>
        <p:spPr bwMode="auto">
          <a:xfrm>
            <a:off x="3651837" y="2899361"/>
            <a:ext cx="57834" cy="57177"/>
          </a:xfrm>
          <a:custGeom>
            <a:avLst/>
            <a:gdLst>
              <a:gd name="T0" fmla="*/ 76 w 88"/>
              <a:gd name="T1" fmla="*/ 87 h 87"/>
              <a:gd name="T2" fmla="*/ 0 w 88"/>
              <a:gd name="T3" fmla="*/ 74 h 87"/>
              <a:gd name="T4" fmla="*/ 13 w 88"/>
              <a:gd name="T5" fmla="*/ 0 h 87"/>
              <a:gd name="T6" fmla="*/ 88 w 88"/>
              <a:gd name="T7" fmla="*/ 13 h 87"/>
              <a:gd name="T8" fmla="*/ 76 w 88"/>
              <a:gd name="T9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" h="87">
                <a:moveTo>
                  <a:pt x="76" y="87"/>
                </a:moveTo>
                <a:lnTo>
                  <a:pt x="0" y="74"/>
                </a:lnTo>
                <a:lnTo>
                  <a:pt x="13" y="0"/>
                </a:lnTo>
                <a:lnTo>
                  <a:pt x="88" y="13"/>
                </a:lnTo>
                <a:lnTo>
                  <a:pt x="76" y="87"/>
                </a:lnTo>
                <a:close/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91" name="îŝļíďé">
            <a:extLst>
              <a:ext uri="{FF2B5EF4-FFF2-40B4-BE49-F238E27FC236}">
                <a16:creationId xmlns:a16="http://schemas.microsoft.com/office/drawing/2014/main" id="{F4F295A3-BBB2-4B56-9F36-6F89E88F9A0C}"/>
              </a:ext>
            </a:extLst>
          </p:cNvPr>
          <p:cNvSpPr/>
          <p:nvPr/>
        </p:nvSpPr>
        <p:spPr bwMode="auto">
          <a:xfrm>
            <a:off x="3651837" y="2899361"/>
            <a:ext cx="57834" cy="57177"/>
          </a:xfrm>
          <a:custGeom>
            <a:avLst/>
            <a:gdLst>
              <a:gd name="T0" fmla="*/ 76 w 88"/>
              <a:gd name="T1" fmla="*/ 87 h 87"/>
              <a:gd name="T2" fmla="*/ 0 w 88"/>
              <a:gd name="T3" fmla="*/ 74 h 87"/>
              <a:gd name="T4" fmla="*/ 13 w 88"/>
              <a:gd name="T5" fmla="*/ 0 h 87"/>
              <a:gd name="T6" fmla="*/ 88 w 88"/>
              <a:gd name="T7" fmla="*/ 13 h 87"/>
              <a:gd name="T8" fmla="*/ 76 w 88"/>
              <a:gd name="T9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" h="87">
                <a:moveTo>
                  <a:pt x="76" y="87"/>
                </a:moveTo>
                <a:lnTo>
                  <a:pt x="0" y="74"/>
                </a:lnTo>
                <a:lnTo>
                  <a:pt x="13" y="0"/>
                </a:lnTo>
                <a:lnTo>
                  <a:pt x="88" y="13"/>
                </a:lnTo>
                <a:lnTo>
                  <a:pt x="76" y="8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92" name="ïşḻíďe">
            <a:extLst>
              <a:ext uri="{FF2B5EF4-FFF2-40B4-BE49-F238E27FC236}">
                <a16:creationId xmlns:a16="http://schemas.microsoft.com/office/drawing/2014/main" id="{8BFCEAD6-C27F-47D6-8520-383211D3B2ED}"/>
              </a:ext>
            </a:extLst>
          </p:cNvPr>
          <p:cNvSpPr/>
          <p:nvPr/>
        </p:nvSpPr>
        <p:spPr bwMode="auto">
          <a:xfrm>
            <a:off x="3747789" y="2930250"/>
            <a:ext cx="290484" cy="68349"/>
          </a:xfrm>
          <a:custGeom>
            <a:avLst/>
            <a:gdLst>
              <a:gd name="T0" fmla="*/ 436 w 442"/>
              <a:gd name="T1" fmla="*/ 104 h 104"/>
              <a:gd name="T2" fmla="*/ 0 w 442"/>
              <a:gd name="T3" fmla="*/ 28 h 104"/>
              <a:gd name="T4" fmla="*/ 5 w 442"/>
              <a:gd name="T5" fmla="*/ 0 h 104"/>
              <a:gd name="T6" fmla="*/ 442 w 442"/>
              <a:gd name="T7" fmla="*/ 75 h 104"/>
              <a:gd name="T8" fmla="*/ 436 w 442"/>
              <a:gd name="T9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2" h="104">
                <a:moveTo>
                  <a:pt x="436" y="104"/>
                </a:moveTo>
                <a:lnTo>
                  <a:pt x="0" y="28"/>
                </a:lnTo>
                <a:lnTo>
                  <a:pt x="5" y="0"/>
                </a:lnTo>
                <a:lnTo>
                  <a:pt x="442" y="75"/>
                </a:lnTo>
                <a:lnTo>
                  <a:pt x="436" y="104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93" name="îṧ1îḓe">
            <a:extLst>
              <a:ext uri="{FF2B5EF4-FFF2-40B4-BE49-F238E27FC236}">
                <a16:creationId xmlns:a16="http://schemas.microsoft.com/office/drawing/2014/main" id="{F6AC7B9D-F3FD-4A71-A786-9421A134164A}"/>
              </a:ext>
            </a:extLst>
          </p:cNvPr>
          <p:cNvSpPr/>
          <p:nvPr/>
        </p:nvSpPr>
        <p:spPr bwMode="auto">
          <a:xfrm>
            <a:off x="3747789" y="2930250"/>
            <a:ext cx="290484" cy="68349"/>
          </a:xfrm>
          <a:custGeom>
            <a:avLst/>
            <a:gdLst>
              <a:gd name="T0" fmla="*/ 436 w 442"/>
              <a:gd name="T1" fmla="*/ 104 h 104"/>
              <a:gd name="T2" fmla="*/ 0 w 442"/>
              <a:gd name="T3" fmla="*/ 28 h 104"/>
              <a:gd name="T4" fmla="*/ 5 w 442"/>
              <a:gd name="T5" fmla="*/ 0 h 104"/>
              <a:gd name="T6" fmla="*/ 442 w 442"/>
              <a:gd name="T7" fmla="*/ 75 h 104"/>
              <a:gd name="T8" fmla="*/ 436 w 442"/>
              <a:gd name="T9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2" h="104">
                <a:moveTo>
                  <a:pt x="436" y="104"/>
                </a:moveTo>
                <a:lnTo>
                  <a:pt x="0" y="28"/>
                </a:lnTo>
                <a:lnTo>
                  <a:pt x="5" y="0"/>
                </a:lnTo>
                <a:lnTo>
                  <a:pt x="442" y="75"/>
                </a:lnTo>
                <a:lnTo>
                  <a:pt x="436" y="10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94" name="ïS1ïḍè">
            <a:extLst>
              <a:ext uri="{FF2B5EF4-FFF2-40B4-BE49-F238E27FC236}">
                <a16:creationId xmlns:a16="http://schemas.microsoft.com/office/drawing/2014/main" id="{3F7AD3AC-B890-465A-AE8B-BA0ED67FDD60}"/>
              </a:ext>
            </a:extLst>
          </p:cNvPr>
          <p:cNvSpPr/>
          <p:nvPr/>
        </p:nvSpPr>
        <p:spPr bwMode="auto">
          <a:xfrm>
            <a:off x="2776442" y="2423546"/>
            <a:ext cx="52576" cy="51920"/>
          </a:xfrm>
          <a:custGeom>
            <a:avLst/>
            <a:gdLst>
              <a:gd name="T0" fmla="*/ 53 w 56"/>
              <a:gd name="T1" fmla="*/ 32 h 55"/>
              <a:gd name="T2" fmla="*/ 24 w 56"/>
              <a:gd name="T3" fmla="*/ 53 h 55"/>
              <a:gd name="T4" fmla="*/ 3 w 56"/>
              <a:gd name="T5" fmla="*/ 23 h 55"/>
              <a:gd name="T6" fmla="*/ 32 w 56"/>
              <a:gd name="T7" fmla="*/ 2 h 55"/>
              <a:gd name="T8" fmla="*/ 53 w 56"/>
              <a:gd name="T9" fmla="*/ 32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6" h="55">
                <a:moveTo>
                  <a:pt x="53" y="32"/>
                </a:moveTo>
                <a:cubicBezTo>
                  <a:pt x="51" y="46"/>
                  <a:pt x="38" y="55"/>
                  <a:pt x="24" y="53"/>
                </a:cubicBezTo>
                <a:cubicBezTo>
                  <a:pt x="10" y="50"/>
                  <a:pt x="0" y="37"/>
                  <a:pt x="3" y="23"/>
                </a:cubicBezTo>
                <a:cubicBezTo>
                  <a:pt x="5" y="9"/>
                  <a:pt x="18" y="0"/>
                  <a:pt x="32" y="2"/>
                </a:cubicBezTo>
                <a:cubicBezTo>
                  <a:pt x="46" y="5"/>
                  <a:pt x="56" y="18"/>
                  <a:pt x="53" y="32"/>
                </a:cubicBezTo>
              </a:path>
            </a:pathLst>
          </a:custGeom>
          <a:solidFill>
            <a:srgbClr val="231F2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95" name="îsḷîḓê">
            <a:extLst>
              <a:ext uri="{FF2B5EF4-FFF2-40B4-BE49-F238E27FC236}">
                <a16:creationId xmlns:a16="http://schemas.microsoft.com/office/drawing/2014/main" id="{F4F03C4A-0D83-45CF-AA97-097C694FAEC7}"/>
              </a:ext>
            </a:extLst>
          </p:cNvPr>
          <p:cNvSpPr/>
          <p:nvPr/>
        </p:nvSpPr>
        <p:spPr bwMode="auto">
          <a:xfrm>
            <a:off x="2669317" y="3044604"/>
            <a:ext cx="51920" cy="51262"/>
          </a:xfrm>
          <a:custGeom>
            <a:avLst/>
            <a:gdLst>
              <a:gd name="T0" fmla="*/ 53 w 55"/>
              <a:gd name="T1" fmla="*/ 32 h 55"/>
              <a:gd name="T2" fmla="*/ 23 w 55"/>
              <a:gd name="T3" fmla="*/ 52 h 55"/>
              <a:gd name="T4" fmla="*/ 3 w 55"/>
              <a:gd name="T5" fmla="*/ 23 h 55"/>
              <a:gd name="T6" fmla="*/ 32 w 55"/>
              <a:gd name="T7" fmla="*/ 2 h 55"/>
              <a:gd name="T8" fmla="*/ 53 w 55"/>
              <a:gd name="T9" fmla="*/ 32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" h="55">
                <a:moveTo>
                  <a:pt x="53" y="32"/>
                </a:moveTo>
                <a:cubicBezTo>
                  <a:pt x="51" y="45"/>
                  <a:pt x="37" y="55"/>
                  <a:pt x="23" y="52"/>
                </a:cubicBezTo>
                <a:cubicBezTo>
                  <a:pt x="10" y="50"/>
                  <a:pt x="0" y="37"/>
                  <a:pt x="3" y="23"/>
                </a:cubicBezTo>
                <a:cubicBezTo>
                  <a:pt x="5" y="9"/>
                  <a:pt x="18" y="0"/>
                  <a:pt x="32" y="2"/>
                </a:cubicBezTo>
                <a:cubicBezTo>
                  <a:pt x="46" y="4"/>
                  <a:pt x="55" y="18"/>
                  <a:pt x="53" y="32"/>
                </a:cubicBezTo>
              </a:path>
            </a:pathLst>
          </a:custGeom>
          <a:solidFill>
            <a:srgbClr val="231F2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96" name="ïśľïde">
            <a:extLst>
              <a:ext uri="{FF2B5EF4-FFF2-40B4-BE49-F238E27FC236}">
                <a16:creationId xmlns:a16="http://schemas.microsoft.com/office/drawing/2014/main" id="{C16F64C6-CB74-4BCD-A33A-C21995555981}"/>
              </a:ext>
            </a:extLst>
          </p:cNvPr>
          <p:cNvSpPr/>
          <p:nvPr/>
        </p:nvSpPr>
        <p:spPr bwMode="auto">
          <a:xfrm>
            <a:off x="3550628" y="3199047"/>
            <a:ext cx="465958" cy="116982"/>
          </a:xfrm>
          <a:custGeom>
            <a:avLst/>
            <a:gdLst>
              <a:gd name="T0" fmla="*/ 699 w 709"/>
              <a:gd name="T1" fmla="*/ 178 h 178"/>
              <a:gd name="T2" fmla="*/ 0 w 709"/>
              <a:gd name="T3" fmla="*/ 57 h 178"/>
              <a:gd name="T4" fmla="*/ 10 w 709"/>
              <a:gd name="T5" fmla="*/ 0 h 178"/>
              <a:gd name="T6" fmla="*/ 709 w 709"/>
              <a:gd name="T7" fmla="*/ 119 h 178"/>
              <a:gd name="T8" fmla="*/ 699 w 709"/>
              <a:gd name="T9" fmla="*/ 178 h 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9" h="178">
                <a:moveTo>
                  <a:pt x="699" y="178"/>
                </a:moveTo>
                <a:lnTo>
                  <a:pt x="0" y="57"/>
                </a:lnTo>
                <a:lnTo>
                  <a:pt x="10" y="0"/>
                </a:lnTo>
                <a:lnTo>
                  <a:pt x="709" y="119"/>
                </a:lnTo>
                <a:lnTo>
                  <a:pt x="699" y="178"/>
                </a:lnTo>
                <a:close/>
              </a:path>
            </a:pathLst>
          </a:custGeom>
          <a:solidFill>
            <a:srgbClr val="5A5A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97" name="íSḻide">
            <a:extLst>
              <a:ext uri="{FF2B5EF4-FFF2-40B4-BE49-F238E27FC236}">
                <a16:creationId xmlns:a16="http://schemas.microsoft.com/office/drawing/2014/main" id="{256E9973-01FB-4634-9373-1D3182295789}"/>
              </a:ext>
            </a:extLst>
          </p:cNvPr>
          <p:cNvSpPr/>
          <p:nvPr/>
        </p:nvSpPr>
        <p:spPr bwMode="auto">
          <a:xfrm>
            <a:off x="3550628" y="3199047"/>
            <a:ext cx="465958" cy="116982"/>
          </a:xfrm>
          <a:custGeom>
            <a:avLst/>
            <a:gdLst>
              <a:gd name="T0" fmla="*/ 699 w 709"/>
              <a:gd name="T1" fmla="*/ 178 h 178"/>
              <a:gd name="T2" fmla="*/ 0 w 709"/>
              <a:gd name="T3" fmla="*/ 57 h 178"/>
              <a:gd name="T4" fmla="*/ 10 w 709"/>
              <a:gd name="T5" fmla="*/ 0 h 178"/>
              <a:gd name="T6" fmla="*/ 709 w 709"/>
              <a:gd name="T7" fmla="*/ 119 h 178"/>
              <a:gd name="T8" fmla="*/ 699 w 709"/>
              <a:gd name="T9" fmla="*/ 178 h 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9" h="178">
                <a:moveTo>
                  <a:pt x="699" y="178"/>
                </a:moveTo>
                <a:lnTo>
                  <a:pt x="0" y="57"/>
                </a:lnTo>
                <a:lnTo>
                  <a:pt x="10" y="0"/>
                </a:lnTo>
                <a:lnTo>
                  <a:pt x="709" y="119"/>
                </a:lnTo>
                <a:lnTo>
                  <a:pt x="699" y="17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98" name="îṣ1îḋè">
            <a:extLst>
              <a:ext uri="{FF2B5EF4-FFF2-40B4-BE49-F238E27FC236}">
                <a16:creationId xmlns:a16="http://schemas.microsoft.com/office/drawing/2014/main" id="{21091381-4A23-42EB-B03E-B3174455934C}"/>
              </a:ext>
            </a:extLst>
          </p:cNvPr>
          <p:cNvSpPr/>
          <p:nvPr/>
        </p:nvSpPr>
        <p:spPr bwMode="auto">
          <a:xfrm>
            <a:off x="3607804" y="3298284"/>
            <a:ext cx="393665" cy="86094"/>
          </a:xfrm>
          <a:custGeom>
            <a:avLst/>
            <a:gdLst>
              <a:gd name="T0" fmla="*/ 595 w 599"/>
              <a:gd name="T1" fmla="*/ 131 h 131"/>
              <a:gd name="T2" fmla="*/ 0 w 599"/>
              <a:gd name="T3" fmla="*/ 28 h 131"/>
              <a:gd name="T4" fmla="*/ 6 w 599"/>
              <a:gd name="T5" fmla="*/ 0 h 131"/>
              <a:gd name="T6" fmla="*/ 599 w 599"/>
              <a:gd name="T7" fmla="*/ 102 h 131"/>
              <a:gd name="T8" fmla="*/ 595 w 599"/>
              <a:gd name="T9" fmla="*/ 131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9" h="131">
                <a:moveTo>
                  <a:pt x="595" y="131"/>
                </a:moveTo>
                <a:lnTo>
                  <a:pt x="0" y="28"/>
                </a:lnTo>
                <a:lnTo>
                  <a:pt x="6" y="0"/>
                </a:lnTo>
                <a:lnTo>
                  <a:pt x="599" y="102"/>
                </a:lnTo>
                <a:lnTo>
                  <a:pt x="595" y="131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99" name="íṡ1iḓé">
            <a:extLst>
              <a:ext uri="{FF2B5EF4-FFF2-40B4-BE49-F238E27FC236}">
                <a16:creationId xmlns:a16="http://schemas.microsoft.com/office/drawing/2014/main" id="{E5FDC883-AD26-453E-889D-21142F0B43E1}"/>
              </a:ext>
            </a:extLst>
          </p:cNvPr>
          <p:cNvSpPr/>
          <p:nvPr/>
        </p:nvSpPr>
        <p:spPr bwMode="auto">
          <a:xfrm>
            <a:off x="3607804" y="3298284"/>
            <a:ext cx="393665" cy="86094"/>
          </a:xfrm>
          <a:custGeom>
            <a:avLst/>
            <a:gdLst>
              <a:gd name="T0" fmla="*/ 595 w 599"/>
              <a:gd name="T1" fmla="*/ 131 h 131"/>
              <a:gd name="T2" fmla="*/ 0 w 599"/>
              <a:gd name="T3" fmla="*/ 28 h 131"/>
              <a:gd name="T4" fmla="*/ 6 w 599"/>
              <a:gd name="T5" fmla="*/ 0 h 131"/>
              <a:gd name="T6" fmla="*/ 599 w 599"/>
              <a:gd name="T7" fmla="*/ 102 h 131"/>
              <a:gd name="T8" fmla="*/ 595 w 599"/>
              <a:gd name="T9" fmla="*/ 131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9" h="131">
                <a:moveTo>
                  <a:pt x="595" y="131"/>
                </a:moveTo>
                <a:lnTo>
                  <a:pt x="0" y="28"/>
                </a:lnTo>
                <a:lnTo>
                  <a:pt x="6" y="0"/>
                </a:lnTo>
                <a:lnTo>
                  <a:pt x="599" y="102"/>
                </a:lnTo>
                <a:lnTo>
                  <a:pt x="595" y="13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0" name="íŝlíďê">
            <a:extLst>
              <a:ext uri="{FF2B5EF4-FFF2-40B4-BE49-F238E27FC236}">
                <a16:creationId xmlns:a16="http://schemas.microsoft.com/office/drawing/2014/main" id="{51C20C4F-698C-45D5-A9F1-9F410E75C611}"/>
              </a:ext>
            </a:extLst>
          </p:cNvPr>
          <p:cNvSpPr/>
          <p:nvPr/>
        </p:nvSpPr>
        <p:spPr bwMode="auto">
          <a:xfrm>
            <a:off x="3528940" y="3340346"/>
            <a:ext cx="463329" cy="97923"/>
          </a:xfrm>
          <a:custGeom>
            <a:avLst/>
            <a:gdLst>
              <a:gd name="T0" fmla="*/ 701 w 705"/>
              <a:gd name="T1" fmla="*/ 149 h 149"/>
              <a:gd name="T2" fmla="*/ 0 w 705"/>
              <a:gd name="T3" fmla="*/ 28 h 149"/>
              <a:gd name="T4" fmla="*/ 6 w 705"/>
              <a:gd name="T5" fmla="*/ 0 h 149"/>
              <a:gd name="T6" fmla="*/ 705 w 705"/>
              <a:gd name="T7" fmla="*/ 119 h 149"/>
              <a:gd name="T8" fmla="*/ 701 w 705"/>
              <a:gd name="T9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5" h="149">
                <a:moveTo>
                  <a:pt x="701" y="149"/>
                </a:moveTo>
                <a:lnTo>
                  <a:pt x="0" y="28"/>
                </a:lnTo>
                <a:lnTo>
                  <a:pt x="6" y="0"/>
                </a:lnTo>
                <a:lnTo>
                  <a:pt x="705" y="119"/>
                </a:lnTo>
                <a:lnTo>
                  <a:pt x="701" y="149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1" name="ïśliḑé">
            <a:extLst>
              <a:ext uri="{FF2B5EF4-FFF2-40B4-BE49-F238E27FC236}">
                <a16:creationId xmlns:a16="http://schemas.microsoft.com/office/drawing/2014/main" id="{9C132127-DEAF-49C9-8B40-0EEF97A75257}"/>
              </a:ext>
            </a:extLst>
          </p:cNvPr>
          <p:cNvSpPr/>
          <p:nvPr/>
        </p:nvSpPr>
        <p:spPr bwMode="auto">
          <a:xfrm>
            <a:off x="3528940" y="3340346"/>
            <a:ext cx="463329" cy="97923"/>
          </a:xfrm>
          <a:custGeom>
            <a:avLst/>
            <a:gdLst>
              <a:gd name="T0" fmla="*/ 701 w 705"/>
              <a:gd name="T1" fmla="*/ 149 h 149"/>
              <a:gd name="T2" fmla="*/ 0 w 705"/>
              <a:gd name="T3" fmla="*/ 28 h 149"/>
              <a:gd name="T4" fmla="*/ 6 w 705"/>
              <a:gd name="T5" fmla="*/ 0 h 149"/>
              <a:gd name="T6" fmla="*/ 705 w 705"/>
              <a:gd name="T7" fmla="*/ 119 h 149"/>
              <a:gd name="T8" fmla="*/ 701 w 705"/>
              <a:gd name="T9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5" h="149">
                <a:moveTo>
                  <a:pt x="701" y="149"/>
                </a:moveTo>
                <a:lnTo>
                  <a:pt x="0" y="28"/>
                </a:lnTo>
                <a:lnTo>
                  <a:pt x="6" y="0"/>
                </a:lnTo>
                <a:lnTo>
                  <a:pt x="705" y="119"/>
                </a:lnTo>
                <a:lnTo>
                  <a:pt x="701" y="14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2" name="ïṧḷïḋê">
            <a:extLst>
              <a:ext uri="{FF2B5EF4-FFF2-40B4-BE49-F238E27FC236}">
                <a16:creationId xmlns:a16="http://schemas.microsoft.com/office/drawing/2014/main" id="{5606703E-2313-4EEB-88C2-78B089A5D1CF}"/>
              </a:ext>
            </a:extLst>
          </p:cNvPr>
          <p:cNvSpPr/>
          <p:nvPr/>
        </p:nvSpPr>
        <p:spPr bwMode="auto">
          <a:xfrm>
            <a:off x="3519739" y="3394236"/>
            <a:ext cx="463329" cy="97266"/>
          </a:xfrm>
          <a:custGeom>
            <a:avLst/>
            <a:gdLst>
              <a:gd name="T0" fmla="*/ 700 w 705"/>
              <a:gd name="T1" fmla="*/ 148 h 148"/>
              <a:gd name="T2" fmla="*/ 0 w 705"/>
              <a:gd name="T3" fmla="*/ 29 h 148"/>
              <a:gd name="T4" fmla="*/ 6 w 705"/>
              <a:gd name="T5" fmla="*/ 0 h 148"/>
              <a:gd name="T6" fmla="*/ 705 w 705"/>
              <a:gd name="T7" fmla="*/ 120 h 148"/>
              <a:gd name="T8" fmla="*/ 700 w 705"/>
              <a:gd name="T9" fmla="*/ 148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5" h="148">
                <a:moveTo>
                  <a:pt x="700" y="148"/>
                </a:moveTo>
                <a:lnTo>
                  <a:pt x="0" y="29"/>
                </a:lnTo>
                <a:lnTo>
                  <a:pt x="6" y="0"/>
                </a:lnTo>
                <a:lnTo>
                  <a:pt x="705" y="120"/>
                </a:lnTo>
                <a:lnTo>
                  <a:pt x="700" y="148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3" name="iṣḻïḋê">
            <a:extLst>
              <a:ext uri="{FF2B5EF4-FFF2-40B4-BE49-F238E27FC236}">
                <a16:creationId xmlns:a16="http://schemas.microsoft.com/office/drawing/2014/main" id="{6FBA024E-4087-4C2F-9041-8A783B01133B}"/>
              </a:ext>
            </a:extLst>
          </p:cNvPr>
          <p:cNvSpPr/>
          <p:nvPr/>
        </p:nvSpPr>
        <p:spPr bwMode="auto">
          <a:xfrm>
            <a:off x="3519739" y="3394236"/>
            <a:ext cx="463329" cy="97266"/>
          </a:xfrm>
          <a:custGeom>
            <a:avLst/>
            <a:gdLst>
              <a:gd name="T0" fmla="*/ 700 w 705"/>
              <a:gd name="T1" fmla="*/ 148 h 148"/>
              <a:gd name="T2" fmla="*/ 0 w 705"/>
              <a:gd name="T3" fmla="*/ 29 h 148"/>
              <a:gd name="T4" fmla="*/ 6 w 705"/>
              <a:gd name="T5" fmla="*/ 0 h 148"/>
              <a:gd name="T6" fmla="*/ 705 w 705"/>
              <a:gd name="T7" fmla="*/ 120 h 148"/>
              <a:gd name="T8" fmla="*/ 700 w 705"/>
              <a:gd name="T9" fmla="*/ 148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5" h="148">
                <a:moveTo>
                  <a:pt x="700" y="148"/>
                </a:moveTo>
                <a:lnTo>
                  <a:pt x="0" y="29"/>
                </a:lnTo>
                <a:lnTo>
                  <a:pt x="6" y="0"/>
                </a:lnTo>
                <a:lnTo>
                  <a:pt x="705" y="120"/>
                </a:lnTo>
                <a:lnTo>
                  <a:pt x="700" y="14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4" name="išḻîḋè">
            <a:extLst>
              <a:ext uri="{FF2B5EF4-FFF2-40B4-BE49-F238E27FC236}">
                <a16:creationId xmlns:a16="http://schemas.microsoft.com/office/drawing/2014/main" id="{A960BCC7-B107-4B93-9809-FF026F877FC4}"/>
              </a:ext>
            </a:extLst>
          </p:cNvPr>
          <p:cNvSpPr/>
          <p:nvPr/>
        </p:nvSpPr>
        <p:spPr bwMode="auto">
          <a:xfrm>
            <a:off x="3510538" y="3448127"/>
            <a:ext cx="462672" cy="97923"/>
          </a:xfrm>
          <a:custGeom>
            <a:avLst/>
            <a:gdLst>
              <a:gd name="T0" fmla="*/ 700 w 704"/>
              <a:gd name="T1" fmla="*/ 149 h 149"/>
              <a:gd name="T2" fmla="*/ 0 w 704"/>
              <a:gd name="T3" fmla="*/ 29 h 149"/>
              <a:gd name="T4" fmla="*/ 5 w 704"/>
              <a:gd name="T5" fmla="*/ 0 h 149"/>
              <a:gd name="T6" fmla="*/ 704 w 704"/>
              <a:gd name="T7" fmla="*/ 121 h 149"/>
              <a:gd name="T8" fmla="*/ 700 w 704"/>
              <a:gd name="T9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4" h="149">
                <a:moveTo>
                  <a:pt x="700" y="149"/>
                </a:moveTo>
                <a:lnTo>
                  <a:pt x="0" y="29"/>
                </a:lnTo>
                <a:lnTo>
                  <a:pt x="5" y="0"/>
                </a:lnTo>
                <a:lnTo>
                  <a:pt x="704" y="121"/>
                </a:lnTo>
                <a:lnTo>
                  <a:pt x="700" y="149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5" name="îŝļïḑè">
            <a:extLst>
              <a:ext uri="{FF2B5EF4-FFF2-40B4-BE49-F238E27FC236}">
                <a16:creationId xmlns:a16="http://schemas.microsoft.com/office/drawing/2014/main" id="{9BEB4E8D-DAB2-421F-A6D1-C379CF88F8AA}"/>
              </a:ext>
            </a:extLst>
          </p:cNvPr>
          <p:cNvSpPr/>
          <p:nvPr/>
        </p:nvSpPr>
        <p:spPr bwMode="auto">
          <a:xfrm>
            <a:off x="3510538" y="3448127"/>
            <a:ext cx="462672" cy="97923"/>
          </a:xfrm>
          <a:custGeom>
            <a:avLst/>
            <a:gdLst>
              <a:gd name="T0" fmla="*/ 700 w 704"/>
              <a:gd name="T1" fmla="*/ 149 h 149"/>
              <a:gd name="T2" fmla="*/ 0 w 704"/>
              <a:gd name="T3" fmla="*/ 29 h 149"/>
              <a:gd name="T4" fmla="*/ 5 w 704"/>
              <a:gd name="T5" fmla="*/ 0 h 149"/>
              <a:gd name="T6" fmla="*/ 704 w 704"/>
              <a:gd name="T7" fmla="*/ 121 h 149"/>
              <a:gd name="T8" fmla="*/ 700 w 704"/>
              <a:gd name="T9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4" h="149">
                <a:moveTo>
                  <a:pt x="700" y="149"/>
                </a:moveTo>
                <a:lnTo>
                  <a:pt x="0" y="29"/>
                </a:lnTo>
                <a:lnTo>
                  <a:pt x="5" y="0"/>
                </a:lnTo>
                <a:lnTo>
                  <a:pt x="704" y="121"/>
                </a:lnTo>
                <a:lnTo>
                  <a:pt x="700" y="14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6" name="ïs1iḋê">
            <a:extLst>
              <a:ext uri="{FF2B5EF4-FFF2-40B4-BE49-F238E27FC236}">
                <a16:creationId xmlns:a16="http://schemas.microsoft.com/office/drawing/2014/main" id="{0B89FD4C-B8FA-449C-A91E-D4D7956C30D4}"/>
              </a:ext>
            </a:extLst>
          </p:cNvPr>
          <p:cNvSpPr/>
          <p:nvPr/>
        </p:nvSpPr>
        <p:spPr bwMode="auto">
          <a:xfrm>
            <a:off x="3500680" y="3502018"/>
            <a:ext cx="463329" cy="98581"/>
          </a:xfrm>
          <a:custGeom>
            <a:avLst/>
            <a:gdLst>
              <a:gd name="T0" fmla="*/ 701 w 705"/>
              <a:gd name="T1" fmla="*/ 150 h 150"/>
              <a:gd name="T2" fmla="*/ 0 w 705"/>
              <a:gd name="T3" fmla="*/ 29 h 150"/>
              <a:gd name="T4" fmla="*/ 6 w 705"/>
              <a:gd name="T5" fmla="*/ 0 h 150"/>
              <a:gd name="T6" fmla="*/ 705 w 705"/>
              <a:gd name="T7" fmla="*/ 121 h 150"/>
              <a:gd name="T8" fmla="*/ 701 w 705"/>
              <a:gd name="T9" fmla="*/ 15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5" h="150">
                <a:moveTo>
                  <a:pt x="701" y="150"/>
                </a:moveTo>
                <a:lnTo>
                  <a:pt x="0" y="29"/>
                </a:lnTo>
                <a:lnTo>
                  <a:pt x="6" y="0"/>
                </a:lnTo>
                <a:lnTo>
                  <a:pt x="705" y="121"/>
                </a:lnTo>
                <a:lnTo>
                  <a:pt x="701" y="150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7" name="ïṩ1íďè">
            <a:extLst>
              <a:ext uri="{FF2B5EF4-FFF2-40B4-BE49-F238E27FC236}">
                <a16:creationId xmlns:a16="http://schemas.microsoft.com/office/drawing/2014/main" id="{205967AA-699D-449A-8739-9D7F66DE279E}"/>
              </a:ext>
            </a:extLst>
          </p:cNvPr>
          <p:cNvSpPr/>
          <p:nvPr/>
        </p:nvSpPr>
        <p:spPr bwMode="auto">
          <a:xfrm>
            <a:off x="3500680" y="3502018"/>
            <a:ext cx="463329" cy="98581"/>
          </a:xfrm>
          <a:custGeom>
            <a:avLst/>
            <a:gdLst>
              <a:gd name="T0" fmla="*/ 701 w 705"/>
              <a:gd name="T1" fmla="*/ 150 h 150"/>
              <a:gd name="T2" fmla="*/ 0 w 705"/>
              <a:gd name="T3" fmla="*/ 29 h 150"/>
              <a:gd name="T4" fmla="*/ 6 w 705"/>
              <a:gd name="T5" fmla="*/ 0 h 150"/>
              <a:gd name="T6" fmla="*/ 705 w 705"/>
              <a:gd name="T7" fmla="*/ 121 h 150"/>
              <a:gd name="T8" fmla="*/ 701 w 705"/>
              <a:gd name="T9" fmla="*/ 15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5" h="150">
                <a:moveTo>
                  <a:pt x="701" y="150"/>
                </a:moveTo>
                <a:lnTo>
                  <a:pt x="0" y="29"/>
                </a:lnTo>
                <a:lnTo>
                  <a:pt x="6" y="0"/>
                </a:lnTo>
                <a:lnTo>
                  <a:pt x="705" y="121"/>
                </a:lnTo>
                <a:lnTo>
                  <a:pt x="701" y="15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8" name="îṡ1íďe">
            <a:extLst>
              <a:ext uri="{FF2B5EF4-FFF2-40B4-BE49-F238E27FC236}">
                <a16:creationId xmlns:a16="http://schemas.microsoft.com/office/drawing/2014/main" id="{D7936B31-78A6-4773-996F-6907C970B8FC}"/>
              </a:ext>
            </a:extLst>
          </p:cNvPr>
          <p:cNvSpPr/>
          <p:nvPr/>
        </p:nvSpPr>
        <p:spPr bwMode="auto">
          <a:xfrm>
            <a:off x="3492794" y="3556565"/>
            <a:ext cx="343718" cy="77550"/>
          </a:xfrm>
          <a:custGeom>
            <a:avLst/>
            <a:gdLst>
              <a:gd name="T0" fmla="*/ 519 w 523"/>
              <a:gd name="T1" fmla="*/ 118 h 118"/>
              <a:gd name="T2" fmla="*/ 0 w 523"/>
              <a:gd name="T3" fmla="*/ 28 h 118"/>
              <a:gd name="T4" fmla="*/ 4 w 523"/>
              <a:gd name="T5" fmla="*/ 0 h 118"/>
              <a:gd name="T6" fmla="*/ 523 w 523"/>
              <a:gd name="T7" fmla="*/ 89 h 118"/>
              <a:gd name="T8" fmla="*/ 519 w 523"/>
              <a:gd name="T9" fmla="*/ 118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23" h="118">
                <a:moveTo>
                  <a:pt x="519" y="118"/>
                </a:moveTo>
                <a:lnTo>
                  <a:pt x="0" y="28"/>
                </a:lnTo>
                <a:lnTo>
                  <a:pt x="4" y="0"/>
                </a:lnTo>
                <a:lnTo>
                  <a:pt x="523" y="89"/>
                </a:lnTo>
                <a:lnTo>
                  <a:pt x="519" y="118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9" name="îṡļíde">
            <a:extLst>
              <a:ext uri="{FF2B5EF4-FFF2-40B4-BE49-F238E27FC236}">
                <a16:creationId xmlns:a16="http://schemas.microsoft.com/office/drawing/2014/main" id="{1470108C-5FE3-48DD-B2F0-9C0A0B192376}"/>
              </a:ext>
            </a:extLst>
          </p:cNvPr>
          <p:cNvSpPr/>
          <p:nvPr/>
        </p:nvSpPr>
        <p:spPr bwMode="auto">
          <a:xfrm>
            <a:off x="3492794" y="3556565"/>
            <a:ext cx="343718" cy="77550"/>
          </a:xfrm>
          <a:custGeom>
            <a:avLst/>
            <a:gdLst>
              <a:gd name="T0" fmla="*/ 519 w 523"/>
              <a:gd name="T1" fmla="*/ 118 h 118"/>
              <a:gd name="T2" fmla="*/ 0 w 523"/>
              <a:gd name="T3" fmla="*/ 28 h 118"/>
              <a:gd name="T4" fmla="*/ 4 w 523"/>
              <a:gd name="T5" fmla="*/ 0 h 118"/>
              <a:gd name="T6" fmla="*/ 523 w 523"/>
              <a:gd name="T7" fmla="*/ 89 h 118"/>
              <a:gd name="T8" fmla="*/ 519 w 523"/>
              <a:gd name="T9" fmla="*/ 118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23" h="118">
                <a:moveTo>
                  <a:pt x="519" y="118"/>
                </a:moveTo>
                <a:lnTo>
                  <a:pt x="0" y="28"/>
                </a:lnTo>
                <a:lnTo>
                  <a:pt x="4" y="0"/>
                </a:lnTo>
                <a:lnTo>
                  <a:pt x="523" y="89"/>
                </a:lnTo>
                <a:lnTo>
                  <a:pt x="519" y="11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10" name="ïṡ1îḍê">
            <a:extLst>
              <a:ext uri="{FF2B5EF4-FFF2-40B4-BE49-F238E27FC236}">
                <a16:creationId xmlns:a16="http://schemas.microsoft.com/office/drawing/2014/main" id="{89968904-8D51-4729-9853-107558EAE328}"/>
              </a:ext>
            </a:extLst>
          </p:cNvPr>
          <p:cNvSpPr/>
          <p:nvPr/>
        </p:nvSpPr>
        <p:spPr bwMode="auto">
          <a:xfrm>
            <a:off x="3126731" y="3078778"/>
            <a:ext cx="109096" cy="36804"/>
          </a:xfrm>
          <a:custGeom>
            <a:avLst/>
            <a:gdLst>
              <a:gd name="T0" fmla="*/ 161 w 166"/>
              <a:gd name="T1" fmla="*/ 56 h 56"/>
              <a:gd name="T2" fmla="*/ 0 w 166"/>
              <a:gd name="T3" fmla="*/ 29 h 56"/>
              <a:gd name="T4" fmla="*/ 4 w 166"/>
              <a:gd name="T5" fmla="*/ 0 h 56"/>
              <a:gd name="T6" fmla="*/ 166 w 166"/>
              <a:gd name="T7" fmla="*/ 27 h 56"/>
              <a:gd name="T8" fmla="*/ 161 w 166"/>
              <a:gd name="T9" fmla="*/ 56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6" h="56">
                <a:moveTo>
                  <a:pt x="161" y="56"/>
                </a:moveTo>
                <a:lnTo>
                  <a:pt x="0" y="29"/>
                </a:lnTo>
                <a:lnTo>
                  <a:pt x="4" y="0"/>
                </a:lnTo>
                <a:lnTo>
                  <a:pt x="166" y="27"/>
                </a:lnTo>
                <a:lnTo>
                  <a:pt x="161" y="56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11" name="iSlíde">
            <a:extLst>
              <a:ext uri="{FF2B5EF4-FFF2-40B4-BE49-F238E27FC236}">
                <a16:creationId xmlns:a16="http://schemas.microsoft.com/office/drawing/2014/main" id="{2D59469D-DD91-406C-AEF3-122E0C9AF2EA}"/>
              </a:ext>
            </a:extLst>
          </p:cNvPr>
          <p:cNvSpPr/>
          <p:nvPr/>
        </p:nvSpPr>
        <p:spPr bwMode="auto">
          <a:xfrm>
            <a:off x="3126731" y="3078778"/>
            <a:ext cx="109096" cy="36804"/>
          </a:xfrm>
          <a:custGeom>
            <a:avLst/>
            <a:gdLst>
              <a:gd name="T0" fmla="*/ 161 w 166"/>
              <a:gd name="T1" fmla="*/ 56 h 56"/>
              <a:gd name="T2" fmla="*/ 0 w 166"/>
              <a:gd name="T3" fmla="*/ 29 h 56"/>
              <a:gd name="T4" fmla="*/ 4 w 166"/>
              <a:gd name="T5" fmla="*/ 0 h 56"/>
              <a:gd name="T6" fmla="*/ 166 w 166"/>
              <a:gd name="T7" fmla="*/ 27 h 56"/>
              <a:gd name="T8" fmla="*/ 161 w 166"/>
              <a:gd name="T9" fmla="*/ 56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6" h="56">
                <a:moveTo>
                  <a:pt x="161" y="56"/>
                </a:moveTo>
                <a:lnTo>
                  <a:pt x="0" y="29"/>
                </a:lnTo>
                <a:lnTo>
                  <a:pt x="4" y="0"/>
                </a:lnTo>
                <a:lnTo>
                  <a:pt x="166" y="27"/>
                </a:lnTo>
                <a:lnTo>
                  <a:pt x="161" y="56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12" name="îslidé">
            <a:extLst>
              <a:ext uri="{FF2B5EF4-FFF2-40B4-BE49-F238E27FC236}">
                <a16:creationId xmlns:a16="http://schemas.microsoft.com/office/drawing/2014/main" id="{944C6BE8-762B-4F72-B3CE-59E5D0C72440}"/>
              </a:ext>
            </a:extLst>
          </p:cNvPr>
          <p:cNvSpPr/>
          <p:nvPr/>
        </p:nvSpPr>
        <p:spPr bwMode="auto">
          <a:xfrm>
            <a:off x="3038008" y="3595998"/>
            <a:ext cx="108439" cy="36147"/>
          </a:xfrm>
          <a:custGeom>
            <a:avLst/>
            <a:gdLst>
              <a:gd name="T0" fmla="*/ 161 w 165"/>
              <a:gd name="T1" fmla="*/ 55 h 55"/>
              <a:gd name="T2" fmla="*/ 0 w 165"/>
              <a:gd name="T3" fmla="*/ 28 h 55"/>
              <a:gd name="T4" fmla="*/ 4 w 165"/>
              <a:gd name="T5" fmla="*/ 0 h 55"/>
              <a:gd name="T6" fmla="*/ 165 w 165"/>
              <a:gd name="T7" fmla="*/ 27 h 55"/>
              <a:gd name="T8" fmla="*/ 161 w 165"/>
              <a:gd name="T9" fmla="*/ 55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5" h="55">
                <a:moveTo>
                  <a:pt x="161" y="55"/>
                </a:moveTo>
                <a:lnTo>
                  <a:pt x="0" y="28"/>
                </a:lnTo>
                <a:lnTo>
                  <a:pt x="4" y="0"/>
                </a:lnTo>
                <a:lnTo>
                  <a:pt x="165" y="27"/>
                </a:lnTo>
                <a:lnTo>
                  <a:pt x="161" y="55"/>
                </a:lnTo>
                <a:close/>
              </a:path>
            </a:pathLst>
          </a:custGeom>
          <a:solidFill>
            <a:srgbClr val="5A5A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13" name="îŝ1îďê">
            <a:extLst>
              <a:ext uri="{FF2B5EF4-FFF2-40B4-BE49-F238E27FC236}">
                <a16:creationId xmlns:a16="http://schemas.microsoft.com/office/drawing/2014/main" id="{C7CD4993-500A-469B-AE6B-BD320B5E3E85}"/>
              </a:ext>
            </a:extLst>
          </p:cNvPr>
          <p:cNvSpPr/>
          <p:nvPr/>
        </p:nvSpPr>
        <p:spPr bwMode="auto">
          <a:xfrm>
            <a:off x="3038008" y="3595998"/>
            <a:ext cx="108439" cy="36147"/>
          </a:xfrm>
          <a:custGeom>
            <a:avLst/>
            <a:gdLst>
              <a:gd name="T0" fmla="*/ 161 w 165"/>
              <a:gd name="T1" fmla="*/ 55 h 55"/>
              <a:gd name="T2" fmla="*/ 0 w 165"/>
              <a:gd name="T3" fmla="*/ 28 h 55"/>
              <a:gd name="T4" fmla="*/ 4 w 165"/>
              <a:gd name="T5" fmla="*/ 0 h 55"/>
              <a:gd name="T6" fmla="*/ 165 w 165"/>
              <a:gd name="T7" fmla="*/ 27 h 55"/>
              <a:gd name="T8" fmla="*/ 161 w 165"/>
              <a:gd name="T9" fmla="*/ 55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5" h="55">
                <a:moveTo>
                  <a:pt x="161" y="55"/>
                </a:moveTo>
                <a:lnTo>
                  <a:pt x="0" y="28"/>
                </a:lnTo>
                <a:lnTo>
                  <a:pt x="4" y="0"/>
                </a:lnTo>
                <a:lnTo>
                  <a:pt x="165" y="27"/>
                </a:lnTo>
                <a:lnTo>
                  <a:pt x="161" y="55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14" name="íṡḷíḋe">
            <a:extLst>
              <a:ext uri="{FF2B5EF4-FFF2-40B4-BE49-F238E27FC236}">
                <a16:creationId xmlns:a16="http://schemas.microsoft.com/office/drawing/2014/main" id="{7222573B-4687-4974-9FCA-B20BEE02AA80}"/>
              </a:ext>
            </a:extLst>
          </p:cNvPr>
          <p:cNvSpPr/>
          <p:nvPr/>
        </p:nvSpPr>
        <p:spPr bwMode="auto">
          <a:xfrm>
            <a:off x="3929177" y="1701279"/>
            <a:ext cx="22345" cy="199133"/>
          </a:xfrm>
          <a:custGeom>
            <a:avLst/>
            <a:gdLst>
              <a:gd name="T0" fmla="*/ 27 w 34"/>
              <a:gd name="T1" fmla="*/ 0 h 303"/>
              <a:gd name="T2" fmla="*/ 0 w 34"/>
              <a:gd name="T3" fmla="*/ 302 h 303"/>
              <a:gd name="T4" fmla="*/ 16 w 34"/>
              <a:gd name="T5" fmla="*/ 303 h 303"/>
              <a:gd name="T6" fmla="*/ 34 w 34"/>
              <a:gd name="T7" fmla="*/ 0 h 303"/>
              <a:gd name="T8" fmla="*/ 27 w 34"/>
              <a:gd name="T9" fmla="*/ 0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" h="303">
                <a:moveTo>
                  <a:pt x="27" y="0"/>
                </a:moveTo>
                <a:lnTo>
                  <a:pt x="0" y="302"/>
                </a:lnTo>
                <a:lnTo>
                  <a:pt x="16" y="303"/>
                </a:lnTo>
                <a:lnTo>
                  <a:pt x="34" y="0"/>
                </a:lnTo>
                <a:lnTo>
                  <a:pt x="27" y="0"/>
                </a:lnTo>
                <a:close/>
              </a:path>
            </a:pathLst>
          </a:custGeom>
          <a:solidFill>
            <a:srgbClr val="A2B2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15" name="ïṩ1ïdê">
            <a:extLst>
              <a:ext uri="{FF2B5EF4-FFF2-40B4-BE49-F238E27FC236}">
                <a16:creationId xmlns:a16="http://schemas.microsoft.com/office/drawing/2014/main" id="{61339D32-0647-4319-A684-81417D79C409}"/>
              </a:ext>
            </a:extLst>
          </p:cNvPr>
          <p:cNvSpPr/>
          <p:nvPr/>
        </p:nvSpPr>
        <p:spPr bwMode="auto">
          <a:xfrm>
            <a:off x="3929177" y="1701279"/>
            <a:ext cx="22345" cy="199133"/>
          </a:xfrm>
          <a:custGeom>
            <a:avLst/>
            <a:gdLst>
              <a:gd name="T0" fmla="*/ 27 w 34"/>
              <a:gd name="T1" fmla="*/ 0 h 303"/>
              <a:gd name="T2" fmla="*/ 0 w 34"/>
              <a:gd name="T3" fmla="*/ 302 h 303"/>
              <a:gd name="T4" fmla="*/ 16 w 34"/>
              <a:gd name="T5" fmla="*/ 303 h 303"/>
              <a:gd name="T6" fmla="*/ 34 w 34"/>
              <a:gd name="T7" fmla="*/ 0 h 303"/>
              <a:gd name="T8" fmla="*/ 27 w 34"/>
              <a:gd name="T9" fmla="*/ 0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" h="303">
                <a:moveTo>
                  <a:pt x="27" y="0"/>
                </a:moveTo>
                <a:lnTo>
                  <a:pt x="0" y="302"/>
                </a:lnTo>
                <a:lnTo>
                  <a:pt x="16" y="303"/>
                </a:lnTo>
                <a:lnTo>
                  <a:pt x="34" y="0"/>
                </a:lnTo>
                <a:lnTo>
                  <a:pt x="2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16" name="ï$1íḋê">
            <a:extLst>
              <a:ext uri="{FF2B5EF4-FFF2-40B4-BE49-F238E27FC236}">
                <a16:creationId xmlns:a16="http://schemas.microsoft.com/office/drawing/2014/main" id="{099168A3-91C2-4E5A-8F1C-B4D4E41BA11E}"/>
              </a:ext>
            </a:extLst>
          </p:cNvPr>
          <p:cNvSpPr/>
          <p:nvPr/>
        </p:nvSpPr>
        <p:spPr bwMode="auto">
          <a:xfrm>
            <a:off x="3879887" y="1899754"/>
            <a:ext cx="59806" cy="699265"/>
          </a:xfrm>
          <a:custGeom>
            <a:avLst/>
            <a:gdLst>
              <a:gd name="T0" fmla="*/ 17 w 91"/>
              <a:gd name="T1" fmla="*/ 668 h 1064"/>
              <a:gd name="T2" fmla="*/ 0 w 91"/>
              <a:gd name="T3" fmla="*/ 866 h 1064"/>
              <a:gd name="T4" fmla="*/ 25 w 91"/>
              <a:gd name="T5" fmla="*/ 1064 h 1064"/>
              <a:gd name="T6" fmla="*/ 50 w 91"/>
              <a:gd name="T7" fmla="*/ 673 h 1064"/>
              <a:gd name="T8" fmla="*/ 17 w 91"/>
              <a:gd name="T9" fmla="*/ 668 h 1064"/>
              <a:gd name="T10" fmla="*/ 57 w 91"/>
              <a:gd name="T11" fmla="*/ 213 h 1064"/>
              <a:gd name="T12" fmla="*/ 47 w 91"/>
              <a:gd name="T13" fmla="*/ 332 h 1064"/>
              <a:gd name="T14" fmla="*/ 70 w 91"/>
              <a:gd name="T15" fmla="*/ 336 h 1064"/>
              <a:gd name="T16" fmla="*/ 77 w 91"/>
              <a:gd name="T17" fmla="*/ 218 h 1064"/>
              <a:gd name="T18" fmla="*/ 57 w 91"/>
              <a:gd name="T19" fmla="*/ 213 h 1064"/>
              <a:gd name="T20" fmla="*/ 75 w 91"/>
              <a:gd name="T21" fmla="*/ 0 h 1064"/>
              <a:gd name="T22" fmla="*/ 67 w 91"/>
              <a:gd name="T23" fmla="*/ 111 h 1064"/>
              <a:gd name="T24" fmla="*/ 84 w 91"/>
              <a:gd name="T25" fmla="*/ 114 h 1064"/>
              <a:gd name="T26" fmla="*/ 91 w 91"/>
              <a:gd name="T27" fmla="*/ 1 h 1064"/>
              <a:gd name="T28" fmla="*/ 75 w 91"/>
              <a:gd name="T29" fmla="*/ 0 h 10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91" h="1064">
                <a:moveTo>
                  <a:pt x="17" y="668"/>
                </a:moveTo>
                <a:lnTo>
                  <a:pt x="0" y="866"/>
                </a:lnTo>
                <a:lnTo>
                  <a:pt x="25" y="1064"/>
                </a:lnTo>
                <a:lnTo>
                  <a:pt x="50" y="673"/>
                </a:lnTo>
                <a:lnTo>
                  <a:pt x="17" y="668"/>
                </a:lnTo>
                <a:close/>
                <a:moveTo>
                  <a:pt x="57" y="213"/>
                </a:moveTo>
                <a:lnTo>
                  <a:pt x="47" y="332"/>
                </a:lnTo>
                <a:lnTo>
                  <a:pt x="70" y="336"/>
                </a:lnTo>
                <a:lnTo>
                  <a:pt x="77" y="218"/>
                </a:lnTo>
                <a:lnTo>
                  <a:pt x="57" y="213"/>
                </a:lnTo>
                <a:close/>
                <a:moveTo>
                  <a:pt x="75" y="0"/>
                </a:moveTo>
                <a:lnTo>
                  <a:pt x="67" y="111"/>
                </a:lnTo>
                <a:lnTo>
                  <a:pt x="84" y="114"/>
                </a:lnTo>
                <a:lnTo>
                  <a:pt x="91" y="1"/>
                </a:lnTo>
                <a:lnTo>
                  <a:pt x="75" y="0"/>
                </a:lnTo>
                <a:close/>
              </a:path>
            </a:pathLst>
          </a:custGeom>
          <a:solidFill>
            <a:srgbClr val="99A9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17" name="iślïḑê">
            <a:extLst>
              <a:ext uri="{FF2B5EF4-FFF2-40B4-BE49-F238E27FC236}">
                <a16:creationId xmlns:a16="http://schemas.microsoft.com/office/drawing/2014/main" id="{F5CCB5F4-1E8B-4A6E-990B-C59B75C67F1A}"/>
              </a:ext>
            </a:extLst>
          </p:cNvPr>
          <p:cNvSpPr/>
          <p:nvPr/>
        </p:nvSpPr>
        <p:spPr bwMode="auto">
          <a:xfrm>
            <a:off x="3879887" y="1899754"/>
            <a:ext cx="59806" cy="699265"/>
          </a:xfrm>
          <a:custGeom>
            <a:avLst/>
            <a:gdLst>
              <a:gd name="T0" fmla="*/ 17 w 91"/>
              <a:gd name="T1" fmla="*/ 668 h 1064"/>
              <a:gd name="T2" fmla="*/ 0 w 91"/>
              <a:gd name="T3" fmla="*/ 866 h 1064"/>
              <a:gd name="T4" fmla="*/ 25 w 91"/>
              <a:gd name="T5" fmla="*/ 1064 h 1064"/>
              <a:gd name="T6" fmla="*/ 50 w 91"/>
              <a:gd name="T7" fmla="*/ 673 h 1064"/>
              <a:gd name="T8" fmla="*/ 17 w 91"/>
              <a:gd name="T9" fmla="*/ 668 h 1064"/>
              <a:gd name="T10" fmla="*/ 57 w 91"/>
              <a:gd name="T11" fmla="*/ 213 h 1064"/>
              <a:gd name="T12" fmla="*/ 47 w 91"/>
              <a:gd name="T13" fmla="*/ 332 h 1064"/>
              <a:gd name="T14" fmla="*/ 70 w 91"/>
              <a:gd name="T15" fmla="*/ 336 h 1064"/>
              <a:gd name="T16" fmla="*/ 77 w 91"/>
              <a:gd name="T17" fmla="*/ 218 h 1064"/>
              <a:gd name="T18" fmla="*/ 57 w 91"/>
              <a:gd name="T19" fmla="*/ 213 h 1064"/>
              <a:gd name="T20" fmla="*/ 75 w 91"/>
              <a:gd name="T21" fmla="*/ 0 h 1064"/>
              <a:gd name="T22" fmla="*/ 67 w 91"/>
              <a:gd name="T23" fmla="*/ 111 h 1064"/>
              <a:gd name="T24" fmla="*/ 84 w 91"/>
              <a:gd name="T25" fmla="*/ 114 h 1064"/>
              <a:gd name="T26" fmla="*/ 91 w 91"/>
              <a:gd name="T27" fmla="*/ 1 h 1064"/>
              <a:gd name="T28" fmla="*/ 75 w 91"/>
              <a:gd name="T29" fmla="*/ 0 h 10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91" h="1064">
                <a:moveTo>
                  <a:pt x="17" y="668"/>
                </a:moveTo>
                <a:lnTo>
                  <a:pt x="0" y="866"/>
                </a:lnTo>
                <a:lnTo>
                  <a:pt x="25" y="1064"/>
                </a:lnTo>
                <a:lnTo>
                  <a:pt x="50" y="673"/>
                </a:lnTo>
                <a:lnTo>
                  <a:pt x="17" y="668"/>
                </a:lnTo>
                <a:moveTo>
                  <a:pt x="57" y="213"/>
                </a:moveTo>
                <a:lnTo>
                  <a:pt x="47" y="332"/>
                </a:lnTo>
                <a:lnTo>
                  <a:pt x="70" y="336"/>
                </a:lnTo>
                <a:lnTo>
                  <a:pt x="77" y="218"/>
                </a:lnTo>
                <a:lnTo>
                  <a:pt x="57" y="213"/>
                </a:lnTo>
                <a:moveTo>
                  <a:pt x="75" y="0"/>
                </a:moveTo>
                <a:lnTo>
                  <a:pt x="67" y="111"/>
                </a:lnTo>
                <a:lnTo>
                  <a:pt x="84" y="114"/>
                </a:lnTo>
                <a:lnTo>
                  <a:pt x="91" y="1"/>
                </a:lnTo>
                <a:lnTo>
                  <a:pt x="7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18" name="ïṥlïḓè">
            <a:extLst>
              <a:ext uri="{FF2B5EF4-FFF2-40B4-BE49-F238E27FC236}">
                <a16:creationId xmlns:a16="http://schemas.microsoft.com/office/drawing/2014/main" id="{63470221-7713-40BA-9D14-24B56E1425FA}"/>
              </a:ext>
            </a:extLst>
          </p:cNvPr>
          <p:cNvSpPr/>
          <p:nvPr/>
        </p:nvSpPr>
        <p:spPr bwMode="auto">
          <a:xfrm>
            <a:off x="3891059" y="2117946"/>
            <a:ext cx="34832" cy="224107"/>
          </a:xfrm>
          <a:custGeom>
            <a:avLst/>
            <a:gdLst>
              <a:gd name="T0" fmla="*/ 7 w 53"/>
              <a:gd name="T1" fmla="*/ 263 h 341"/>
              <a:gd name="T2" fmla="*/ 0 w 53"/>
              <a:gd name="T3" fmla="*/ 336 h 341"/>
              <a:gd name="T4" fmla="*/ 33 w 53"/>
              <a:gd name="T5" fmla="*/ 341 h 341"/>
              <a:gd name="T6" fmla="*/ 37 w 53"/>
              <a:gd name="T7" fmla="*/ 269 h 341"/>
              <a:gd name="T8" fmla="*/ 7 w 53"/>
              <a:gd name="T9" fmla="*/ 263 h 341"/>
              <a:gd name="T10" fmla="*/ 17 w 53"/>
              <a:gd name="T11" fmla="*/ 152 h 341"/>
              <a:gd name="T12" fmla="*/ 11 w 53"/>
              <a:gd name="T13" fmla="*/ 205 h 341"/>
              <a:gd name="T14" fmla="*/ 41 w 53"/>
              <a:gd name="T15" fmla="*/ 210 h 341"/>
              <a:gd name="T16" fmla="*/ 44 w 53"/>
              <a:gd name="T17" fmla="*/ 156 h 341"/>
              <a:gd name="T18" fmla="*/ 17 w 53"/>
              <a:gd name="T19" fmla="*/ 152 h 341"/>
              <a:gd name="T20" fmla="*/ 30 w 53"/>
              <a:gd name="T21" fmla="*/ 0 h 341"/>
              <a:gd name="T22" fmla="*/ 21 w 53"/>
              <a:gd name="T23" fmla="*/ 94 h 341"/>
              <a:gd name="T24" fmla="*/ 47 w 53"/>
              <a:gd name="T25" fmla="*/ 98 h 341"/>
              <a:gd name="T26" fmla="*/ 53 w 53"/>
              <a:gd name="T27" fmla="*/ 4 h 341"/>
              <a:gd name="T28" fmla="*/ 30 w 53"/>
              <a:gd name="T29" fmla="*/ 0 h 3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3" h="341">
                <a:moveTo>
                  <a:pt x="7" y="263"/>
                </a:moveTo>
                <a:lnTo>
                  <a:pt x="0" y="336"/>
                </a:lnTo>
                <a:lnTo>
                  <a:pt x="33" y="341"/>
                </a:lnTo>
                <a:lnTo>
                  <a:pt x="37" y="269"/>
                </a:lnTo>
                <a:lnTo>
                  <a:pt x="7" y="263"/>
                </a:lnTo>
                <a:close/>
                <a:moveTo>
                  <a:pt x="17" y="152"/>
                </a:moveTo>
                <a:lnTo>
                  <a:pt x="11" y="205"/>
                </a:lnTo>
                <a:lnTo>
                  <a:pt x="41" y="210"/>
                </a:lnTo>
                <a:lnTo>
                  <a:pt x="44" y="156"/>
                </a:lnTo>
                <a:lnTo>
                  <a:pt x="17" y="152"/>
                </a:lnTo>
                <a:close/>
                <a:moveTo>
                  <a:pt x="30" y="0"/>
                </a:moveTo>
                <a:lnTo>
                  <a:pt x="21" y="94"/>
                </a:lnTo>
                <a:lnTo>
                  <a:pt x="47" y="98"/>
                </a:lnTo>
                <a:lnTo>
                  <a:pt x="53" y="4"/>
                </a:lnTo>
                <a:lnTo>
                  <a:pt x="30" y="0"/>
                </a:lnTo>
                <a:close/>
              </a:path>
            </a:pathLst>
          </a:custGeom>
          <a:solidFill>
            <a:srgbClr val="393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19" name="iṩľiḍe">
            <a:extLst>
              <a:ext uri="{FF2B5EF4-FFF2-40B4-BE49-F238E27FC236}">
                <a16:creationId xmlns:a16="http://schemas.microsoft.com/office/drawing/2014/main" id="{877E5505-4730-4B0F-8AED-A80B96D2D2B1}"/>
              </a:ext>
            </a:extLst>
          </p:cNvPr>
          <p:cNvSpPr/>
          <p:nvPr/>
        </p:nvSpPr>
        <p:spPr bwMode="auto">
          <a:xfrm>
            <a:off x="3891059" y="2117946"/>
            <a:ext cx="34832" cy="224107"/>
          </a:xfrm>
          <a:custGeom>
            <a:avLst/>
            <a:gdLst>
              <a:gd name="T0" fmla="*/ 7 w 53"/>
              <a:gd name="T1" fmla="*/ 263 h 341"/>
              <a:gd name="T2" fmla="*/ 0 w 53"/>
              <a:gd name="T3" fmla="*/ 336 h 341"/>
              <a:gd name="T4" fmla="*/ 33 w 53"/>
              <a:gd name="T5" fmla="*/ 341 h 341"/>
              <a:gd name="T6" fmla="*/ 37 w 53"/>
              <a:gd name="T7" fmla="*/ 269 h 341"/>
              <a:gd name="T8" fmla="*/ 7 w 53"/>
              <a:gd name="T9" fmla="*/ 263 h 341"/>
              <a:gd name="T10" fmla="*/ 17 w 53"/>
              <a:gd name="T11" fmla="*/ 152 h 341"/>
              <a:gd name="T12" fmla="*/ 11 w 53"/>
              <a:gd name="T13" fmla="*/ 205 h 341"/>
              <a:gd name="T14" fmla="*/ 41 w 53"/>
              <a:gd name="T15" fmla="*/ 210 h 341"/>
              <a:gd name="T16" fmla="*/ 44 w 53"/>
              <a:gd name="T17" fmla="*/ 156 h 341"/>
              <a:gd name="T18" fmla="*/ 17 w 53"/>
              <a:gd name="T19" fmla="*/ 152 h 341"/>
              <a:gd name="T20" fmla="*/ 30 w 53"/>
              <a:gd name="T21" fmla="*/ 0 h 341"/>
              <a:gd name="T22" fmla="*/ 21 w 53"/>
              <a:gd name="T23" fmla="*/ 94 h 341"/>
              <a:gd name="T24" fmla="*/ 47 w 53"/>
              <a:gd name="T25" fmla="*/ 98 h 341"/>
              <a:gd name="T26" fmla="*/ 53 w 53"/>
              <a:gd name="T27" fmla="*/ 4 h 341"/>
              <a:gd name="T28" fmla="*/ 30 w 53"/>
              <a:gd name="T29" fmla="*/ 0 h 3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3" h="341">
                <a:moveTo>
                  <a:pt x="7" y="263"/>
                </a:moveTo>
                <a:lnTo>
                  <a:pt x="0" y="336"/>
                </a:lnTo>
                <a:lnTo>
                  <a:pt x="33" y="341"/>
                </a:lnTo>
                <a:lnTo>
                  <a:pt x="37" y="269"/>
                </a:lnTo>
                <a:lnTo>
                  <a:pt x="7" y="263"/>
                </a:lnTo>
                <a:moveTo>
                  <a:pt x="17" y="152"/>
                </a:moveTo>
                <a:lnTo>
                  <a:pt x="11" y="205"/>
                </a:lnTo>
                <a:lnTo>
                  <a:pt x="41" y="210"/>
                </a:lnTo>
                <a:lnTo>
                  <a:pt x="44" y="156"/>
                </a:lnTo>
                <a:lnTo>
                  <a:pt x="17" y="152"/>
                </a:lnTo>
                <a:moveTo>
                  <a:pt x="30" y="0"/>
                </a:moveTo>
                <a:lnTo>
                  <a:pt x="21" y="94"/>
                </a:lnTo>
                <a:lnTo>
                  <a:pt x="47" y="98"/>
                </a:lnTo>
                <a:lnTo>
                  <a:pt x="53" y="4"/>
                </a:lnTo>
                <a:lnTo>
                  <a:pt x="3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20" name="iŝḻïḍé">
            <a:extLst>
              <a:ext uri="{FF2B5EF4-FFF2-40B4-BE49-F238E27FC236}">
                <a16:creationId xmlns:a16="http://schemas.microsoft.com/office/drawing/2014/main" id="{A4595EE1-36AB-4DC6-B8BF-87530CAA530B}"/>
              </a:ext>
            </a:extLst>
          </p:cNvPr>
          <p:cNvSpPr/>
          <p:nvPr/>
        </p:nvSpPr>
        <p:spPr bwMode="auto">
          <a:xfrm>
            <a:off x="3917347" y="1972704"/>
            <a:ext cx="17745" cy="70321"/>
          </a:xfrm>
          <a:custGeom>
            <a:avLst/>
            <a:gdLst>
              <a:gd name="T0" fmla="*/ 10 w 27"/>
              <a:gd name="T1" fmla="*/ 0 h 107"/>
              <a:gd name="T2" fmla="*/ 0 w 27"/>
              <a:gd name="T3" fmla="*/ 102 h 107"/>
              <a:gd name="T4" fmla="*/ 20 w 27"/>
              <a:gd name="T5" fmla="*/ 107 h 107"/>
              <a:gd name="T6" fmla="*/ 27 w 27"/>
              <a:gd name="T7" fmla="*/ 3 h 107"/>
              <a:gd name="T8" fmla="*/ 10 w 27"/>
              <a:gd name="T9" fmla="*/ 0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" h="107">
                <a:moveTo>
                  <a:pt x="10" y="0"/>
                </a:moveTo>
                <a:lnTo>
                  <a:pt x="0" y="102"/>
                </a:lnTo>
                <a:lnTo>
                  <a:pt x="20" y="107"/>
                </a:lnTo>
                <a:lnTo>
                  <a:pt x="27" y="3"/>
                </a:lnTo>
                <a:lnTo>
                  <a:pt x="10" y="0"/>
                </a:lnTo>
                <a:close/>
              </a:path>
            </a:pathLst>
          </a:custGeom>
          <a:solidFill>
            <a:srgbClr val="393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21" name="iṧ1íḋê">
            <a:extLst>
              <a:ext uri="{FF2B5EF4-FFF2-40B4-BE49-F238E27FC236}">
                <a16:creationId xmlns:a16="http://schemas.microsoft.com/office/drawing/2014/main" id="{6FCF3FF0-A2DB-4DC2-A127-B2A5307E3194}"/>
              </a:ext>
            </a:extLst>
          </p:cNvPr>
          <p:cNvSpPr/>
          <p:nvPr/>
        </p:nvSpPr>
        <p:spPr bwMode="auto">
          <a:xfrm>
            <a:off x="3917347" y="1972704"/>
            <a:ext cx="17745" cy="70321"/>
          </a:xfrm>
          <a:custGeom>
            <a:avLst/>
            <a:gdLst>
              <a:gd name="T0" fmla="*/ 10 w 27"/>
              <a:gd name="T1" fmla="*/ 0 h 107"/>
              <a:gd name="T2" fmla="*/ 0 w 27"/>
              <a:gd name="T3" fmla="*/ 102 h 107"/>
              <a:gd name="T4" fmla="*/ 20 w 27"/>
              <a:gd name="T5" fmla="*/ 107 h 107"/>
              <a:gd name="T6" fmla="*/ 27 w 27"/>
              <a:gd name="T7" fmla="*/ 3 h 107"/>
              <a:gd name="T8" fmla="*/ 10 w 27"/>
              <a:gd name="T9" fmla="*/ 0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" h="107">
                <a:moveTo>
                  <a:pt x="10" y="0"/>
                </a:moveTo>
                <a:lnTo>
                  <a:pt x="0" y="102"/>
                </a:lnTo>
                <a:lnTo>
                  <a:pt x="20" y="107"/>
                </a:lnTo>
                <a:lnTo>
                  <a:pt x="27" y="3"/>
                </a:lnTo>
                <a:lnTo>
                  <a:pt x="1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22" name="îṩľiḍé">
            <a:extLst>
              <a:ext uri="{FF2B5EF4-FFF2-40B4-BE49-F238E27FC236}">
                <a16:creationId xmlns:a16="http://schemas.microsoft.com/office/drawing/2014/main" id="{21E0D6F4-260E-49EF-B909-D720ECA38446}"/>
              </a:ext>
            </a:extLst>
          </p:cNvPr>
          <p:cNvSpPr/>
          <p:nvPr/>
        </p:nvSpPr>
        <p:spPr bwMode="auto">
          <a:xfrm>
            <a:off x="3895660" y="2252673"/>
            <a:ext cx="22345" cy="42061"/>
          </a:xfrm>
          <a:custGeom>
            <a:avLst/>
            <a:gdLst>
              <a:gd name="T0" fmla="*/ 4 w 34"/>
              <a:gd name="T1" fmla="*/ 0 h 64"/>
              <a:gd name="T2" fmla="*/ 0 w 34"/>
              <a:gd name="T3" fmla="*/ 58 h 64"/>
              <a:gd name="T4" fmla="*/ 30 w 34"/>
              <a:gd name="T5" fmla="*/ 64 h 64"/>
              <a:gd name="T6" fmla="*/ 34 w 34"/>
              <a:gd name="T7" fmla="*/ 5 h 64"/>
              <a:gd name="T8" fmla="*/ 4 w 34"/>
              <a:gd name="T9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" h="64">
                <a:moveTo>
                  <a:pt x="4" y="0"/>
                </a:moveTo>
                <a:lnTo>
                  <a:pt x="0" y="58"/>
                </a:lnTo>
                <a:lnTo>
                  <a:pt x="30" y="64"/>
                </a:lnTo>
                <a:lnTo>
                  <a:pt x="34" y="5"/>
                </a:lnTo>
                <a:lnTo>
                  <a:pt x="4" y="0"/>
                </a:lnTo>
                <a:close/>
              </a:path>
            </a:pathLst>
          </a:custGeom>
          <a:solidFill>
            <a:srgbClr val="A2B2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23" name="îśḷïḑé">
            <a:extLst>
              <a:ext uri="{FF2B5EF4-FFF2-40B4-BE49-F238E27FC236}">
                <a16:creationId xmlns:a16="http://schemas.microsoft.com/office/drawing/2014/main" id="{587CD524-EB37-4888-B73A-4FFA19AB703D}"/>
              </a:ext>
            </a:extLst>
          </p:cNvPr>
          <p:cNvSpPr/>
          <p:nvPr/>
        </p:nvSpPr>
        <p:spPr bwMode="auto">
          <a:xfrm>
            <a:off x="3895660" y="2252673"/>
            <a:ext cx="22345" cy="42061"/>
          </a:xfrm>
          <a:custGeom>
            <a:avLst/>
            <a:gdLst>
              <a:gd name="T0" fmla="*/ 4 w 34"/>
              <a:gd name="T1" fmla="*/ 0 h 64"/>
              <a:gd name="T2" fmla="*/ 0 w 34"/>
              <a:gd name="T3" fmla="*/ 58 h 64"/>
              <a:gd name="T4" fmla="*/ 30 w 34"/>
              <a:gd name="T5" fmla="*/ 64 h 64"/>
              <a:gd name="T6" fmla="*/ 34 w 34"/>
              <a:gd name="T7" fmla="*/ 5 h 64"/>
              <a:gd name="T8" fmla="*/ 4 w 34"/>
              <a:gd name="T9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" h="64">
                <a:moveTo>
                  <a:pt x="4" y="0"/>
                </a:moveTo>
                <a:lnTo>
                  <a:pt x="0" y="58"/>
                </a:lnTo>
                <a:lnTo>
                  <a:pt x="30" y="64"/>
                </a:lnTo>
                <a:lnTo>
                  <a:pt x="34" y="5"/>
                </a:lnTo>
                <a:lnTo>
                  <a:pt x="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24" name="ïSḷîďé">
            <a:extLst>
              <a:ext uri="{FF2B5EF4-FFF2-40B4-BE49-F238E27FC236}">
                <a16:creationId xmlns:a16="http://schemas.microsoft.com/office/drawing/2014/main" id="{FB6BDBEB-5712-4144-BCF9-EBD6E0DF618C}"/>
              </a:ext>
            </a:extLst>
          </p:cNvPr>
          <p:cNvSpPr/>
          <p:nvPr/>
        </p:nvSpPr>
        <p:spPr bwMode="auto">
          <a:xfrm>
            <a:off x="3902231" y="2179723"/>
            <a:ext cx="19716" cy="40747"/>
          </a:xfrm>
          <a:custGeom>
            <a:avLst/>
            <a:gdLst>
              <a:gd name="T0" fmla="*/ 4 w 30"/>
              <a:gd name="T1" fmla="*/ 0 h 62"/>
              <a:gd name="T2" fmla="*/ 0 w 30"/>
              <a:gd name="T3" fmla="*/ 58 h 62"/>
              <a:gd name="T4" fmla="*/ 27 w 30"/>
              <a:gd name="T5" fmla="*/ 62 h 62"/>
              <a:gd name="T6" fmla="*/ 30 w 30"/>
              <a:gd name="T7" fmla="*/ 4 h 62"/>
              <a:gd name="T8" fmla="*/ 4 w 30"/>
              <a:gd name="T9" fmla="*/ 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" h="62">
                <a:moveTo>
                  <a:pt x="4" y="0"/>
                </a:moveTo>
                <a:lnTo>
                  <a:pt x="0" y="58"/>
                </a:lnTo>
                <a:lnTo>
                  <a:pt x="27" y="62"/>
                </a:lnTo>
                <a:lnTo>
                  <a:pt x="30" y="4"/>
                </a:lnTo>
                <a:lnTo>
                  <a:pt x="4" y="0"/>
                </a:lnTo>
                <a:close/>
              </a:path>
            </a:pathLst>
          </a:custGeom>
          <a:solidFill>
            <a:srgbClr val="A2B2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25" name="îṥḷïḋé">
            <a:extLst>
              <a:ext uri="{FF2B5EF4-FFF2-40B4-BE49-F238E27FC236}">
                <a16:creationId xmlns:a16="http://schemas.microsoft.com/office/drawing/2014/main" id="{0C0D1566-1A75-4CEC-8217-1D0A8EC0B69A}"/>
              </a:ext>
            </a:extLst>
          </p:cNvPr>
          <p:cNvSpPr/>
          <p:nvPr/>
        </p:nvSpPr>
        <p:spPr bwMode="auto">
          <a:xfrm>
            <a:off x="3902231" y="2179723"/>
            <a:ext cx="19716" cy="40747"/>
          </a:xfrm>
          <a:custGeom>
            <a:avLst/>
            <a:gdLst>
              <a:gd name="T0" fmla="*/ 4 w 30"/>
              <a:gd name="T1" fmla="*/ 0 h 62"/>
              <a:gd name="T2" fmla="*/ 0 w 30"/>
              <a:gd name="T3" fmla="*/ 58 h 62"/>
              <a:gd name="T4" fmla="*/ 27 w 30"/>
              <a:gd name="T5" fmla="*/ 62 h 62"/>
              <a:gd name="T6" fmla="*/ 30 w 30"/>
              <a:gd name="T7" fmla="*/ 4 h 62"/>
              <a:gd name="T8" fmla="*/ 4 w 30"/>
              <a:gd name="T9" fmla="*/ 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" h="62">
                <a:moveTo>
                  <a:pt x="4" y="0"/>
                </a:moveTo>
                <a:lnTo>
                  <a:pt x="0" y="58"/>
                </a:lnTo>
                <a:lnTo>
                  <a:pt x="27" y="62"/>
                </a:lnTo>
                <a:lnTo>
                  <a:pt x="30" y="4"/>
                </a:lnTo>
                <a:lnTo>
                  <a:pt x="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26" name="ï$ḷîďê">
            <a:extLst>
              <a:ext uri="{FF2B5EF4-FFF2-40B4-BE49-F238E27FC236}">
                <a16:creationId xmlns:a16="http://schemas.microsoft.com/office/drawing/2014/main" id="{DCC4D3FC-743D-490A-816D-4D89BE8A682A}"/>
              </a:ext>
            </a:extLst>
          </p:cNvPr>
          <p:cNvSpPr/>
          <p:nvPr/>
        </p:nvSpPr>
        <p:spPr bwMode="auto">
          <a:xfrm>
            <a:off x="1475178" y="1726253"/>
            <a:ext cx="168244" cy="1471480"/>
          </a:xfrm>
          <a:custGeom>
            <a:avLst/>
            <a:gdLst>
              <a:gd name="T0" fmla="*/ 30 w 256"/>
              <a:gd name="T1" fmla="*/ 1977 h 2239"/>
              <a:gd name="T2" fmla="*/ 0 w 256"/>
              <a:gd name="T3" fmla="*/ 2229 h 2239"/>
              <a:gd name="T4" fmla="*/ 101 w 256"/>
              <a:gd name="T5" fmla="*/ 2239 h 2239"/>
              <a:gd name="T6" fmla="*/ 84 w 256"/>
              <a:gd name="T7" fmla="*/ 2175 h 2239"/>
              <a:gd name="T8" fmla="*/ 65 w 256"/>
              <a:gd name="T9" fmla="*/ 2174 h 2239"/>
              <a:gd name="T10" fmla="*/ 70 w 256"/>
              <a:gd name="T11" fmla="*/ 2125 h 2239"/>
              <a:gd name="T12" fmla="*/ 30 w 256"/>
              <a:gd name="T13" fmla="*/ 1977 h 2239"/>
              <a:gd name="T14" fmla="*/ 256 w 256"/>
              <a:gd name="T15" fmla="*/ 0 h 2239"/>
              <a:gd name="T16" fmla="*/ 94 w 256"/>
              <a:gd name="T17" fmla="*/ 1419 h 2239"/>
              <a:gd name="T18" fmla="*/ 132 w 256"/>
              <a:gd name="T19" fmla="*/ 1409 h 2239"/>
              <a:gd name="T20" fmla="*/ 256 w 256"/>
              <a:gd name="T21" fmla="*/ 0 h 2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56" h="2239">
                <a:moveTo>
                  <a:pt x="30" y="1977"/>
                </a:moveTo>
                <a:lnTo>
                  <a:pt x="0" y="2229"/>
                </a:lnTo>
                <a:lnTo>
                  <a:pt x="101" y="2239"/>
                </a:lnTo>
                <a:lnTo>
                  <a:pt x="84" y="2175"/>
                </a:lnTo>
                <a:lnTo>
                  <a:pt x="65" y="2174"/>
                </a:lnTo>
                <a:lnTo>
                  <a:pt x="70" y="2125"/>
                </a:lnTo>
                <a:lnTo>
                  <a:pt x="30" y="1977"/>
                </a:lnTo>
                <a:close/>
                <a:moveTo>
                  <a:pt x="256" y="0"/>
                </a:moveTo>
                <a:lnTo>
                  <a:pt x="94" y="1419"/>
                </a:lnTo>
                <a:lnTo>
                  <a:pt x="132" y="1409"/>
                </a:lnTo>
                <a:lnTo>
                  <a:pt x="256" y="0"/>
                </a:lnTo>
                <a:close/>
              </a:path>
            </a:pathLst>
          </a:custGeom>
          <a:solidFill>
            <a:srgbClr val="A2B2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27" name="ïṩlídè">
            <a:extLst>
              <a:ext uri="{FF2B5EF4-FFF2-40B4-BE49-F238E27FC236}">
                <a16:creationId xmlns:a16="http://schemas.microsoft.com/office/drawing/2014/main" id="{1D183CAD-0FE5-4099-AF91-AAE55344BB5E}"/>
              </a:ext>
            </a:extLst>
          </p:cNvPr>
          <p:cNvSpPr/>
          <p:nvPr/>
        </p:nvSpPr>
        <p:spPr bwMode="auto">
          <a:xfrm>
            <a:off x="1475178" y="1726253"/>
            <a:ext cx="168244" cy="1471480"/>
          </a:xfrm>
          <a:custGeom>
            <a:avLst/>
            <a:gdLst>
              <a:gd name="T0" fmla="*/ 30 w 256"/>
              <a:gd name="T1" fmla="*/ 1977 h 2239"/>
              <a:gd name="T2" fmla="*/ 0 w 256"/>
              <a:gd name="T3" fmla="*/ 2229 h 2239"/>
              <a:gd name="T4" fmla="*/ 101 w 256"/>
              <a:gd name="T5" fmla="*/ 2239 h 2239"/>
              <a:gd name="T6" fmla="*/ 84 w 256"/>
              <a:gd name="T7" fmla="*/ 2175 h 2239"/>
              <a:gd name="T8" fmla="*/ 65 w 256"/>
              <a:gd name="T9" fmla="*/ 2174 h 2239"/>
              <a:gd name="T10" fmla="*/ 70 w 256"/>
              <a:gd name="T11" fmla="*/ 2125 h 2239"/>
              <a:gd name="T12" fmla="*/ 30 w 256"/>
              <a:gd name="T13" fmla="*/ 1977 h 2239"/>
              <a:gd name="T14" fmla="*/ 256 w 256"/>
              <a:gd name="T15" fmla="*/ 0 h 2239"/>
              <a:gd name="T16" fmla="*/ 94 w 256"/>
              <a:gd name="T17" fmla="*/ 1419 h 2239"/>
              <a:gd name="T18" fmla="*/ 132 w 256"/>
              <a:gd name="T19" fmla="*/ 1409 h 2239"/>
              <a:gd name="T20" fmla="*/ 256 w 256"/>
              <a:gd name="T21" fmla="*/ 0 h 2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56" h="2239">
                <a:moveTo>
                  <a:pt x="30" y="1977"/>
                </a:moveTo>
                <a:lnTo>
                  <a:pt x="0" y="2229"/>
                </a:lnTo>
                <a:lnTo>
                  <a:pt x="101" y="2239"/>
                </a:lnTo>
                <a:lnTo>
                  <a:pt x="84" y="2175"/>
                </a:lnTo>
                <a:lnTo>
                  <a:pt x="65" y="2174"/>
                </a:lnTo>
                <a:lnTo>
                  <a:pt x="70" y="2125"/>
                </a:lnTo>
                <a:lnTo>
                  <a:pt x="30" y="1977"/>
                </a:lnTo>
                <a:moveTo>
                  <a:pt x="256" y="0"/>
                </a:moveTo>
                <a:lnTo>
                  <a:pt x="94" y="1419"/>
                </a:lnTo>
                <a:lnTo>
                  <a:pt x="132" y="1409"/>
                </a:lnTo>
                <a:lnTo>
                  <a:pt x="25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28" name="ïš1îḑe">
            <a:extLst>
              <a:ext uri="{FF2B5EF4-FFF2-40B4-BE49-F238E27FC236}">
                <a16:creationId xmlns:a16="http://schemas.microsoft.com/office/drawing/2014/main" id="{B9AB7D5A-D7A6-4CC7-B3F3-1C0BCC0E90C1}"/>
              </a:ext>
            </a:extLst>
          </p:cNvPr>
          <p:cNvSpPr/>
          <p:nvPr/>
        </p:nvSpPr>
        <p:spPr bwMode="auto">
          <a:xfrm>
            <a:off x="1494894" y="2947995"/>
            <a:ext cx="77550" cy="252366"/>
          </a:xfrm>
          <a:custGeom>
            <a:avLst/>
            <a:gdLst>
              <a:gd name="T0" fmla="*/ 54 w 118"/>
              <a:gd name="T1" fmla="*/ 316 h 384"/>
              <a:gd name="T2" fmla="*/ 71 w 118"/>
              <a:gd name="T3" fmla="*/ 380 h 384"/>
              <a:gd name="T4" fmla="*/ 118 w 118"/>
              <a:gd name="T5" fmla="*/ 384 h 384"/>
              <a:gd name="T6" fmla="*/ 101 w 118"/>
              <a:gd name="T7" fmla="*/ 320 h 384"/>
              <a:gd name="T8" fmla="*/ 54 w 118"/>
              <a:gd name="T9" fmla="*/ 316 h 384"/>
              <a:gd name="T10" fmla="*/ 12 w 118"/>
              <a:gd name="T11" fmla="*/ 0 h 384"/>
              <a:gd name="T12" fmla="*/ 0 w 118"/>
              <a:gd name="T13" fmla="*/ 118 h 384"/>
              <a:gd name="T14" fmla="*/ 40 w 118"/>
              <a:gd name="T15" fmla="*/ 266 h 384"/>
              <a:gd name="T16" fmla="*/ 51 w 118"/>
              <a:gd name="T17" fmla="*/ 140 h 384"/>
              <a:gd name="T18" fmla="*/ 12 w 118"/>
              <a:gd name="T19" fmla="*/ 0 h 3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8" h="384">
                <a:moveTo>
                  <a:pt x="54" y="316"/>
                </a:moveTo>
                <a:lnTo>
                  <a:pt x="71" y="380"/>
                </a:lnTo>
                <a:lnTo>
                  <a:pt x="118" y="384"/>
                </a:lnTo>
                <a:lnTo>
                  <a:pt x="101" y="320"/>
                </a:lnTo>
                <a:lnTo>
                  <a:pt x="54" y="316"/>
                </a:lnTo>
                <a:close/>
                <a:moveTo>
                  <a:pt x="12" y="0"/>
                </a:moveTo>
                <a:lnTo>
                  <a:pt x="0" y="118"/>
                </a:lnTo>
                <a:lnTo>
                  <a:pt x="40" y="266"/>
                </a:lnTo>
                <a:lnTo>
                  <a:pt x="51" y="140"/>
                </a:lnTo>
                <a:lnTo>
                  <a:pt x="12" y="0"/>
                </a:lnTo>
                <a:close/>
              </a:path>
            </a:pathLst>
          </a:custGeom>
          <a:solidFill>
            <a:srgbClr val="677C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29" name="ís1idè">
            <a:extLst>
              <a:ext uri="{FF2B5EF4-FFF2-40B4-BE49-F238E27FC236}">
                <a16:creationId xmlns:a16="http://schemas.microsoft.com/office/drawing/2014/main" id="{1BCAAF29-C0F1-4CDE-A5B1-1954AD126B3D}"/>
              </a:ext>
            </a:extLst>
          </p:cNvPr>
          <p:cNvSpPr/>
          <p:nvPr/>
        </p:nvSpPr>
        <p:spPr bwMode="auto">
          <a:xfrm>
            <a:off x="1494894" y="2947995"/>
            <a:ext cx="77550" cy="252366"/>
          </a:xfrm>
          <a:custGeom>
            <a:avLst/>
            <a:gdLst>
              <a:gd name="T0" fmla="*/ 54 w 118"/>
              <a:gd name="T1" fmla="*/ 316 h 384"/>
              <a:gd name="T2" fmla="*/ 71 w 118"/>
              <a:gd name="T3" fmla="*/ 380 h 384"/>
              <a:gd name="T4" fmla="*/ 118 w 118"/>
              <a:gd name="T5" fmla="*/ 384 h 384"/>
              <a:gd name="T6" fmla="*/ 101 w 118"/>
              <a:gd name="T7" fmla="*/ 320 h 384"/>
              <a:gd name="T8" fmla="*/ 54 w 118"/>
              <a:gd name="T9" fmla="*/ 316 h 384"/>
              <a:gd name="T10" fmla="*/ 12 w 118"/>
              <a:gd name="T11" fmla="*/ 0 h 384"/>
              <a:gd name="T12" fmla="*/ 0 w 118"/>
              <a:gd name="T13" fmla="*/ 118 h 384"/>
              <a:gd name="T14" fmla="*/ 40 w 118"/>
              <a:gd name="T15" fmla="*/ 266 h 384"/>
              <a:gd name="T16" fmla="*/ 51 w 118"/>
              <a:gd name="T17" fmla="*/ 140 h 384"/>
              <a:gd name="T18" fmla="*/ 12 w 118"/>
              <a:gd name="T19" fmla="*/ 0 h 3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8" h="384">
                <a:moveTo>
                  <a:pt x="54" y="316"/>
                </a:moveTo>
                <a:lnTo>
                  <a:pt x="71" y="380"/>
                </a:lnTo>
                <a:lnTo>
                  <a:pt x="118" y="384"/>
                </a:lnTo>
                <a:lnTo>
                  <a:pt x="101" y="320"/>
                </a:lnTo>
                <a:lnTo>
                  <a:pt x="54" y="316"/>
                </a:lnTo>
                <a:moveTo>
                  <a:pt x="12" y="0"/>
                </a:moveTo>
                <a:lnTo>
                  <a:pt x="0" y="118"/>
                </a:lnTo>
                <a:lnTo>
                  <a:pt x="40" y="266"/>
                </a:lnTo>
                <a:lnTo>
                  <a:pt x="51" y="140"/>
                </a:lnTo>
                <a:lnTo>
                  <a:pt x="1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30" name="ïṡḻíḓê">
            <a:extLst>
              <a:ext uri="{FF2B5EF4-FFF2-40B4-BE49-F238E27FC236}">
                <a16:creationId xmlns:a16="http://schemas.microsoft.com/office/drawing/2014/main" id="{7A02EBF1-F152-4E53-BF37-0E911DC60C30}"/>
              </a:ext>
            </a:extLst>
          </p:cNvPr>
          <p:cNvSpPr/>
          <p:nvPr/>
        </p:nvSpPr>
        <p:spPr bwMode="auto">
          <a:xfrm>
            <a:off x="1502780" y="2652253"/>
            <a:ext cx="263539" cy="566509"/>
          </a:xfrm>
          <a:custGeom>
            <a:avLst/>
            <a:gdLst>
              <a:gd name="T0" fmla="*/ 89 w 401"/>
              <a:gd name="T1" fmla="*/ 770 h 862"/>
              <a:gd name="T2" fmla="*/ 106 w 401"/>
              <a:gd name="T3" fmla="*/ 834 h 862"/>
              <a:gd name="T4" fmla="*/ 401 w 401"/>
              <a:gd name="T5" fmla="*/ 862 h 862"/>
              <a:gd name="T6" fmla="*/ 393 w 401"/>
              <a:gd name="T7" fmla="*/ 797 h 862"/>
              <a:gd name="T8" fmla="*/ 89 w 401"/>
              <a:gd name="T9" fmla="*/ 770 h 862"/>
              <a:gd name="T10" fmla="*/ 90 w 401"/>
              <a:gd name="T11" fmla="*/ 0 h 862"/>
              <a:gd name="T12" fmla="*/ 52 w 401"/>
              <a:gd name="T13" fmla="*/ 10 h 862"/>
              <a:gd name="T14" fmla="*/ 0 w 401"/>
              <a:gd name="T15" fmla="*/ 450 h 862"/>
              <a:gd name="T16" fmla="*/ 39 w 401"/>
              <a:gd name="T17" fmla="*/ 590 h 862"/>
              <a:gd name="T18" fmla="*/ 90 w 401"/>
              <a:gd name="T19" fmla="*/ 0 h 8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01" h="862">
                <a:moveTo>
                  <a:pt x="89" y="770"/>
                </a:moveTo>
                <a:lnTo>
                  <a:pt x="106" y="834"/>
                </a:lnTo>
                <a:lnTo>
                  <a:pt x="401" y="862"/>
                </a:lnTo>
                <a:lnTo>
                  <a:pt x="393" y="797"/>
                </a:lnTo>
                <a:lnTo>
                  <a:pt x="89" y="770"/>
                </a:lnTo>
                <a:close/>
                <a:moveTo>
                  <a:pt x="90" y="0"/>
                </a:moveTo>
                <a:lnTo>
                  <a:pt x="52" y="10"/>
                </a:lnTo>
                <a:lnTo>
                  <a:pt x="0" y="450"/>
                </a:lnTo>
                <a:lnTo>
                  <a:pt x="39" y="590"/>
                </a:lnTo>
                <a:lnTo>
                  <a:pt x="90" y="0"/>
                </a:lnTo>
                <a:close/>
              </a:path>
            </a:pathLst>
          </a:custGeom>
          <a:solidFill>
            <a:srgbClr val="9CABC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31" name="iŝlïḋe">
            <a:extLst>
              <a:ext uri="{FF2B5EF4-FFF2-40B4-BE49-F238E27FC236}">
                <a16:creationId xmlns:a16="http://schemas.microsoft.com/office/drawing/2014/main" id="{8BB174FA-2557-4594-94B0-56CB13845444}"/>
              </a:ext>
            </a:extLst>
          </p:cNvPr>
          <p:cNvSpPr/>
          <p:nvPr/>
        </p:nvSpPr>
        <p:spPr bwMode="auto">
          <a:xfrm>
            <a:off x="1502780" y="2652253"/>
            <a:ext cx="263539" cy="566509"/>
          </a:xfrm>
          <a:custGeom>
            <a:avLst/>
            <a:gdLst>
              <a:gd name="T0" fmla="*/ 89 w 401"/>
              <a:gd name="T1" fmla="*/ 770 h 862"/>
              <a:gd name="T2" fmla="*/ 106 w 401"/>
              <a:gd name="T3" fmla="*/ 834 h 862"/>
              <a:gd name="T4" fmla="*/ 401 w 401"/>
              <a:gd name="T5" fmla="*/ 862 h 862"/>
              <a:gd name="T6" fmla="*/ 393 w 401"/>
              <a:gd name="T7" fmla="*/ 797 h 862"/>
              <a:gd name="T8" fmla="*/ 89 w 401"/>
              <a:gd name="T9" fmla="*/ 770 h 862"/>
              <a:gd name="T10" fmla="*/ 90 w 401"/>
              <a:gd name="T11" fmla="*/ 0 h 862"/>
              <a:gd name="T12" fmla="*/ 52 w 401"/>
              <a:gd name="T13" fmla="*/ 10 h 862"/>
              <a:gd name="T14" fmla="*/ 0 w 401"/>
              <a:gd name="T15" fmla="*/ 450 h 862"/>
              <a:gd name="T16" fmla="*/ 39 w 401"/>
              <a:gd name="T17" fmla="*/ 590 h 862"/>
              <a:gd name="T18" fmla="*/ 90 w 401"/>
              <a:gd name="T19" fmla="*/ 0 h 8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01" h="862">
                <a:moveTo>
                  <a:pt x="89" y="770"/>
                </a:moveTo>
                <a:lnTo>
                  <a:pt x="106" y="834"/>
                </a:lnTo>
                <a:lnTo>
                  <a:pt x="401" y="862"/>
                </a:lnTo>
                <a:lnTo>
                  <a:pt x="393" y="797"/>
                </a:lnTo>
                <a:lnTo>
                  <a:pt x="89" y="770"/>
                </a:lnTo>
                <a:moveTo>
                  <a:pt x="90" y="0"/>
                </a:moveTo>
                <a:lnTo>
                  <a:pt x="52" y="10"/>
                </a:lnTo>
                <a:lnTo>
                  <a:pt x="0" y="450"/>
                </a:lnTo>
                <a:lnTo>
                  <a:pt x="39" y="590"/>
                </a:lnTo>
                <a:lnTo>
                  <a:pt x="9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32" name="ïšľïde">
            <a:extLst>
              <a:ext uri="{FF2B5EF4-FFF2-40B4-BE49-F238E27FC236}">
                <a16:creationId xmlns:a16="http://schemas.microsoft.com/office/drawing/2014/main" id="{70ACB4C4-B8D7-458E-B0CC-CD25AE22B99C}"/>
              </a:ext>
            </a:extLst>
          </p:cNvPr>
          <p:cNvSpPr/>
          <p:nvPr/>
        </p:nvSpPr>
        <p:spPr bwMode="auto">
          <a:xfrm>
            <a:off x="1517896" y="1485716"/>
            <a:ext cx="2430340" cy="1869745"/>
          </a:xfrm>
          <a:custGeom>
            <a:avLst/>
            <a:gdLst>
              <a:gd name="T0" fmla="*/ 0 w 3698"/>
              <a:gd name="T1" fmla="*/ 2540 h 2845"/>
              <a:gd name="T2" fmla="*/ 224 w 3698"/>
              <a:gd name="T3" fmla="*/ 0 h 2845"/>
              <a:gd name="T4" fmla="*/ 3698 w 3698"/>
              <a:gd name="T5" fmla="*/ 305 h 2845"/>
              <a:gd name="T6" fmla="*/ 3475 w 3698"/>
              <a:gd name="T7" fmla="*/ 2845 h 2845"/>
              <a:gd name="T8" fmla="*/ 0 w 3698"/>
              <a:gd name="T9" fmla="*/ 2540 h 28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98" h="2845">
                <a:moveTo>
                  <a:pt x="0" y="2540"/>
                </a:moveTo>
                <a:lnTo>
                  <a:pt x="224" y="0"/>
                </a:lnTo>
                <a:lnTo>
                  <a:pt x="3698" y="305"/>
                </a:lnTo>
                <a:lnTo>
                  <a:pt x="3475" y="2845"/>
                </a:lnTo>
                <a:lnTo>
                  <a:pt x="0" y="2540"/>
                </a:lnTo>
                <a:close/>
              </a:path>
            </a:pathLst>
          </a:custGeom>
          <a:solidFill>
            <a:srgbClr val="F7F7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33" name="íṡḻíḓê">
            <a:extLst>
              <a:ext uri="{FF2B5EF4-FFF2-40B4-BE49-F238E27FC236}">
                <a16:creationId xmlns:a16="http://schemas.microsoft.com/office/drawing/2014/main" id="{0FF438E2-67A2-45F6-BE2B-6FC122D2F0B2}"/>
              </a:ext>
            </a:extLst>
          </p:cNvPr>
          <p:cNvSpPr/>
          <p:nvPr/>
        </p:nvSpPr>
        <p:spPr bwMode="auto">
          <a:xfrm>
            <a:off x="1517896" y="1485716"/>
            <a:ext cx="2430340" cy="1869745"/>
          </a:xfrm>
          <a:custGeom>
            <a:avLst/>
            <a:gdLst>
              <a:gd name="T0" fmla="*/ 0 w 3698"/>
              <a:gd name="T1" fmla="*/ 2540 h 2845"/>
              <a:gd name="T2" fmla="*/ 224 w 3698"/>
              <a:gd name="T3" fmla="*/ 0 h 2845"/>
              <a:gd name="T4" fmla="*/ 3698 w 3698"/>
              <a:gd name="T5" fmla="*/ 305 h 2845"/>
              <a:gd name="T6" fmla="*/ 3475 w 3698"/>
              <a:gd name="T7" fmla="*/ 2845 h 2845"/>
              <a:gd name="T8" fmla="*/ 0 w 3698"/>
              <a:gd name="T9" fmla="*/ 2540 h 28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98" h="2845">
                <a:moveTo>
                  <a:pt x="0" y="2540"/>
                </a:moveTo>
                <a:lnTo>
                  <a:pt x="224" y="0"/>
                </a:lnTo>
                <a:lnTo>
                  <a:pt x="3698" y="305"/>
                </a:lnTo>
                <a:lnTo>
                  <a:pt x="3475" y="2845"/>
                </a:lnTo>
                <a:lnTo>
                  <a:pt x="0" y="254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34" name="îṧḻîḑe">
            <a:extLst>
              <a:ext uri="{FF2B5EF4-FFF2-40B4-BE49-F238E27FC236}">
                <a16:creationId xmlns:a16="http://schemas.microsoft.com/office/drawing/2014/main" id="{4DC6F863-5705-443C-BB41-EA8E99C03CE8}"/>
              </a:ext>
            </a:extLst>
          </p:cNvPr>
          <p:cNvSpPr/>
          <p:nvPr/>
        </p:nvSpPr>
        <p:spPr bwMode="auto">
          <a:xfrm>
            <a:off x="2887509" y="1741369"/>
            <a:ext cx="801132" cy="115011"/>
          </a:xfrm>
          <a:custGeom>
            <a:avLst/>
            <a:gdLst>
              <a:gd name="T0" fmla="*/ 1213 w 1219"/>
              <a:gd name="T1" fmla="*/ 175 h 175"/>
              <a:gd name="T2" fmla="*/ 0 w 1219"/>
              <a:gd name="T3" fmla="*/ 70 h 175"/>
              <a:gd name="T4" fmla="*/ 6 w 1219"/>
              <a:gd name="T5" fmla="*/ 0 h 175"/>
              <a:gd name="T6" fmla="*/ 1219 w 1219"/>
              <a:gd name="T7" fmla="*/ 107 h 175"/>
              <a:gd name="T8" fmla="*/ 1213 w 1219"/>
              <a:gd name="T9" fmla="*/ 175 h 1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19" h="175">
                <a:moveTo>
                  <a:pt x="1213" y="175"/>
                </a:moveTo>
                <a:lnTo>
                  <a:pt x="0" y="70"/>
                </a:lnTo>
                <a:lnTo>
                  <a:pt x="6" y="0"/>
                </a:lnTo>
                <a:lnTo>
                  <a:pt x="1219" y="107"/>
                </a:lnTo>
                <a:lnTo>
                  <a:pt x="1213" y="175"/>
                </a:lnTo>
                <a:close/>
              </a:path>
            </a:pathLst>
          </a:custGeom>
          <a:solidFill>
            <a:srgbClr val="5A5A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35" name="îŝ1íḓé">
            <a:extLst>
              <a:ext uri="{FF2B5EF4-FFF2-40B4-BE49-F238E27FC236}">
                <a16:creationId xmlns:a16="http://schemas.microsoft.com/office/drawing/2014/main" id="{05B00E73-9BC1-4EDD-B8E4-BA926C47268C}"/>
              </a:ext>
            </a:extLst>
          </p:cNvPr>
          <p:cNvSpPr/>
          <p:nvPr/>
        </p:nvSpPr>
        <p:spPr bwMode="auto">
          <a:xfrm>
            <a:off x="3000548" y="1856379"/>
            <a:ext cx="678234" cy="81493"/>
          </a:xfrm>
          <a:custGeom>
            <a:avLst/>
            <a:gdLst>
              <a:gd name="T0" fmla="*/ 1030 w 1032"/>
              <a:gd name="T1" fmla="*/ 124 h 124"/>
              <a:gd name="T2" fmla="*/ 0 w 1032"/>
              <a:gd name="T3" fmla="*/ 34 h 124"/>
              <a:gd name="T4" fmla="*/ 2 w 1032"/>
              <a:gd name="T5" fmla="*/ 0 h 124"/>
              <a:gd name="T6" fmla="*/ 1032 w 1032"/>
              <a:gd name="T7" fmla="*/ 90 h 124"/>
              <a:gd name="T8" fmla="*/ 1030 w 1032"/>
              <a:gd name="T9" fmla="*/ 12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2" h="124">
                <a:moveTo>
                  <a:pt x="1030" y="124"/>
                </a:moveTo>
                <a:lnTo>
                  <a:pt x="0" y="34"/>
                </a:lnTo>
                <a:lnTo>
                  <a:pt x="2" y="0"/>
                </a:lnTo>
                <a:lnTo>
                  <a:pt x="1032" y="90"/>
                </a:lnTo>
                <a:lnTo>
                  <a:pt x="1030" y="124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36" name="iṡḷíḍè">
            <a:extLst>
              <a:ext uri="{FF2B5EF4-FFF2-40B4-BE49-F238E27FC236}">
                <a16:creationId xmlns:a16="http://schemas.microsoft.com/office/drawing/2014/main" id="{28B0B94E-09EC-4529-84B7-829A6DCE41CE}"/>
              </a:ext>
            </a:extLst>
          </p:cNvPr>
          <p:cNvSpPr/>
          <p:nvPr/>
        </p:nvSpPr>
        <p:spPr bwMode="auto">
          <a:xfrm>
            <a:off x="2874365" y="1910927"/>
            <a:ext cx="799160" cy="91351"/>
          </a:xfrm>
          <a:custGeom>
            <a:avLst/>
            <a:gdLst>
              <a:gd name="T0" fmla="*/ 1213 w 1216"/>
              <a:gd name="T1" fmla="*/ 139 h 139"/>
              <a:gd name="T2" fmla="*/ 0 w 1216"/>
              <a:gd name="T3" fmla="*/ 34 h 139"/>
              <a:gd name="T4" fmla="*/ 3 w 1216"/>
              <a:gd name="T5" fmla="*/ 0 h 139"/>
              <a:gd name="T6" fmla="*/ 1216 w 1216"/>
              <a:gd name="T7" fmla="*/ 105 h 139"/>
              <a:gd name="T8" fmla="*/ 1213 w 1216"/>
              <a:gd name="T9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16" h="139">
                <a:moveTo>
                  <a:pt x="1213" y="139"/>
                </a:moveTo>
                <a:lnTo>
                  <a:pt x="0" y="34"/>
                </a:lnTo>
                <a:lnTo>
                  <a:pt x="3" y="0"/>
                </a:lnTo>
                <a:lnTo>
                  <a:pt x="1216" y="105"/>
                </a:lnTo>
                <a:lnTo>
                  <a:pt x="1213" y="139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37" name="isḷïḓê">
            <a:extLst>
              <a:ext uri="{FF2B5EF4-FFF2-40B4-BE49-F238E27FC236}">
                <a16:creationId xmlns:a16="http://schemas.microsoft.com/office/drawing/2014/main" id="{988C5313-4605-47A1-9443-917AA6521C93}"/>
              </a:ext>
            </a:extLst>
          </p:cNvPr>
          <p:cNvSpPr/>
          <p:nvPr/>
        </p:nvSpPr>
        <p:spPr bwMode="auto">
          <a:xfrm>
            <a:off x="2869107" y="1975333"/>
            <a:ext cx="798503" cy="92009"/>
          </a:xfrm>
          <a:custGeom>
            <a:avLst/>
            <a:gdLst>
              <a:gd name="T0" fmla="*/ 1212 w 1215"/>
              <a:gd name="T1" fmla="*/ 140 h 140"/>
              <a:gd name="T2" fmla="*/ 0 w 1215"/>
              <a:gd name="T3" fmla="*/ 33 h 140"/>
              <a:gd name="T4" fmla="*/ 3 w 1215"/>
              <a:gd name="T5" fmla="*/ 0 h 140"/>
              <a:gd name="T6" fmla="*/ 1215 w 1215"/>
              <a:gd name="T7" fmla="*/ 105 h 140"/>
              <a:gd name="T8" fmla="*/ 1212 w 1215"/>
              <a:gd name="T9" fmla="*/ 14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15" h="140">
                <a:moveTo>
                  <a:pt x="1212" y="140"/>
                </a:moveTo>
                <a:lnTo>
                  <a:pt x="0" y="33"/>
                </a:lnTo>
                <a:lnTo>
                  <a:pt x="3" y="0"/>
                </a:lnTo>
                <a:lnTo>
                  <a:pt x="1215" y="105"/>
                </a:lnTo>
                <a:lnTo>
                  <a:pt x="1212" y="140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38" name="îṥ1ïďé">
            <a:extLst>
              <a:ext uri="{FF2B5EF4-FFF2-40B4-BE49-F238E27FC236}">
                <a16:creationId xmlns:a16="http://schemas.microsoft.com/office/drawing/2014/main" id="{D343EAAD-46EF-4D2F-9428-FC22C4BF6BE3}"/>
              </a:ext>
            </a:extLst>
          </p:cNvPr>
          <p:cNvSpPr/>
          <p:nvPr/>
        </p:nvSpPr>
        <p:spPr bwMode="auto">
          <a:xfrm>
            <a:off x="2863192" y="2039081"/>
            <a:ext cx="799160" cy="92666"/>
          </a:xfrm>
          <a:custGeom>
            <a:avLst/>
            <a:gdLst>
              <a:gd name="T0" fmla="*/ 1213 w 1216"/>
              <a:gd name="T1" fmla="*/ 141 h 141"/>
              <a:gd name="T2" fmla="*/ 0 w 1216"/>
              <a:gd name="T3" fmla="*/ 34 h 141"/>
              <a:gd name="T4" fmla="*/ 3 w 1216"/>
              <a:gd name="T5" fmla="*/ 0 h 141"/>
              <a:gd name="T6" fmla="*/ 1216 w 1216"/>
              <a:gd name="T7" fmla="*/ 107 h 141"/>
              <a:gd name="T8" fmla="*/ 1213 w 1216"/>
              <a:gd name="T9" fmla="*/ 141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16" h="141">
                <a:moveTo>
                  <a:pt x="1213" y="141"/>
                </a:moveTo>
                <a:lnTo>
                  <a:pt x="0" y="34"/>
                </a:lnTo>
                <a:lnTo>
                  <a:pt x="3" y="0"/>
                </a:lnTo>
                <a:lnTo>
                  <a:pt x="1216" y="107"/>
                </a:lnTo>
                <a:lnTo>
                  <a:pt x="1213" y="141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39" name="îṩļïďê">
            <a:extLst>
              <a:ext uri="{FF2B5EF4-FFF2-40B4-BE49-F238E27FC236}">
                <a16:creationId xmlns:a16="http://schemas.microsoft.com/office/drawing/2014/main" id="{55C641C9-3C74-4824-BA54-1426C6C3FCB5}"/>
              </a:ext>
            </a:extLst>
          </p:cNvPr>
          <p:cNvSpPr/>
          <p:nvPr/>
        </p:nvSpPr>
        <p:spPr bwMode="auto">
          <a:xfrm>
            <a:off x="2863192" y="2039081"/>
            <a:ext cx="799160" cy="92666"/>
          </a:xfrm>
          <a:custGeom>
            <a:avLst/>
            <a:gdLst>
              <a:gd name="T0" fmla="*/ 1213 w 1216"/>
              <a:gd name="T1" fmla="*/ 141 h 141"/>
              <a:gd name="T2" fmla="*/ 0 w 1216"/>
              <a:gd name="T3" fmla="*/ 34 h 141"/>
              <a:gd name="T4" fmla="*/ 3 w 1216"/>
              <a:gd name="T5" fmla="*/ 0 h 141"/>
              <a:gd name="T6" fmla="*/ 1216 w 1216"/>
              <a:gd name="T7" fmla="*/ 107 h 141"/>
              <a:gd name="T8" fmla="*/ 1213 w 1216"/>
              <a:gd name="T9" fmla="*/ 141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16" h="141">
                <a:moveTo>
                  <a:pt x="1213" y="141"/>
                </a:moveTo>
                <a:lnTo>
                  <a:pt x="0" y="34"/>
                </a:lnTo>
                <a:lnTo>
                  <a:pt x="3" y="0"/>
                </a:lnTo>
                <a:lnTo>
                  <a:pt x="1216" y="107"/>
                </a:lnTo>
                <a:lnTo>
                  <a:pt x="1213" y="14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40" name="ïṡ1iḋè">
            <a:extLst>
              <a:ext uri="{FF2B5EF4-FFF2-40B4-BE49-F238E27FC236}">
                <a16:creationId xmlns:a16="http://schemas.microsoft.com/office/drawing/2014/main" id="{C7F93FDC-CD30-46EB-BEE2-CFB9F8851E3D}"/>
              </a:ext>
            </a:extLst>
          </p:cNvPr>
          <p:cNvSpPr/>
          <p:nvPr/>
        </p:nvSpPr>
        <p:spPr bwMode="auto">
          <a:xfrm>
            <a:off x="2857934" y="2103488"/>
            <a:ext cx="798503" cy="92666"/>
          </a:xfrm>
          <a:custGeom>
            <a:avLst/>
            <a:gdLst>
              <a:gd name="T0" fmla="*/ 1212 w 1215"/>
              <a:gd name="T1" fmla="*/ 141 h 141"/>
              <a:gd name="T2" fmla="*/ 0 w 1215"/>
              <a:gd name="T3" fmla="*/ 34 h 141"/>
              <a:gd name="T4" fmla="*/ 3 w 1215"/>
              <a:gd name="T5" fmla="*/ 0 h 141"/>
              <a:gd name="T6" fmla="*/ 1215 w 1215"/>
              <a:gd name="T7" fmla="*/ 107 h 141"/>
              <a:gd name="T8" fmla="*/ 1212 w 1215"/>
              <a:gd name="T9" fmla="*/ 141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15" h="141">
                <a:moveTo>
                  <a:pt x="1212" y="141"/>
                </a:moveTo>
                <a:lnTo>
                  <a:pt x="0" y="34"/>
                </a:lnTo>
                <a:lnTo>
                  <a:pt x="3" y="0"/>
                </a:lnTo>
                <a:lnTo>
                  <a:pt x="1215" y="107"/>
                </a:lnTo>
                <a:lnTo>
                  <a:pt x="1212" y="141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41" name="iṣ1ïḓé">
            <a:extLst>
              <a:ext uri="{FF2B5EF4-FFF2-40B4-BE49-F238E27FC236}">
                <a16:creationId xmlns:a16="http://schemas.microsoft.com/office/drawing/2014/main" id="{D3AF314A-48DB-4567-B7C2-51101804BD11}"/>
              </a:ext>
            </a:extLst>
          </p:cNvPr>
          <p:cNvSpPr/>
          <p:nvPr/>
        </p:nvSpPr>
        <p:spPr bwMode="auto">
          <a:xfrm>
            <a:off x="2857934" y="2103488"/>
            <a:ext cx="798503" cy="92666"/>
          </a:xfrm>
          <a:custGeom>
            <a:avLst/>
            <a:gdLst>
              <a:gd name="T0" fmla="*/ 1212 w 1215"/>
              <a:gd name="T1" fmla="*/ 141 h 141"/>
              <a:gd name="T2" fmla="*/ 0 w 1215"/>
              <a:gd name="T3" fmla="*/ 34 h 141"/>
              <a:gd name="T4" fmla="*/ 3 w 1215"/>
              <a:gd name="T5" fmla="*/ 0 h 141"/>
              <a:gd name="T6" fmla="*/ 1215 w 1215"/>
              <a:gd name="T7" fmla="*/ 107 h 141"/>
              <a:gd name="T8" fmla="*/ 1212 w 1215"/>
              <a:gd name="T9" fmla="*/ 141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15" h="141">
                <a:moveTo>
                  <a:pt x="1212" y="141"/>
                </a:moveTo>
                <a:lnTo>
                  <a:pt x="0" y="34"/>
                </a:lnTo>
                <a:lnTo>
                  <a:pt x="3" y="0"/>
                </a:lnTo>
                <a:lnTo>
                  <a:pt x="1215" y="107"/>
                </a:lnTo>
                <a:lnTo>
                  <a:pt x="1212" y="14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42" name="íšḻîḍé">
            <a:extLst>
              <a:ext uri="{FF2B5EF4-FFF2-40B4-BE49-F238E27FC236}">
                <a16:creationId xmlns:a16="http://schemas.microsoft.com/office/drawing/2014/main" id="{7CDA479D-9D03-44D5-A4BB-F4AD46BB17D2}"/>
              </a:ext>
            </a:extLst>
          </p:cNvPr>
          <p:cNvSpPr/>
          <p:nvPr/>
        </p:nvSpPr>
        <p:spPr bwMode="auto">
          <a:xfrm>
            <a:off x="2851363" y="2171837"/>
            <a:ext cx="799817" cy="92009"/>
          </a:xfrm>
          <a:custGeom>
            <a:avLst/>
            <a:gdLst>
              <a:gd name="T0" fmla="*/ 1214 w 1217"/>
              <a:gd name="T1" fmla="*/ 140 h 140"/>
              <a:gd name="T2" fmla="*/ 0 w 1217"/>
              <a:gd name="T3" fmla="*/ 34 h 140"/>
              <a:gd name="T4" fmla="*/ 4 w 1217"/>
              <a:gd name="T5" fmla="*/ 0 h 140"/>
              <a:gd name="T6" fmla="*/ 1217 w 1217"/>
              <a:gd name="T7" fmla="*/ 106 h 140"/>
              <a:gd name="T8" fmla="*/ 1214 w 1217"/>
              <a:gd name="T9" fmla="*/ 14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17" h="140">
                <a:moveTo>
                  <a:pt x="1214" y="140"/>
                </a:moveTo>
                <a:lnTo>
                  <a:pt x="0" y="34"/>
                </a:lnTo>
                <a:lnTo>
                  <a:pt x="4" y="0"/>
                </a:lnTo>
                <a:lnTo>
                  <a:pt x="1217" y="106"/>
                </a:lnTo>
                <a:lnTo>
                  <a:pt x="1214" y="140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43" name="íṥ1ide">
            <a:extLst>
              <a:ext uri="{FF2B5EF4-FFF2-40B4-BE49-F238E27FC236}">
                <a16:creationId xmlns:a16="http://schemas.microsoft.com/office/drawing/2014/main" id="{A1AF9E74-6974-494A-BE17-4892FC814EB1}"/>
              </a:ext>
            </a:extLst>
          </p:cNvPr>
          <p:cNvSpPr/>
          <p:nvPr/>
        </p:nvSpPr>
        <p:spPr bwMode="auto">
          <a:xfrm>
            <a:off x="2851363" y="2171837"/>
            <a:ext cx="799817" cy="92009"/>
          </a:xfrm>
          <a:custGeom>
            <a:avLst/>
            <a:gdLst>
              <a:gd name="T0" fmla="*/ 1214 w 1217"/>
              <a:gd name="T1" fmla="*/ 140 h 140"/>
              <a:gd name="T2" fmla="*/ 0 w 1217"/>
              <a:gd name="T3" fmla="*/ 34 h 140"/>
              <a:gd name="T4" fmla="*/ 4 w 1217"/>
              <a:gd name="T5" fmla="*/ 0 h 140"/>
              <a:gd name="T6" fmla="*/ 1217 w 1217"/>
              <a:gd name="T7" fmla="*/ 106 h 140"/>
              <a:gd name="T8" fmla="*/ 1214 w 1217"/>
              <a:gd name="T9" fmla="*/ 14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17" h="140">
                <a:moveTo>
                  <a:pt x="1214" y="140"/>
                </a:moveTo>
                <a:lnTo>
                  <a:pt x="0" y="34"/>
                </a:lnTo>
                <a:lnTo>
                  <a:pt x="4" y="0"/>
                </a:lnTo>
                <a:lnTo>
                  <a:pt x="1217" y="106"/>
                </a:lnTo>
                <a:lnTo>
                  <a:pt x="1214" y="14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44" name="iṣḻíḓè">
            <a:extLst>
              <a:ext uri="{FF2B5EF4-FFF2-40B4-BE49-F238E27FC236}">
                <a16:creationId xmlns:a16="http://schemas.microsoft.com/office/drawing/2014/main" id="{59ED9CBA-A277-4D9E-82F7-7011BB7F844A}"/>
              </a:ext>
            </a:extLst>
          </p:cNvPr>
          <p:cNvSpPr/>
          <p:nvPr/>
        </p:nvSpPr>
        <p:spPr bwMode="auto">
          <a:xfrm>
            <a:off x="2845447" y="2236243"/>
            <a:ext cx="799817" cy="92009"/>
          </a:xfrm>
          <a:custGeom>
            <a:avLst/>
            <a:gdLst>
              <a:gd name="T0" fmla="*/ 1214 w 1217"/>
              <a:gd name="T1" fmla="*/ 140 h 140"/>
              <a:gd name="T2" fmla="*/ 0 w 1217"/>
              <a:gd name="T3" fmla="*/ 35 h 140"/>
              <a:gd name="T4" fmla="*/ 3 w 1217"/>
              <a:gd name="T5" fmla="*/ 0 h 140"/>
              <a:gd name="T6" fmla="*/ 1217 w 1217"/>
              <a:gd name="T7" fmla="*/ 106 h 140"/>
              <a:gd name="T8" fmla="*/ 1214 w 1217"/>
              <a:gd name="T9" fmla="*/ 14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17" h="140">
                <a:moveTo>
                  <a:pt x="1214" y="140"/>
                </a:moveTo>
                <a:lnTo>
                  <a:pt x="0" y="35"/>
                </a:lnTo>
                <a:lnTo>
                  <a:pt x="3" y="0"/>
                </a:lnTo>
                <a:lnTo>
                  <a:pt x="1217" y="106"/>
                </a:lnTo>
                <a:lnTo>
                  <a:pt x="1214" y="140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45" name="ïSľîḑe">
            <a:extLst>
              <a:ext uri="{FF2B5EF4-FFF2-40B4-BE49-F238E27FC236}">
                <a16:creationId xmlns:a16="http://schemas.microsoft.com/office/drawing/2014/main" id="{FD612184-92FE-469F-9805-4B2D704CEFF4}"/>
              </a:ext>
            </a:extLst>
          </p:cNvPr>
          <p:cNvSpPr/>
          <p:nvPr/>
        </p:nvSpPr>
        <p:spPr bwMode="auto">
          <a:xfrm>
            <a:off x="2845447" y="2236243"/>
            <a:ext cx="799817" cy="92009"/>
          </a:xfrm>
          <a:custGeom>
            <a:avLst/>
            <a:gdLst>
              <a:gd name="T0" fmla="*/ 1214 w 1217"/>
              <a:gd name="T1" fmla="*/ 140 h 140"/>
              <a:gd name="T2" fmla="*/ 0 w 1217"/>
              <a:gd name="T3" fmla="*/ 35 h 140"/>
              <a:gd name="T4" fmla="*/ 3 w 1217"/>
              <a:gd name="T5" fmla="*/ 0 h 140"/>
              <a:gd name="T6" fmla="*/ 1217 w 1217"/>
              <a:gd name="T7" fmla="*/ 106 h 140"/>
              <a:gd name="T8" fmla="*/ 1214 w 1217"/>
              <a:gd name="T9" fmla="*/ 14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17" h="140">
                <a:moveTo>
                  <a:pt x="1214" y="140"/>
                </a:moveTo>
                <a:lnTo>
                  <a:pt x="0" y="35"/>
                </a:lnTo>
                <a:lnTo>
                  <a:pt x="3" y="0"/>
                </a:lnTo>
                <a:lnTo>
                  <a:pt x="1217" y="106"/>
                </a:lnTo>
                <a:lnTo>
                  <a:pt x="1214" y="14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46" name="íşḻiďe">
            <a:extLst>
              <a:ext uri="{FF2B5EF4-FFF2-40B4-BE49-F238E27FC236}">
                <a16:creationId xmlns:a16="http://schemas.microsoft.com/office/drawing/2014/main" id="{109E8552-C741-4277-B0FC-6586754692A9}"/>
              </a:ext>
            </a:extLst>
          </p:cNvPr>
          <p:cNvSpPr/>
          <p:nvPr/>
        </p:nvSpPr>
        <p:spPr bwMode="auto">
          <a:xfrm>
            <a:off x="2840190" y="2301306"/>
            <a:ext cx="594112" cy="73607"/>
          </a:xfrm>
          <a:custGeom>
            <a:avLst/>
            <a:gdLst>
              <a:gd name="T0" fmla="*/ 901 w 904"/>
              <a:gd name="T1" fmla="*/ 112 h 112"/>
              <a:gd name="T2" fmla="*/ 0 w 904"/>
              <a:gd name="T3" fmla="*/ 34 h 112"/>
              <a:gd name="T4" fmla="*/ 3 w 904"/>
              <a:gd name="T5" fmla="*/ 0 h 112"/>
              <a:gd name="T6" fmla="*/ 904 w 904"/>
              <a:gd name="T7" fmla="*/ 78 h 112"/>
              <a:gd name="T8" fmla="*/ 901 w 904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04" h="112">
                <a:moveTo>
                  <a:pt x="901" y="112"/>
                </a:moveTo>
                <a:lnTo>
                  <a:pt x="0" y="34"/>
                </a:lnTo>
                <a:lnTo>
                  <a:pt x="3" y="0"/>
                </a:lnTo>
                <a:lnTo>
                  <a:pt x="904" y="78"/>
                </a:lnTo>
                <a:lnTo>
                  <a:pt x="901" y="112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47" name="îṧḷíḑe">
            <a:extLst>
              <a:ext uri="{FF2B5EF4-FFF2-40B4-BE49-F238E27FC236}">
                <a16:creationId xmlns:a16="http://schemas.microsoft.com/office/drawing/2014/main" id="{68B03A9B-3BF8-478C-A58F-4BD05F7A4F7F}"/>
              </a:ext>
            </a:extLst>
          </p:cNvPr>
          <p:cNvSpPr/>
          <p:nvPr/>
        </p:nvSpPr>
        <p:spPr bwMode="auto">
          <a:xfrm>
            <a:off x="2840190" y="2301306"/>
            <a:ext cx="594112" cy="73607"/>
          </a:xfrm>
          <a:custGeom>
            <a:avLst/>
            <a:gdLst>
              <a:gd name="T0" fmla="*/ 901 w 904"/>
              <a:gd name="T1" fmla="*/ 112 h 112"/>
              <a:gd name="T2" fmla="*/ 0 w 904"/>
              <a:gd name="T3" fmla="*/ 34 h 112"/>
              <a:gd name="T4" fmla="*/ 3 w 904"/>
              <a:gd name="T5" fmla="*/ 0 h 112"/>
              <a:gd name="T6" fmla="*/ 904 w 904"/>
              <a:gd name="T7" fmla="*/ 78 h 112"/>
              <a:gd name="T8" fmla="*/ 901 w 904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04" h="112">
                <a:moveTo>
                  <a:pt x="901" y="112"/>
                </a:moveTo>
                <a:lnTo>
                  <a:pt x="0" y="34"/>
                </a:lnTo>
                <a:lnTo>
                  <a:pt x="3" y="0"/>
                </a:lnTo>
                <a:lnTo>
                  <a:pt x="904" y="78"/>
                </a:lnTo>
                <a:lnTo>
                  <a:pt x="901" y="11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48" name="îş1ïḑè">
            <a:extLst>
              <a:ext uri="{FF2B5EF4-FFF2-40B4-BE49-F238E27FC236}">
                <a16:creationId xmlns:a16="http://schemas.microsoft.com/office/drawing/2014/main" id="{48BF0BE1-B52D-4BA3-A0D1-48B25B3C4284}"/>
              </a:ext>
            </a:extLst>
          </p:cNvPr>
          <p:cNvSpPr/>
          <p:nvPr/>
        </p:nvSpPr>
        <p:spPr bwMode="auto">
          <a:xfrm>
            <a:off x="1868843" y="2879645"/>
            <a:ext cx="63749" cy="63749"/>
          </a:xfrm>
          <a:custGeom>
            <a:avLst/>
            <a:gdLst>
              <a:gd name="T0" fmla="*/ 90 w 97"/>
              <a:gd name="T1" fmla="*/ 97 h 97"/>
              <a:gd name="T2" fmla="*/ 0 w 97"/>
              <a:gd name="T3" fmla="*/ 88 h 97"/>
              <a:gd name="T4" fmla="*/ 8 w 97"/>
              <a:gd name="T5" fmla="*/ 0 h 97"/>
              <a:gd name="T6" fmla="*/ 97 w 97"/>
              <a:gd name="T7" fmla="*/ 7 h 97"/>
              <a:gd name="T8" fmla="*/ 90 w 97"/>
              <a:gd name="T9" fmla="*/ 9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" h="97">
                <a:moveTo>
                  <a:pt x="90" y="97"/>
                </a:moveTo>
                <a:lnTo>
                  <a:pt x="0" y="88"/>
                </a:lnTo>
                <a:lnTo>
                  <a:pt x="8" y="0"/>
                </a:lnTo>
                <a:lnTo>
                  <a:pt x="97" y="7"/>
                </a:lnTo>
                <a:lnTo>
                  <a:pt x="90" y="97"/>
                </a:lnTo>
                <a:close/>
              </a:path>
            </a:pathLst>
          </a:custGeom>
          <a:solidFill>
            <a:srgbClr val="75CF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49" name="ïŝľïdé">
            <a:extLst>
              <a:ext uri="{FF2B5EF4-FFF2-40B4-BE49-F238E27FC236}">
                <a16:creationId xmlns:a16="http://schemas.microsoft.com/office/drawing/2014/main" id="{D703447B-BF08-4DD4-853E-1692F04C581E}"/>
              </a:ext>
            </a:extLst>
          </p:cNvPr>
          <p:cNvSpPr/>
          <p:nvPr/>
        </p:nvSpPr>
        <p:spPr bwMode="auto">
          <a:xfrm>
            <a:off x="1868843" y="2879645"/>
            <a:ext cx="63749" cy="63749"/>
          </a:xfrm>
          <a:custGeom>
            <a:avLst/>
            <a:gdLst>
              <a:gd name="T0" fmla="*/ 90 w 97"/>
              <a:gd name="T1" fmla="*/ 97 h 97"/>
              <a:gd name="T2" fmla="*/ 0 w 97"/>
              <a:gd name="T3" fmla="*/ 88 h 97"/>
              <a:gd name="T4" fmla="*/ 8 w 97"/>
              <a:gd name="T5" fmla="*/ 0 h 97"/>
              <a:gd name="T6" fmla="*/ 97 w 97"/>
              <a:gd name="T7" fmla="*/ 7 h 97"/>
              <a:gd name="T8" fmla="*/ 90 w 97"/>
              <a:gd name="T9" fmla="*/ 9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" h="97">
                <a:moveTo>
                  <a:pt x="90" y="97"/>
                </a:moveTo>
                <a:lnTo>
                  <a:pt x="0" y="88"/>
                </a:lnTo>
                <a:lnTo>
                  <a:pt x="8" y="0"/>
                </a:lnTo>
                <a:lnTo>
                  <a:pt x="97" y="7"/>
                </a:lnTo>
                <a:lnTo>
                  <a:pt x="90" y="9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50" name="îṥḷîďé">
            <a:extLst>
              <a:ext uri="{FF2B5EF4-FFF2-40B4-BE49-F238E27FC236}">
                <a16:creationId xmlns:a16="http://schemas.microsoft.com/office/drawing/2014/main" id="{813DE53F-9CC7-48D1-8629-B121D39BD043}"/>
              </a:ext>
            </a:extLst>
          </p:cNvPr>
          <p:cNvSpPr/>
          <p:nvPr/>
        </p:nvSpPr>
        <p:spPr bwMode="auto">
          <a:xfrm>
            <a:off x="1981225" y="2906590"/>
            <a:ext cx="134727" cy="34832"/>
          </a:xfrm>
          <a:custGeom>
            <a:avLst/>
            <a:gdLst>
              <a:gd name="T0" fmla="*/ 203 w 205"/>
              <a:gd name="T1" fmla="*/ 53 h 53"/>
              <a:gd name="T2" fmla="*/ 0 w 205"/>
              <a:gd name="T3" fmla="*/ 34 h 53"/>
              <a:gd name="T4" fmla="*/ 3 w 205"/>
              <a:gd name="T5" fmla="*/ 0 h 53"/>
              <a:gd name="T6" fmla="*/ 205 w 205"/>
              <a:gd name="T7" fmla="*/ 19 h 53"/>
              <a:gd name="T8" fmla="*/ 203 w 205"/>
              <a:gd name="T9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" h="53">
                <a:moveTo>
                  <a:pt x="203" y="53"/>
                </a:moveTo>
                <a:lnTo>
                  <a:pt x="0" y="34"/>
                </a:lnTo>
                <a:lnTo>
                  <a:pt x="3" y="0"/>
                </a:lnTo>
                <a:lnTo>
                  <a:pt x="205" y="19"/>
                </a:lnTo>
                <a:lnTo>
                  <a:pt x="203" y="53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51" name="iŝlïḋè">
            <a:extLst>
              <a:ext uri="{FF2B5EF4-FFF2-40B4-BE49-F238E27FC236}">
                <a16:creationId xmlns:a16="http://schemas.microsoft.com/office/drawing/2014/main" id="{FBBF69E8-6DC6-4872-BF73-902A1D1B8B6D}"/>
              </a:ext>
            </a:extLst>
          </p:cNvPr>
          <p:cNvSpPr/>
          <p:nvPr/>
        </p:nvSpPr>
        <p:spPr bwMode="auto">
          <a:xfrm>
            <a:off x="1981225" y="2906590"/>
            <a:ext cx="134727" cy="34832"/>
          </a:xfrm>
          <a:custGeom>
            <a:avLst/>
            <a:gdLst>
              <a:gd name="T0" fmla="*/ 203 w 205"/>
              <a:gd name="T1" fmla="*/ 53 h 53"/>
              <a:gd name="T2" fmla="*/ 0 w 205"/>
              <a:gd name="T3" fmla="*/ 34 h 53"/>
              <a:gd name="T4" fmla="*/ 3 w 205"/>
              <a:gd name="T5" fmla="*/ 0 h 53"/>
              <a:gd name="T6" fmla="*/ 205 w 205"/>
              <a:gd name="T7" fmla="*/ 19 h 53"/>
              <a:gd name="T8" fmla="*/ 203 w 205"/>
              <a:gd name="T9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" h="53">
                <a:moveTo>
                  <a:pt x="203" y="53"/>
                </a:moveTo>
                <a:lnTo>
                  <a:pt x="0" y="34"/>
                </a:lnTo>
                <a:lnTo>
                  <a:pt x="3" y="0"/>
                </a:lnTo>
                <a:lnTo>
                  <a:pt x="205" y="19"/>
                </a:lnTo>
                <a:lnTo>
                  <a:pt x="203" y="5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52" name="ïSļïḍe">
            <a:extLst>
              <a:ext uri="{FF2B5EF4-FFF2-40B4-BE49-F238E27FC236}">
                <a16:creationId xmlns:a16="http://schemas.microsoft.com/office/drawing/2014/main" id="{188196E0-E13B-425D-AA5D-32EDB5E6731C}"/>
              </a:ext>
            </a:extLst>
          </p:cNvPr>
          <p:cNvSpPr/>
          <p:nvPr/>
        </p:nvSpPr>
        <p:spPr bwMode="auto">
          <a:xfrm>
            <a:off x="1860299" y="2974283"/>
            <a:ext cx="63749" cy="63749"/>
          </a:xfrm>
          <a:custGeom>
            <a:avLst/>
            <a:gdLst>
              <a:gd name="T0" fmla="*/ 90 w 97"/>
              <a:gd name="T1" fmla="*/ 97 h 97"/>
              <a:gd name="T2" fmla="*/ 0 w 97"/>
              <a:gd name="T3" fmla="*/ 90 h 97"/>
              <a:gd name="T4" fmla="*/ 9 w 97"/>
              <a:gd name="T5" fmla="*/ 0 h 97"/>
              <a:gd name="T6" fmla="*/ 97 w 97"/>
              <a:gd name="T7" fmla="*/ 8 h 97"/>
              <a:gd name="T8" fmla="*/ 90 w 97"/>
              <a:gd name="T9" fmla="*/ 9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" h="97">
                <a:moveTo>
                  <a:pt x="90" y="97"/>
                </a:moveTo>
                <a:lnTo>
                  <a:pt x="0" y="90"/>
                </a:lnTo>
                <a:lnTo>
                  <a:pt x="9" y="0"/>
                </a:lnTo>
                <a:lnTo>
                  <a:pt x="97" y="8"/>
                </a:lnTo>
                <a:lnTo>
                  <a:pt x="90" y="97"/>
                </a:lnTo>
                <a:close/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53" name="íṣ1ïḓê">
            <a:extLst>
              <a:ext uri="{FF2B5EF4-FFF2-40B4-BE49-F238E27FC236}">
                <a16:creationId xmlns:a16="http://schemas.microsoft.com/office/drawing/2014/main" id="{D53A756C-7C8A-4E0C-B0C9-55098F2399A7}"/>
              </a:ext>
            </a:extLst>
          </p:cNvPr>
          <p:cNvSpPr/>
          <p:nvPr/>
        </p:nvSpPr>
        <p:spPr bwMode="auto">
          <a:xfrm>
            <a:off x="1860299" y="2974283"/>
            <a:ext cx="63749" cy="63749"/>
          </a:xfrm>
          <a:custGeom>
            <a:avLst/>
            <a:gdLst>
              <a:gd name="T0" fmla="*/ 90 w 97"/>
              <a:gd name="T1" fmla="*/ 97 h 97"/>
              <a:gd name="T2" fmla="*/ 0 w 97"/>
              <a:gd name="T3" fmla="*/ 90 h 97"/>
              <a:gd name="T4" fmla="*/ 9 w 97"/>
              <a:gd name="T5" fmla="*/ 0 h 97"/>
              <a:gd name="T6" fmla="*/ 97 w 97"/>
              <a:gd name="T7" fmla="*/ 8 h 97"/>
              <a:gd name="T8" fmla="*/ 90 w 97"/>
              <a:gd name="T9" fmla="*/ 9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" h="97">
                <a:moveTo>
                  <a:pt x="90" y="97"/>
                </a:moveTo>
                <a:lnTo>
                  <a:pt x="0" y="90"/>
                </a:lnTo>
                <a:lnTo>
                  <a:pt x="9" y="0"/>
                </a:lnTo>
                <a:lnTo>
                  <a:pt x="97" y="8"/>
                </a:lnTo>
                <a:lnTo>
                  <a:pt x="90" y="9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54" name="ísľiḓê">
            <a:extLst>
              <a:ext uri="{FF2B5EF4-FFF2-40B4-BE49-F238E27FC236}">
                <a16:creationId xmlns:a16="http://schemas.microsoft.com/office/drawing/2014/main" id="{3EFBB542-F3D5-47CB-917C-417FCD1E07FE}"/>
              </a:ext>
            </a:extLst>
          </p:cNvPr>
          <p:cNvSpPr/>
          <p:nvPr/>
        </p:nvSpPr>
        <p:spPr bwMode="auto">
          <a:xfrm>
            <a:off x="1972681" y="3002542"/>
            <a:ext cx="304943" cy="48633"/>
          </a:xfrm>
          <a:custGeom>
            <a:avLst/>
            <a:gdLst>
              <a:gd name="T0" fmla="*/ 461 w 464"/>
              <a:gd name="T1" fmla="*/ 74 h 74"/>
              <a:gd name="T2" fmla="*/ 0 w 464"/>
              <a:gd name="T3" fmla="*/ 34 h 74"/>
              <a:gd name="T4" fmla="*/ 3 w 464"/>
              <a:gd name="T5" fmla="*/ 0 h 74"/>
              <a:gd name="T6" fmla="*/ 464 w 464"/>
              <a:gd name="T7" fmla="*/ 39 h 74"/>
              <a:gd name="T8" fmla="*/ 461 w 464"/>
              <a:gd name="T9" fmla="*/ 74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4" h="74">
                <a:moveTo>
                  <a:pt x="461" y="74"/>
                </a:moveTo>
                <a:lnTo>
                  <a:pt x="0" y="34"/>
                </a:lnTo>
                <a:lnTo>
                  <a:pt x="3" y="0"/>
                </a:lnTo>
                <a:lnTo>
                  <a:pt x="464" y="39"/>
                </a:lnTo>
                <a:lnTo>
                  <a:pt x="461" y="74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55" name="îṡḷíḑè">
            <a:extLst>
              <a:ext uri="{FF2B5EF4-FFF2-40B4-BE49-F238E27FC236}">
                <a16:creationId xmlns:a16="http://schemas.microsoft.com/office/drawing/2014/main" id="{9388E971-7AB3-4826-B1C9-B92CB43289E0}"/>
              </a:ext>
            </a:extLst>
          </p:cNvPr>
          <p:cNvSpPr/>
          <p:nvPr/>
        </p:nvSpPr>
        <p:spPr bwMode="auto">
          <a:xfrm>
            <a:off x="1972681" y="3002542"/>
            <a:ext cx="304943" cy="48633"/>
          </a:xfrm>
          <a:custGeom>
            <a:avLst/>
            <a:gdLst>
              <a:gd name="T0" fmla="*/ 461 w 464"/>
              <a:gd name="T1" fmla="*/ 74 h 74"/>
              <a:gd name="T2" fmla="*/ 0 w 464"/>
              <a:gd name="T3" fmla="*/ 34 h 74"/>
              <a:gd name="T4" fmla="*/ 3 w 464"/>
              <a:gd name="T5" fmla="*/ 0 h 74"/>
              <a:gd name="T6" fmla="*/ 464 w 464"/>
              <a:gd name="T7" fmla="*/ 39 h 74"/>
              <a:gd name="T8" fmla="*/ 461 w 464"/>
              <a:gd name="T9" fmla="*/ 74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4" h="74">
                <a:moveTo>
                  <a:pt x="461" y="74"/>
                </a:moveTo>
                <a:lnTo>
                  <a:pt x="0" y="34"/>
                </a:lnTo>
                <a:lnTo>
                  <a:pt x="3" y="0"/>
                </a:lnTo>
                <a:lnTo>
                  <a:pt x="464" y="39"/>
                </a:lnTo>
                <a:lnTo>
                  <a:pt x="461" y="7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56" name="íSḻïdê">
            <a:extLst>
              <a:ext uri="{FF2B5EF4-FFF2-40B4-BE49-F238E27FC236}">
                <a16:creationId xmlns:a16="http://schemas.microsoft.com/office/drawing/2014/main" id="{06B01412-EA18-4F1B-B989-8F9E59F1733D}"/>
              </a:ext>
            </a:extLst>
          </p:cNvPr>
          <p:cNvSpPr/>
          <p:nvPr/>
        </p:nvSpPr>
        <p:spPr bwMode="auto">
          <a:xfrm>
            <a:off x="2150783" y="2839556"/>
            <a:ext cx="128812" cy="33518"/>
          </a:xfrm>
          <a:custGeom>
            <a:avLst/>
            <a:gdLst>
              <a:gd name="T0" fmla="*/ 193 w 196"/>
              <a:gd name="T1" fmla="*/ 51 h 51"/>
              <a:gd name="T2" fmla="*/ 0 w 196"/>
              <a:gd name="T3" fmla="*/ 34 h 51"/>
              <a:gd name="T4" fmla="*/ 3 w 196"/>
              <a:gd name="T5" fmla="*/ 0 h 51"/>
              <a:gd name="T6" fmla="*/ 196 w 196"/>
              <a:gd name="T7" fmla="*/ 17 h 51"/>
              <a:gd name="T8" fmla="*/ 193 w 196"/>
              <a:gd name="T9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6" h="51">
                <a:moveTo>
                  <a:pt x="193" y="51"/>
                </a:moveTo>
                <a:lnTo>
                  <a:pt x="0" y="34"/>
                </a:lnTo>
                <a:lnTo>
                  <a:pt x="3" y="0"/>
                </a:lnTo>
                <a:lnTo>
                  <a:pt x="196" y="17"/>
                </a:lnTo>
                <a:lnTo>
                  <a:pt x="193" y="51"/>
                </a:lnTo>
                <a:close/>
              </a:path>
            </a:pathLst>
          </a:custGeom>
          <a:solidFill>
            <a:srgbClr val="5A5A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57" name="ïŝḷîdé">
            <a:extLst>
              <a:ext uri="{FF2B5EF4-FFF2-40B4-BE49-F238E27FC236}">
                <a16:creationId xmlns:a16="http://schemas.microsoft.com/office/drawing/2014/main" id="{AF817407-FF73-4BAC-91F8-1383CDBA9CF9}"/>
              </a:ext>
            </a:extLst>
          </p:cNvPr>
          <p:cNvSpPr/>
          <p:nvPr/>
        </p:nvSpPr>
        <p:spPr bwMode="auto">
          <a:xfrm>
            <a:off x="2150783" y="2839556"/>
            <a:ext cx="128812" cy="33518"/>
          </a:xfrm>
          <a:custGeom>
            <a:avLst/>
            <a:gdLst>
              <a:gd name="T0" fmla="*/ 193 w 196"/>
              <a:gd name="T1" fmla="*/ 51 h 51"/>
              <a:gd name="T2" fmla="*/ 0 w 196"/>
              <a:gd name="T3" fmla="*/ 34 h 51"/>
              <a:gd name="T4" fmla="*/ 3 w 196"/>
              <a:gd name="T5" fmla="*/ 0 h 51"/>
              <a:gd name="T6" fmla="*/ 196 w 196"/>
              <a:gd name="T7" fmla="*/ 17 h 51"/>
              <a:gd name="T8" fmla="*/ 193 w 196"/>
              <a:gd name="T9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6" h="51">
                <a:moveTo>
                  <a:pt x="193" y="51"/>
                </a:moveTo>
                <a:lnTo>
                  <a:pt x="0" y="34"/>
                </a:lnTo>
                <a:lnTo>
                  <a:pt x="3" y="0"/>
                </a:lnTo>
                <a:lnTo>
                  <a:pt x="196" y="17"/>
                </a:lnTo>
                <a:lnTo>
                  <a:pt x="193" y="5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58" name="îsliḑé">
            <a:extLst>
              <a:ext uri="{FF2B5EF4-FFF2-40B4-BE49-F238E27FC236}">
                <a16:creationId xmlns:a16="http://schemas.microsoft.com/office/drawing/2014/main" id="{5D5228BB-7290-48FD-8A11-3C0EECB50619}"/>
              </a:ext>
            </a:extLst>
          </p:cNvPr>
          <p:cNvSpPr/>
          <p:nvPr/>
        </p:nvSpPr>
        <p:spPr bwMode="auto">
          <a:xfrm>
            <a:off x="1807066" y="2374256"/>
            <a:ext cx="53234" cy="383807"/>
          </a:xfrm>
          <a:custGeom>
            <a:avLst/>
            <a:gdLst>
              <a:gd name="T0" fmla="*/ 30 w 81"/>
              <a:gd name="T1" fmla="*/ 584 h 584"/>
              <a:gd name="T2" fmla="*/ 0 w 81"/>
              <a:gd name="T3" fmla="*/ 581 h 584"/>
              <a:gd name="T4" fmla="*/ 51 w 81"/>
              <a:gd name="T5" fmla="*/ 0 h 584"/>
              <a:gd name="T6" fmla="*/ 81 w 81"/>
              <a:gd name="T7" fmla="*/ 3 h 584"/>
              <a:gd name="T8" fmla="*/ 30 w 81"/>
              <a:gd name="T9" fmla="*/ 584 h 5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1" h="584">
                <a:moveTo>
                  <a:pt x="30" y="584"/>
                </a:moveTo>
                <a:lnTo>
                  <a:pt x="0" y="581"/>
                </a:lnTo>
                <a:lnTo>
                  <a:pt x="51" y="0"/>
                </a:lnTo>
                <a:lnTo>
                  <a:pt x="81" y="3"/>
                </a:lnTo>
                <a:lnTo>
                  <a:pt x="30" y="584"/>
                </a:lnTo>
                <a:close/>
              </a:path>
            </a:pathLst>
          </a:custGeom>
          <a:solidFill>
            <a:srgbClr val="BCD81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59" name="îṧḷïḍé">
            <a:extLst>
              <a:ext uri="{FF2B5EF4-FFF2-40B4-BE49-F238E27FC236}">
                <a16:creationId xmlns:a16="http://schemas.microsoft.com/office/drawing/2014/main" id="{D984A0C0-1A5C-4673-A876-865483C14E69}"/>
              </a:ext>
            </a:extLst>
          </p:cNvPr>
          <p:cNvSpPr/>
          <p:nvPr/>
        </p:nvSpPr>
        <p:spPr bwMode="auto">
          <a:xfrm>
            <a:off x="1807066" y="2374256"/>
            <a:ext cx="53234" cy="383807"/>
          </a:xfrm>
          <a:custGeom>
            <a:avLst/>
            <a:gdLst>
              <a:gd name="T0" fmla="*/ 30 w 81"/>
              <a:gd name="T1" fmla="*/ 584 h 584"/>
              <a:gd name="T2" fmla="*/ 0 w 81"/>
              <a:gd name="T3" fmla="*/ 581 h 584"/>
              <a:gd name="T4" fmla="*/ 51 w 81"/>
              <a:gd name="T5" fmla="*/ 0 h 584"/>
              <a:gd name="T6" fmla="*/ 81 w 81"/>
              <a:gd name="T7" fmla="*/ 3 h 584"/>
              <a:gd name="T8" fmla="*/ 30 w 81"/>
              <a:gd name="T9" fmla="*/ 584 h 5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1" h="584">
                <a:moveTo>
                  <a:pt x="30" y="584"/>
                </a:moveTo>
                <a:lnTo>
                  <a:pt x="0" y="581"/>
                </a:lnTo>
                <a:lnTo>
                  <a:pt x="51" y="0"/>
                </a:lnTo>
                <a:lnTo>
                  <a:pt x="81" y="3"/>
                </a:lnTo>
                <a:lnTo>
                  <a:pt x="30" y="58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60" name="í$ḻíḋê">
            <a:extLst>
              <a:ext uri="{FF2B5EF4-FFF2-40B4-BE49-F238E27FC236}">
                <a16:creationId xmlns:a16="http://schemas.microsoft.com/office/drawing/2014/main" id="{B64B0FB6-9A4D-4306-943B-F84B08848C46}"/>
              </a:ext>
            </a:extLst>
          </p:cNvPr>
          <p:cNvSpPr/>
          <p:nvPr/>
        </p:nvSpPr>
        <p:spPr bwMode="auto">
          <a:xfrm>
            <a:off x="1826782" y="2531327"/>
            <a:ext cx="40090" cy="228707"/>
          </a:xfrm>
          <a:custGeom>
            <a:avLst/>
            <a:gdLst>
              <a:gd name="T0" fmla="*/ 31 w 61"/>
              <a:gd name="T1" fmla="*/ 348 h 348"/>
              <a:gd name="T2" fmla="*/ 0 w 61"/>
              <a:gd name="T3" fmla="*/ 345 h 348"/>
              <a:gd name="T4" fmla="*/ 31 w 61"/>
              <a:gd name="T5" fmla="*/ 0 h 348"/>
              <a:gd name="T6" fmla="*/ 61 w 61"/>
              <a:gd name="T7" fmla="*/ 3 h 348"/>
              <a:gd name="T8" fmla="*/ 31 w 61"/>
              <a:gd name="T9" fmla="*/ 348 h 3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1" h="348">
                <a:moveTo>
                  <a:pt x="31" y="348"/>
                </a:moveTo>
                <a:lnTo>
                  <a:pt x="0" y="345"/>
                </a:lnTo>
                <a:lnTo>
                  <a:pt x="31" y="0"/>
                </a:lnTo>
                <a:lnTo>
                  <a:pt x="61" y="3"/>
                </a:lnTo>
                <a:lnTo>
                  <a:pt x="31" y="348"/>
                </a:lnTo>
                <a:close/>
              </a:path>
            </a:pathLst>
          </a:custGeom>
          <a:solidFill>
            <a:srgbClr val="F951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61" name="îṡľíḍè">
            <a:extLst>
              <a:ext uri="{FF2B5EF4-FFF2-40B4-BE49-F238E27FC236}">
                <a16:creationId xmlns:a16="http://schemas.microsoft.com/office/drawing/2014/main" id="{3F65F27B-183E-4920-8060-1922874B442B}"/>
              </a:ext>
            </a:extLst>
          </p:cNvPr>
          <p:cNvSpPr/>
          <p:nvPr/>
        </p:nvSpPr>
        <p:spPr bwMode="auto">
          <a:xfrm>
            <a:off x="1826782" y="2531327"/>
            <a:ext cx="40090" cy="228707"/>
          </a:xfrm>
          <a:custGeom>
            <a:avLst/>
            <a:gdLst>
              <a:gd name="T0" fmla="*/ 31 w 61"/>
              <a:gd name="T1" fmla="*/ 348 h 348"/>
              <a:gd name="T2" fmla="*/ 0 w 61"/>
              <a:gd name="T3" fmla="*/ 345 h 348"/>
              <a:gd name="T4" fmla="*/ 31 w 61"/>
              <a:gd name="T5" fmla="*/ 0 h 348"/>
              <a:gd name="T6" fmla="*/ 61 w 61"/>
              <a:gd name="T7" fmla="*/ 3 h 348"/>
              <a:gd name="T8" fmla="*/ 31 w 61"/>
              <a:gd name="T9" fmla="*/ 348 h 3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1" h="348">
                <a:moveTo>
                  <a:pt x="31" y="348"/>
                </a:moveTo>
                <a:lnTo>
                  <a:pt x="0" y="345"/>
                </a:lnTo>
                <a:lnTo>
                  <a:pt x="31" y="0"/>
                </a:lnTo>
                <a:lnTo>
                  <a:pt x="61" y="3"/>
                </a:lnTo>
                <a:lnTo>
                  <a:pt x="31" y="34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62" name="íṥľide">
            <a:extLst>
              <a:ext uri="{FF2B5EF4-FFF2-40B4-BE49-F238E27FC236}">
                <a16:creationId xmlns:a16="http://schemas.microsoft.com/office/drawing/2014/main" id="{251D4D1F-E368-4D5D-B70B-97ABA182EFE9}"/>
              </a:ext>
            </a:extLst>
          </p:cNvPr>
          <p:cNvSpPr/>
          <p:nvPr/>
        </p:nvSpPr>
        <p:spPr bwMode="auto">
          <a:xfrm>
            <a:off x="1879358" y="2440633"/>
            <a:ext cx="47319" cy="322687"/>
          </a:xfrm>
          <a:custGeom>
            <a:avLst/>
            <a:gdLst>
              <a:gd name="T0" fmla="*/ 29 w 72"/>
              <a:gd name="T1" fmla="*/ 491 h 491"/>
              <a:gd name="T2" fmla="*/ 0 w 72"/>
              <a:gd name="T3" fmla="*/ 488 h 491"/>
              <a:gd name="T4" fmla="*/ 42 w 72"/>
              <a:gd name="T5" fmla="*/ 0 h 491"/>
              <a:gd name="T6" fmla="*/ 72 w 72"/>
              <a:gd name="T7" fmla="*/ 3 h 491"/>
              <a:gd name="T8" fmla="*/ 29 w 72"/>
              <a:gd name="T9" fmla="*/ 491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2" h="491">
                <a:moveTo>
                  <a:pt x="29" y="491"/>
                </a:moveTo>
                <a:lnTo>
                  <a:pt x="0" y="488"/>
                </a:lnTo>
                <a:lnTo>
                  <a:pt x="42" y="0"/>
                </a:lnTo>
                <a:lnTo>
                  <a:pt x="72" y="3"/>
                </a:lnTo>
                <a:lnTo>
                  <a:pt x="29" y="491"/>
                </a:lnTo>
                <a:close/>
              </a:path>
            </a:pathLst>
          </a:custGeom>
          <a:solidFill>
            <a:srgbClr val="BCD81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63" name="iṥ1ïḍé">
            <a:extLst>
              <a:ext uri="{FF2B5EF4-FFF2-40B4-BE49-F238E27FC236}">
                <a16:creationId xmlns:a16="http://schemas.microsoft.com/office/drawing/2014/main" id="{36462AEF-9C8E-493B-81D8-57037A5B0111}"/>
              </a:ext>
            </a:extLst>
          </p:cNvPr>
          <p:cNvSpPr/>
          <p:nvPr/>
        </p:nvSpPr>
        <p:spPr bwMode="auto">
          <a:xfrm>
            <a:off x="1879358" y="2440633"/>
            <a:ext cx="47319" cy="322687"/>
          </a:xfrm>
          <a:custGeom>
            <a:avLst/>
            <a:gdLst>
              <a:gd name="T0" fmla="*/ 29 w 72"/>
              <a:gd name="T1" fmla="*/ 491 h 491"/>
              <a:gd name="T2" fmla="*/ 0 w 72"/>
              <a:gd name="T3" fmla="*/ 488 h 491"/>
              <a:gd name="T4" fmla="*/ 42 w 72"/>
              <a:gd name="T5" fmla="*/ 0 h 491"/>
              <a:gd name="T6" fmla="*/ 72 w 72"/>
              <a:gd name="T7" fmla="*/ 3 h 491"/>
              <a:gd name="T8" fmla="*/ 29 w 72"/>
              <a:gd name="T9" fmla="*/ 491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2" h="491">
                <a:moveTo>
                  <a:pt x="29" y="491"/>
                </a:moveTo>
                <a:lnTo>
                  <a:pt x="0" y="488"/>
                </a:lnTo>
                <a:lnTo>
                  <a:pt x="42" y="0"/>
                </a:lnTo>
                <a:lnTo>
                  <a:pt x="72" y="3"/>
                </a:lnTo>
                <a:lnTo>
                  <a:pt x="29" y="49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64" name="îṥḻíḓê">
            <a:extLst>
              <a:ext uri="{FF2B5EF4-FFF2-40B4-BE49-F238E27FC236}">
                <a16:creationId xmlns:a16="http://schemas.microsoft.com/office/drawing/2014/main" id="{1AD093BC-2982-4C86-A8A9-2BFB6779AC3B}"/>
              </a:ext>
            </a:extLst>
          </p:cNvPr>
          <p:cNvSpPr/>
          <p:nvPr/>
        </p:nvSpPr>
        <p:spPr bwMode="auto">
          <a:xfrm>
            <a:off x="1898417" y="2489266"/>
            <a:ext cx="44690" cy="276026"/>
          </a:xfrm>
          <a:custGeom>
            <a:avLst/>
            <a:gdLst>
              <a:gd name="T0" fmla="*/ 30 w 68"/>
              <a:gd name="T1" fmla="*/ 420 h 420"/>
              <a:gd name="T2" fmla="*/ 0 w 68"/>
              <a:gd name="T3" fmla="*/ 417 h 420"/>
              <a:gd name="T4" fmla="*/ 36 w 68"/>
              <a:gd name="T5" fmla="*/ 0 h 420"/>
              <a:gd name="T6" fmla="*/ 68 w 68"/>
              <a:gd name="T7" fmla="*/ 3 h 420"/>
              <a:gd name="T8" fmla="*/ 30 w 68"/>
              <a:gd name="T9" fmla="*/ 420 h 4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8" h="420">
                <a:moveTo>
                  <a:pt x="30" y="420"/>
                </a:moveTo>
                <a:lnTo>
                  <a:pt x="0" y="417"/>
                </a:lnTo>
                <a:lnTo>
                  <a:pt x="36" y="0"/>
                </a:lnTo>
                <a:lnTo>
                  <a:pt x="68" y="3"/>
                </a:lnTo>
                <a:lnTo>
                  <a:pt x="30" y="420"/>
                </a:lnTo>
                <a:close/>
              </a:path>
            </a:pathLst>
          </a:custGeom>
          <a:solidFill>
            <a:srgbClr val="F951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65" name="îṩļiḑê">
            <a:extLst>
              <a:ext uri="{FF2B5EF4-FFF2-40B4-BE49-F238E27FC236}">
                <a16:creationId xmlns:a16="http://schemas.microsoft.com/office/drawing/2014/main" id="{C19266DA-97B5-4B29-ABD3-836C6A9E69C6}"/>
              </a:ext>
            </a:extLst>
          </p:cNvPr>
          <p:cNvSpPr/>
          <p:nvPr/>
        </p:nvSpPr>
        <p:spPr bwMode="auto">
          <a:xfrm>
            <a:off x="1898417" y="2489266"/>
            <a:ext cx="44690" cy="276026"/>
          </a:xfrm>
          <a:custGeom>
            <a:avLst/>
            <a:gdLst>
              <a:gd name="T0" fmla="*/ 30 w 68"/>
              <a:gd name="T1" fmla="*/ 420 h 420"/>
              <a:gd name="T2" fmla="*/ 0 w 68"/>
              <a:gd name="T3" fmla="*/ 417 h 420"/>
              <a:gd name="T4" fmla="*/ 36 w 68"/>
              <a:gd name="T5" fmla="*/ 0 h 420"/>
              <a:gd name="T6" fmla="*/ 68 w 68"/>
              <a:gd name="T7" fmla="*/ 3 h 420"/>
              <a:gd name="T8" fmla="*/ 30 w 68"/>
              <a:gd name="T9" fmla="*/ 420 h 4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8" h="420">
                <a:moveTo>
                  <a:pt x="30" y="420"/>
                </a:moveTo>
                <a:lnTo>
                  <a:pt x="0" y="417"/>
                </a:lnTo>
                <a:lnTo>
                  <a:pt x="36" y="0"/>
                </a:lnTo>
                <a:lnTo>
                  <a:pt x="68" y="3"/>
                </a:lnTo>
                <a:lnTo>
                  <a:pt x="30" y="42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66" name="ïṡľïdé">
            <a:extLst>
              <a:ext uri="{FF2B5EF4-FFF2-40B4-BE49-F238E27FC236}">
                <a16:creationId xmlns:a16="http://schemas.microsoft.com/office/drawing/2014/main" id="{E53C6275-5D7B-4078-853B-354F23B454B2}"/>
              </a:ext>
            </a:extLst>
          </p:cNvPr>
          <p:cNvSpPr/>
          <p:nvPr/>
        </p:nvSpPr>
        <p:spPr bwMode="auto">
          <a:xfrm>
            <a:off x="1950336" y="2589162"/>
            <a:ext cx="35489" cy="180731"/>
          </a:xfrm>
          <a:custGeom>
            <a:avLst/>
            <a:gdLst>
              <a:gd name="T0" fmla="*/ 30 w 54"/>
              <a:gd name="T1" fmla="*/ 275 h 275"/>
              <a:gd name="T2" fmla="*/ 0 w 54"/>
              <a:gd name="T3" fmla="*/ 272 h 275"/>
              <a:gd name="T4" fmla="*/ 24 w 54"/>
              <a:gd name="T5" fmla="*/ 0 h 275"/>
              <a:gd name="T6" fmla="*/ 54 w 54"/>
              <a:gd name="T7" fmla="*/ 3 h 275"/>
              <a:gd name="T8" fmla="*/ 30 w 54"/>
              <a:gd name="T9" fmla="*/ 275 h 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" h="275">
                <a:moveTo>
                  <a:pt x="30" y="275"/>
                </a:moveTo>
                <a:lnTo>
                  <a:pt x="0" y="272"/>
                </a:lnTo>
                <a:lnTo>
                  <a:pt x="24" y="0"/>
                </a:lnTo>
                <a:lnTo>
                  <a:pt x="54" y="3"/>
                </a:lnTo>
                <a:lnTo>
                  <a:pt x="30" y="275"/>
                </a:lnTo>
                <a:close/>
              </a:path>
            </a:pathLst>
          </a:custGeom>
          <a:solidFill>
            <a:srgbClr val="BCD81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67" name="iṡḷïḓe">
            <a:extLst>
              <a:ext uri="{FF2B5EF4-FFF2-40B4-BE49-F238E27FC236}">
                <a16:creationId xmlns:a16="http://schemas.microsoft.com/office/drawing/2014/main" id="{62CBD17B-6DF2-4D22-A50F-757FFFAAAAE9}"/>
              </a:ext>
            </a:extLst>
          </p:cNvPr>
          <p:cNvSpPr/>
          <p:nvPr/>
        </p:nvSpPr>
        <p:spPr bwMode="auto">
          <a:xfrm>
            <a:off x="1950336" y="2589162"/>
            <a:ext cx="35489" cy="180731"/>
          </a:xfrm>
          <a:custGeom>
            <a:avLst/>
            <a:gdLst>
              <a:gd name="T0" fmla="*/ 30 w 54"/>
              <a:gd name="T1" fmla="*/ 275 h 275"/>
              <a:gd name="T2" fmla="*/ 0 w 54"/>
              <a:gd name="T3" fmla="*/ 272 h 275"/>
              <a:gd name="T4" fmla="*/ 24 w 54"/>
              <a:gd name="T5" fmla="*/ 0 h 275"/>
              <a:gd name="T6" fmla="*/ 54 w 54"/>
              <a:gd name="T7" fmla="*/ 3 h 275"/>
              <a:gd name="T8" fmla="*/ 30 w 54"/>
              <a:gd name="T9" fmla="*/ 275 h 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" h="275">
                <a:moveTo>
                  <a:pt x="30" y="275"/>
                </a:moveTo>
                <a:lnTo>
                  <a:pt x="0" y="272"/>
                </a:lnTo>
                <a:lnTo>
                  <a:pt x="24" y="0"/>
                </a:lnTo>
                <a:lnTo>
                  <a:pt x="54" y="3"/>
                </a:lnTo>
                <a:lnTo>
                  <a:pt x="30" y="275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68" name="iśḷîďê">
            <a:extLst>
              <a:ext uri="{FF2B5EF4-FFF2-40B4-BE49-F238E27FC236}">
                <a16:creationId xmlns:a16="http://schemas.microsoft.com/office/drawing/2014/main" id="{0B629898-1318-4AE0-B4B1-4CBB976CFBE8}"/>
              </a:ext>
            </a:extLst>
          </p:cNvPr>
          <p:cNvSpPr/>
          <p:nvPr/>
        </p:nvSpPr>
        <p:spPr bwMode="auto">
          <a:xfrm>
            <a:off x="1970052" y="2553015"/>
            <a:ext cx="39432" cy="218849"/>
          </a:xfrm>
          <a:custGeom>
            <a:avLst/>
            <a:gdLst>
              <a:gd name="T0" fmla="*/ 30 w 60"/>
              <a:gd name="T1" fmla="*/ 333 h 333"/>
              <a:gd name="T2" fmla="*/ 0 w 60"/>
              <a:gd name="T3" fmla="*/ 330 h 333"/>
              <a:gd name="T4" fmla="*/ 30 w 60"/>
              <a:gd name="T5" fmla="*/ 0 h 333"/>
              <a:gd name="T6" fmla="*/ 60 w 60"/>
              <a:gd name="T7" fmla="*/ 3 h 333"/>
              <a:gd name="T8" fmla="*/ 30 w 60"/>
              <a:gd name="T9" fmla="*/ 333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" h="333">
                <a:moveTo>
                  <a:pt x="30" y="333"/>
                </a:moveTo>
                <a:lnTo>
                  <a:pt x="0" y="330"/>
                </a:lnTo>
                <a:lnTo>
                  <a:pt x="30" y="0"/>
                </a:lnTo>
                <a:lnTo>
                  <a:pt x="60" y="3"/>
                </a:lnTo>
                <a:lnTo>
                  <a:pt x="30" y="333"/>
                </a:lnTo>
                <a:close/>
              </a:path>
            </a:pathLst>
          </a:custGeom>
          <a:solidFill>
            <a:srgbClr val="F951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69" name="îṩḻíďé">
            <a:extLst>
              <a:ext uri="{FF2B5EF4-FFF2-40B4-BE49-F238E27FC236}">
                <a16:creationId xmlns:a16="http://schemas.microsoft.com/office/drawing/2014/main" id="{3EB4308F-D9EB-49A2-8CB4-BE2F77116C8B}"/>
              </a:ext>
            </a:extLst>
          </p:cNvPr>
          <p:cNvSpPr/>
          <p:nvPr/>
        </p:nvSpPr>
        <p:spPr bwMode="auto">
          <a:xfrm>
            <a:off x="1970052" y="2553015"/>
            <a:ext cx="39432" cy="218849"/>
          </a:xfrm>
          <a:custGeom>
            <a:avLst/>
            <a:gdLst>
              <a:gd name="T0" fmla="*/ 30 w 60"/>
              <a:gd name="T1" fmla="*/ 333 h 333"/>
              <a:gd name="T2" fmla="*/ 0 w 60"/>
              <a:gd name="T3" fmla="*/ 330 h 333"/>
              <a:gd name="T4" fmla="*/ 30 w 60"/>
              <a:gd name="T5" fmla="*/ 0 h 333"/>
              <a:gd name="T6" fmla="*/ 60 w 60"/>
              <a:gd name="T7" fmla="*/ 3 h 333"/>
              <a:gd name="T8" fmla="*/ 30 w 60"/>
              <a:gd name="T9" fmla="*/ 333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" h="333">
                <a:moveTo>
                  <a:pt x="30" y="333"/>
                </a:moveTo>
                <a:lnTo>
                  <a:pt x="0" y="330"/>
                </a:lnTo>
                <a:lnTo>
                  <a:pt x="30" y="0"/>
                </a:lnTo>
                <a:lnTo>
                  <a:pt x="60" y="3"/>
                </a:lnTo>
                <a:lnTo>
                  <a:pt x="30" y="33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70" name="ïṡļîḓê">
            <a:extLst>
              <a:ext uri="{FF2B5EF4-FFF2-40B4-BE49-F238E27FC236}">
                <a16:creationId xmlns:a16="http://schemas.microsoft.com/office/drawing/2014/main" id="{A09DAFD1-6D18-49CF-A82A-FB4B8BC329D6}"/>
              </a:ext>
            </a:extLst>
          </p:cNvPr>
          <p:cNvSpPr/>
          <p:nvPr/>
        </p:nvSpPr>
        <p:spPr bwMode="auto">
          <a:xfrm>
            <a:off x="2021314" y="2520155"/>
            <a:ext cx="42719" cy="256310"/>
          </a:xfrm>
          <a:custGeom>
            <a:avLst/>
            <a:gdLst>
              <a:gd name="T0" fmla="*/ 32 w 65"/>
              <a:gd name="T1" fmla="*/ 390 h 390"/>
              <a:gd name="T2" fmla="*/ 0 w 65"/>
              <a:gd name="T3" fmla="*/ 387 h 390"/>
              <a:gd name="T4" fmla="*/ 35 w 65"/>
              <a:gd name="T5" fmla="*/ 0 h 390"/>
              <a:gd name="T6" fmla="*/ 65 w 65"/>
              <a:gd name="T7" fmla="*/ 3 h 390"/>
              <a:gd name="T8" fmla="*/ 32 w 65"/>
              <a:gd name="T9" fmla="*/ 390 h 3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" h="390">
                <a:moveTo>
                  <a:pt x="32" y="390"/>
                </a:moveTo>
                <a:lnTo>
                  <a:pt x="0" y="387"/>
                </a:lnTo>
                <a:lnTo>
                  <a:pt x="35" y="0"/>
                </a:lnTo>
                <a:lnTo>
                  <a:pt x="65" y="3"/>
                </a:lnTo>
                <a:lnTo>
                  <a:pt x="32" y="390"/>
                </a:lnTo>
                <a:close/>
              </a:path>
            </a:pathLst>
          </a:custGeom>
          <a:solidFill>
            <a:srgbClr val="BCD81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71" name="îśḻíḋé">
            <a:extLst>
              <a:ext uri="{FF2B5EF4-FFF2-40B4-BE49-F238E27FC236}">
                <a16:creationId xmlns:a16="http://schemas.microsoft.com/office/drawing/2014/main" id="{B4BE587C-0257-4A31-B8A0-267E35F696A7}"/>
              </a:ext>
            </a:extLst>
          </p:cNvPr>
          <p:cNvSpPr/>
          <p:nvPr/>
        </p:nvSpPr>
        <p:spPr bwMode="auto">
          <a:xfrm>
            <a:off x="2021314" y="2520155"/>
            <a:ext cx="42719" cy="256310"/>
          </a:xfrm>
          <a:custGeom>
            <a:avLst/>
            <a:gdLst>
              <a:gd name="T0" fmla="*/ 32 w 65"/>
              <a:gd name="T1" fmla="*/ 390 h 390"/>
              <a:gd name="T2" fmla="*/ 0 w 65"/>
              <a:gd name="T3" fmla="*/ 387 h 390"/>
              <a:gd name="T4" fmla="*/ 35 w 65"/>
              <a:gd name="T5" fmla="*/ 0 h 390"/>
              <a:gd name="T6" fmla="*/ 65 w 65"/>
              <a:gd name="T7" fmla="*/ 3 h 390"/>
              <a:gd name="T8" fmla="*/ 32 w 65"/>
              <a:gd name="T9" fmla="*/ 390 h 3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" h="390">
                <a:moveTo>
                  <a:pt x="32" y="390"/>
                </a:moveTo>
                <a:lnTo>
                  <a:pt x="0" y="387"/>
                </a:lnTo>
                <a:lnTo>
                  <a:pt x="35" y="0"/>
                </a:lnTo>
                <a:lnTo>
                  <a:pt x="65" y="3"/>
                </a:lnTo>
                <a:lnTo>
                  <a:pt x="32" y="39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72" name="îsľíḓê">
            <a:extLst>
              <a:ext uri="{FF2B5EF4-FFF2-40B4-BE49-F238E27FC236}">
                <a16:creationId xmlns:a16="http://schemas.microsoft.com/office/drawing/2014/main" id="{1E7B8245-4251-4914-A3B2-39B0E948C2A3}"/>
              </a:ext>
            </a:extLst>
          </p:cNvPr>
          <p:cNvSpPr/>
          <p:nvPr/>
        </p:nvSpPr>
        <p:spPr bwMode="auto">
          <a:xfrm>
            <a:off x="2042345" y="2707458"/>
            <a:ext cx="24974" cy="70978"/>
          </a:xfrm>
          <a:custGeom>
            <a:avLst/>
            <a:gdLst>
              <a:gd name="T0" fmla="*/ 30 w 38"/>
              <a:gd name="T1" fmla="*/ 108 h 108"/>
              <a:gd name="T2" fmla="*/ 0 w 38"/>
              <a:gd name="T3" fmla="*/ 105 h 108"/>
              <a:gd name="T4" fmla="*/ 8 w 38"/>
              <a:gd name="T5" fmla="*/ 0 h 108"/>
              <a:gd name="T6" fmla="*/ 38 w 38"/>
              <a:gd name="T7" fmla="*/ 3 h 108"/>
              <a:gd name="T8" fmla="*/ 30 w 38"/>
              <a:gd name="T9" fmla="*/ 108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" h="108">
                <a:moveTo>
                  <a:pt x="30" y="108"/>
                </a:moveTo>
                <a:lnTo>
                  <a:pt x="0" y="105"/>
                </a:lnTo>
                <a:lnTo>
                  <a:pt x="8" y="0"/>
                </a:lnTo>
                <a:lnTo>
                  <a:pt x="38" y="3"/>
                </a:lnTo>
                <a:lnTo>
                  <a:pt x="30" y="108"/>
                </a:lnTo>
                <a:close/>
              </a:path>
            </a:pathLst>
          </a:custGeom>
          <a:solidFill>
            <a:srgbClr val="F951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73" name="ïṥḷïḋé">
            <a:extLst>
              <a:ext uri="{FF2B5EF4-FFF2-40B4-BE49-F238E27FC236}">
                <a16:creationId xmlns:a16="http://schemas.microsoft.com/office/drawing/2014/main" id="{69E574B3-F5EE-4458-A7E1-3B81F64288A1}"/>
              </a:ext>
            </a:extLst>
          </p:cNvPr>
          <p:cNvSpPr/>
          <p:nvPr/>
        </p:nvSpPr>
        <p:spPr bwMode="auto">
          <a:xfrm>
            <a:off x="2042345" y="2707458"/>
            <a:ext cx="24974" cy="70978"/>
          </a:xfrm>
          <a:custGeom>
            <a:avLst/>
            <a:gdLst>
              <a:gd name="T0" fmla="*/ 30 w 38"/>
              <a:gd name="T1" fmla="*/ 108 h 108"/>
              <a:gd name="T2" fmla="*/ 0 w 38"/>
              <a:gd name="T3" fmla="*/ 105 h 108"/>
              <a:gd name="T4" fmla="*/ 8 w 38"/>
              <a:gd name="T5" fmla="*/ 0 h 108"/>
              <a:gd name="T6" fmla="*/ 38 w 38"/>
              <a:gd name="T7" fmla="*/ 3 h 108"/>
              <a:gd name="T8" fmla="*/ 30 w 38"/>
              <a:gd name="T9" fmla="*/ 108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" h="108">
                <a:moveTo>
                  <a:pt x="30" y="108"/>
                </a:moveTo>
                <a:lnTo>
                  <a:pt x="0" y="105"/>
                </a:lnTo>
                <a:lnTo>
                  <a:pt x="8" y="0"/>
                </a:lnTo>
                <a:lnTo>
                  <a:pt x="38" y="3"/>
                </a:lnTo>
                <a:lnTo>
                  <a:pt x="30" y="10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74" name="ïṧļïḍe">
            <a:extLst>
              <a:ext uri="{FF2B5EF4-FFF2-40B4-BE49-F238E27FC236}">
                <a16:creationId xmlns:a16="http://schemas.microsoft.com/office/drawing/2014/main" id="{C87F8440-6ABD-4706-A8E7-6ACE734B502D}"/>
              </a:ext>
            </a:extLst>
          </p:cNvPr>
          <p:cNvSpPr/>
          <p:nvPr/>
        </p:nvSpPr>
        <p:spPr bwMode="auto">
          <a:xfrm>
            <a:off x="2093607" y="2443262"/>
            <a:ext cx="49948" cy="339117"/>
          </a:xfrm>
          <a:custGeom>
            <a:avLst/>
            <a:gdLst>
              <a:gd name="T0" fmla="*/ 30 w 76"/>
              <a:gd name="T1" fmla="*/ 516 h 516"/>
              <a:gd name="T2" fmla="*/ 0 w 76"/>
              <a:gd name="T3" fmla="*/ 514 h 516"/>
              <a:gd name="T4" fmla="*/ 44 w 76"/>
              <a:gd name="T5" fmla="*/ 0 h 516"/>
              <a:gd name="T6" fmla="*/ 76 w 76"/>
              <a:gd name="T7" fmla="*/ 3 h 516"/>
              <a:gd name="T8" fmla="*/ 30 w 76"/>
              <a:gd name="T9" fmla="*/ 516 h 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6" h="516">
                <a:moveTo>
                  <a:pt x="30" y="516"/>
                </a:moveTo>
                <a:lnTo>
                  <a:pt x="0" y="514"/>
                </a:lnTo>
                <a:lnTo>
                  <a:pt x="44" y="0"/>
                </a:lnTo>
                <a:lnTo>
                  <a:pt x="76" y="3"/>
                </a:lnTo>
                <a:lnTo>
                  <a:pt x="30" y="516"/>
                </a:lnTo>
                <a:close/>
              </a:path>
            </a:pathLst>
          </a:custGeom>
          <a:solidFill>
            <a:srgbClr val="BCD81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75" name="iṣļîdê">
            <a:extLst>
              <a:ext uri="{FF2B5EF4-FFF2-40B4-BE49-F238E27FC236}">
                <a16:creationId xmlns:a16="http://schemas.microsoft.com/office/drawing/2014/main" id="{A7CE5DF6-B476-4C66-9AD2-80448AF7322C}"/>
              </a:ext>
            </a:extLst>
          </p:cNvPr>
          <p:cNvSpPr/>
          <p:nvPr/>
        </p:nvSpPr>
        <p:spPr bwMode="auto">
          <a:xfrm>
            <a:off x="2093607" y="2443262"/>
            <a:ext cx="49948" cy="339117"/>
          </a:xfrm>
          <a:custGeom>
            <a:avLst/>
            <a:gdLst>
              <a:gd name="T0" fmla="*/ 30 w 76"/>
              <a:gd name="T1" fmla="*/ 516 h 516"/>
              <a:gd name="T2" fmla="*/ 0 w 76"/>
              <a:gd name="T3" fmla="*/ 514 h 516"/>
              <a:gd name="T4" fmla="*/ 44 w 76"/>
              <a:gd name="T5" fmla="*/ 0 h 516"/>
              <a:gd name="T6" fmla="*/ 76 w 76"/>
              <a:gd name="T7" fmla="*/ 3 h 516"/>
              <a:gd name="T8" fmla="*/ 30 w 76"/>
              <a:gd name="T9" fmla="*/ 516 h 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6" h="516">
                <a:moveTo>
                  <a:pt x="30" y="516"/>
                </a:moveTo>
                <a:lnTo>
                  <a:pt x="0" y="514"/>
                </a:lnTo>
                <a:lnTo>
                  <a:pt x="44" y="0"/>
                </a:lnTo>
                <a:lnTo>
                  <a:pt x="76" y="3"/>
                </a:lnTo>
                <a:lnTo>
                  <a:pt x="30" y="516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76" name="iśļïḋè">
            <a:extLst>
              <a:ext uri="{FF2B5EF4-FFF2-40B4-BE49-F238E27FC236}">
                <a16:creationId xmlns:a16="http://schemas.microsoft.com/office/drawing/2014/main" id="{351CE830-E3FA-4571-92AA-78D71323FC64}"/>
              </a:ext>
            </a:extLst>
          </p:cNvPr>
          <p:cNvSpPr/>
          <p:nvPr/>
        </p:nvSpPr>
        <p:spPr bwMode="auto">
          <a:xfrm>
            <a:off x="2113323" y="2405145"/>
            <a:ext cx="53234" cy="379207"/>
          </a:xfrm>
          <a:custGeom>
            <a:avLst/>
            <a:gdLst>
              <a:gd name="T0" fmla="*/ 30 w 81"/>
              <a:gd name="T1" fmla="*/ 577 h 577"/>
              <a:gd name="T2" fmla="*/ 0 w 81"/>
              <a:gd name="T3" fmla="*/ 574 h 577"/>
              <a:gd name="T4" fmla="*/ 50 w 81"/>
              <a:gd name="T5" fmla="*/ 0 h 577"/>
              <a:gd name="T6" fmla="*/ 81 w 81"/>
              <a:gd name="T7" fmla="*/ 3 h 577"/>
              <a:gd name="T8" fmla="*/ 30 w 81"/>
              <a:gd name="T9" fmla="*/ 577 h 5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1" h="577">
                <a:moveTo>
                  <a:pt x="30" y="577"/>
                </a:moveTo>
                <a:lnTo>
                  <a:pt x="0" y="574"/>
                </a:lnTo>
                <a:lnTo>
                  <a:pt x="50" y="0"/>
                </a:lnTo>
                <a:lnTo>
                  <a:pt x="81" y="3"/>
                </a:lnTo>
                <a:lnTo>
                  <a:pt x="30" y="577"/>
                </a:lnTo>
                <a:close/>
              </a:path>
            </a:pathLst>
          </a:custGeom>
          <a:solidFill>
            <a:srgbClr val="F951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77" name="iṣḻidé">
            <a:extLst>
              <a:ext uri="{FF2B5EF4-FFF2-40B4-BE49-F238E27FC236}">
                <a16:creationId xmlns:a16="http://schemas.microsoft.com/office/drawing/2014/main" id="{7900BDD6-A031-424C-BDA1-D88C746CB33E}"/>
              </a:ext>
            </a:extLst>
          </p:cNvPr>
          <p:cNvSpPr/>
          <p:nvPr/>
        </p:nvSpPr>
        <p:spPr bwMode="auto">
          <a:xfrm>
            <a:off x="2113323" y="2405145"/>
            <a:ext cx="53234" cy="379207"/>
          </a:xfrm>
          <a:custGeom>
            <a:avLst/>
            <a:gdLst>
              <a:gd name="T0" fmla="*/ 30 w 81"/>
              <a:gd name="T1" fmla="*/ 577 h 577"/>
              <a:gd name="T2" fmla="*/ 0 w 81"/>
              <a:gd name="T3" fmla="*/ 574 h 577"/>
              <a:gd name="T4" fmla="*/ 50 w 81"/>
              <a:gd name="T5" fmla="*/ 0 h 577"/>
              <a:gd name="T6" fmla="*/ 81 w 81"/>
              <a:gd name="T7" fmla="*/ 3 h 577"/>
              <a:gd name="T8" fmla="*/ 30 w 81"/>
              <a:gd name="T9" fmla="*/ 577 h 5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1" h="577">
                <a:moveTo>
                  <a:pt x="30" y="577"/>
                </a:moveTo>
                <a:lnTo>
                  <a:pt x="0" y="574"/>
                </a:lnTo>
                <a:lnTo>
                  <a:pt x="50" y="0"/>
                </a:lnTo>
                <a:lnTo>
                  <a:pt x="81" y="3"/>
                </a:lnTo>
                <a:lnTo>
                  <a:pt x="30" y="57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78" name="íśļïḋè">
            <a:extLst>
              <a:ext uri="{FF2B5EF4-FFF2-40B4-BE49-F238E27FC236}">
                <a16:creationId xmlns:a16="http://schemas.microsoft.com/office/drawing/2014/main" id="{DA4DC1AD-C43A-4C20-80FE-C073F4802AF3}"/>
              </a:ext>
            </a:extLst>
          </p:cNvPr>
          <p:cNvSpPr/>
          <p:nvPr/>
        </p:nvSpPr>
        <p:spPr bwMode="auto">
          <a:xfrm>
            <a:off x="2165242" y="2588504"/>
            <a:ext cx="37461" cy="200447"/>
          </a:xfrm>
          <a:custGeom>
            <a:avLst/>
            <a:gdLst>
              <a:gd name="T0" fmla="*/ 30 w 57"/>
              <a:gd name="T1" fmla="*/ 305 h 305"/>
              <a:gd name="T2" fmla="*/ 0 w 57"/>
              <a:gd name="T3" fmla="*/ 302 h 305"/>
              <a:gd name="T4" fmla="*/ 27 w 57"/>
              <a:gd name="T5" fmla="*/ 0 h 305"/>
              <a:gd name="T6" fmla="*/ 57 w 57"/>
              <a:gd name="T7" fmla="*/ 3 h 305"/>
              <a:gd name="T8" fmla="*/ 30 w 57"/>
              <a:gd name="T9" fmla="*/ 305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" h="305">
                <a:moveTo>
                  <a:pt x="30" y="305"/>
                </a:moveTo>
                <a:lnTo>
                  <a:pt x="0" y="302"/>
                </a:lnTo>
                <a:lnTo>
                  <a:pt x="27" y="0"/>
                </a:lnTo>
                <a:lnTo>
                  <a:pt x="57" y="3"/>
                </a:lnTo>
                <a:lnTo>
                  <a:pt x="30" y="305"/>
                </a:lnTo>
                <a:close/>
              </a:path>
            </a:pathLst>
          </a:custGeom>
          <a:solidFill>
            <a:srgbClr val="BCD81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79" name="ïS1iḓê">
            <a:extLst>
              <a:ext uri="{FF2B5EF4-FFF2-40B4-BE49-F238E27FC236}">
                <a16:creationId xmlns:a16="http://schemas.microsoft.com/office/drawing/2014/main" id="{81F6349A-C196-44A7-8CE7-1DD0DA1439B6}"/>
              </a:ext>
            </a:extLst>
          </p:cNvPr>
          <p:cNvSpPr/>
          <p:nvPr/>
        </p:nvSpPr>
        <p:spPr bwMode="auto">
          <a:xfrm>
            <a:off x="2165242" y="2588504"/>
            <a:ext cx="37461" cy="200447"/>
          </a:xfrm>
          <a:custGeom>
            <a:avLst/>
            <a:gdLst>
              <a:gd name="T0" fmla="*/ 30 w 57"/>
              <a:gd name="T1" fmla="*/ 305 h 305"/>
              <a:gd name="T2" fmla="*/ 0 w 57"/>
              <a:gd name="T3" fmla="*/ 302 h 305"/>
              <a:gd name="T4" fmla="*/ 27 w 57"/>
              <a:gd name="T5" fmla="*/ 0 h 305"/>
              <a:gd name="T6" fmla="*/ 57 w 57"/>
              <a:gd name="T7" fmla="*/ 3 h 305"/>
              <a:gd name="T8" fmla="*/ 30 w 57"/>
              <a:gd name="T9" fmla="*/ 305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" h="305">
                <a:moveTo>
                  <a:pt x="30" y="305"/>
                </a:moveTo>
                <a:lnTo>
                  <a:pt x="0" y="302"/>
                </a:lnTo>
                <a:lnTo>
                  <a:pt x="27" y="0"/>
                </a:lnTo>
                <a:lnTo>
                  <a:pt x="57" y="3"/>
                </a:lnTo>
                <a:lnTo>
                  <a:pt x="30" y="305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80" name="íşḷîḍé">
            <a:extLst>
              <a:ext uri="{FF2B5EF4-FFF2-40B4-BE49-F238E27FC236}">
                <a16:creationId xmlns:a16="http://schemas.microsoft.com/office/drawing/2014/main" id="{623E3A63-7FF7-47BD-9C91-D144D870F065}"/>
              </a:ext>
            </a:extLst>
          </p:cNvPr>
          <p:cNvSpPr/>
          <p:nvPr/>
        </p:nvSpPr>
        <p:spPr bwMode="auto">
          <a:xfrm>
            <a:off x="2184958" y="2434719"/>
            <a:ext cx="51262" cy="356204"/>
          </a:xfrm>
          <a:custGeom>
            <a:avLst/>
            <a:gdLst>
              <a:gd name="T0" fmla="*/ 31 w 78"/>
              <a:gd name="T1" fmla="*/ 542 h 542"/>
              <a:gd name="T2" fmla="*/ 0 w 78"/>
              <a:gd name="T3" fmla="*/ 539 h 542"/>
              <a:gd name="T4" fmla="*/ 48 w 78"/>
              <a:gd name="T5" fmla="*/ 0 h 542"/>
              <a:gd name="T6" fmla="*/ 78 w 78"/>
              <a:gd name="T7" fmla="*/ 3 h 542"/>
              <a:gd name="T8" fmla="*/ 31 w 78"/>
              <a:gd name="T9" fmla="*/ 542 h 5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8" h="542">
                <a:moveTo>
                  <a:pt x="31" y="542"/>
                </a:moveTo>
                <a:lnTo>
                  <a:pt x="0" y="539"/>
                </a:lnTo>
                <a:lnTo>
                  <a:pt x="48" y="0"/>
                </a:lnTo>
                <a:lnTo>
                  <a:pt x="78" y="3"/>
                </a:lnTo>
                <a:lnTo>
                  <a:pt x="31" y="542"/>
                </a:lnTo>
                <a:close/>
              </a:path>
            </a:pathLst>
          </a:custGeom>
          <a:solidFill>
            <a:srgbClr val="F951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81" name="iş1îḋé">
            <a:extLst>
              <a:ext uri="{FF2B5EF4-FFF2-40B4-BE49-F238E27FC236}">
                <a16:creationId xmlns:a16="http://schemas.microsoft.com/office/drawing/2014/main" id="{A73BAA7F-5101-402F-9B58-97FD1FBC17F3}"/>
              </a:ext>
            </a:extLst>
          </p:cNvPr>
          <p:cNvSpPr/>
          <p:nvPr/>
        </p:nvSpPr>
        <p:spPr bwMode="auto">
          <a:xfrm>
            <a:off x="2184958" y="2434719"/>
            <a:ext cx="51262" cy="356204"/>
          </a:xfrm>
          <a:custGeom>
            <a:avLst/>
            <a:gdLst>
              <a:gd name="T0" fmla="*/ 31 w 78"/>
              <a:gd name="T1" fmla="*/ 542 h 542"/>
              <a:gd name="T2" fmla="*/ 0 w 78"/>
              <a:gd name="T3" fmla="*/ 539 h 542"/>
              <a:gd name="T4" fmla="*/ 48 w 78"/>
              <a:gd name="T5" fmla="*/ 0 h 542"/>
              <a:gd name="T6" fmla="*/ 78 w 78"/>
              <a:gd name="T7" fmla="*/ 3 h 542"/>
              <a:gd name="T8" fmla="*/ 31 w 78"/>
              <a:gd name="T9" fmla="*/ 542 h 5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8" h="542">
                <a:moveTo>
                  <a:pt x="31" y="542"/>
                </a:moveTo>
                <a:lnTo>
                  <a:pt x="0" y="539"/>
                </a:lnTo>
                <a:lnTo>
                  <a:pt x="48" y="0"/>
                </a:lnTo>
                <a:lnTo>
                  <a:pt x="78" y="3"/>
                </a:lnTo>
                <a:lnTo>
                  <a:pt x="31" y="54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82" name="í$ľíḓé">
            <a:extLst>
              <a:ext uri="{FF2B5EF4-FFF2-40B4-BE49-F238E27FC236}">
                <a16:creationId xmlns:a16="http://schemas.microsoft.com/office/drawing/2014/main" id="{8246EF18-AC55-4EF3-8802-ADEA0F5F94B1}"/>
              </a:ext>
            </a:extLst>
          </p:cNvPr>
          <p:cNvSpPr/>
          <p:nvPr/>
        </p:nvSpPr>
        <p:spPr bwMode="auto">
          <a:xfrm>
            <a:off x="2236877" y="2543814"/>
            <a:ext cx="41404" cy="251709"/>
          </a:xfrm>
          <a:custGeom>
            <a:avLst/>
            <a:gdLst>
              <a:gd name="T0" fmla="*/ 30 w 63"/>
              <a:gd name="T1" fmla="*/ 383 h 383"/>
              <a:gd name="T2" fmla="*/ 0 w 63"/>
              <a:gd name="T3" fmla="*/ 380 h 383"/>
              <a:gd name="T4" fmla="*/ 33 w 63"/>
              <a:gd name="T5" fmla="*/ 0 h 383"/>
              <a:gd name="T6" fmla="*/ 63 w 63"/>
              <a:gd name="T7" fmla="*/ 2 h 383"/>
              <a:gd name="T8" fmla="*/ 30 w 63"/>
              <a:gd name="T9" fmla="*/ 383 h 3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" h="383">
                <a:moveTo>
                  <a:pt x="30" y="383"/>
                </a:moveTo>
                <a:lnTo>
                  <a:pt x="0" y="380"/>
                </a:lnTo>
                <a:lnTo>
                  <a:pt x="33" y="0"/>
                </a:lnTo>
                <a:lnTo>
                  <a:pt x="63" y="2"/>
                </a:lnTo>
                <a:lnTo>
                  <a:pt x="30" y="383"/>
                </a:lnTo>
                <a:close/>
              </a:path>
            </a:pathLst>
          </a:custGeom>
          <a:solidFill>
            <a:srgbClr val="BCD81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83" name="îṧḷïḍe">
            <a:extLst>
              <a:ext uri="{FF2B5EF4-FFF2-40B4-BE49-F238E27FC236}">
                <a16:creationId xmlns:a16="http://schemas.microsoft.com/office/drawing/2014/main" id="{83F9611F-D28D-4780-925D-796D2A713304}"/>
              </a:ext>
            </a:extLst>
          </p:cNvPr>
          <p:cNvSpPr/>
          <p:nvPr/>
        </p:nvSpPr>
        <p:spPr bwMode="auto">
          <a:xfrm>
            <a:off x="2236877" y="2543814"/>
            <a:ext cx="41404" cy="251709"/>
          </a:xfrm>
          <a:custGeom>
            <a:avLst/>
            <a:gdLst>
              <a:gd name="T0" fmla="*/ 30 w 63"/>
              <a:gd name="T1" fmla="*/ 383 h 383"/>
              <a:gd name="T2" fmla="*/ 0 w 63"/>
              <a:gd name="T3" fmla="*/ 380 h 383"/>
              <a:gd name="T4" fmla="*/ 33 w 63"/>
              <a:gd name="T5" fmla="*/ 0 h 383"/>
              <a:gd name="T6" fmla="*/ 63 w 63"/>
              <a:gd name="T7" fmla="*/ 2 h 383"/>
              <a:gd name="T8" fmla="*/ 30 w 63"/>
              <a:gd name="T9" fmla="*/ 383 h 3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" h="383">
                <a:moveTo>
                  <a:pt x="30" y="383"/>
                </a:moveTo>
                <a:lnTo>
                  <a:pt x="0" y="380"/>
                </a:lnTo>
                <a:lnTo>
                  <a:pt x="33" y="0"/>
                </a:lnTo>
                <a:lnTo>
                  <a:pt x="63" y="2"/>
                </a:lnTo>
                <a:lnTo>
                  <a:pt x="30" y="38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84" name="î$líḓê">
            <a:extLst>
              <a:ext uri="{FF2B5EF4-FFF2-40B4-BE49-F238E27FC236}">
                <a16:creationId xmlns:a16="http://schemas.microsoft.com/office/drawing/2014/main" id="{EFD0727E-0FE3-4C22-A645-F137D1E5EBCA}"/>
              </a:ext>
            </a:extLst>
          </p:cNvPr>
          <p:cNvSpPr/>
          <p:nvPr/>
        </p:nvSpPr>
        <p:spPr bwMode="auto">
          <a:xfrm>
            <a:off x="2256593" y="2562216"/>
            <a:ext cx="40747" cy="235279"/>
          </a:xfrm>
          <a:custGeom>
            <a:avLst/>
            <a:gdLst>
              <a:gd name="T0" fmla="*/ 30 w 62"/>
              <a:gd name="T1" fmla="*/ 358 h 358"/>
              <a:gd name="T2" fmla="*/ 0 w 62"/>
              <a:gd name="T3" fmla="*/ 355 h 358"/>
              <a:gd name="T4" fmla="*/ 32 w 62"/>
              <a:gd name="T5" fmla="*/ 0 h 358"/>
              <a:gd name="T6" fmla="*/ 62 w 62"/>
              <a:gd name="T7" fmla="*/ 3 h 358"/>
              <a:gd name="T8" fmla="*/ 30 w 62"/>
              <a:gd name="T9" fmla="*/ 358 h 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2" h="358">
                <a:moveTo>
                  <a:pt x="30" y="358"/>
                </a:moveTo>
                <a:lnTo>
                  <a:pt x="0" y="355"/>
                </a:lnTo>
                <a:lnTo>
                  <a:pt x="32" y="0"/>
                </a:lnTo>
                <a:lnTo>
                  <a:pt x="62" y="3"/>
                </a:lnTo>
                <a:lnTo>
                  <a:pt x="30" y="358"/>
                </a:lnTo>
                <a:close/>
              </a:path>
            </a:pathLst>
          </a:custGeom>
          <a:solidFill>
            <a:srgbClr val="F951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85" name="îSļîḍè">
            <a:extLst>
              <a:ext uri="{FF2B5EF4-FFF2-40B4-BE49-F238E27FC236}">
                <a16:creationId xmlns:a16="http://schemas.microsoft.com/office/drawing/2014/main" id="{BD28D83F-3D21-4E44-B5C4-5F7E71381DA7}"/>
              </a:ext>
            </a:extLst>
          </p:cNvPr>
          <p:cNvSpPr/>
          <p:nvPr/>
        </p:nvSpPr>
        <p:spPr bwMode="auto">
          <a:xfrm>
            <a:off x="2256593" y="2562216"/>
            <a:ext cx="40747" cy="235279"/>
          </a:xfrm>
          <a:custGeom>
            <a:avLst/>
            <a:gdLst>
              <a:gd name="T0" fmla="*/ 30 w 62"/>
              <a:gd name="T1" fmla="*/ 358 h 358"/>
              <a:gd name="T2" fmla="*/ 0 w 62"/>
              <a:gd name="T3" fmla="*/ 355 h 358"/>
              <a:gd name="T4" fmla="*/ 32 w 62"/>
              <a:gd name="T5" fmla="*/ 0 h 358"/>
              <a:gd name="T6" fmla="*/ 62 w 62"/>
              <a:gd name="T7" fmla="*/ 3 h 358"/>
              <a:gd name="T8" fmla="*/ 30 w 62"/>
              <a:gd name="T9" fmla="*/ 358 h 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2" h="358">
                <a:moveTo>
                  <a:pt x="30" y="358"/>
                </a:moveTo>
                <a:lnTo>
                  <a:pt x="0" y="355"/>
                </a:lnTo>
                <a:lnTo>
                  <a:pt x="32" y="0"/>
                </a:lnTo>
                <a:lnTo>
                  <a:pt x="62" y="3"/>
                </a:lnTo>
                <a:lnTo>
                  <a:pt x="30" y="35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86" name="îṩlíde">
            <a:extLst>
              <a:ext uri="{FF2B5EF4-FFF2-40B4-BE49-F238E27FC236}">
                <a16:creationId xmlns:a16="http://schemas.microsoft.com/office/drawing/2014/main" id="{B5CA5CCA-F936-4964-9BC5-8468E318DF67}"/>
              </a:ext>
            </a:extLst>
          </p:cNvPr>
          <p:cNvSpPr/>
          <p:nvPr/>
        </p:nvSpPr>
        <p:spPr bwMode="auto">
          <a:xfrm>
            <a:off x="2308512" y="2649624"/>
            <a:ext cx="32860" cy="152471"/>
          </a:xfrm>
          <a:custGeom>
            <a:avLst/>
            <a:gdLst>
              <a:gd name="T0" fmla="*/ 30 w 50"/>
              <a:gd name="T1" fmla="*/ 232 h 232"/>
              <a:gd name="T2" fmla="*/ 0 w 50"/>
              <a:gd name="T3" fmla="*/ 229 h 232"/>
              <a:gd name="T4" fmla="*/ 20 w 50"/>
              <a:gd name="T5" fmla="*/ 0 h 232"/>
              <a:gd name="T6" fmla="*/ 50 w 50"/>
              <a:gd name="T7" fmla="*/ 1 h 232"/>
              <a:gd name="T8" fmla="*/ 30 w 50"/>
              <a:gd name="T9" fmla="*/ 232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0" h="232">
                <a:moveTo>
                  <a:pt x="30" y="232"/>
                </a:moveTo>
                <a:lnTo>
                  <a:pt x="0" y="229"/>
                </a:lnTo>
                <a:lnTo>
                  <a:pt x="20" y="0"/>
                </a:lnTo>
                <a:lnTo>
                  <a:pt x="50" y="1"/>
                </a:lnTo>
                <a:lnTo>
                  <a:pt x="30" y="232"/>
                </a:lnTo>
                <a:close/>
              </a:path>
            </a:pathLst>
          </a:custGeom>
          <a:solidFill>
            <a:srgbClr val="BCD81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87" name="îŝḻiḍe">
            <a:extLst>
              <a:ext uri="{FF2B5EF4-FFF2-40B4-BE49-F238E27FC236}">
                <a16:creationId xmlns:a16="http://schemas.microsoft.com/office/drawing/2014/main" id="{70B2A2E6-418F-4409-B093-9B18D7E95240}"/>
              </a:ext>
            </a:extLst>
          </p:cNvPr>
          <p:cNvSpPr/>
          <p:nvPr/>
        </p:nvSpPr>
        <p:spPr bwMode="auto">
          <a:xfrm>
            <a:off x="2308512" y="2649624"/>
            <a:ext cx="32860" cy="152471"/>
          </a:xfrm>
          <a:custGeom>
            <a:avLst/>
            <a:gdLst>
              <a:gd name="T0" fmla="*/ 30 w 50"/>
              <a:gd name="T1" fmla="*/ 232 h 232"/>
              <a:gd name="T2" fmla="*/ 0 w 50"/>
              <a:gd name="T3" fmla="*/ 229 h 232"/>
              <a:gd name="T4" fmla="*/ 20 w 50"/>
              <a:gd name="T5" fmla="*/ 0 h 232"/>
              <a:gd name="T6" fmla="*/ 50 w 50"/>
              <a:gd name="T7" fmla="*/ 1 h 232"/>
              <a:gd name="T8" fmla="*/ 30 w 50"/>
              <a:gd name="T9" fmla="*/ 232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0" h="232">
                <a:moveTo>
                  <a:pt x="30" y="232"/>
                </a:moveTo>
                <a:lnTo>
                  <a:pt x="0" y="229"/>
                </a:lnTo>
                <a:lnTo>
                  <a:pt x="20" y="0"/>
                </a:lnTo>
                <a:lnTo>
                  <a:pt x="50" y="1"/>
                </a:lnTo>
                <a:lnTo>
                  <a:pt x="30" y="23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88" name="ïṣlîḍe">
            <a:extLst>
              <a:ext uri="{FF2B5EF4-FFF2-40B4-BE49-F238E27FC236}">
                <a16:creationId xmlns:a16="http://schemas.microsoft.com/office/drawing/2014/main" id="{2BC44746-0857-431C-B9E7-9E58CFF5AC3B}"/>
              </a:ext>
            </a:extLst>
          </p:cNvPr>
          <p:cNvSpPr/>
          <p:nvPr/>
        </p:nvSpPr>
        <p:spPr bwMode="auto">
          <a:xfrm>
            <a:off x="2328228" y="2688399"/>
            <a:ext cx="29575" cy="114353"/>
          </a:xfrm>
          <a:custGeom>
            <a:avLst/>
            <a:gdLst>
              <a:gd name="T0" fmla="*/ 30 w 45"/>
              <a:gd name="T1" fmla="*/ 174 h 174"/>
              <a:gd name="T2" fmla="*/ 0 w 45"/>
              <a:gd name="T3" fmla="*/ 173 h 174"/>
              <a:gd name="T4" fmla="*/ 16 w 45"/>
              <a:gd name="T5" fmla="*/ 0 h 174"/>
              <a:gd name="T6" fmla="*/ 45 w 45"/>
              <a:gd name="T7" fmla="*/ 3 h 174"/>
              <a:gd name="T8" fmla="*/ 30 w 45"/>
              <a:gd name="T9" fmla="*/ 174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5" h="174">
                <a:moveTo>
                  <a:pt x="30" y="174"/>
                </a:moveTo>
                <a:lnTo>
                  <a:pt x="0" y="173"/>
                </a:lnTo>
                <a:lnTo>
                  <a:pt x="16" y="0"/>
                </a:lnTo>
                <a:lnTo>
                  <a:pt x="45" y="3"/>
                </a:lnTo>
                <a:lnTo>
                  <a:pt x="30" y="174"/>
                </a:lnTo>
                <a:close/>
              </a:path>
            </a:pathLst>
          </a:custGeom>
          <a:solidFill>
            <a:srgbClr val="F951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89" name="iṡļîde">
            <a:extLst>
              <a:ext uri="{FF2B5EF4-FFF2-40B4-BE49-F238E27FC236}">
                <a16:creationId xmlns:a16="http://schemas.microsoft.com/office/drawing/2014/main" id="{08149037-4665-4ED0-9C9F-D310CF078C74}"/>
              </a:ext>
            </a:extLst>
          </p:cNvPr>
          <p:cNvSpPr/>
          <p:nvPr/>
        </p:nvSpPr>
        <p:spPr bwMode="auto">
          <a:xfrm>
            <a:off x="2328228" y="2688399"/>
            <a:ext cx="29575" cy="114353"/>
          </a:xfrm>
          <a:custGeom>
            <a:avLst/>
            <a:gdLst>
              <a:gd name="T0" fmla="*/ 30 w 45"/>
              <a:gd name="T1" fmla="*/ 174 h 174"/>
              <a:gd name="T2" fmla="*/ 0 w 45"/>
              <a:gd name="T3" fmla="*/ 173 h 174"/>
              <a:gd name="T4" fmla="*/ 16 w 45"/>
              <a:gd name="T5" fmla="*/ 0 h 174"/>
              <a:gd name="T6" fmla="*/ 45 w 45"/>
              <a:gd name="T7" fmla="*/ 3 h 174"/>
              <a:gd name="T8" fmla="*/ 30 w 45"/>
              <a:gd name="T9" fmla="*/ 174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5" h="174">
                <a:moveTo>
                  <a:pt x="30" y="174"/>
                </a:moveTo>
                <a:lnTo>
                  <a:pt x="0" y="173"/>
                </a:lnTo>
                <a:lnTo>
                  <a:pt x="16" y="0"/>
                </a:lnTo>
                <a:lnTo>
                  <a:pt x="45" y="3"/>
                </a:lnTo>
                <a:lnTo>
                  <a:pt x="30" y="17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90" name="íŝlide">
            <a:extLst>
              <a:ext uri="{FF2B5EF4-FFF2-40B4-BE49-F238E27FC236}">
                <a16:creationId xmlns:a16="http://schemas.microsoft.com/office/drawing/2014/main" id="{DFA2B8BF-EB4A-470D-93A8-2BE509744476}"/>
              </a:ext>
            </a:extLst>
          </p:cNvPr>
          <p:cNvSpPr/>
          <p:nvPr/>
        </p:nvSpPr>
        <p:spPr bwMode="auto">
          <a:xfrm>
            <a:off x="2379490" y="2722573"/>
            <a:ext cx="27603" cy="84779"/>
          </a:xfrm>
          <a:custGeom>
            <a:avLst/>
            <a:gdLst>
              <a:gd name="T0" fmla="*/ 32 w 42"/>
              <a:gd name="T1" fmla="*/ 129 h 129"/>
              <a:gd name="T2" fmla="*/ 0 w 42"/>
              <a:gd name="T3" fmla="*/ 126 h 129"/>
              <a:gd name="T4" fmla="*/ 12 w 42"/>
              <a:gd name="T5" fmla="*/ 0 h 129"/>
              <a:gd name="T6" fmla="*/ 42 w 42"/>
              <a:gd name="T7" fmla="*/ 3 h 129"/>
              <a:gd name="T8" fmla="*/ 32 w 42"/>
              <a:gd name="T9" fmla="*/ 129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2" h="129">
                <a:moveTo>
                  <a:pt x="32" y="129"/>
                </a:moveTo>
                <a:lnTo>
                  <a:pt x="0" y="126"/>
                </a:lnTo>
                <a:lnTo>
                  <a:pt x="12" y="0"/>
                </a:lnTo>
                <a:lnTo>
                  <a:pt x="42" y="3"/>
                </a:lnTo>
                <a:lnTo>
                  <a:pt x="32" y="129"/>
                </a:lnTo>
                <a:close/>
              </a:path>
            </a:pathLst>
          </a:custGeom>
          <a:solidFill>
            <a:srgbClr val="BCD81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91" name="ïṧḷiḓè">
            <a:extLst>
              <a:ext uri="{FF2B5EF4-FFF2-40B4-BE49-F238E27FC236}">
                <a16:creationId xmlns:a16="http://schemas.microsoft.com/office/drawing/2014/main" id="{E722889D-61D8-4546-90F7-DFABF8A5888E}"/>
              </a:ext>
            </a:extLst>
          </p:cNvPr>
          <p:cNvSpPr/>
          <p:nvPr/>
        </p:nvSpPr>
        <p:spPr bwMode="auto">
          <a:xfrm>
            <a:off x="2379490" y="2722573"/>
            <a:ext cx="27603" cy="84779"/>
          </a:xfrm>
          <a:custGeom>
            <a:avLst/>
            <a:gdLst>
              <a:gd name="T0" fmla="*/ 32 w 42"/>
              <a:gd name="T1" fmla="*/ 129 h 129"/>
              <a:gd name="T2" fmla="*/ 0 w 42"/>
              <a:gd name="T3" fmla="*/ 126 h 129"/>
              <a:gd name="T4" fmla="*/ 12 w 42"/>
              <a:gd name="T5" fmla="*/ 0 h 129"/>
              <a:gd name="T6" fmla="*/ 42 w 42"/>
              <a:gd name="T7" fmla="*/ 3 h 129"/>
              <a:gd name="T8" fmla="*/ 32 w 42"/>
              <a:gd name="T9" fmla="*/ 129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2" h="129">
                <a:moveTo>
                  <a:pt x="32" y="129"/>
                </a:moveTo>
                <a:lnTo>
                  <a:pt x="0" y="126"/>
                </a:lnTo>
                <a:lnTo>
                  <a:pt x="12" y="0"/>
                </a:lnTo>
                <a:lnTo>
                  <a:pt x="42" y="3"/>
                </a:lnTo>
                <a:lnTo>
                  <a:pt x="32" y="12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92" name="íśļîḋé">
            <a:extLst>
              <a:ext uri="{FF2B5EF4-FFF2-40B4-BE49-F238E27FC236}">
                <a16:creationId xmlns:a16="http://schemas.microsoft.com/office/drawing/2014/main" id="{35C55060-BE25-4306-AB4F-67F242AF56A2}"/>
              </a:ext>
            </a:extLst>
          </p:cNvPr>
          <p:cNvSpPr/>
          <p:nvPr/>
        </p:nvSpPr>
        <p:spPr bwMode="auto">
          <a:xfrm>
            <a:off x="2400521" y="2533299"/>
            <a:ext cx="42719" cy="276026"/>
          </a:xfrm>
          <a:custGeom>
            <a:avLst/>
            <a:gdLst>
              <a:gd name="T0" fmla="*/ 30 w 65"/>
              <a:gd name="T1" fmla="*/ 420 h 420"/>
              <a:gd name="T2" fmla="*/ 0 w 65"/>
              <a:gd name="T3" fmla="*/ 417 h 420"/>
              <a:gd name="T4" fmla="*/ 35 w 65"/>
              <a:gd name="T5" fmla="*/ 0 h 420"/>
              <a:gd name="T6" fmla="*/ 65 w 65"/>
              <a:gd name="T7" fmla="*/ 3 h 420"/>
              <a:gd name="T8" fmla="*/ 30 w 65"/>
              <a:gd name="T9" fmla="*/ 420 h 4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" h="420">
                <a:moveTo>
                  <a:pt x="30" y="420"/>
                </a:moveTo>
                <a:lnTo>
                  <a:pt x="0" y="417"/>
                </a:lnTo>
                <a:lnTo>
                  <a:pt x="35" y="0"/>
                </a:lnTo>
                <a:lnTo>
                  <a:pt x="65" y="3"/>
                </a:lnTo>
                <a:lnTo>
                  <a:pt x="30" y="420"/>
                </a:lnTo>
                <a:close/>
              </a:path>
            </a:pathLst>
          </a:custGeom>
          <a:solidFill>
            <a:srgbClr val="F951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93" name="iṥḷiḍe">
            <a:extLst>
              <a:ext uri="{FF2B5EF4-FFF2-40B4-BE49-F238E27FC236}">
                <a16:creationId xmlns:a16="http://schemas.microsoft.com/office/drawing/2014/main" id="{8455C7E4-3342-4848-A0E5-3090A1238CCB}"/>
              </a:ext>
            </a:extLst>
          </p:cNvPr>
          <p:cNvSpPr/>
          <p:nvPr/>
        </p:nvSpPr>
        <p:spPr bwMode="auto">
          <a:xfrm>
            <a:off x="2400521" y="2533299"/>
            <a:ext cx="42719" cy="276026"/>
          </a:xfrm>
          <a:custGeom>
            <a:avLst/>
            <a:gdLst>
              <a:gd name="T0" fmla="*/ 30 w 65"/>
              <a:gd name="T1" fmla="*/ 420 h 420"/>
              <a:gd name="T2" fmla="*/ 0 w 65"/>
              <a:gd name="T3" fmla="*/ 417 h 420"/>
              <a:gd name="T4" fmla="*/ 35 w 65"/>
              <a:gd name="T5" fmla="*/ 0 h 420"/>
              <a:gd name="T6" fmla="*/ 65 w 65"/>
              <a:gd name="T7" fmla="*/ 3 h 420"/>
              <a:gd name="T8" fmla="*/ 30 w 65"/>
              <a:gd name="T9" fmla="*/ 420 h 4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" h="420">
                <a:moveTo>
                  <a:pt x="30" y="420"/>
                </a:moveTo>
                <a:lnTo>
                  <a:pt x="0" y="417"/>
                </a:lnTo>
                <a:lnTo>
                  <a:pt x="35" y="0"/>
                </a:lnTo>
                <a:lnTo>
                  <a:pt x="65" y="3"/>
                </a:lnTo>
                <a:lnTo>
                  <a:pt x="30" y="42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94" name="îSļíḍe">
            <a:extLst>
              <a:ext uri="{FF2B5EF4-FFF2-40B4-BE49-F238E27FC236}">
                <a16:creationId xmlns:a16="http://schemas.microsoft.com/office/drawing/2014/main" id="{A48C9164-36BF-4D6E-9562-AD3AEA2ED076}"/>
              </a:ext>
            </a:extLst>
          </p:cNvPr>
          <p:cNvSpPr/>
          <p:nvPr/>
        </p:nvSpPr>
        <p:spPr bwMode="auto">
          <a:xfrm>
            <a:off x="2451782" y="2510954"/>
            <a:ext cx="46004" cy="302971"/>
          </a:xfrm>
          <a:custGeom>
            <a:avLst/>
            <a:gdLst>
              <a:gd name="T0" fmla="*/ 30 w 70"/>
              <a:gd name="T1" fmla="*/ 461 h 461"/>
              <a:gd name="T2" fmla="*/ 0 w 70"/>
              <a:gd name="T3" fmla="*/ 458 h 461"/>
              <a:gd name="T4" fmla="*/ 40 w 70"/>
              <a:gd name="T5" fmla="*/ 0 h 461"/>
              <a:gd name="T6" fmla="*/ 70 w 70"/>
              <a:gd name="T7" fmla="*/ 1 h 461"/>
              <a:gd name="T8" fmla="*/ 30 w 70"/>
              <a:gd name="T9" fmla="*/ 461 h 4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461">
                <a:moveTo>
                  <a:pt x="30" y="461"/>
                </a:moveTo>
                <a:lnTo>
                  <a:pt x="0" y="458"/>
                </a:lnTo>
                <a:lnTo>
                  <a:pt x="40" y="0"/>
                </a:lnTo>
                <a:lnTo>
                  <a:pt x="70" y="1"/>
                </a:lnTo>
                <a:lnTo>
                  <a:pt x="30" y="461"/>
                </a:lnTo>
                <a:close/>
              </a:path>
            </a:pathLst>
          </a:custGeom>
          <a:solidFill>
            <a:srgbClr val="BCD81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95" name="îşľiḓè">
            <a:extLst>
              <a:ext uri="{FF2B5EF4-FFF2-40B4-BE49-F238E27FC236}">
                <a16:creationId xmlns:a16="http://schemas.microsoft.com/office/drawing/2014/main" id="{38D9E54C-298F-4DBB-A4DF-1F4CCEF580BD}"/>
              </a:ext>
            </a:extLst>
          </p:cNvPr>
          <p:cNvSpPr/>
          <p:nvPr/>
        </p:nvSpPr>
        <p:spPr bwMode="auto">
          <a:xfrm>
            <a:off x="2451782" y="2510954"/>
            <a:ext cx="46004" cy="302971"/>
          </a:xfrm>
          <a:custGeom>
            <a:avLst/>
            <a:gdLst>
              <a:gd name="T0" fmla="*/ 30 w 70"/>
              <a:gd name="T1" fmla="*/ 461 h 461"/>
              <a:gd name="T2" fmla="*/ 0 w 70"/>
              <a:gd name="T3" fmla="*/ 458 h 461"/>
              <a:gd name="T4" fmla="*/ 40 w 70"/>
              <a:gd name="T5" fmla="*/ 0 h 461"/>
              <a:gd name="T6" fmla="*/ 70 w 70"/>
              <a:gd name="T7" fmla="*/ 1 h 461"/>
              <a:gd name="T8" fmla="*/ 30 w 70"/>
              <a:gd name="T9" fmla="*/ 461 h 4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461">
                <a:moveTo>
                  <a:pt x="30" y="461"/>
                </a:moveTo>
                <a:lnTo>
                  <a:pt x="0" y="458"/>
                </a:lnTo>
                <a:lnTo>
                  <a:pt x="40" y="0"/>
                </a:lnTo>
                <a:lnTo>
                  <a:pt x="70" y="1"/>
                </a:lnTo>
                <a:lnTo>
                  <a:pt x="30" y="46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96" name="ïṩļîdé">
            <a:extLst>
              <a:ext uri="{FF2B5EF4-FFF2-40B4-BE49-F238E27FC236}">
                <a16:creationId xmlns:a16="http://schemas.microsoft.com/office/drawing/2014/main" id="{E886A2F5-EFB2-4A40-BD6E-D0ABB876C164}"/>
              </a:ext>
            </a:extLst>
          </p:cNvPr>
          <p:cNvSpPr/>
          <p:nvPr/>
        </p:nvSpPr>
        <p:spPr bwMode="auto">
          <a:xfrm>
            <a:off x="2471498" y="2416974"/>
            <a:ext cx="54548" cy="398923"/>
          </a:xfrm>
          <a:custGeom>
            <a:avLst/>
            <a:gdLst>
              <a:gd name="T0" fmla="*/ 30 w 83"/>
              <a:gd name="T1" fmla="*/ 607 h 607"/>
              <a:gd name="T2" fmla="*/ 0 w 83"/>
              <a:gd name="T3" fmla="*/ 604 h 607"/>
              <a:gd name="T4" fmla="*/ 53 w 83"/>
              <a:gd name="T5" fmla="*/ 0 h 607"/>
              <a:gd name="T6" fmla="*/ 83 w 83"/>
              <a:gd name="T7" fmla="*/ 2 h 607"/>
              <a:gd name="T8" fmla="*/ 30 w 83"/>
              <a:gd name="T9" fmla="*/ 607 h 6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3" h="607">
                <a:moveTo>
                  <a:pt x="30" y="607"/>
                </a:moveTo>
                <a:lnTo>
                  <a:pt x="0" y="604"/>
                </a:lnTo>
                <a:lnTo>
                  <a:pt x="53" y="0"/>
                </a:lnTo>
                <a:lnTo>
                  <a:pt x="83" y="2"/>
                </a:lnTo>
                <a:lnTo>
                  <a:pt x="30" y="607"/>
                </a:lnTo>
                <a:close/>
              </a:path>
            </a:pathLst>
          </a:custGeom>
          <a:solidFill>
            <a:srgbClr val="F951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97" name="íšḻiḋe">
            <a:extLst>
              <a:ext uri="{FF2B5EF4-FFF2-40B4-BE49-F238E27FC236}">
                <a16:creationId xmlns:a16="http://schemas.microsoft.com/office/drawing/2014/main" id="{D873D36F-A865-4B75-AF4C-9DDA865CFF60}"/>
              </a:ext>
            </a:extLst>
          </p:cNvPr>
          <p:cNvSpPr/>
          <p:nvPr/>
        </p:nvSpPr>
        <p:spPr bwMode="auto">
          <a:xfrm>
            <a:off x="2471498" y="2416974"/>
            <a:ext cx="54548" cy="398923"/>
          </a:xfrm>
          <a:custGeom>
            <a:avLst/>
            <a:gdLst>
              <a:gd name="T0" fmla="*/ 30 w 83"/>
              <a:gd name="T1" fmla="*/ 607 h 607"/>
              <a:gd name="T2" fmla="*/ 0 w 83"/>
              <a:gd name="T3" fmla="*/ 604 h 607"/>
              <a:gd name="T4" fmla="*/ 53 w 83"/>
              <a:gd name="T5" fmla="*/ 0 h 607"/>
              <a:gd name="T6" fmla="*/ 83 w 83"/>
              <a:gd name="T7" fmla="*/ 2 h 607"/>
              <a:gd name="T8" fmla="*/ 30 w 83"/>
              <a:gd name="T9" fmla="*/ 607 h 6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3" h="607">
                <a:moveTo>
                  <a:pt x="30" y="607"/>
                </a:moveTo>
                <a:lnTo>
                  <a:pt x="0" y="604"/>
                </a:lnTo>
                <a:lnTo>
                  <a:pt x="53" y="0"/>
                </a:lnTo>
                <a:lnTo>
                  <a:pt x="83" y="2"/>
                </a:lnTo>
                <a:lnTo>
                  <a:pt x="30" y="60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98" name="íṥ1ïḍè">
            <a:extLst>
              <a:ext uri="{FF2B5EF4-FFF2-40B4-BE49-F238E27FC236}">
                <a16:creationId xmlns:a16="http://schemas.microsoft.com/office/drawing/2014/main" id="{FD4BF15F-6D10-4065-81B3-76338501CEC7}"/>
              </a:ext>
            </a:extLst>
          </p:cNvPr>
          <p:cNvSpPr/>
          <p:nvPr/>
        </p:nvSpPr>
        <p:spPr bwMode="auto">
          <a:xfrm>
            <a:off x="2523418" y="2631880"/>
            <a:ext cx="36147" cy="188618"/>
          </a:xfrm>
          <a:custGeom>
            <a:avLst/>
            <a:gdLst>
              <a:gd name="T0" fmla="*/ 29 w 55"/>
              <a:gd name="T1" fmla="*/ 287 h 287"/>
              <a:gd name="T2" fmla="*/ 0 w 55"/>
              <a:gd name="T3" fmla="*/ 284 h 287"/>
              <a:gd name="T4" fmla="*/ 25 w 55"/>
              <a:gd name="T5" fmla="*/ 0 h 287"/>
              <a:gd name="T6" fmla="*/ 55 w 55"/>
              <a:gd name="T7" fmla="*/ 2 h 287"/>
              <a:gd name="T8" fmla="*/ 29 w 55"/>
              <a:gd name="T9" fmla="*/ 287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" h="287">
                <a:moveTo>
                  <a:pt x="29" y="287"/>
                </a:moveTo>
                <a:lnTo>
                  <a:pt x="0" y="284"/>
                </a:lnTo>
                <a:lnTo>
                  <a:pt x="25" y="0"/>
                </a:lnTo>
                <a:lnTo>
                  <a:pt x="55" y="2"/>
                </a:lnTo>
                <a:lnTo>
                  <a:pt x="29" y="287"/>
                </a:lnTo>
                <a:close/>
              </a:path>
            </a:pathLst>
          </a:custGeom>
          <a:solidFill>
            <a:srgbClr val="BCD81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99" name="í$ľiḑe">
            <a:extLst>
              <a:ext uri="{FF2B5EF4-FFF2-40B4-BE49-F238E27FC236}">
                <a16:creationId xmlns:a16="http://schemas.microsoft.com/office/drawing/2014/main" id="{B5641FAA-0AE7-42CA-9981-2777EEBDBC4F}"/>
              </a:ext>
            </a:extLst>
          </p:cNvPr>
          <p:cNvSpPr/>
          <p:nvPr/>
        </p:nvSpPr>
        <p:spPr bwMode="auto">
          <a:xfrm>
            <a:off x="2523418" y="2631880"/>
            <a:ext cx="36147" cy="188618"/>
          </a:xfrm>
          <a:custGeom>
            <a:avLst/>
            <a:gdLst>
              <a:gd name="T0" fmla="*/ 29 w 55"/>
              <a:gd name="T1" fmla="*/ 287 h 287"/>
              <a:gd name="T2" fmla="*/ 0 w 55"/>
              <a:gd name="T3" fmla="*/ 284 h 287"/>
              <a:gd name="T4" fmla="*/ 25 w 55"/>
              <a:gd name="T5" fmla="*/ 0 h 287"/>
              <a:gd name="T6" fmla="*/ 55 w 55"/>
              <a:gd name="T7" fmla="*/ 2 h 287"/>
              <a:gd name="T8" fmla="*/ 29 w 55"/>
              <a:gd name="T9" fmla="*/ 287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" h="287">
                <a:moveTo>
                  <a:pt x="29" y="287"/>
                </a:moveTo>
                <a:lnTo>
                  <a:pt x="0" y="284"/>
                </a:lnTo>
                <a:lnTo>
                  <a:pt x="25" y="0"/>
                </a:lnTo>
                <a:lnTo>
                  <a:pt x="55" y="2"/>
                </a:lnTo>
                <a:lnTo>
                  <a:pt x="29" y="28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00" name="îṩľîḍé">
            <a:extLst>
              <a:ext uri="{FF2B5EF4-FFF2-40B4-BE49-F238E27FC236}">
                <a16:creationId xmlns:a16="http://schemas.microsoft.com/office/drawing/2014/main" id="{201DC87D-FD5B-4EC1-94F3-D54708E2A75C}"/>
              </a:ext>
            </a:extLst>
          </p:cNvPr>
          <p:cNvSpPr/>
          <p:nvPr/>
        </p:nvSpPr>
        <p:spPr bwMode="auto">
          <a:xfrm>
            <a:off x="2542477" y="2662768"/>
            <a:ext cx="34175" cy="159701"/>
          </a:xfrm>
          <a:custGeom>
            <a:avLst/>
            <a:gdLst>
              <a:gd name="T0" fmla="*/ 32 w 52"/>
              <a:gd name="T1" fmla="*/ 243 h 243"/>
              <a:gd name="T2" fmla="*/ 0 w 52"/>
              <a:gd name="T3" fmla="*/ 240 h 243"/>
              <a:gd name="T4" fmla="*/ 22 w 52"/>
              <a:gd name="T5" fmla="*/ 0 h 243"/>
              <a:gd name="T6" fmla="*/ 52 w 52"/>
              <a:gd name="T7" fmla="*/ 2 h 243"/>
              <a:gd name="T8" fmla="*/ 32 w 52"/>
              <a:gd name="T9" fmla="*/ 243 h 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2" h="243">
                <a:moveTo>
                  <a:pt x="32" y="243"/>
                </a:moveTo>
                <a:lnTo>
                  <a:pt x="0" y="240"/>
                </a:lnTo>
                <a:lnTo>
                  <a:pt x="22" y="0"/>
                </a:lnTo>
                <a:lnTo>
                  <a:pt x="52" y="2"/>
                </a:lnTo>
                <a:lnTo>
                  <a:pt x="32" y="243"/>
                </a:lnTo>
                <a:close/>
              </a:path>
            </a:pathLst>
          </a:custGeom>
          <a:solidFill>
            <a:srgbClr val="F951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01" name="ïśľiḓê">
            <a:extLst>
              <a:ext uri="{FF2B5EF4-FFF2-40B4-BE49-F238E27FC236}">
                <a16:creationId xmlns:a16="http://schemas.microsoft.com/office/drawing/2014/main" id="{CBF02E3F-010F-4E2F-9363-6118C6CEDD82}"/>
              </a:ext>
            </a:extLst>
          </p:cNvPr>
          <p:cNvSpPr/>
          <p:nvPr/>
        </p:nvSpPr>
        <p:spPr bwMode="auto">
          <a:xfrm>
            <a:off x="2542477" y="2662768"/>
            <a:ext cx="34175" cy="159701"/>
          </a:xfrm>
          <a:custGeom>
            <a:avLst/>
            <a:gdLst>
              <a:gd name="T0" fmla="*/ 32 w 52"/>
              <a:gd name="T1" fmla="*/ 243 h 243"/>
              <a:gd name="T2" fmla="*/ 0 w 52"/>
              <a:gd name="T3" fmla="*/ 240 h 243"/>
              <a:gd name="T4" fmla="*/ 22 w 52"/>
              <a:gd name="T5" fmla="*/ 0 h 243"/>
              <a:gd name="T6" fmla="*/ 52 w 52"/>
              <a:gd name="T7" fmla="*/ 2 h 243"/>
              <a:gd name="T8" fmla="*/ 32 w 52"/>
              <a:gd name="T9" fmla="*/ 243 h 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2" h="243">
                <a:moveTo>
                  <a:pt x="32" y="243"/>
                </a:moveTo>
                <a:lnTo>
                  <a:pt x="0" y="240"/>
                </a:lnTo>
                <a:lnTo>
                  <a:pt x="22" y="0"/>
                </a:lnTo>
                <a:lnTo>
                  <a:pt x="52" y="2"/>
                </a:lnTo>
                <a:lnTo>
                  <a:pt x="32" y="24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02" name="iṩľiďé">
            <a:extLst>
              <a:ext uri="{FF2B5EF4-FFF2-40B4-BE49-F238E27FC236}">
                <a16:creationId xmlns:a16="http://schemas.microsoft.com/office/drawing/2014/main" id="{FA4F7FF7-B602-453C-A520-757636973686}"/>
              </a:ext>
            </a:extLst>
          </p:cNvPr>
          <p:cNvSpPr/>
          <p:nvPr/>
        </p:nvSpPr>
        <p:spPr bwMode="auto">
          <a:xfrm>
            <a:off x="2595053" y="2714030"/>
            <a:ext cx="29575" cy="112382"/>
          </a:xfrm>
          <a:custGeom>
            <a:avLst/>
            <a:gdLst>
              <a:gd name="T0" fmla="*/ 30 w 45"/>
              <a:gd name="T1" fmla="*/ 171 h 171"/>
              <a:gd name="T2" fmla="*/ 0 w 45"/>
              <a:gd name="T3" fmla="*/ 169 h 171"/>
              <a:gd name="T4" fmla="*/ 15 w 45"/>
              <a:gd name="T5" fmla="*/ 0 h 171"/>
              <a:gd name="T6" fmla="*/ 45 w 45"/>
              <a:gd name="T7" fmla="*/ 3 h 171"/>
              <a:gd name="T8" fmla="*/ 30 w 45"/>
              <a:gd name="T9" fmla="*/ 171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5" h="171">
                <a:moveTo>
                  <a:pt x="30" y="171"/>
                </a:moveTo>
                <a:lnTo>
                  <a:pt x="0" y="169"/>
                </a:lnTo>
                <a:lnTo>
                  <a:pt x="15" y="0"/>
                </a:lnTo>
                <a:lnTo>
                  <a:pt x="45" y="3"/>
                </a:lnTo>
                <a:lnTo>
                  <a:pt x="30" y="171"/>
                </a:lnTo>
                <a:close/>
              </a:path>
            </a:pathLst>
          </a:custGeom>
          <a:solidFill>
            <a:srgbClr val="BCD81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03" name="iṥḻídê">
            <a:extLst>
              <a:ext uri="{FF2B5EF4-FFF2-40B4-BE49-F238E27FC236}">
                <a16:creationId xmlns:a16="http://schemas.microsoft.com/office/drawing/2014/main" id="{484E616E-DABB-4BE7-B4CC-10676828097D}"/>
              </a:ext>
            </a:extLst>
          </p:cNvPr>
          <p:cNvSpPr/>
          <p:nvPr/>
        </p:nvSpPr>
        <p:spPr bwMode="auto">
          <a:xfrm>
            <a:off x="2595053" y="2714030"/>
            <a:ext cx="29575" cy="112382"/>
          </a:xfrm>
          <a:custGeom>
            <a:avLst/>
            <a:gdLst>
              <a:gd name="T0" fmla="*/ 30 w 45"/>
              <a:gd name="T1" fmla="*/ 171 h 171"/>
              <a:gd name="T2" fmla="*/ 0 w 45"/>
              <a:gd name="T3" fmla="*/ 169 h 171"/>
              <a:gd name="T4" fmla="*/ 15 w 45"/>
              <a:gd name="T5" fmla="*/ 0 h 171"/>
              <a:gd name="T6" fmla="*/ 45 w 45"/>
              <a:gd name="T7" fmla="*/ 3 h 171"/>
              <a:gd name="T8" fmla="*/ 30 w 45"/>
              <a:gd name="T9" fmla="*/ 171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5" h="171">
                <a:moveTo>
                  <a:pt x="30" y="171"/>
                </a:moveTo>
                <a:lnTo>
                  <a:pt x="0" y="169"/>
                </a:lnTo>
                <a:lnTo>
                  <a:pt x="15" y="0"/>
                </a:lnTo>
                <a:lnTo>
                  <a:pt x="45" y="3"/>
                </a:lnTo>
                <a:lnTo>
                  <a:pt x="30" y="17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04" name="ïṧļïḓé">
            <a:extLst>
              <a:ext uri="{FF2B5EF4-FFF2-40B4-BE49-F238E27FC236}">
                <a16:creationId xmlns:a16="http://schemas.microsoft.com/office/drawing/2014/main" id="{91849D29-1C50-4757-AF4C-2996E93E5381}"/>
              </a:ext>
            </a:extLst>
          </p:cNvPr>
          <p:cNvSpPr/>
          <p:nvPr/>
        </p:nvSpPr>
        <p:spPr bwMode="auto">
          <a:xfrm>
            <a:off x="2614769" y="2763320"/>
            <a:ext cx="25631" cy="65064"/>
          </a:xfrm>
          <a:custGeom>
            <a:avLst/>
            <a:gdLst>
              <a:gd name="T0" fmla="*/ 30 w 39"/>
              <a:gd name="T1" fmla="*/ 99 h 99"/>
              <a:gd name="T2" fmla="*/ 0 w 39"/>
              <a:gd name="T3" fmla="*/ 96 h 99"/>
              <a:gd name="T4" fmla="*/ 9 w 39"/>
              <a:gd name="T5" fmla="*/ 0 h 99"/>
              <a:gd name="T6" fmla="*/ 39 w 39"/>
              <a:gd name="T7" fmla="*/ 3 h 99"/>
              <a:gd name="T8" fmla="*/ 30 w 39"/>
              <a:gd name="T9" fmla="*/ 99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" h="99">
                <a:moveTo>
                  <a:pt x="30" y="99"/>
                </a:moveTo>
                <a:lnTo>
                  <a:pt x="0" y="96"/>
                </a:lnTo>
                <a:lnTo>
                  <a:pt x="9" y="0"/>
                </a:lnTo>
                <a:lnTo>
                  <a:pt x="39" y="3"/>
                </a:lnTo>
                <a:lnTo>
                  <a:pt x="30" y="99"/>
                </a:lnTo>
                <a:close/>
              </a:path>
            </a:pathLst>
          </a:custGeom>
          <a:solidFill>
            <a:srgbClr val="F951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05" name="iṧḻîdé">
            <a:extLst>
              <a:ext uri="{FF2B5EF4-FFF2-40B4-BE49-F238E27FC236}">
                <a16:creationId xmlns:a16="http://schemas.microsoft.com/office/drawing/2014/main" id="{24BBA727-37AF-483C-8E28-166CA4DC8C1C}"/>
              </a:ext>
            </a:extLst>
          </p:cNvPr>
          <p:cNvSpPr/>
          <p:nvPr/>
        </p:nvSpPr>
        <p:spPr bwMode="auto">
          <a:xfrm>
            <a:off x="2614769" y="2763320"/>
            <a:ext cx="25631" cy="65064"/>
          </a:xfrm>
          <a:custGeom>
            <a:avLst/>
            <a:gdLst>
              <a:gd name="T0" fmla="*/ 30 w 39"/>
              <a:gd name="T1" fmla="*/ 99 h 99"/>
              <a:gd name="T2" fmla="*/ 0 w 39"/>
              <a:gd name="T3" fmla="*/ 96 h 99"/>
              <a:gd name="T4" fmla="*/ 9 w 39"/>
              <a:gd name="T5" fmla="*/ 0 h 99"/>
              <a:gd name="T6" fmla="*/ 39 w 39"/>
              <a:gd name="T7" fmla="*/ 3 h 99"/>
              <a:gd name="T8" fmla="*/ 30 w 39"/>
              <a:gd name="T9" fmla="*/ 99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" h="99">
                <a:moveTo>
                  <a:pt x="30" y="99"/>
                </a:moveTo>
                <a:lnTo>
                  <a:pt x="0" y="96"/>
                </a:lnTo>
                <a:lnTo>
                  <a:pt x="9" y="0"/>
                </a:lnTo>
                <a:lnTo>
                  <a:pt x="39" y="3"/>
                </a:lnTo>
                <a:lnTo>
                  <a:pt x="30" y="9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06" name="iṣľíḋê">
            <a:extLst>
              <a:ext uri="{FF2B5EF4-FFF2-40B4-BE49-F238E27FC236}">
                <a16:creationId xmlns:a16="http://schemas.microsoft.com/office/drawing/2014/main" id="{1C3BA55E-2194-4185-B5E4-7B94BE27BA39}"/>
              </a:ext>
            </a:extLst>
          </p:cNvPr>
          <p:cNvSpPr/>
          <p:nvPr/>
        </p:nvSpPr>
        <p:spPr bwMode="auto">
          <a:xfrm>
            <a:off x="1921419" y="2056169"/>
            <a:ext cx="63749" cy="63092"/>
          </a:xfrm>
          <a:custGeom>
            <a:avLst/>
            <a:gdLst>
              <a:gd name="T0" fmla="*/ 90 w 97"/>
              <a:gd name="T1" fmla="*/ 96 h 96"/>
              <a:gd name="T2" fmla="*/ 0 w 97"/>
              <a:gd name="T3" fmla="*/ 88 h 96"/>
              <a:gd name="T4" fmla="*/ 8 w 97"/>
              <a:gd name="T5" fmla="*/ 0 h 96"/>
              <a:gd name="T6" fmla="*/ 97 w 97"/>
              <a:gd name="T7" fmla="*/ 7 h 96"/>
              <a:gd name="T8" fmla="*/ 90 w 97"/>
              <a:gd name="T9" fmla="*/ 96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" h="96">
                <a:moveTo>
                  <a:pt x="90" y="96"/>
                </a:moveTo>
                <a:lnTo>
                  <a:pt x="0" y="88"/>
                </a:lnTo>
                <a:lnTo>
                  <a:pt x="8" y="0"/>
                </a:lnTo>
                <a:lnTo>
                  <a:pt x="97" y="7"/>
                </a:lnTo>
                <a:lnTo>
                  <a:pt x="90" y="96"/>
                </a:lnTo>
                <a:close/>
              </a:path>
            </a:pathLst>
          </a:custGeom>
          <a:solidFill>
            <a:srgbClr val="22BAD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07" name="îśḷíḓe">
            <a:extLst>
              <a:ext uri="{FF2B5EF4-FFF2-40B4-BE49-F238E27FC236}">
                <a16:creationId xmlns:a16="http://schemas.microsoft.com/office/drawing/2014/main" id="{295F6820-B986-416F-91B9-37639FF843E8}"/>
              </a:ext>
            </a:extLst>
          </p:cNvPr>
          <p:cNvSpPr/>
          <p:nvPr/>
        </p:nvSpPr>
        <p:spPr bwMode="auto">
          <a:xfrm>
            <a:off x="2033801" y="2083114"/>
            <a:ext cx="379864" cy="55863"/>
          </a:xfrm>
          <a:custGeom>
            <a:avLst/>
            <a:gdLst>
              <a:gd name="T0" fmla="*/ 575 w 578"/>
              <a:gd name="T1" fmla="*/ 85 h 85"/>
              <a:gd name="T2" fmla="*/ 0 w 578"/>
              <a:gd name="T3" fmla="*/ 34 h 85"/>
              <a:gd name="T4" fmla="*/ 3 w 578"/>
              <a:gd name="T5" fmla="*/ 0 h 85"/>
              <a:gd name="T6" fmla="*/ 578 w 578"/>
              <a:gd name="T7" fmla="*/ 51 h 85"/>
              <a:gd name="T8" fmla="*/ 575 w 578"/>
              <a:gd name="T9" fmla="*/ 85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8" h="85">
                <a:moveTo>
                  <a:pt x="575" y="85"/>
                </a:moveTo>
                <a:lnTo>
                  <a:pt x="0" y="34"/>
                </a:lnTo>
                <a:lnTo>
                  <a:pt x="3" y="0"/>
                </a:lnTo>
                <a:lnTo>
                  <a:pt x="578" y="51"/>
                </a:lnTo>
                <a:lnTo>
                  <a:pt x="575" y="85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08" name="iśľïďe">
            <a:extLst>
              <a:ext uri="{FF2B5EF4-FFF2-40B4-BE49-F238E27FC236}">
                <a16:creationId xmlns:a16="http://schemas.microsoft.com/office/drawing/2014/main" id="{BDAC9DF2-9D26-4409-BF79-63D39FFC7224}"/>
              </a:ext>
            </a:extLst>
          </p:cNvPr>
          <p:cNvSpPr/>
          <p:nvPr/>
        </p:nvSpPr>
        <p:spPr bwMode="auto">
          <a:xfrm>
            <a:off x="1912875" y="2150149"/>
            <a:ext cx="63749" cy="63749"/>
          </a:xfrm>
          <a:custGeom>
            <a:avLst/>
            <a:gdLst>
              <a:gd name="T0" fmla="*/ 90 w 97"/>
              <a:gd name="T1" fmla="*/ 97 h 97"/>
              <a:gd name="T2" fmla="*/ 0 w 97"/>
              <a:gd name="T3" fmla="*/ 89 h 97"/>
              <a:gd name="T4" fmla="*/ 8 w 97"/>
              <a:gd name="T5" fmla="*/ 0 h 97"/>
              <a:gd name="T6" fmla="*/ 97 w 97"/>
              <a:gd name="T7" fmla="*/ 8 h 97"/>
              <a:gd name="T8" fmla="*/ 90 w 97"/>
              <a:gd name="T9" fmla="*/ 9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" h="97">
                <a:moveTo>
                  <a:pt x="90" y="97"/>
                </a:moveTo>
                <a:lnTo>
                  <a:pt x="0" y="89"/>
                </a:lnTo>
                <a:lnTo>
                  <a:pt x="8" y="0"/>
                </a:lnTo>
                <a:lnTo>
                  <a:pt x="97" y="8"/>
                </a:lnTo>
                <a:lnTo>
                  <a:pt x="90" y="97"/>
                </a:lnTo>
                <a:close/>
              </a:path>
            </a:pathLst>
          </a:custGeom>
          <a:solidFill>
            <a:srgbClr val="F951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09" name="i$ľîďé">
            <a:extLst>
              <a:ext uri="{FF2B5EF4-FFF2-40B4-BE49-F238E27FC236}">
                <a16:creationId xmlns:a16="http://schemas.microsoft.com/office/drawing/2014/main" id="{A18EA63A-6E39-4EDD-BB37-D6DD527C9881}"/>
              </a:ext>
            </a:extLst>
          </p:cNvPr>
          <p:cNvSpPr/>
          <p:nvPr/>
        </p:nvSpPr>
        <p:spPr bwMode="auto">
          <a:xfrm>
            <a:off x="2025257" y="2178409"/>
            <a:ext cx="134727" cy="33518"/>
          </a:xfrm>
          <a:custGeom>
            <a:avLst/>
            <a:gdLst>
              <a:gd name="T0" fmla="*/ 203 w 205"/>
              <a:gd name="T1" fmla="*/ 51 h 51"/>
              <a:gd name="T2" fmla="*/ 0 w 205"/>
              <a:gd name="T3" fmla="*/ 33 h 51"/>
              <a:gd name="T4" fmla="*/ 3 w 205"/>
              <a:gd name="T5" fmla="*/ 0 h 51"/>
              <a:gd name="T6" fmla="*/ 205 w 205"/>
              <a:gd name="T7" fmla="*/ 17 h 51"/>
              <a:gd name="T8" fmla="*/ 203 w 205"/>
              <a:gd name="T9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" h="51">
                <a:moveTo>
                  <a:pt x="203" y="51"/>
                </a:moveTo>
                <a:lnTo>
                  <a:pt x="0" y="33"/>
                </a:lnTo>
                <a:lnTo>
                  <a:pt x="3" y="0"/>
                </a:lnTo>
                <a:lnTo>
                  <a:pt x="205" y="17"/>
                </a:lnTo>
                <a:lnTo>
                  <a:pt x="203" y="51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10" name="išļïdê">
            <a:extLst>
              <a:ext uri="{FF2B5EF4-FFF2-40B4-BE49-F238E27FC236}">
                <a16:creationId xmlns:a16="http://schemas.microsoft.com/office/drawing/2014/main" id="{ECEFEA6D-17B0-47A5-8BBF-962D4308F697}"/>
              </a:ext>
            </a:extLst>
          </p:cNvPr>
          <p:cNvSpPr/>
          <p:nvPr/>
        </p:nvSpPr>
        <p:spPr bwMode="auto">
          <a:xfrm>
            <a:off x="1904332" y="2244786"/>
            <a:ext cx="63749" cy="63749"/>
          </a:xfrm>
          <a:custGeom>
            <a:avLst/>
            <a:gdLst>
              <a:gd name="T0" fmla="*/ 90 w 97"/>
              <a:gd name="T1" fmla="*/ 97 h 97"/>
              <a:gd name="T2" fmla="*/ 0 w 97"/>
              <a:gd name="T3" fmla="*/ 90 h 97"/>
              <a:gd name="T4" fmla="*/ 9 w 97"/>
              <a:gd name="T5" fmla="*/ 0 h 97"/>
              <a:gd name="T6" fmla="*/ 97 w 97"/>
              <a:gd name="T7" fmla="*/ 9 h 97"/>
              <a:gd name="T8" fmla="*/ 90 w 97"/>
              <a:gd name="T9" fmla="*/ 9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" h="97">
                <a:moveTo>
                  <a:pt x="90" y="97"/>
                </a:moveTo>
                <a:lnTo>
                  <a:pt x="0" y="90"/>
                </a:lnTo>
                <a:lnTo>
                  <a:pt x="9" y="0"/>
                </a:lnTo>
                <a:lnTo>
                  <a:pt x="97" y="9"/>
                </a:lnTo>
                <a:lnTo>
                  <a:pt x="90" y="97"/>
                </a:lnTo>
                <a:close/>
              </a:path>
            </a:pathLst>
          </a:custGeom>
          <a:solidFill>
            <a:srgbClr val="FFD1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11" name="ïṣľïďè">
            <a:extLst>
              <a:ext uri="{FF2B5EF4-FFF2-40B4-BE49-F238E27FC236}">
                <a16:creationId xmlns:a16="http://schemas.microsoft.com/office/drawing/2014/main" id="{C9982B94-9A08-41CB-9A51-BAB457619D52}"/>
              </a:ext>
            </a:extLst>
          </p:cNvPr>
          <p:cNvSpPr/>
          <p:nvPr/>
        </p:nvSpPr>
        <p:spPr bwMode="auto">
          <a:xfrm>
            <a:off x="2016713" y="2273046"/>
            <a:ext cx="304943" cy="48633"/>
          </a:xfrm>
          <a:custGeom>
            <a:avLst/>
            <a:gdLst>
              <a:gd name="T0" fmla="*/ 461 w 464"/>
              <a:gd name="T1" fmla="*/ 74 h 74"/>
              <a:gd name="T2" fmla="*/ 0 w 464"/>
              <a:gd name="T3" fmla="*/ 34 h 74"/>
              <a:gd name="T4" fmla="*/ 3 w 464"/>
              <a:gd name="T5" fmla="*/ 0 h 74"/>
              <a:gd name="T6" fmla="*/ 464 w 464"/>
              <a:gd name="T7" fmla="*/ 40 h 74"/>
              <a:gd name="T8" fmla="*/ 461 w 464"/>
              <a:gd name="T9" fmla="*/ 74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4" h="74">
                <a:moveTo>
                  <a:pt x="461" y="74"/>
                </a:moveTo>
                <a:lnTo>
                  <a:pt x="0" y="34"/>
                </a:lnTo>
                <a:lnTo>
                  <a:pt x="3" y="0"/>
                </a:lnTo>
                <a:lnTo>
                  <a:pt x="464" y="40"/>
                </a:lnTo>
                <a:lnTo>
                  <a:pt x="461" y="74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12" name="išlïḓê">
            <a:extLst>
              <a:ext uri="{FF2B5EF4-FFF2-40B4-BE49-F238E27FC236}">
                <a16:creationId xmlns:a16="http://schemas.microsoft.com/office/drawing/2014/main" id="{7E1CC7BA-024A-4A53-9794-16E7CDC85B48}"/>
              </a:ext>
            </a:extLst>
          </p:cNvPr>
          <p:cNvSpPr/>
          <p:nvPr/>
        </p:nvSpPr>
        <p:spPr bwMode="auto">
          <a:xfrm>
            <a:off x="2016713" y="2273046"/>
            <a:ext cx="304943" cy="48633"/>
          </a:xfrm>
          <a:custGeom>
            <a:avLst/>
            <a:gdLst>
              <a:gd name="T0" fmla="*/ 461 w 464"/>
              <a:gd name="T1" fmla="*/ 74 h 74"/>
              <a:gd name="T2" fmla="*/ 0 w 464"/>
              <a:gd name="T3" fmla="*/ 34 h 74"/>
              <a:gd name="T4" fmla="*/ 3 w 464"/>
              <a:gd name="T5" fmla="*/ 0 h 74"/>
              <a:gd name="T6" fmla="*/ 464 w 464"/>
              <a:gd name="T7" fmla="*/ 40 h 74"/>
              <a:gd name="T8" fmla="*/ 461 w 464"/>
              <a:gd name="T9" fmla="*/ 74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4" h="74">
                <a:moveTo>
                  <a:pt x="461" y="74"/>
                </a:moveTo>
                <a:lnTo>
                  <a:pt x="0" y="34"/>
                </a:lnTo>
                <a:lnTo>
                  <a:pt x="3" y="0"/>
                </a:lnTo>
                <a:lnTo>
                  <a:pt x="464" y="40"/>
                </a:lnTo>
                <a:lnTo>
                  <a:pt x="461" y="7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13" name="ïṥ1íďè">
            <a:extLst>
              <a:ext uri="{FF2B5EF4-FFF2-40B4-BE49-F238E27FC236}">
                <a16:creationId xmlns:a16="http://schemas.microsoft.com/office/drawing/2014/main" id="{6EB95128-736D-45BC-9EA0-C98ACEBD24D3}"/>
              </a:ext>
            </a:extLst>
          </p:cNvPr>
          <p:cNvSpPr/>
          <p:nvPr/>
        </p:nvSpPr>
        <p:spPr bwMode="auto">
          <a:xfrm>
            <a:off x="2223733" y="2006879"/>
            <a:ext cx="128812" cy="34175"/>
          </a:xfrm>
          <a:custGeom>
            <a:avLst/>
            <a:gdLst>
              <a:gd name="T0" fmla="*/ 193 w 196"/>
              <a:gd name="T1" fmla="*/ 52 h 52"/>
              <a:gd name="T2" fmla="*/ 0 w 196"/>
              <a:gd name="T3" fmla="*/ 35 h 52"/>
              <a:gd name="T4" fmla="*/ 3 w 196"/>
              <a:gd name="T5" fmla="*/ 0 h 52"/>
              <a:gd name="T6" fmla="*/ 196 w 196"/>
              <a:gd name="T7" fmla="*/ 18 h 52"/>
              <a:gd name="T8" fmla="*/ 193 w 196"/>
              <a:gd name="T9" fmla="*/ 52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6" h="52">
                <a:moveTo>
                  <a:pt x="193" y="52"/>
                </a:moveTo>
                <a:lnTo>
                  <a:pt x="0" y="35"/>
                </a:lnTo>
                <a:lnTo>
                  <a:pt x="3" y="0"/>
                </a:lnTo>
                <a:lnTo>
                  <a:pt x="196" y="18"/>
                </a:lnTo>
                <a:lnTo>
                  <a:pt x="193" y="52"/>
                </a:lnTo>
                <a:close/>
              </a:path>
            </a:pathLst>
          </a:custGeom>
          <a:solidFill>
            <a:srgbClr val="5A5A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14" name="i$ḻïḋê">
            <a:extLst>
              <a:ext uri="{FF2B5EF4-FFF2-40B4-BE49-F238E27FC236}">
                <a16:creationId xmlns:a16="http://schemas.microsoft.com/office/drawing/2014/main" id="{61AFC9D7-4A26-44AD-8F5A-C2308A93BDB9}"/>
              </a:ext>
            </a:extLst>
          </p:cNvPr>
          <p:cNvSpPr/>
          <p:nvPr/>
        </p:nvSpPr>
        <p:spPr bwMode="auto">
          <a:xfrm>
            <a:off x="2850048" y="2965739"/>
            <a:ext cx="63749" cy="63749"/>
          </a:xfrm>
          <a:custGeom>
            <a:avLst/>
            <a:gdLst>
              <a:gd name="T0" fmla="*/ 90 w 97"/>
              <a:gd name="T1" fmla="*/ 97 h 97"/>
              <a:gd name="T2" fmla="*/ 0 w 97"/>
              <a:gd name="T3" fmla="*/ 88 h 97"/>
              <a:gd name="T4" fmla="*/ 9 w 97"/>
              <a:gd name="T5" fmla="*/ 0 h 97"/>
              <a:gd name="T6" fmla="*/ 97 w 97"/>
              <a:gd name="T7" fmla="*/ 7 h 97"/>
              <a:gd name="T8" fmla="*/ 90 w 97"/>
              <a:gd name="T9" fmla="*/ 9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" h="97">
                <a:moveTo>
                  <a:pt x="90" y="97"/>
                </a:moveTo>
                <a:lnTo>
                  <a:pt x="0" y="88"/>
                </a:lnTo>
                <a:lnTo>
                  <a:pt x="9" y="0"/>
                </a:lnTo>
                <a:lnTo>
                  <a:pt x="97" y="7"/>
                </a:lnTo>
                <a:lnTo>
                  <a:pt x="90" y="97"/>
                </a:lnTo>
                <a:close/>
              </a:path>
            </a:pathLst>
          </a:custGeom>
          <a:solidFill>
            <a:srgbClr val="6B2D6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15" name="iṩḷïdè">
            <a:extLst>
              <a:ext uri="{FF2B5EF4-FFF2-40B4-BE49-F238E27FC236}">
                <a16:creationId xmlns:a16="http://schemas.microsoft.com/office/drawing/2014/main" id="{FEDED064-1574-47FD-A05A-79FFC99B41F3}"/>
              </a:ext>
            </a:extLst>
          </p:cNvPr>
          <p:cNvSpPr/>
          <p:nvPr/>
        </p:nvSpPr>
        <p:spPr bwMode="auto">
          <a:xfrm>
            <a:off x="2850048" y="2965739"/>
            <a:ext cx="63749" cy="63749"/>
          </a:xfrm>
          <a:custGeom>
            <a:avLst/>
            <a:gdLst>
              <a:gd name="T0" fmla="*/ 90 w 97"/>
              <a:gd name="T1" fmla="*/ 97 h 97"/>
              <a:gd name="T2" fmla="*/ 0 w 97"/>
              <a:gd name="T3" fmla="*/ 88 h 97"/>
              <a:gd name="T4" fmla="*/ 9 w 97"/>
              <a:gd name="T5" fmla="*/ 0 h 97"/>
              <a:gd name="T6" fmla="*/ 97 w 97"/>
              <a:gd name="T7" fmla="*/ 7 h 97"/>
              <a:gd name="T8" fmla="*/ 90 w 97"/>
              <a:gd name="T9" fmla="*/ 9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" h="97">
                <a:moveTo>
                  <a:pt x="90" y="97"/>
                </a:moveTo>
                <a:lnTo>
                  <a:pt x="0" y="88"/>
                </a:lnTo>
                <a:lnTo>
                  <a:pt x="9" y="0"/>
                </a:lnTo>
                <a:lnTo>
                  <a:pt x="97" y="7"/>
                </a:lnTo>
                <a:lnTo>
                  <a:pt x="90" y="9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16" name="íṧ1ïḍe">
            <a:extLst>
              <a:ext uri="{FF2B5EF4-FFF2-40B4-BE49-F238E27FC236}">
                <a16:creationId xmlns:a16="http://schemas.microsoft.com/office/drawing/2014/main" id="{D91D9C3B-E1D4-4A85-931A-30731A8DDB4A}"/>
              </a:ext>
            </a:extLst>
          </p:cNvPr>
          <p:cNvSpPr/>
          <p:nvPr/>
        </p:nvSpPr>
        <p:spPr bwMode="auto">
          <a:xfrm>
            <a:off x="2963087" y="2992685"/>
            <a:ext cx="379207" cy="56520"/>
          </a:xfrm>
          <a:custGeom>
            <a:avLst/>
            <a:gdLst>
              <a:gd name="T0" fmla="*/ 574 w 577"/>
              <a:gd name="T1" fmla="*/ 86 h 86"/>
              <a:gd name="T2" fmla="*/ 0 w 577"/>
              <a:gd name="T3" fmla="*/ 34 h 86"/>
              <a:gd name="T4" fmla="*/ 2 w 577"/>
              <a:gd name="T5" fmla="*/ 0 h 86"/>
              <a:gd name="T6" fmla="*/ 577 w 577"/>
              <a:gd name="T7" fmla="*/ 52 h 86"/>
              <a:gd name="T8" fmla="*/ 574 w 577"/>
              <a:gd name="T9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7" h="86">
                <a:moveTo>
                  <a:pt x="574" y="86"/>
                </a:moveTo>
                <a:lnTo>
                  <a:pt x="0" y="34"/>
                </a:lnTo>
                <a:lnTo>
                  <a:pt x="2" y="0"/>
                </a:lnTo>
                <a:lnTo>
                  <a:pt x="577" y="52"/>
                </a:lnTo>
                <a:lnTo>
                  <a:pt x="574" y="86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17" name="îsľiḓe">
            <a:extLst>
              <a:ext uri="{FF2B5EF4-FFF2-40B4-BE49-F238E27FC236}">
                <a16:creationId xmlns:a16="http://schemas.microsoft.com/office/drawing/2014/main" id="{702720DB-643E-4AE2-927C-8316DDF8B830}"/>
              </a:ext>
            </a:extLst>
          </p:cNvPr>
          <p:cNvSpPr/>
          <p:nvPr/>
        </p:nvSpPr>
        <p:spPr bwMode="auto">
          <a:xfrm>
            <a:off x="2963087" y="2992685"/>
            <a:ext cx="379207" cy="56520"/>
          </a:xfrm>
          <a:custGeom>
            <a:avLst/>
            <a:gdLst>
              <a:gd name="T0" fmla="*/ 574 w 577"/>
              <a:gd name="T1" fmla="*/ 86 h 86"/>
              <a:gd name="T2" fmla="*/ 0 w 577"/>
              <a:gd name="T3" fmla="*/ 34 h 86"/>
              <a:gd name="T4" fmla="*/ 2 w 577"/>
              <a:gd name="T5" fmla="*/ 0 h 86"/>
              <a:gd name="T6" fmla="*/ 577 w 577"/>
              <a:gd name="T7" fmla="*/ 52 h 86"/>
              <a:gd name="T8" fmla="*/ 574 w 577"/>
              <a:gd name="T9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7" h="86">
                <a:moveTo>
                  <a:pt x="574" y="86"/>
                </a:moveTo>
                <a:lnTo>
                  <a:pt x="0" y="34"/>
                </a:lnTo>
                <a:lnTo>
                  <a:pt x="2" y="0"/>
                </a:lnTo>
                <a:lnTo>
                  <a:pt x="577" y="52"/>
                </a:lnTo>
                <a:lnTo>
                  <a:pt x="574" y="86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18" name="îśļîḓè">
            <a:extLst>
              <a:ext uri="{FF2B5EF4-FFF2-40B4-BE49-F238E27FC236}">
                <a16:creationId xmlns:a16="http://schemas.microsoft.com/office/drawing/2014/main" id="{933ED7D8-F8F2-401A-A29D-4CD1FA241342}"/>
              </a:ext>
            </a:extLst>
          </p:cNvPr>
          <p:cNvSpPr/>
          <p:nvPr/>
        </p:nvSpPr>
        <p:spPr bwMode="auto">
          <a:xfrm>
            <a:off x="2842162" y="3060377"/>
            <a:ext cx="63749" cy="63749"/>
          </a:xfrm>
          <a:custGeom>
            <a:avLst/>
            <a:gdLst>
              <a:gd name="T0" fmla="*/ 89 w 97"/>
              <a:gd name="T1" fmla="*/ 97 h 97"/>
              <a:gd name="T2" fmla="*/ 0 w 97"/>
              <a:gd name="T3" fmla="*/ 90 h 97"/>
              <a:gd name="T4" fmla="*/ 8 w 97"/>
              <a:gd name="T5" fmla="*/ 0 h 97"/>
              <a:gd name="T6" fmla="*/ 97 w 97"/>
              <a:gd name="T7" fmla="*/ 8 h 97"/>
              <a:gd name="T8" fmla="*/ 89 w 97"/>
              <a:gd name="T9" fmla="*/ 9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" h="97">
                <a:moveTo>
                  <a:pt x="89" y="97"/>
                </a:moveTo>
                <a:lnTo>
                  <a:pt x="0" y="90"/>
                </a:lnTo>
                <a:lnTo>
                  <a:pt x="8" y="0"/>
                </a:lnTo>
                <a:lnTo>
                  <a:pt x="97" y="8"/>
                </a:lnTo>
                <a:lnTo>
                  <a:pt x="89" y="97"/>
                </a:lnTo>
                <a:close/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19" name="îŝḻiḑê">
            <a:extLst>
              <a:ext uri="{FF2B5EF4-FFF2-40B4-BE49-F238E27FC236}">
                <a16:creationId xmlns:a16="http://schemas.microsoft.com/office/drawing/2014/main" id="{79FBC151-1EE7-4123-BC65-CB4E8CA73DEC}"/>
              </a:ext>
            </a:extLst>
          </p:cNvPr>
          <p:cNvSpPr/>
          <p:nvPr/>
        </p:nvSpPr>
        <p:spPr bwMode="auto">
          <a:xfrm>
            <a:off x="2842162" y="3060377"/>
            <a:ext cx="63749" cy="63749"/>
          </a:xfrm>
          <a:custGeom>
            <a:avLst/>
            <a:gdLst>
              <a:gd name="T0" fmla="*/ 89 w 97"/>
              <a:gd name="T1" fmla="*/ 97 h 97"/>
              <a:gd name="T2" fmla="*/ 0 w 97"/>
              <a:gd name="T3" fmla="*/ 90 h 97"/>
              <a:gd name="T4" fmla="*/ 8 w 97"/>
              <a:gd name="T5" fmla="*/ 0 h 97"/>
              <a:gd name="T6" fmla="*/ 97 w 97"/>
              <a:gd name="T7" fmla="*/ 8 h 97"/>
              <a:gd name="T8" fmla="*/ 89 w 97"/>
              <a:gd name="T9" fmla="*/ 9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" h="97">
                <a:moveTo>
                  <a:pt x="89" y="97"/>
                </a:moveTo>
                <a:lnTo>
                  <a:pt x="0" y="90"/>
                </a:lnTo>
                <a:lnTo>
                  <a:pt x="8" y="0"/>
                </a:lnTo>
                <a:lnTo>
                  <a:pt x="97" y="8"/>
                </a:lnTo>
                <a:lnTo>
                  <a:pt x="89" y="9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20" name="islîḓé">
            <a:extLst>
              <a:ext uri="{FF2B5EF4-FFF2-40B4-BE49-F238E27FC236}">
                <a16:creationId xmlns:a16="http://schemas.microsoft.com/office/drawing/2014/main" id="{8852FFB8-FD09-4ACA-ACFD-A87129652987}"/>
              </a:ext>
            </a:extLst>
          </p:cNvPr>
          <p:cNvSpPr/>
          <p:nvPr/>
        </p:nvSpPr>
        <p:spPr bwMode="auto">
          <a:xfrm>
            <a:off x="2954544" y="3088637"/>
            <a:ext cx="134727" cy="33518"/>
          </a:xfrm>
          <a:custGeom>
            <a:avLst/>
            <a:gdLst>
              <a:gd name="T0" fmla="*/ 202 w 205"/>
              <a:gd name="T1" fmla="*/ 51 h 51"/>
              <a:gd name="T2" fmla="*/ 0 w 205"/>
              <a:gd name="T3" fmla="*/ 34 h 51"/>
              <a:gd name="T4" fmla="*/ 3 w 205"/>
              <a:gd name="T5" fmla="*/ 0 h 51"/>
              <a:gd name="T6" fmla="*/ 205 w 205"/>
              <a:gd name="T7" fmla="*/ 17 h 51"/>
              <a:gd name="T8" fmla="*/ 202 w 205"/>
              <a:gd name="T9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" h="51">
                <a:moveTo>
                  <a:pt x="202" y="51"/>
                </a:moveTo>
                <a:lnTo>
                  <a:pt x="0" y="34"/>
                </a:lnTo>
                <a:lnTo>
                  <a:pt x="3" y="0"/>
                </a:lnTo>
                <a:lnTo>
                  <a:pt x="205" y="17"/>
                </a:lnTo>
                <a:lnTo>
                  <a:pt x="202" y="51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21" name="î$ḷïḑê">
            <a:extLst>
              <a:ext uri="{FF2B5EF4-FFF2-40B4-BE49-F238E27FC236}">
                <a16:creationId xmlns:a16="http://schemas.microsoft.com/office/drawing/2014/main" id="{8837333E-0A72-4E79-A16D-D15390BA36AC}"/>
              </a:ext>
            </a:extLst>
          </p:cNvPr>
          <p:cNvSpPr/>
          <p:nvPr/>
        </p:nvSpPr>
        <p:spPr bwMode="auto">
          <a:xfrm>
            <a:off x="2954544" y="3088637"/>
            <a:ext cx="134727" cy="33518"/>
          </a:xfrm>
          <a:custGeom>
            <a:avLst/>
            <a:gdLst>
              <a:gd name="T0" fmla="*/ 202 w 205"/>
              <a:gd name="T1" fmla="*/ 51 h 51"/>
              <a:gd name="T2" fmla="*/ 0 w 205"/>
              <a:gd name="T3" fmla="*/ 34 h 51"/>
              <a:gd name="T4" fmla="*/ 3 w 205"/>
              <a:gd name="T5" fmla="*/ 0 h 51"/>
              <a:gd name="T6" fmla="*/ 205 w 205"/>
              <a:gd name="T7" fmla="*/ 17 h 51"/>
              <a:gd name="T8" fmla="*/ 202 w 205"/>
              <a:gd name="T9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" h="51">
                <a:moveTo>
                  <a:pt x="202" y="51"/>
                </a:moveTo>
                <a:lnTo>
                  <a:pt x="0" y="34"/>
                </a:lnTo>
                <a:lnTo>
                  <a:pt x="3" y="0"/>
                </a:lnTo>
                <a:lnTo>
                  <a:pt x="205" y="17"/>
                </a:lnTo>
                <a:lnTo>
                  <a:pt x="202" y="5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22" name="îS1ïḓê">
            <a:extLst>
              <a:ext uri="{FF2B5EF4-FFF2-40B4-BE49-F238E27FC236}">
                <a16:creationId xmlns:a16="http://schemas.microsoft.com/office/drawing/2014/main" id="{8B38E91E-E58D-47B6-A4C0-01A11D5B86CC}"/>
              </a:ext>
            </a:extLst>
          </p:cNvPr>
          <p:cNvSpPr/>
          <p:nvPr/>
        </p:nvSpPr>
        <p:spPr bwMode="auto">
          <a:xfrm>
            <a:off x="3110958" y="2913162"/>
            <a:ext cx="128155" cy="34175"/>
          </a:xfrm>
          <a:custGeom>
            <a:avLst/>
            <a:gdLst>
              <a:gd name="T0" fmla="*/ 193 w 195"/>
              <a:gd name="T1" fmla="*/ 52 h 52"/>
              <a:gd name="T2" fmla="*/ 0 w 195"/>
              <a:gd name="T3" fmla="*/ 34 h 52"/>
              <a:gd name="T4" fmla="*/ 3 w 195"/>
              <a:gd name="T5" fmla="*/ 0 h 52"/>
              <a:gd name="T6" fmla="*/ 195 w 195"/>
              <a:gd name="T7" fmla="*/ 17 h 52"/>
              <a:gd name="T8" fmla="*/ 193 w 195"/>
              <a:gd name="T9" fmla="*/ 52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5" h="52">
                <a:moveTo>
                  <a:pt x="193" y="52"/>
                </a:moveTo>
                <a:lnTo>
                  <a:pt x="0" y="34"/>
                </a:lnTo>
                <a:lnTo>
                  <a:pt x="3" y="0"/>
                </a:lnTo>
                <a:lnTo>
                  <a:pt x="195" y="17"/>
                </a:lnTo>
                <a:lnTo>
                  <a:pt x="193" y="52"/>
                </a:lnTo>
                <a:close/>
              </a:path>
            </a:pathLst>
          </a:custGeom>
          <a:solidFill>
            <a:srgbClr val="5A5A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23" name="isļïde">
            <a:extLst>
              <a:ext uri="{FF2B5EF4-FFF2-40B4-BE49-F238E27FC236}">
                <a16:creationId xmlns:a16="http://schemas.microsoft.com/office/drawing/2014/main" id="{C3ED3F76-4CB1-4355-8DAA-2DD2B6947710}"/>
              </a:ext>
            </a:extLst>
          </p:cNvPr>
          <p:cNvSpPr/>
          <p:nvPr/>
        </p:nvSpPr>
        <p:spPr bwMode="auto">
          <a:xfrm>
            <a:off x="3110958" y="2913162"/>
            <a:ext cx="128155" cy="34175"/>
          </a:xfrm>
          <a:custGeom>
            <a:avLst/>
            <a:gdLst>
              <a:gd name="T0" fmla="*/ 193 w 195"/>
              <a:gd name="T1" fmla="*/ 52 h 52"/>
              <a:gd name="T2" fmla="*/ 0 w 195"/>
              <a:gd name="T3" fmla="*/ 34 h 52"/>
              <a:gd name="T4" fmla="*/ 3 w 195"/>
              <a:gd name="T5" fmla="*/ 0 h 52"/>
              <a:gd name="T6" fmla="*/ 195 w 195"/>
              <a:gd name="T7" fmla="*/ 17 h 52"/>
              <a:gd name="T8" fmla="*/ 193 w 195"/>
              <a:gd name="T9" fmla="*/ 52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5" h="52">
                <a:moveTo>
                  <a:pt x="193" y="52"/>
                </a:moveTo>
                <a:lnTo>
                  <a:pt x="0" y="34"/>
                </a:lnTo>
                <a:lnTo>
                  <a:pt x="3" y="0"/>
                </a:lnTo>
                <a:lnTo>
                  <a:pt x="195" y="17"/>
                </a:lnTo>
                <a:lnTo>
                  <a:pt x="193" y="5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24" name="íṥļíḍè">
            <a:extLst>
              <a:ext uri="{FF2B5EF4-FFF2-40B4-BE49-F238E27FC236}">
                <a16:creationId xmlns:a16="http://schemas.microsoft.com/office/drawing/2014/main" id="{18CA4E75-7346-4B88-8DE7-D1733DD011FA}"/>
              </a:ext>
            </a:extLst>
          </p:cNvPr>
          <p:cNvSpPr/>
          <p:nvPr/>
        </p:nvSpPr>
        <p:spPr bwMode="auto">
          <a:xfrm>
            <a:off x="3515138" y="2758063"/>
            <a:ext cx="34832" cy="32860"/>
          </a:xfrm>
          <a:custGeom>
            <a:avLst/>
            <a:gdLst>
              <a:gd name="T0" fmla="*/ 18 w 37"/>
              <a:gd name="T1" fmla="*/ 35 h 35"/>
              <a:gd name="T2" fmla="*/ 17 w 37"/>
              <a:gd name="T3" fmla="*/ 35 h 35"/>
              <a:gd name="T4" fmla="*/ 5 w 37"/>
              <a:gd name="T5" fmla="*/ 29 h 35"/>
              <a:gd name="T6" fmla="*/ 1 w 37"/>
              <a:gd name="T7" fmla="*/ 16 h 35"/>
              <a:gd name="T8" fmla="*/ 18 w 37"/>
              <a:gd name="T9" fmla="*/ 0 h 35"/>
              <a:gd name="T10" fmla="*/ 20 w 37"/>
              <a:gd name="T11" fmla="*/ 0 h 35"/>
              <a:gd name="T12" fmla="*/ 36 w 37"/>
              <a:gd name="T13" fmla="*/ 19 h 35"/>
              <a:gd name="T14" fmla="*/ 18 w 37"/>
              <a:gd name="T1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7" h="35">
                <a:moveTo>
                  <a:pt x="18" y="35"/>
                </a:moveTo>
                <a:cubicBezTo>
                  <a:pt x="18" y="35"/>
                  <a:pt x="17" y="35"/>
                  <a:pt x="17" y="35"/>
                </a:cubicBezTo>
                <a:cubicBezTo>
                  <a:pt x="12" y="35"/>
                  <a:pt x="8" y="33"/>
                  <a:pt x="5" y="29"/>
                </a:cubicBezTo>
                <a:cubicBezTo>
                  <a:pt x="2" y="26"/>
                  <a:pt x="0" y="21"/>
                  <a:pt x="1" y="16"/>
                </a:cubicBezTo>
                <a:cubicBezTo>
                  <a:pt x="1" y="7"/>
                  <a:pt x="9" y="0"/>
                  <a:pt x="18" y="0"/>
                </a:cubicBezTo>
                <a:cubicBezTo>
                  <a:pt x="19" y="0"/>
                  <a:pt x="19" y="0"/>
                  <a:pt x="20" y="0"/>
                </a:cubicBezTo>
                <a:cubicBezTo>
                  <a:pt x="29" y="1"/>
                  <a:pt x="37" y="9"/>
                  <a:pt x="36" y="19"/>
                </a:cubicBezTo>
                <a:cubicBezTo>
                  <a:pt x="35" y="28"/>
                  <a:pt x="27" y="35"/>
                  <a:pt x="18" y="35"/>
                </a:cubicBezTo>
              </a:path>
            </a:pathLst>
          </a:custGeom>
          <a:solidFill>
            <a:srgbClr val="FF36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25" name="ís1íďè">
            <a:extLst>
              <a:ext uri="{FF2B5EF4-FFF2-40B4-BE49-F238E27FC236}">
                <a16:creationId xmlns:a16="http://schemas.microsoft.com/office/drawing/2014/main" id="{A634BBEB-4C4D-4549-B311-5654898D9290}"/>
              </a:ext>
            </a:extLst>
          </p:cNvPr>
          <p:cNvSpPr/>
          <p:nvPr/>
        </p:nvSpPr>
        <p:spPr bwMode="auto">
          <a:xfrm>
            <a:off x="3511852" y="2755434"/>
            <a:ext cx="39432" cy="38118"/>
          </a:xfrm>
          <a:custGeom>
            <a:avLst/>
            <a:gdLst>
              <a:gd name="T0" fmla="*/ 21 w 42"/>
              <a:gd name="T1" fmla="*/ 6 h 41"/>
              <a:gd name="T2" fmla="*/ 22 w 42"/>
              <a:gd name="T3" fmla="*/ 6 h 41"/>
              <a:gd name="T4" fmla="*/ 36 w 42"/>
              <a:gd name="T5" fmla="*/ 22 h 41"/>
              <a:gd name="T6" fmla="*/ 21 w 42"/>
              <a:gd name="T7" fmla="*/ 36 h 41"/>
              <a:gd name="T8" fmla="*/ 20 w 42"/>
              <a:gd name="T9" fmla="*/ 36 h 41"/>
              <a:gd name="T10" fmla="*/ 6 w 42"/>
              <a:gd name="T11" fmla="*/ 20 h 41"/>
              <a:gd name="T12" fmla="*/ 21 w 42"/>
              <a:gd name="T13" fmla="*/ 6 h 41"/>
              <a:gd name="T14" fmla="*/ 21 w 42"/>
              <a:gd name="T15" fmla="*/ 0 h 41"/>
              <a:gd name="T16" fmla="*/ 1 w 42"/>
              <a:gd name="T17" fmla="*/ 19 h 41"/>
              <a:gd name="T18" fmla="*/ 6 w 42"/>
              <a:gd name="T19" fmla="*/ 34 h 41"/>
              <a:gd name="T20" fmla="*/ 20 w 42"/>
              <a:gd name="T21" fmla="*/ 41 h 41"/>
              <a:gd name="T22" fmla="*/ 21 w 42"/>
              <a:gd name="T23" fmla="*/ 41 h 41"/>
              <a:gd name="T24" fmla="*/ 42 w 42"/>
              <a:gd name="T25" fmla="*/ 22 h 41"/>
              <a:gd name="T26" fmla="*/ 37 w 42"/>
              <a:gd name="T27" fmla="*/ 7 h 41"/>
              <a:gd name="T28" fmla="*/ 23 w 42"/>
              <a:gd name="T29" fmla="*/ 0 h 41"/>
              <a:gd name="T30" fmla="*/ 21 w 42"/>
              <a:gd name="T31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2" h="41">
                <a:moveTo>
                  <a:pt x="21" y="6"/>
                </a:moveTo>
                <a:cubicBezTo>
                  <a:pt x="22" y="6"/>
                  <a:pt x="22" y="6"/>
                  <a:pt x="22" y="6"/>
                </a:cubicBezTo>
                <a:cubicBezTo>
                  <a:pt x="31" y="6"/>
                  <a:pt x="37" y="14"/>
                  <a:pt x="36" y="22"/>
                </a:cubicBezTo>
                <a:cubicBezTo>
                  <a:pt x="36" y="30"/>
                  <a:pt x="29" y="36"/>
                  <a:pt x="21" y="36"/>
                </a:cubicBezTo>
                <a:cubicBezTo>
                  <a:pt x="21" y="36"/>
                  <a:pt x="20" y="36"/>
                  <a:pt x="20" y="36"/>
                </a:cubicBezTo>
                <a:cubicBezTo>
                  <a:pt x="12" y="35"/>
                  <a:pt x="6" y="28"/>
                  <a:pt x="6" y="20"/>
                </a:cubicBezTo>
                <a:cubicBezTo>
                  <a:pt x="7" y="12"/>
                  <a:pt x="13" y="6"/>
                  <a:pt x="21" y="6"/>
                </a:cubicBezTo>
                <a:moveTo>
                  <a:pt x="21" y="0"/>
                </a:moveTo>
                <a:cubicBezTo>
                  <a:pt x="11" y="0"/>
                  <a:pt x="2" y="9"/>
                  <a:pt x="1" y="19"/>
                </a:cubicBezTo>
                <a:cubicBezTo>
                  <a:pt x="0" y="25"/>
                  <a:pt x="2" y="30"/>
                  <a:pt x="6" y="34"/>
                </a:cubicBezTo>
                <a:cubicBezTo>
                  <a:pt x="9" y="38"/>
                  <a:pt x="14" y="41"/>
                  <a:pt x="20" y="41"/>
                </a:cubicBezTo>
                <a:cubicBezTo>
                  <a:pt x="20" y="41"/>
                  <a:pt x="21" y="41"/>
                  <a:pt x="21" y="41"/>
                </a:cubicBezTo>
                <a:cubicBezTo>
                  <a:pt x="32" y="41"/>
                  <a:pt x="41" y="33"/>
                  <a:pt x="42" y="22"/>
                </a:cubicBezTo>
                <a:cubicBezTo>
                  <a:pt x="42" y="17"/>
                  <a:pt x="40" y="11"/>
                  <a:pt x="37" y="7"/>
                </a:cubicBezTo>
                <a:cubicBezTo>
                  <a:pt x="33" y="3"/>
                  <a:pt x="28" y="1"/>
                  <a:pt x="23" y="0"/>
                </a:cubicBezTo>
                <a:cubicBezTo>
                  <a:pt x="22" y="0"/>
                  <a:pt x="22" y="0"/>
                  <a:pt x="21" y="0"/>
                </a:cubicBezTo>
              </a:path>
            </a:pathLst>
          </a:custGeom>
          <a:solidFill>
            <a:srgbClr val="FF36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26" name="ïsľïḑè">
            <a:extLst>
              <a:ext uri="{FF2B5EF4-FFF2-40B4-BE49-F238E27FC236}">
                <a16:creationId xmlns:a16="http://schemas.microsoft.com/office/drawing/2014/main" id="{E488C786-A385-46FF-813B-865F19AFA2EC}"/>
              </a:ext>
            </a:extLst>
          </p:cNvPr>
          <p:cNvSpPr/>
          <p:nvPr/>
        </p:nvSpPr>
        <p:spPr bwMode="auto">
          <a:xfrm>
            <a:off x="3396841" y="2659482"/>
            <a:ext cx="34832" cy="34175"/>
          </a:xfrm>
          <a:custGeom>
            <a:avLst/>
            <a:gdLst>
              <a:gd name="T0" fmla="*/ 19 w 37"/>
              <a:gd name="T1" fmla="*/ 36 h 36"/>
              <a:gd name="T2" fmla="*/ 17 w 37"/>
              <a:gd name="T3" fmla="*/ 36 h 36"/>
              <a:gd name="T4" fmla="*/ 1 w 37"/>
              <a:gd name="T5" fmla="*/ 17 h 36"/>
              <a:gd name="T6" fmla="*/ 19 w 37"/>
              <a:gd name="T7" fmla="*/ 0 h 36"/>
              <a:gd name="T8" fmla="*/ 20 w 37"/>
              <a:gd name="T9" fmla="*/ 0 h 36"/>
              <a:gd name="T10" fmla="*/ 36 w 37"/>
              <a:gd name="T11" fmla="*/ 19 h 36"/>
              <a:gd name="T12" fmla="*/ 19 w 37"/>
              <a:gd name="T13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7" h="36">
                <a:moveTo>
                  <a:pt x="19" y="36"/>
                </a:moveTo>
                <a:cubicBezTo>
                  <a:pt x="18" y="36"/>
                  <a:pt x="18" y="36"/>
                  <a:pt x="17" y="36"/>
                </a:cubicBezTo>
                <a:cubicBezTo>
                  <a:pt x="8" y="35"/>
                  <a:pt x="0" y="26"/>
                  <a:pt x="1" y="17"/>
                </a:cubicBezTo>
                <a:cubicBezTo>
                  <a:pt x="2" y="8"/>
                  <a:pt x="10" y="0"/>
                  <a:pt x="19" y="0"/>
                </a:cubicBezTo>
                <a:cubicBezTo>
                  <a:pt x="19" y="0"/>
                  <a:pt x="20" y="0"/>
                  <a:pt x="20" y="0"/>
                </a:cubicBezTo>
                <a:cubicBezTo>
                  <a:pt x="30" y="1"/>
                  <a:pt x="37" y="10"/>
                  <a:pt x="36" y="19"/>
                </a:cubicBezTo>
                <a:cubicBezTo>
                  <a:pt x="36" y="29"/>
                  <a:pt x="28" y="36"/>
                  <a:pt x="19" y="36"/>
                </a:cubicBezTo>
              </a:path>
            </a:pathLst>
          </a:custGeom>
          <a:solidFill>
            <a:srgbClr val="FF36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27" name="iŝḷîďê">
            <a:extLst>
              <a:ext uri="{FF2B5EF4-FFF2-40B4-BE49-F238E27FC236}">
                <a16:creationId xmlns:a16="http://schemas.microsoft.com/office/drawing/2014/main" id="{5CB064B7-6D93-4AA7-A373-45E4D1E2FE70}"/>
              </a:ext>
            </a:extLst>
          </p:cNvPr>
          <p:cNvSpPr/>
          <p:nvPr/>
        </p:nvSpPr>
        <p:spPr bwMode="auto">
          <a:xfrm>
            <a:off x="3394870" y="2657510"/>
            <a:ext cx="39432" cy="38775"/>
          </a:xfrm>
          <a:custGeom>
            <a:avLst/>
            <a:gdLst>
              <a:gd name="T0" fmla="*/ 21 w 42"/>
              <a:gd name="T1" fmla="*/ 5 h 41"/>
              <a:gd name="T2" fmla="*/ 22 w 42"/>
              <a:gd name="T3" fmla="*/ 5 h 41"/>
              <a:gd name="T4" fmla="*/ 36 w 42"/>
              <a:gd name="T5" fmla="*/ 21 h 41"/>
              <a:gd name="T6" fmla="*/ 21 w 42"/>
              <a:gd name="T7" fmla="*/ 35 h 41"/>
              <a:gd name="T8" fmla="*/ 20 w 42"/>
              <a:gd name="T9" fmla="*/ 35 h 41"/>
              <a:gd name="T10" fmla="*/ 6 w 42"/>
              <a:gd name="T11" fmla="*/ 19 h 41"/>
              <a:gd name="T12" fmla="*/ 21 w 42"/>
              <a:gd name="T13" fmla="*/ 5 h 41"/>
              <a:gd name="T14" fmla="*/ 21 w 42"/>
              <a:gd name="T15" fmla="*/ 0 h 41"/>
              <a:gd name="T16" fmla="*/ 0 w 42"/>
              <a:gd name="T17" fmla="*/ 19 h 41"/>
              <a:gd name="T18" fmla="*/ 5 w 42"/>
              <a:gd name="T19" fmla="*/ 33 h 41"/>
              <a:gd name="T20" fmla="*/ 19 w 42"/>
              <a:gd name="T21" fmla="*/ 40 h 41"/>
              <a:gd name="T22" fmla="*/ 21 w 42"/>
              <a:gd name="T23" fmla="*/ 41 h 41"/>
              <a:gd name="T24" fmla="*/ 41 w 42"/>
              <a:gd name="T25" fmla="*/ 22 h 41"/>
              <a:gd name="T26" fmla="*/ 36 w 42"/>
              <a:gd name="T27" fmla="*/ 7 h 41"/>
              <a:gd name="T28" fmla="*/ 22 w 42"/>
              <a:gd name="T29" fmla="*/ 0 h 41"/>
              <a:gd name="T30" fmla="*/ 21 w 42"/>
              <a:gd name="T31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2" h="41">
                <a:moveTo>
                  <a:pt x="21" y="5"/>
                </a:moveTo>
                <a:cubicBezTo>
                  <a:pt x="21" y="5"/>
                  <a:pt x="22" y="5"/>
                  <a:pt x="22" y="5"/>
                </a:cubicBezTo>
                <a:cubicBezTo>
                  <a:pt x="30" y="6"/>
                  <a:pt x="36" y="13"/>
                  <a:pt x="36" y="21"/>
                </a:cubicBezTo>
                <a:cubicBezTo>
                  <a:pt x="35" y="29"/>
                  <a:pt x="29" y="35"/>
                  <a:pt x="21" y="35"/>
                </a:cubicBezTo>
                <a:cubicBezTo>
                  <a:pt x="20" y="35"/>
                  <a:pt x="20" y="35"/>
                  <a:pt x="20" y="35"/>
                </a:cubicBezTo>
                <a:cubicBezTo>
                  <a:pt x="11" y="34"/>
                  <a:pt x="5" y="27"/>
                  <a:pt x="6" y="19"/>
                </a:cubicBezTo>
                <a:cubicBezTo>
                  <a:pt x="6" y="11"/>
                  <a:pt x="13" y="5"/>
                  <a:pt x="21" y="5"/>
                </a:cubicBezTo>
                <a:moveTo>
                  <a:pt x="21" y="0"/>
                </a:moveTo>
                <a:cubicBezTo>
                  <a:pt x="10" y="0"/>
                  <a:pt x="1" y="8"/>
                  <a:pt x="0" y="19"/>
                </a:cubicBezTo>
                <a:cubicBezTo>
                  <a:pt x="0" y="24"/>
                  <a:pt x="2" y="29"/>
                  <a:pt x="5" y="33"/>
                </a:cubicBezTo>
                <a:cubicBezTo>
                  <a:pt x="9" y="38"/>
                  <a:pt x="14" y="40"/>
                  <a:pt x="19" y="40"/>
                </a:cubicBezTo>
                <a:cubicBezTo>
                  <a:pt x="20" y="40"/>
                  <a:pt x="20" y="41"/>
                  <a:pt x="21" y="41"/>
                </a:cubicBezTo>
                <a:cubicBezTo>
                  <a:pt x="31" y="41"/>
                  <a:pt x="40" y="32"/>
                  <a:pt x="41" y="22"/>
                </a:cubicBezTo>
                <a:cubicBezTo>
                  <a:pt x="42" y="16"/>
                  <a:pt x="40" y="11"/>
                  <a:pt x="36" y="7"/>
                </a:cubicBezTo>
                <a:cubicBezTo>
                  <a:pt x="33" y="3"/>
                  <a:pt x="28" y="0"/>
                  <a:pt x="22" y="0"/>
                </a:cubicBezTo>
                <a:cubicBezTo>
                  <a:pt x="22" y="0"/>
                  <a:pt x="21" y="0"/>
                  <a:pt x="21" y="0"/>
                </a:cubicBezTo>
              </a:path>
            </a:pathLst>
          </a:custGeom>
          <a:solidFill>
            <a:srgbClr val="FF36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28" name="iṣḻidé">
            <a:extLst>
              <a:ext uri="{FF2B5EF4-FFF2-40B4-BE49-F238E27FC236}">
                <a16:creationId xmlns:a16="http://schemas.microsoft.com/office/drawing/2014/main" id="{0B1BA782-9546-40B6-B5DE-FC824EBEA497}"/>
              </a:ext>
            </a:extLst>
          </p:cNvPr>
          <p:cNvSpPr/>
          <p:nvPr/>
        </p:nvSpPr>
        <p:spPr bwMode="auto">
          <a:xfrm>
            <a:off x="3227283" y="2732432"/>
            <a:ext cx="33518" cy="34175"/>
          </a:xfrm>
          <a:custGeom>
            <a:avLst/>
            <a:gdLst>
              <a:gd name="T0" fmla="*/ 18 w 36"/>
              <a:gd name="T1" fmla="*/ 36 h 36"/>
              <a:gd name="T2" fmla="*/ 16 w 36"/>
              <a:gd name="T3" fmla="*/ 36 h 36"/>
              <a:gd name="T4" fmla="*/ 4 w 36"/>
              <a:gd name="T5" fmla="*/ 29 h 36"/>
              <a:gd name="T6" fmla="*/ 0 w 36"/>
              <a:gd name="T7" fmla="*/ 17 h 36"/>
              <a:gd name="T8" fmla="*/ 18 w 36"/>
              <a:gd name="T9" fmla="*/ 0 h 36"/>
              <a:gd name="T10" fmla="*/ 19 w 36"/>
              <a:gd name="T11" fmla="*/ 0 h 36"/>
              <a:gd name="T12" fmla="*/ 35 w 36"/>
              <a:gd name="T13" fmla="*/ 19 h 36"/>
              <a:gd name="T14" fmla="*/ 18 w 36"/>
              <a:gd name="T1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6" h="36">
                <a:moveTo>
                  <a:pt x="18" y="36"/>
                </a:moveTo>
                <a:cubicBezTo>
                  <a:pt x="17" y="36"/>
                  <a:pt x="17" y="36"/>
                  <a:pt x="16" y="36"/>
                </a:cubicBezTo>
                <a:cubicBezTo>
                  <a:pt x="11" y="35"/>
                  <a:pt x="7" y="33"/>
                  <a:pt x="4" y="29"/>
                </a:cubicBezTo>
                <a:cubicBezTo>
                  <a:pt x="1" y="26"/>
                  <a:pt x="0" y="21"/>
                  <a:pt x="0" y="17"/>
                </a:cubicBezTo>
                <a:cubicBezTo>
                  <a:pt x="1" y="7"/>
                  <a:pt x="8" y="0"/>
                  <a:pt x="18" y="0"/>
                </a:cubicBezTo>
                <a:cubicBezTo>
                  <a:pt x="18" y="0"/>
                  <a:pt x="18" y="0"/>
                  <a:pt x="19" y="0"/>
                </a:cubicBezTo>
                <a:cubicBezTo>
                  <a:pt x="29" y="1"/>
                  <a:pt x="36" y="10"/>
                  <a:pt x="35" y="19"/>
                </a:cubicBezTo>
                <a:cubicBezTo>
                  <a:pt x="35" y="28"/>
                  <a:pt x="27" y="36"/>
                  <a:pt x="18" y="36"/>
                </a:cubicBezTo>
              </a:path>
            </a:pathLst>
          </a:custGeom>
          <a:solidFill>
            <a:srgbClr val="FF36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29" name="í$1íḋe">
            <a:extLst>
              <a:ext uri="{FF2B5EF4-FFF2-40B4-BE49-F238E27FC236}">
                <a16:creationId xmlns:a16="http://schemas.microsoft.com/office/drawing/2014/main" id="{3F387747-0C4C-40DD-8B31-580DA2179156}"/>
              </a:ext>
            </a:extLst>
          </p:cNvPr>
          <p:cNvSpPr/>
          <p:nvPr/>
        </p:nvSpPr>
        <p:spPr bwMode="auto">
          <a:xfrm>
            <a:off x="3223340" y="2729803"/>
            <a:ext cx="39432" cy="38118"/>
          </a:xfrm>
          <a:custGeom>
            <a:avLst/>
            <a:gdLst>
              <a:gd name="T0" fmla="*/ 22 w 42"/>
              <a:gd name="T1" fmla="*/ 6 h 41"/>
              <a:gd name="T2" fmla="*/ 23 w 42"/>
              <a:gd name="T3" fmla="*/ 6 h 41"/>
              <a:gd name="T4" fmla="*/ 37 w 42"/>
              <a:gd name="T5" fmla="*/ 22 h 41"/>
              <a:gd name="T6" fmla="*/ 22 w 42"/>
              <a:gd name="T7" fmla="*/ 36 h 41"/>
              <a:gd name="T8" fmla="*/ 20 w 42"/>
              <a:gd name="T9" fmla="*/ 36 h 41"/>
              <a:gd name="T10" fmla="*/ 7 w 42"/>
              <a:gd name="T11" fmla="*/ 20 h 41"/>
              <a:gd name="T12" fmla="*/ 22 w 42"/>
              <a:gd name="T13" fmla="*/ 6 h 41"/>
              <a:gd name="T14" fmla="*/ 22 w 42"/>
              <a:gd name="T15" fmla="*/ 0 h 41"/>
              <a:gd name="T16" fmla="*/ 1 w 42"/>
              <a:gd name="T17" fmla="*/ 19 h 41"/>
              <a:gd name="T18" fmla="*/ 20 w 42"/>
              <a:gd name="T19" fmla="*/ 41 h 41"/>
              <a:gd name="T20" fmla="*/ 22 w 42"/>
              <a:gd name="T21" fmla="*/ 41 h 41"/>
              <a:gd name="T22" fmla="*/ 42 w 42"/>
              <a:gd name="T23" fmla="*/ 22 h 41"/>
              <a:gd name="T24" fmla="*/ 37 w 42"/>
              <a:gd name="T25" fmla="*/ 8 h 41"/>
              <a:gd name="T26" fmla="*/ 23 w 42"/>
              <a:gd name="T27" fmla="*/ 1 h 41"/>
              <a:gd name="T28" fmla="*/ 22 w 42"/>
              <a:gd name="T29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2" h="41">
                <a:moveTo>
                  <a:pt x="22" y="6"/>
                </a:moveTo>
                <a:cubicBezTo>
                  <a:pt x="22" y="6"/>
                  <a:pt x="22" y="6"/>
                  <a:pt x="23" y="6"/>
                </a:cubicBezTo>
                <a:cubicBezTo>
                  <a:pt x="31" y="7"/>
                  <a:pt x="37" y="14"/>
                  <a:pt x="37" y="22"/>
                </a:cubicBezTo>
                <a:cubicBezTo>
                  <a:pt x="36" y="30"/>
                  <a:pt x="29" y="36"/>
                  <a:pt x="22" y="36"/>
                </a:cubicBezTo>
                <a:cubicBezTo>
                  <a:pt x="21" y="36"/>
                  <a:pt x="21" y="36"/>
                  <a:pt x="20" y="36"/>
                </a:cubicBezTo>
                <a:cubicBezTo>
                  <a:pt x="12" y="35"/>
                  <a:pt x="6" y="28"/>
                  <a:pt x="7" y="20"/>
                </a:cubicBezTo>
                <a:cubicBezTo>
                  <a:pt x="7" y="12"/>
                  <a:pt x="14" y="6"/>
                  <a:pt x="22" y="6"/>
                </a:cubicBezTo>
                <a:moveTo>
                  <a:pt x="22" y="0"/>
                </a:moveTo>
                <a:cubicBezTo>
                  <a:pt x="11" y="0"/>
                  <a:pt x="2" y="9"/>
                  <a:pt x="1" y="19"/>
                </a:cubicBezTo>
                <a:cubicBezTo>
                  <a:pt x="0" y="31"/>
                  <a:pt x="9" y="40"/>
                  <a:pt x="20" y="41"/>
                </a:cubicBezTo>
                <a:cubicBezTo>
                  <a:pt x="21" y="41"/>
                  <a:pt x="21" y="41"/>
                  <a:pt x="22" y="41"/>
                </a:cubicBezTo>
                <a:cubicBezTo>
                  <a:pt x="32" y="41"/>
                  <a:pt x="41" y="33"/>
                  <a:pt x="42" y="22"/>
                </a:cubicBezTo>
                <a:cubicBezTo>
                  <a:pt x="42" y="17"/>
                  <a:pt x="41" y="12"/>
                  <a:pt x="37" y="8"/>
                </a:cubicBezTo>
                <a:cubicBezTo>
                  <a:pt x="34" y="3"/>
                  <a:pt x="29" y="1"/>
                  <a:pt x="23" y="1"/>
                </a:cubicBezTo>
                <a:cubicBezTo>
                  <a:pt x="23" y="0"/>
                  <a:pt x="22" y="0"/>
                  <a:pt x="22" y="0"/>
                </a:cubicBezTo>
              </a:path>
            </a:pathLst>
          </a:custGeom>
          <a:solidFill>
            <a:srgbClr val="FF36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30" name="ïsḻíḑè">
            <a:extLst>
              <a:ext uri="{FF2B5EF4-FFF2-40B4-BE49-F238E27FC236}">
                <a16:creationId xmlns:a16="http://schemas.microsoft.com/office/drawing/2014/main" id="{363E1120-FB0A-44F1-A6E6-5D1A4F6204CC}"/>
              </a:ext>
            </a:extLst>
          </p:cNvPr>
          <p:cNvSpPr/>
          <p:nvPr/>
        </p:nvSpPr>
        <p:spPr bwMode="auto">
          <a:xfrm>
            <a:off x="3122130" y="2681827"/>
            <a:ext cx="33518" cy="32860"/>
          </a:xfrm>
          <a:custGeom>
            <a:avLst/>
            <a:gdLst>
              <a:gd name="T0" fmla="*/ 18 w 36"/>
              <a:gd name="T1" fmla="*/ 35 h 35"/>
              <a:gd name="T2" fmla="*/ 17 w 36"/>
              <a:gd name="T3" fmla="*/ 35 h 35"/>
              <a:gd name="T4" fmla="*/ 4 w 36"/>
              <a:gd name="T5" fmla="*/ 29 h 35"/>
              <a:gd name="T6" fmla="*/ 0 w 36"/>
              <a:gd name="T7" fmla="*/ 16 h 35"/>
              <a:gd name="T8" fmla="*/ 18 w 36"/>
              <a:gd name="T9" fmla="*/ 0 h 35"/>
              <a:gd name="T10" fmla="*/ 19 w 36"/>
              <a:gd name="T11" fmla="*/ 0 h 35"/>
              <a:gd name="T12" fmla="*/ 31 w 36"/>
              <a:gd name="T13" fmla="*/ 6 h 35"/>
              <a:gd name="T14" fmla="*/ 36 w 36"/>
              <a:gd name="T15" fmla="*/ 19 h 35"/>
              <a:gd name="T16" fmla="*/ 18 w 36"/>
              <a:gd name="T17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" h="35">
                <a:moveTo>
                  <a:pt x="18" y="35"/>
                </a:moveTo>
                <a:cubicBezTo>
                  <a:pt x="17" y="35"/>
                  <a:pt x="17" y="35"/>
                  <a:pt x="17" y="35"/>
                </a:cubicBezTo>
                <a:cubicBezTo>
                  <a:pt x="12" y="35"/>
                  <a:pt x="7" y="33"/>
                  <a:pt x="4" y="29"/>
                </a:cubicBezTo>
                <a:cubicBezTo>
                  <a:pt x="1" y="25"/>
                  <a:pt x="0" y="21"/>
                  <a:pt x="0" y="16"/>
                </a:cubicBezTo>
                <a:cubicBezTo>
                  <a:pt x="1" y="7"/>
                  <a:pt x="9" y="0"/>
                  <a:pt x="18" y="0"/>
                </a:cubicBezTo>
                <a:cubicBezTo>
                  <a:pt x="18" y="0"/>
                  <a:pt x="19" y="0"/>
                  <a:pt x="19" y="0"/>
                </a:cubicBezTo>
                <a:cubicBezTo>
                  <a:pt x="24" y="0"/>
                  <a:pt x="28" y="2"/>
                  <a:pt x="31" y="6"/>
                </a:cubicBezTo>
                <a:cubicBezTo>
                  <a:pt x="34" y="9"/>
                  <a:pt x="36" y="14"/>
                  <a:pt x="36" y="19"/>
                </a:cubicBezTo>
                <a:cubicBezTo>
                  <a:pt x="35" y="28"/>
                  <a:pt x="27" y="35"/>
                  <a:pt x="18" y="35"/>
                </a:cubicBezTo>
              </a:path>
            </a:pathLst>
          </a:custGeom>
          <a:solidFill>
            <a:srgbClr val="FF36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31" name="îṡlïdé">
            <a:extLst>
              <a:ext uri="{FF2B5EF4-FFF2-40B4-BE49-F238E27FC236}">
                <a16:creationId xmlns:a16="http://schemas.microsoft.com/office/drawing/2014/main" id="{71493EC5-44EF-47F3-8731-CED48EA17D2A}"/>
              </a:ext>
            </a:extLst>
          </p:cNvPr>
          <p:cNvSpPr/>
          <p:nvPr/>
        </p:nvSpPr>
        <p:spPr bwMode="auto">
          <a:xfrm>
            <a:off x="3119501" y="2679198"/>
            <a:ext cx="39432" cy="38775"/>
          </a:xfrm>
          <a:custGeom>
            <a:avLst/>
            <a:gdLst>
              <a:gd name="T0" fmla="*/ 21 w 42"/>
              <a:gd name="T1" fmla="*/ 5 h 41"/>
              <a:gd name="T2" fmla="*/ 22 w 42"/>
              <a:gd name="T3" fmla="*/ 5 h 41"/>
              <a:gd name="T4" fmla="*/ 36 w 42"/>
              <a:gd name="T5" fmla="*/ 22 h 41"/>
              <a:gd name="T6" fmla="*/ 21 w 42"/>
              <a:gd name="T7" fmla="*/ 35 h 41"/>
              <a:gd name="T8" fmla="*/ 20 w 42"/>
              <a:gd name="T9" fmla="*/ 35 h 41"/>
              <a:gd name="T10" fmla="*/ 6 w 42"/>
              <a:gd name="T11" fmla="*/ 19 h 41"/>
              <a:gd name="T12" fmla="*/ 21 w 42"/>
              <a:gd name="T13" fmla="*/ 5 h 41"/>
              <a:gd name="T14" fmla="*/ 21 w 42"/>
              <a:gd name="T15" fmla="*/ 0 h 41"/>
              <a:gd name="T16" fmla="*/ 0 w 42"/>
              <a:gd name="T17" fmla="*/ 19 h 41"/>
              <a:gd name="T18" fmla="*/ 5 w 42"/>
              <a:gd name="T19" fmla="*/ 34 h 41"/>
              <a:gd name="T20" fmla="*/ 19 w 42"/>
              <a:gd name="T21" fmla="*/ 41 h 41"/>
              <a:gd name="T22" fmla="*/ 21 w 42"/>
              <a:gd name="T23" fmla="*/ 41 h 41"/>
              <a:gd name="T24" fmla="*/ 41 w 42"/>
              <a:gd name="T25" fmla="*/ 22 h 41"/>
              <a:gd name="T26" fmla="*/ 36 w 42"/>
              <a:gd name="T27" fmla="*/ 7 h 41"/>
              <a:gd name="T28" fmla="*/ 22 w 42"/>
              <a:gd name="T29" fmla="*/ 0 h 41"/>
              <a:gd name="T30" fmla="*/ 21 w 42"/>
              <a:gd name="T31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2" h="41">
                <a:moveTo>
                  <a:pt x="21" y="5"/>
                </a:moveTo>
                <a:cubicBezTo>
                  <a:pt x="21" y="5"/>
                  <a:pt x="22" y="5"/>
                  <a:pt x="22" y="5"/>
                </a:cubicBezTo>
                <a:cubicBezTo>
                  <a:pt x="30" y="6"/>
                  <a:pt x="36" y="13"/>
                  <a:pt x="36" y="22"/>
                </a:cubicBezTo>
                <a:cubicBezTo>
                  <a:pt x="35" y="29"/>
                  <a:pt x="29" y="35"/>
                  <a:pt x="21" y="35"/>
                </a:cubicBezTo>
                <a:cubicBezTo>
                  <a:pt x="20" y="35"/>
                  <a:pt x="20" y="35"/>
                  <a:pt x="20" y="35"/>
                </a:cubicBezTo>
                <a:cubicBezTo>
                  <a:pt x="11" y="35"/>
                  <a:pt x="5" y="28"/>
                  <a:pt x="6" y="19"/>
                </a:cubicBezTo>
                <a:cubicBezTo>
                  <a:pt x="6" y="11"/>
                  <a:pt x="13" y="5"/>
                  <a:pt x="21" y="5"/>
                </a:cubicBezTo>
                <a:moveTo>
                  <a:pt x="21" y="0"/>
                </a:moveTo>
                <a:cubicBezTo>
                  <a:pt x="10" y="0"/>
                  <a:pt x="1" y="8"/>
                  <a:pt x="0" y="19"/>
                </a:cubicBezTo>
                <a:cubicBezTo>
                  <a:pt x="0" y="24"/>
                  <a:pt x="2" y="30"/>
                  <a:pt x="5" y="34"/>
                </a:cubicBezTo>
                <a:cubicBezTo>
                  <a:pt x="9" y="38"/>
                  <a:pt x="14" y="40"/>
                  <a:pt x="19" y="41"/>
                </a:cubicBezTo>
                <a:cubicBezTo>
                  <a:pt x="20" y="41"/>
                  <a:pt x="20" y="41"/>
                  <a:pt x="21" y="41"/>
                </a:cubicBezTo>
                <a:cubicBezTo>
                  <a:pt x="31" y="41"/>
                  <a:pt x="40" y="33"/>
                  <a:pt x="41" y="22"/>
                </a:cubicBezTo>
                <a:cubicBezTo>
                  <a:pt x="42" y="17"/>
                  <a:pt x="40" y="11"/>
                  <a:pt x="36" y="7"/>
                </a:cubicBezTo>
                <a:cubicBezTo>
                  <a:pt x="33" y="3"/>
                  <a:pt x="28" y="0"/>
                  <a:pt x="22" y="0"/>
                </a:cubicBezTo>
                <a:cubicBezTo>
                  <a:pt x="22" y="0"/>
                  <a:pt x="21" y="0"/>
                  <a:pt x="21" y="0"/>
                </a:cubicBezTo>
              </a:path>
            </a:pathLst>
          </a:custGeom>
          <a:solidFill>
            <a:srgbClr val="FF36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32" name="í$ļiḑè">
            <a:extLst>
              <a:ext uri="{FF2B5EF4-FFF2-40B4-BE49-F238E27FC236}">
                <a16:creationId xmlns:a16="http://schemas.microsoft.com/office/drawing/2014/main" id="{0F78DC5A-4F21-41E1-A6C6-1297DF26BAC9}"/>
              </a:ext>
            </a:extLst>
          </p:cNvPr>
          <p:cNvSpPr/>
          <p:nvPr/>
        </p:nvSpPr>
        <p:spPr bwMode="auto">
          <a:xfrm>
            <a:off x="3054438" y="2766606"/>
            <a:ext cx="34832" cy="32203"/>
          </a:xfrm>
          <a:custGeom>
            <a:avLst/>
            <a:gdLst>
              <a:gd name="T0" fmla="*/ 19 w 37"/>
              <a:gd name="T1" fmla="*/ 35 h 35"/>
              <a:gd name="T2" fmla="*/ 17 w 37"/>
              <a:gd name="T3" fmla="*/ 35 h 35"/>
              <a:gd name="T4" fmla="*/ 1 w 37"/>
              <a:gd name="T5" fmla="*/ 16 h 35"/>
              <a:gd name="T6" fmla="*/ 19 w 37"/>
              <a:gd name="T7" fmla="*/ 0 h 35"/>
              <a:gd name="T8" fmla="*/ 20 w 37"/>
              <a:gd name="T9" fmla="*/ 0 h 35"/>
              <a:gd name="T10" fmla="*/ 36 w 37"/>
              <a:gd name="T11" fmla="*/ 19 h 35"/>
              <a:gd name="T12" fmla="*/ 19 w 37"/>
              <a:gd name="T13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7" h="35">
                <a:moveTo>
                  <a:pt x="19" y="35"/>
                </a:moveTo>
                <a:cubicBezTo>
                  <a:pt x="18" y="35"/>
                  <a:pt x="18" y="35"/>
                  <a:pt x="17" y="35"/>
                </a:cubicBezTo>
                <a:cubicBezTo>
                  <a:pt x="8" y="35"/>
                  <a:pt x="0" y="26"/>
                  <a:pt x="1" y="16"/>
                </a:cubicBezTo>
                <a:cubicBezTo>
                  <a:pt x="2" y="7"/>
                  <a:pt x="9" y="0"/>
                  <a:pt x="19" y="0"/>
                </a:cubicBezTo>
                <a:cubicBezTo>
                  <a:pt x="19" y="0"/>
                  <a:pt x="20" y="0"/>
                  <a:pt x="20" y="0"/>
                </a:cubicBezTo>
                <a:cubicBezTo>
                  <a:pt x="30" y="1"/>
                  <a:pt x="37" y="9"/>
                  <a:pt x="36" y="19"/>
                </a:cubicBezTo>
                <a:cubicBezTo>
                  <a:pt x="36" y="28"/>
                  <a:pt x="28" y="35"/>
                  <a:pt x="19" y="35"/>
                </a:cubicBezTo>
              </a:path>
            </a:pathLst>
          </a:custGeom>
          <a:solidFill>
            <a:srgbClr val="FF36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33" name="íŝļïḋé">
            <a:extLst>
              <a:ext uri="{FF2B5EF4-FFF2-40B4-BE49-F238E27FC236}">
                <a16:creationId xmlns:a16="http://schemas.microsoft.com/office/drawing/2014/main" id="{A6534CA6-5F4B-4F47-A68C-567579F81851}"/>
              </a:ext>
            </a:extLst>
          </p:cNvPr>
          <p:cNvSpPr/>
          <p:nvPr/>
        </p:nvSpPr>
        <p:spPr bwMode="auto">
          <a:xfrm>
            <a:off x="3052467" y="2763320"/>
            <a:ext cx="39432" cy="38775"/>
          </a:xfrm>
          <a:custGeom>
            <a:avLst/>
            <a:gdLst>
              <a:gd name="T0" fmla="*/ 21 w 42"/>
              <a:gd name="T1" fmla="*/ 6 h 41"/>
              <a:gd name="T2" fmla="*/ 22 w 42"/>
              <a:gd name="T3" fmla="*/ 6 h 41"/>
              <a:gd name="T4" fmla="*/ 36 w 42"/>
              <a:gd name="T5" fmla="*/ 22 h 41"/>
              <a:gd name="T6" fmla="*/ 21 w 42"/>
              <a:gd name="T7" fmla="*/ 36 h 41"/>
              <a:gd name="T8" fmla="*/ 20 w 42"/>
              <a:gd name="T9" fmla="*/ 36 h 41"/>
              <a:gd name="T10" fmla="*/ 6 w 42"/>
              <a:gd name="T11" fmla="*/ 19 h 41"/>
              <a:gd name="T12" fmla="*/ 21 w 42"/>
              <a:gd name="T13" fmla="*/ 6 h 41"/>
              <a:gd name="T14" fmla="*/ 21 w 42"/>
              <a:gd name="T15" fmla="*/ 0 h 41"/>
              <a:gd name="T16" fmla="*/ 0 w 42"/>
              <a:gd name="T17" fmla="*/ 19 h 41"/>
              <a:gd name="T18" fmla="*/ 5 w 42"/>
              <a:gd name="T19" fmla="*/ 34 h 41"/>
              <a:gd name="T20" fmla="*/ 19 w 42"/>
              <a:gd name="T21" fmla="*/ 41 h 41"/>
              <a:gd name="T22" fmla="*/ 21 w 42"/>
              <a:gd name="T23" fmla="*/ 41 h 41"/>
              <a:gd name="T24" fmla="*/ 41 w 42"/>
              <a:gd name="T25" fmla="*/ 22 h 41"/>
              <a:gd name="T26" fmla="*/ 36 w 42"/>
              <a:gd name="T27" fmla="*/ 7 h 41"/>
              <a:gd name="T28" fmla="*/ 22 w 42"/>
              <a:gd name="T29" fmla="*/ 0 h 41"/>
              <a:gd name="T30" fmla="*/ 21 w 42"/>
              <a:gd name="T31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2" h="41">
                <a:moveTo>
                  <a:pt x="21" y="6"/>
                </a:moveTo>
                <a:cubicBezTo>
                  <a:pt x="21" y="6"/>
                  <a:pt x="21" y="6"/>
                  <a:pt x="22" y="6"/>
                </a:cubicBezTo>
                <a:cubicBezTo>
                  <a:pt x="30" y="6"/>
                  <a:pt x="36" y="13"/>
                  <a:pt x="36" y="22"/>
                </a:cubicBezTo>
                <a:cubicBezTo>
                  <a:pt x="35" y="30"/>
                  <a:pt x="29" y="36"/>
                  <a:pt x="21" y="36"/>
                </a:cubicBezTo>
                <a:cubicBezTo>
                  <a:pt x="20" y="36"/>
                  <a:pt x="20" y="36"/>
                  <a:pt x="20" y="36"/>
                </a:cubicBezTo>
                <a:cubicBezTo>
                  <a:pt x="11" y="35"/>
                  <a:pt x="5" y="28"/>
                  <a:pt x="6" y="19"/>
                </a:cubicBezTo>
                <a:cubicBezTo>
                  <a:pt x="6" y="12"/>
                  <a:pt x="13" y="6"/>
                  <a:pt x="21" y="6"/>
                </a:cubicBezTo>
                <a:moveTo>
                  <a:pt x="21" y="0"/>
                </a:moveTo>
                <a:cubicBezTo>
                  <a:pt x="10" y="0"/>
                  <a:pt x="1" y="8"/>
                  <a:pt x="0" y="19"/>
                </a:cubicBezTo>
                <a:cubicBezTo>
                  <a:pt x="0" y="24"/>
                  <a:pt x="2" y="30"/>
                  <a:pt x="5" y="34"/>
                </a:cubicBezTo>
                <a:cubicBezTo>
                  <a:pt x="9" y="38"/>
                  <a:pt x="14" y="41"/>
                  <a:pt x="19" y="41"/>
                </a:cubicBezTo>
                <a:cubicBezTo>
                  <a:pt x="20" y="41"/>
                  <a:pt x="20" y="41"/>
                  <a:pt x="21" y="41"/>
                </a:cubicBezTo>
                <a:cubicBezTo>
                  <a:pt x="31" y="41"/>
                  <a:pt x="40" y="33"/>
                  <a:pt x="41" y="22"/>
                </a:cubicBezTo>
                <a:cubicBezTo>
                  <a:pt x="42" y="17"/>
                  <a:pt x="40" y="11"/>
                  <a:pt x="36" y="7"/>
                </a:cubicBezTo>
                <a:cubicBezTo>
                  <a:pt x="33" y="3"/>
                  <a:pt x="28" y="1"/>
                  <a:pt x="22" y="0"/>
                </a:cubicBezTo>
                <a:cubicBezTo>
                  <a:pt x="22" y="0"/>
                  <a:pt x="21" y="0"/>
                  <a:pt x="21" y="0"/>
                </a:cubicBezTo>
              </a:path>
            </a:pathLst>
          </a:custGeom>
          <a:solidFill>
            <a:srgbClr val="FF36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34" name="í$1îďé">
            <a:extLst>
              <a:ext uri="{FF2B5EF4-FFF2-40B4-BE49-F238E27FC236}">
                <a16:creationId xmlns:a16="http://schemas.microsoft.com/office/drawing/2014/main" id="{C503FE11-907E-4511-9309-991782E24B19}"/>
              </a:ext>
            </a:extLst>
          </p:cNvPr>
          <p:cNvSpPr/>
          <p:nvPr/>
        </p:nvSpPr>
        <p:spPr bwMode="auto">
          <a:xfrm>
            <a:off x="2899338" y="2716659"/>
            <a:ext cx="33518" cy="32860"/>
          </a:xfrm>
          <a:custGeom>
            <a:avLst/>
            <a:gdLst>
              <a:gd name="T0" fmla="*/ 18 w 36"/>
              <a:gd name="T1" fmla="*/ 35 h 35"/>
              <a:gd name="T2" fmla="*/ 16 w 36"/>
              <a:gd name="T3" fmla="*/ 35 h 35"/>
              <a:gd name="T4" fmla="*/ 4 w 36"/>
              <a:gd name="T5" fmla="*/ 29 h 35"/>
              <a:gd name="T6" fmla="*/ 0 w 36"/>
              <a:gd name="T7" fmla="*/ 16 h 35"/>
              <a:gd name="T8" fmla="*/ 18 w 36"/>
              <a:gd name="T9" fmla="*/ 0 h 35"/>
              <a:gd name="T10" fmla="*/ 19 w 36"/>
              <a:gd name="T11" fmla="*/ 0 h 35"/>
              <a:gd name="T12" fmla="*/ 31 w 36"/>
              <a:gd name="T13" fmla="*/ 6 h 35"/>
              <a:gd name="T14" fmla="*/ 36 w 36"/>
              <a:gd name="T15" fmla="*/ 19 h 35"/>
              <a:gd name="T16" fmla="*/ 18 w 36"/>
              <a:gd name="T17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" h="35">
                <a:moveTo>
                  <a:pt x="18" y="35"/>
                </a:moveTo>
                <a:cubicBezTo>
                  <a:pt x="17" y="35"/>
                  <a:pt x="17" y="35"/>
                  <a:pt x="16" y="35"/>
                </a:cubicBezTo>
                <a:cubicBezTo>
                  <a:pt x="12" y="35"/>
                  <a:pt x="7" y="33"/>
                  <a:pt x="4" y="29"/>
                </a:cubicBezTo>
                <a:cubicBezTo>
                  <a:pt x="1" y="26"/>
                  <a:pt x="0" y="21"/>
                  <a:pt x="0" y="16"/>
                </a:cubicBezTo>
                <a:cubicBezTo>
                  <a:pt x="1" y="7"/>
                  <a:pt x="9" y="0"/>
                  <a:pt x="18" y="0"/>
                </a:cubicBezTo>
                <a:cubicBezTo>
                  <a:pt x="18" y="0"/>
                  <a:pt x="19" y="0"/>
                  <a:pt x="19" y="0"/>
                </a:cubicBezTo>
                <a:cubicBezTo>
                  <a:pt x="24" y="0"/>
                  <a:pt x="28" y="2"/>
                  <a:pt x="31" y="6"/>
                </a:cubicBezTo>
                <a:cubicBezTo>
                  <a:pt x="34" y="10"/>
                  <a:pt x="36" y="14"/>
                  <a:pt x="36" y="19"/>
                </a:cubicBezTo>
                <a:cubicBezTo>
                  <a:pt x="35" y="28"/>
                  <a:pt x="27" y="35"/>
                  <a:pt x="18" y="35"/>
                </a:cubicBezTo>
              </a:path>
            </a:pathLst>
          </a:custGeom>
          <a:solidFill>
            <a:srgbClr val="FF36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35" name="iṣḻiďè">
            <a:extLst>
              <a:ext uri="{FF2B5EF4-FFF2-40B4-BE49-F238E27FC236}">
                <a16:creationId xmlns:a16="http://schemas.microsoft.com/office/drawing/2014/main" id="{75E21A9B-77F8-4A98-92B0-F163295F8607}"/>
              </a:ext>
            </a:extLst>
          </p:cNvPr>
          <p:cNvSpPr/>
          <p:nvPr/>
        </p:nvSpPr>
        <p:spPr bwMode="auto">
          <a:xfrm>
            <a:off x="2896052" y="2714030"/>
            <a:ext cx="39432" cy="38118"/>
          </a:xfrm>
          <a:custGeom>
            <a:avLst/>
            <a:gdLst>
              <a:gd name="T0" fmla="*/ 21 w 42"/>
              <a:gd name="T1" fmla="*/ 6 h 41"/>
              <a:gd name="T2" fmla="*/ 22 w 42"/>
              <a:gd name="T3" fmla="*/ 6 h 41"/>
              <a:gd name="T4" fmla="*/ 36 w 42"/>
              <a:gd name="T5" fmla="*/ 22 h 41"/>
              <a:gd name="T6" fmla="*/ 21 w 42"/>
              <a:gd name="T7" fmla="*/ 36 h 41"/>
              <a:gd name="T8" fmla="*/ 20 w 42"/>
              <a:gd name="T9" fmla="*/ 36 h 41"/>
              <a:gd name="T10" fmla="*/ 6 w 42"/>
              <a:gd name="T11" fmla="*/ 19 h 41"/>
              <a:gd name="T12" fmla="*/ 21 w 42"/>
              <a:gd name="T13" fmla="*/ 6 h 41"/>
              <a:gd name="T14" fmla="*/ 21 w 42"/>
              <a:gd name="T15" fmla="*/ 0 h 41"/>
              <a:gd name="T16" fmla="*/ 0 w 42"/>
              <a:gd name="T17" fmla="*/ 19 h 41"/>
              <a:gd name="T18" fmla="*/ 5 w 42"/>
              <a:gd name="T19" fmla="*/ 34 h 41"/>
              <a:gd name="T20" fmla="*/ 19 w 42"/>
              <a:gd name="T21" fmla="*/ 41 h 41"/>
              <a:gd name="T22" fmla="*/ 21 w 42"/>
              <a:gd name="T23" fmla="*/ 41 h 41"/>
              <a:gd name="T24" fmla="*/ 41 w 42"/>
              <a:gd name="T25" fmla="*/ 22 h 41"/>
              <a:gd name="T26" fmla="*/ 36 w 42"/>
              <a:gd name="T27" fmla="*/ 7 h 41"/>
              <a:gd name="T28" fmla="*/ 22 w 42"/>
              <a:gd name="T29" fmla="*/ 0 h 41"/>
              <a:gd name="T30" fmla="*/ 21 w 42"/>
              <a:gd name="T31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2" h="41">
                <a:moveTo>
                  <a:pt x="21" y="6"/>
                </a:moveTo>
                <a:cubicBezTo>
                  <a:pt x="21" y="6"/>
                  <a:pt x="22" y="6"/>
                  <a:pt x="22" y="6"/>
                </a:cubicBezTo>
                <a:cubicBezTo>
                  <a:pt x="30" y="6"/>
                  <a:pt x="36" y="13"/>
                  <a:pt x="36" y="22"/>
                </a:cubicBezTo>
                <a:cubicBezTo>
                  <a:pt x="35" y="30"/>
                  <a:pt x="29" y="36"/>
                  <a:pt x="21" y="36"/>
                </a:cubicBezTo>
                <a:cubicBezTo>
                  <a:pt x="20" y="36"/>
                  <a:pt x="20" y="36"/>
                  <a:pt x="20" y="36"/>
                </a:cubicBezTo>
                <a:cubicBezTo>
                  <a:pt x="11" y="35"/>
                  <a:pt x="5" y="28"/>
                  <a:pt x="6" y="19"/>
                </a:cubicBezTo>
                <a:cubicBezTo>
                  <a:pt x="6" y="12"/>
                  <a:pt x="13" y="6"/>
                  <a:pt x="21" y="6"/>
                </a:cubicBezTo>
                <a:moveTo>
                  <a:pt x="21" y="0"/>
                </a:moveTo>
                <a:cubicBezTo>
                  <a:pt x="10" y="0"/>
                  <a:pt x="1" y="8"/>
                  <a:pt x="0" y="19"/>
                </a:cubicBezTo>
                <a:cubicBezTo>
                  <a:pt x="0" y="24"/>
                  <a:pt x="2" y="30"/>
                  <a:pt x="5" y="34"/>
                </a:cubicBezTo>
                <a:cubicBezTo>
                  <a:pt x="9" y="38"/>
                  <a:pt x="14" y="41"/>
                  <a:pt x="19" y="41"/>
                </a:cubicBezTo>
                <a:cubicBezTo>
                  <a:pt x="20" y="41"/>
                  <a:pt x="20" y="41"/>
                  <a:pt x="21" y="41"/>
                </a:cubicBezTo>
                <a:cubicBezTo>
                  <a:pt x="31" y="41"/>
                  <a:pt x="40" y="33"/>
                  <a:pt x="41" y="22"/>
                </a:cubicBezTo>
                <a:cubicBezTo>
                  <a:pt x="42" y="17"/>
                  <a:pt x="40" y="11"/>
                  <a:pt x="36" y="7"/>
                </a:cubicBezTo>
                <a:cubicBezTo>
                  <a:pt x="33" y="3"/>
                  <a:pt x="28" y="1"/>
                  <a:pt x="22" y="0"/>
                </a:cubicBezTo>
                <a:cubicBezTo>
                  <a:pt x="22" y="0"/>
                  <a:pt x="21" y="0"/>
                  <a:pt x="21" y="0"/>
                </a:cubicBezTo>
              </a:path>
            </a:pathLst>
          </a:custGeom>
          <a:solidFill>
            <a:srgbClr val="FF36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36" name="îṧ1íďé">
            <a:extLst>
              <a:ext uri="{FF2B5EF4-FFF2-40B4-BE49-F238E27FC236}">
                <a16:creationId xmlns:a16="http://schemas.microsoft.com/office/drawing/2014/main" id="{165F87AE-37C2-4463-BEA9-2CAC7F3D4BA9}"/>
              </a:ext>
            </a:extLst>
          </p:cNvPr>
          <p:cNvSpPr/>
          <p:nvPr/>
        </p:nvSpPr>
        <p:spPr bwMode="auto">
          <a:xfrm>
            <a:off x="2785642" y="2475465"/>
            <a:ext cx="809018" cy="281283"/>
          </a:xfrm>
          <a:custGeom>
            <a:avLst/>
            <a:gdLst>
              <a:gd name="T0" fmla="*/ 0 w 1231"/>
              <a:gd name="T1" fmla="*/ 417 h 428"/>
              <a:gd name="T2" fmla="*/ 240 w 1231"/>
              <a:gd name="T3" fmla="*/ 31 h 428"/>
              <a:gd name="T4" fmla="*/ 412 w 1231"/>
              <a:gd name="T5" fmla="*/ 247 h 428"/>
              <a:gd name="T6" fmla="*/ 628 w 1231"/>
              <a:gd name="T7" fmla="*/ 64 h 428"/>
              <a:gd name="T8" fmla="*/ 745 w 1231"/>
              <a:gd name="T9" fmla="*/ 213 h 428"/>
              <a:gd name="T10" fmla="*/ 917 w 1231"/>
              <a:gd name="T11" fmla="*/ 0 h 428"/>
              <a:gd name="T12" fmla="*/ 1083 w 1231"/>
              <a:gd name="T13" fmla="*/ 145 h 428"/>
              <a:gd name="T14" fmla="*/ 1227 w 1231"/>
              <a:gd name="T15" fmla="*/ 114 h 428"/>
              <a:gd name="T16" fmla="*/ 1231 w 1231"/>
              <a:gd name="T17" fmla="*/ 135 h 428"/>
              <a:gd name="T18" fmla="*/ 1077 w 1231"/>
              <a:gd name="T19" fmla="*/ 169 h 428"/>
              <a:gd name="T20" fmla="*/ 920 w 1231"/>
              <a:gd name="T21" fmla="*/ 31 h 428"/>
              <a:gd name="T22" fmla="*/ 743 w 1231"/>
              <a:gd name="T23" fmla="*/ 249 h 428"/>
              <a:gd name="T24" fmla="*/ 625 w 1231"/>
              <a:gd name="T25" fmla="*/ 95 h 428"/>
              <a:gd name="T26" fmla="*/ 409 w 1231"/>
              <a:gd name="T27" fmla="*/ 279 h 428"/>
              <a:gd name="T28" fmla="*/ 242 w 1231"/>
              <a:gd name="T29" fmla="*/ 69 h 428"/>
              <a:gd name="T30" fmla="*/ 20 w 1231"/>
              <a:gd name="T31" fmla="*/ 428 h 428"/>
              <a:gd name="T32" fmla="*/ 0 w 1231"/>
              <a:gd name="T33" fmla="*/ 417 h 4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231" h="428">
                <a:moveTo>
                  <a:pt x="0" y="417"/>
                </a:moveTo>
                <a:lnTo>
                  <a:pt x="240" y="31"/>
                </a:lnTo>
                <a:lnTo>
                  <a:pt x="412" y="247"/>
                </a:lnTo>
                <a:lnTo>
                  <a:pt x="628" y="64"/>
                </a:lnTo>
                <a:lnTo>
                  <a:pt x="745" y="213"/>
                </a:lnTo>
                <a:lnTo>
                  <a:pt x="917" y="0"/>
                </a:lnTo>
                <a:lnTo>
                  <a:pt x="1083" y="145"/>
                </a:lnTo>
                <a:lnTo>
                  <a:pt x="1227" y="114"/>
                </a:lnTo>
                <a:lnTo>
                  <a:pt x="1231" y="135"/>
                </a:lnTo>
                <a:lnTo>
                  <a:pt x="1077" y="169"/>
                </a:lnTo>
                <a:lnTo>
                  <a:pt x="920" y="31"/>
                </a:lnTo>
                <a:lnTo>
                  <a:pt x="743" y="249"/>
                </a:lnTo>
                <a:lnTo>
                  <a:pt x="625" y="95"/>
                </a:lnTo>
                <a:lnTo>
                  <a:pt x="409" y="279"/>
                </a:lnTo>
                <a:lnTo>
                  <a:pt x="242" y="69"/>
                </a:lnTo>
                <a:lnTo>
                  <a:pt x="20" y="428"/>
                </a:lnTo>
                <a:lnTo>
                  <a:pt x="0" y="417"/>
                </a:lnTo>
                <a:close/>
              </a:path>
            </a:pathLst>
          </a:custGeom>
          <a:solidFill>
            <a:srgbClr val="7A3C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37" name="îśļíďê">
            <a:extLst>
              <a:ext uri="{FF2B5EF4-FFF2-40B4-BE49-F238E27FC236}">
                <a16:creationId xmlns:a16="http://schemas.microsoft.com/office/drawing/2014/main" id="{ED99284C-807B-4C23-B6B6-A909CAB00C10}"/>
              </a:ext>
            </a:extLst>
          </p:cNvPr>
          <p:cNvSpPr/>
          <p:nvPr/>
        </p:nvSpPr>
        <p:spPr bwMode="auto">
          <a:xfrm>
            <a:off x="2785642" y="2475465"/>
            <a:ext cx="809018" cy="281283"/>
          </a:xfrm>
          <a:custGeom>
            <a:avLst/>
            <a:gdLst>
              <a:gd name="T0" fmla="*/ 0 w 1231"/>
              <a:gd name="T1" fmla="*/ 417 h 428"/>
              <a:gd name="T2" fmla="*/ 240 w 1231"/>
              <a:gd name="T3" fmla="*/ 31 h 428"/>
              <a:gd name="T4" fmla="*/ 412 w 1231"/>
              <a:gd name="T5" fmla="*/ 247 h 428"/>
              <a:gd name="T6" fmla="*/ 628 w 1231"/>
              <a:gd name="T7" fmla="*/ 64 h 428"/>
              <a:gd name="T8" fmla="*/ 745 w 1231"/>
              <a:gd name="T9" fmla="*/ 213 h 428"/>
              <a:gd name="T10" fmla="*/ 917 w 1231"/>
              <a:gd name="T11" fmla="*/ 0 h 428"/>
              <a:gd name="T12" fmla="*/ 1083 w 1231"/>
              <a:gd name="T13" fmla="*/ 145 h 428"/>
              <a:gd name="T14" fmla="*/ 1227 w 1231"/>
              <a:gd name="T15" fmla="*/ 114 h 428"/>
              <a:gd name="T16" fmla="*/ 1231 w 1231"/>
              <a:gd name="T17" fmla="*/ 135 h 428"/>
              <a:gd name="T18" fmla="*/ 1077 w 1231"/>
              <a:gd name="T19" fmla="*/ 169 h 428"/>
              <a:gd name="T20" fmla="*/ 920 w 1231"/>
              <a:gd name="T21" fmla="*/ 31 h 428"/>
              <a:gd name="T22" fmla="*/ 743 w 1231"/>
              <a:gd name="T23" fmla="*/ 249 h 428"/>
              <a:gd name="T24" fmla="*/ 625 w 1231"/>
              <a:gd name="T25" fmla="*/ 95 h 428"/>
              <a:gd name="T26" fmla="*/ 409 w 1231"/>
              <a:gd name="T27" fmla="*/ 279 h 428"/>
              <a:gd name="T28" fmla="*/ 242 w 1231"/>
              <a:gd name="T29" fmla="*/ 69 h 428"/>
              <a:gd name="T30" fmla="*/ 20 w 1231"/>
              <a:gd name="T31" fmla="*/ 428 h 428"/>
              <a:gd name="T32" fmla="*/ 0 w 1231"/>
              <a:gd name="T33" fmla="*/ 417 h 4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231" h="428">
                <a:moveTo>
                  <a:pt x="0" y="417"/>
                </a:moveTo>
                <a:lnTo>
                  <a:pt x="240" y="31"/>
                </a:lnTo>
                <a:lnTo>
                  <a:pt x="412" y="247"/>
                </a:lnTo>
                <a:lnTo>
                  <a:pt x="628" y="64"/>
                </a:lnTo>
                <a:lnTo>
                  <a:pt x="745" y="213"/>
                </a:lnTo>
                <a:lnTo>
                  <a:pt x="917" y="0"/>
                </a:lnTo>
                <a:lnTo>
                  <a:pt x="1083" y="145"/>
                </a:lnTo>
                <a:lnTo>
                  <a:pt x="1227" y="114"/>
                </a:lnTo>
                <a:lnTo>
                  <a:pt x="1231" y="135"/>
                </a:lnTo>
                <a:lnTo>
                  <a:pt x="1077" y="169"/>
                </a:lnTo>
                <a:lnTo>
                  <a:pt x="920" y="31"/>
                </a:lnTo>
                <a:lnTo>
                  <a:pt x="743" y="249"/>
                </a:lnTo>
                <a:lnTo>
                  <a:pt x="625" y="95"/>
                </a:lnTo>
                <a:lnTo>
                  <a:pt x="409" y="279"/>
                </a:lnTo>
                <a:lnTo>
                  <a:pt x="242" y="69"/>
                </a:lnTo>
                <a:lnTo>
                  <a:pt x="20" y="428"/>
                </a:lnTo>
                <a:lnTo>
                  <a:pt x="0" y="41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38" name="iśļîďé">
            <a:extLst>
              <a:ext uri="{FF2B5EF4-FFF2-40B4-BE49-F238E27FC236}">
                <a16:creationId xmlns:a16="http://schemas.microsoft.com/office/drawing/2014/main" id="{6A1C9E16-9E00-4349-B6B0-891C2B1C6BA2}"/>
              </a:ext>
            </a:extLst>
          </p:cNvPr>
          <p:cNvSpPr/>
          <p:nvPr/>
        </p:nvSpPr>
        <p:spPr bwMode="auto">
          <a:xfrm>
            <a:off x="2783013" y="2471521"/>
            <a:ext cx="815590" cy="289170"/>
          </a:xfrm>
          <a:custGeom>
            <a:avLst/>
            <a:gdLst>
              <a:gd name="T0" fmla="*/ 921 w 1241"/>
              <a:gd name="T1" fmla="*/ 11 h 440"/>
              <a:gd name="T2" fmla="*/ 1085 w 1241"/>
              <a:gd name="T3" fmla="*/ 155 h 440"/>
              <a:gd name="T4" fmla="*/ 1228 w 1241"/>
              <a:gd name="T5" fmla="*/ 124 h 440"/>
              <a:gd name="T6" fmla="*/ 1231 w 1241"/>
              <a:gd name="T7" fmla="*/ 138 h 440"/>
              <a:gd name="T8" fmla="*/ 1081 w 1241"/>
              <a:gd name="T9" fmla="*/ 171 h 440"/>
              <a:gd name="T10" fmla="*/ 923 w 1241"/>
              <a:gd name="T11" fmla="*/ 33 h 440"/>
              <a:gd name="T12" fmla="*/ 747 w 1241"/>
              <a:gd name="T13" fmla="*/ 249 h 440"/>
              <a:gd name="T14" fmla="*/ 629 w 1241"/>
              <a:gd name="T15" fmla="*/ 95 h 440"/>
              <a:gd name="T16" fmla="*/ 415 w 1241"/>
              <a:gd name="T17" fmla="*/ 281 h 440"/>
              <a:gd name="T18" fmla="*/ 246 w 1241"/>
              <a:gd name="T19" fmla="*/ 68 h 440"/>
              <a:gd name="T20" fmla="*/ 22 w 1241"/>
              <a:gd name="T21" fmla="*/ 429 h 440"/>
              <a:gd name="T22" fmla="*/ 10 w 1241"/>
              <a:gd name="T23" fmla="*/ 422 h 440"/>
              <a:gd name="T24" fmla="*/ 245 w 1241"/>
              <a:gd name="T25" fmla="*/ 44 h 440"/>
              <a:gd name="T26" fmla="*/ 416 w 1241"/>
              <a:gd name="T27" fmla="*/ 259 h 440"/>
              <a:gd name="T28" fmla="*/ 632 w 1241"/>
              <a:gd name="T29" fmla="*/ 75 h 440"/>
              <a:gd name="T30" fmla="*/ 747 w 1241"/>
              <a:gd name="T31" fmla="*/ 226 h 440"/>
              <a:gd name="T32" fmla="*/ 921 w 1241"/>
              <a:gd name="T33" fmla="*/ 11 h 440"/>
              <a:gd name="T34" fmla="*/ 920 w 1241"/>
              <a:gd name="T35" fmla="*/ 0 h 440"/>
              <a:gd name="T36" fmla="*/ 915 w 1241"/>
              <a:gd name="T37" fmla="*/ 7 h 440"/>
              <a:gd name="T38" fmla="*/ 749 w 1241"/>
              <a:gd name="T39" fmla="*/ 214 h 440"/>
              <a:gd name="T40" fmla="*/ 637 w 1241"/>
              <a:gd name="T41" fmla="*/ 71 h 440"/>
              <a:gd name="T42" fmla="*/ 633 w 1241"/>
              <a:gd name="T43" fmla="*/ 64 h 440"/>
              <a:gd name="T44" fmla="*/ 626 w 1241"/>
              <a:gd name="T45" fmla="*/ 70 h 440"/>
              <a:gd name="T46" fmla="*/ 418 w 1241"/>
              <a:gd name="T47" fmla="*/ 248 h 440"/>
              <a:gd name="T48" fmla="*/ 251 w 1241"/>
              <a:gd name="T49" fmla="*/ 38 h 440"/>
              <a:gd name="T50" fmla="*/ 244 w 1241"/>
              <a:gd name="T51" fmla="*/ 30 h 440"/>
              <a:gd name="T52" fmla="*/ 238 w 1241"/>
              <a:gd name="T53" fmla="*/ 40 h 440"/>
              <a:gd name="T54" fmla="*/ 4 w 1241"/>
              <a:gd name="T55" fmla="*/ 417 h 440"/>
              <a:gd name="T56" fmla="*/ 0 w 1241"/>
              <a:gd name="T57" fmla="*/ 424 h 440"/>
              <a:gd name="T58" fmla="*/ 5 w 1241"/>
              <a:gd name="T59" fmla="*/ 429 h 440"/>
              <a:gd name="T60" fmla="*/ 18 w 1241"/>
              <a:gd name="T61" fmla="*/ 436 h 440"/>
              <a:gd name="T62" fmla="*/ 24 w 1241"/>
              <a:gd name="T63" fmla="*/ 440 h 440"/>
              <a:gd name="T64" fmla="*/ 28 w 1241"/>
              <a:gd name="T65" fmla="*/ 433 h 440"/>
              <a:gd name="T66" fmla="*/ 246 w 1241"/>
              <a:gd name="T67" fmla="*/ 81 h 440"/>
              <a:gd name="T68" fmla="*/ 408 w 1241"/>
              <a:gd name="T69" fmla="*/ 285 h 440"/>
              <a:gd name="T70" fmla="*/ 413 w 1241"/>
              <a:gd name="T71" fmla="*/ 291 h 440"/>
              <a:gd name="T72" fmla="*/ 419 w 1241"/>
              <a:gd name="T73" fmla="*/ 286 h 440"/>
              <a:gd name="T74" fmla="*/ 629 w 1241"/>
              <a:gd name="T75" fmla="*/ 107 h 440"/>
              <a:gd name="T76" fmla="*/ 741 w 1241"/>
              <a:gd name="T77" fmla="*/ 253 h 440"/>
              <a:gd name="T78" fmla="*/ 747 w 1241"/>
              <a:gd name="T79" fmla="*/ 262 h 440"/>
              <a:gd name="T80" fmla="*/ 754 w 1241"/>
              <a:gd name="T81" fmla="*/ 253 h 440"/>
              <a:gd name="T82" fmla="*/ 924 w 1241"/>
              <a:gd name="T83" fmla="*/ 43 h 440"/>
              <a:gd name="T84" fmla="*/ 1077 w 1241"/>
              <a:gd name="T85" fmla="*/ 177 h 440"/>
              <a:gd name="T86" fmla="*/ 1080 w 1241"/>
              <a:gd name="T87" fmla="*/ 179 h 440"/>
              <a:gd name="T88" fmla="*/ 1082 w 1241"/>
              <a:gd name="T89" fmla="*/ 178 h 440"/>
              <a:gd name="T90" fmla="*/ 1232 w 1241"/>
              <a:gd name="T91" fmla="*/ 145 h 440"/>
              <a:gd name="T92" fmla="*/ 1241 w 1241"/>
              <a:gd name="T93" fmla="*/ 144 h 440"/>
              <a:gd name="T94" fmla="*/ 1238 w 1241"/>
              <a:gd name="T95" fmla="*/ 137 h 440"/>
              <a:gd name="T96" fmla="*/ 1235 w 1241"/>
              <a:gd name="T97" fmla="*/ 122 h 440"/>
              <a:gd name="T98" fmla="*/ 1234 w 1241"/>
              <a:gd name="T99" fmla="*/ 115 h 440"/>
              <a:gd name="T100" fmla="*/ 1226 w 1241"/>
              <a:gd name="T101" fmla="*/ 117 h 440"/>
              <a:gd name="T102" fmla="*/ 1088 w 1241"/>
              <a:gd name="T103" fmla="*/ 147 h 440"/>
              <a:gd name="T104" fmla="*/ 927 w 1241"/>
              <a:gd name="T105" fmla="*/ 6 h 440"/>
              <a:gd name="T106" fmla="*/ 920 w 1241"/>
              <a:gd name="T107" fmla="*/ 0 h 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241" h="440">
                <a:moveTo>
                  <a:pt x="921" y="11"/>
                </a:moveTo>
                <a:lnTo>
                  <a:pt x="1085" y="155"/>
                </a:lnTo>
                <a:lnTo>
                  <a:pt x="1228" y="124"/>
                </a:lnTo>
                <a:lnTo>
                  <a:pt x="1231" y="138"/>
                </a:lnTo>
                <a:lnTo>
                  <a:pt x="1081" y="171"/>
                </a:lnTo>
                <a:lnTo>
                  <a:pt x="923" y="33"/>
                </a:lnTo>
                <a:lnTo>
                  <a:pt x="747" y="249"/>
                </a:lnTo>
                <a:lnTo>
                  <a:pt x="629" y="95"/>
                </a:lnTo>
                <a:lnTo>
                  <a:pt x="415" y="281"/>
                </a:lnTo>
                <a:lnTo>
                  <a:pt x="246" y="68"/>
                </a:lnTo>
                <a:lnTo>
                  <a:pt x="22" y="429"/>
                </a:lnTo>
                <a:lnTo>
                  <a:pt x="10" y="422"/>
                </a:lnTo>
                <a:lnTo>
                  <a:pt x="245" y="44"/>
                </a:lnTo>
                <a:lnTo>
                  <a:pt x="416" y="259"/>
                </a:lnTo>
                <a:lnTo>
                  <a:pt x="632" y="75"/>
                </a:lnTo>
                <a:lnTo>
                  <a:pt x="747" y="226"/>
                </a:lnTo>
                <a:lnTo>
                  <a:pt x="921" y="11"/>
                </a:lnTo>
                <a:close/>
                <a:moveTo>
                  <a:pt x="920" y="0"/>
                </a:moveTo>
                <a:lnTo>
                  <a:pt x="915" y="7"/>
                </a:lnTo>
                <a:lnTo>
                  <a:pt x="749" y="214"/>
                </a:lnTo>
                <a:lnTo>
                  <a:pt x="637" y="71"/>
                </a:lnTo>
                <a:lnTo>
                  <a:pt x="633" y="64"/>
                </a:lnTo>
                <a:lnTo>
                  <a:pt x="626" y="70"/>
                </a:lnTo>
                <a:lnTo>
                  <a:pt x="418" y="248"/>
                </a:lnTo>
                <a:lnTo>
                  <a:pt x="251" y="38"/>
                </a:lnTo>
                <a:lnTo>
                  <a:pt x="244" y="30"/>
                </a:lnTo>
                <a:lnTo>
                  <a:pt x="238" y="40"/>
                </a:lnTo>
                <a:lnTo>
                  <a:pt x="4" y="417"/>
                </a:lnTo>
                <a:lnTo>
                  <a:pt x="0" y="424"/>
                </a:lnTo>
                <a:lnTo>
                  <a:pt x="5" y="429"/>
                </a:lnTo>
                <a:lnTo>
                  <a:pt x="18" y="436"/>
                </a:lnTo>
                <a:lnTo>
                  <a:pt x="24" y="440"/>
                </a:lnTo>
                <a:lnTo>
                  <a:pt x="28" y="433"/>
                </a:lnTo>
                <a:lnTo>
                  <a:pt x="246" y="81"/>
                </a:lnTo>
                <a:lnTo>
                  <a:pt x="408" y="285"/>
                </a:lnTo>
                <a:lnTo>
                  <a:pt x="413" y="291"/>
                </a:lnTo>
                <a:lnTo>
                  <a:pt x="419" y="286"/>
                </a:lnTo>
                <a:lnTo>
                  <a:pt x="629" y="107"/>
                </a:lnTo>
                <a:lnTo>
                  <a:pt x="741" y="253"/>
                </a:lnTo>
                <a:lnTo>
                  <a:pt x="747" y="262"/>
                </a:lnTo>
                <a:lnTo>
                  <a:pt x="754" y="253"/>
                </a:lnTo>
                <a:lnTo>
                  <a:pt x="924" y="43"/>
                </a:lnTo>
                <a:lnTo>
                  <a:pt x="1077" y="177"/>
                </a:lnTo>
                <a:lnTo>
                  <a:pt x="1080" y="179"/>
                </a:lnTo>
                <a:lnTo>
                  <a:pt x="1082" y="178"/>
                </a:lnTo>
                <a:lnTo>
                  <a:pt x="1232" y="145"/>
                </a:lnTo>
                <a:lnTo>
                  <a:pt x="1241" y="144"/>
                </a:lnTo>
                <a:lnTo>
                  <a:pt x="1238" y="137"/>
                </a:lnTo>
                <a:lnTo>
                  <a:pt x="1235" y="122"/>
                </a:lnTo>
                <a:lnTo>
                  <a:pt x="1234" y="115"/>
                </a:lnTo>
                <a:lnTo>
                  <a:pt x="1226" y="117"/>
                </a:lnTo>
                <a:lnTo>
                  <a:pt x="1088" y="147"/>
                </a:lnTo>
                <a:lnTo>
                  <a:pt x="927" y="6"/>
                </a:lnTo>
                <a:lnTo>
                  <a:pt x="920" y="0"/>
                </a:lnTo>
                <a:close/>
              </a:path>
            </a:pathLst>
          </a:custGeom>
          <a:solidFill>
            <a:srgbClr val="7A3C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39" name="îSḻiďè">
            <a:extLst>
              <a:ext uri="{FF2B5EF4-FFF2-40B4-BE49-F238E27FC236}">
                <a16:creationId xmlns:a16="http://schemas.microsoft.com/office/drawing/2014/main" id="{B44EDEF5-3BF2-46C0-A9D6-F3B021BFBF21}"/>
              </a:ext>
            </a:extLst>
          </p:cNvPr>
          <p:cNvSpPr/>
          <p:nvPr/>
        </p:nvSpPr>
        <p:spPr bwMode="auto">
          <a:xfrm>
            <a:off x="2783013" y="2471521"/>
            <a:ext cx="815590" cy="289170"/>
          </a:xfrm>
          <a:custGeom>
            <a:avLst/>
            <a:gdLst>
              <a:gd name="T0" fmla="*/ 921 w 1241"/>
              <a:gd name="T1" fmla="*/ 11 h 440"/>
              <a:gd name="T2" fmla="*/ 1085 w 1241"/>
              <a:gd name="T3" fmla="*/ 155 h 440"/>
              <a:gd name="T4" fmla="*/ 1228 w 1241"/>
              <a:gd name="T5" fmla="*/ 124 h 440"/>
              <a:gd name="T6" fmla="*/ 1231 w 1241"/>
              <a:gd name="T7" fmla="*/ 138 h 440"/>
              <a:gd name="T8" fmla="*/ 1081 w 1241"/>
              <a:gd name="T9" fmla="*/ 171 h 440"/>
              <a:gd name="T10" fmla="*/ 923 w 1241"/>
              <a:gd name="T11" fmla="*/ 33 h 440"/>
              <a:gd name="T12" fmla="*/ 747 w 1241"/>
              <a:gd name="T13" fmla="*/ 249 h 440"/>
              <a:gd name="T14" fmla="*/ 629 w 1241"/>
              <a:gd name="T15" fmla="*/ 95 h 440"/>
              <a:gd name="T16" fmla="*/ 415 w 1241"/>
              <a:gd name="T17" fmla="*/ 281 h 440"/>
              <a:gd name="T18" fmla="*/ 246 w 1241"/>
              <a:gd name="T19" fmla="*/ 68 h 440"/>
              <a:gd name="T20" fmla="*/ 22 w 1241"/>
              <a:gd name="T21" fmla="*/ 429 h 440"/>
              <a:gd name="T22" fmla="*/ 10 w 1241"/>
              <a:gd name="T23" fmla="*/ 422 h 440"/>
              <a:gd name="T24" fmla="*/ 245 w 1241"/>
              <a:gd name="T25" fmla="*/ 44 h 440"/>
              <a:gd name="T26" fmla="*/ 416 w 1241"/>
              <a:gd name="T27" fmla="*/ 259 h 440"/>
              <a:gd name="T28" fmla="*/ 632 w 1241"/>
              <a:gd name="T29" fmla="*/ 75 h 440"/>
              <a:gd name="T30" fmla="*/ 747 w 1241"/>
              <a:gd name="T31" fmla="*/ 226 h 440"/>
              <a:gd name="T32" fmla="*/ 921 w 1241"/>
              <a:gd name="T33" fmla="*/ 11 h 440"/>
              <a:gd name="T34" fmla="*/ 920 w 1241"/>
              <a:gd name="T35" fmla="*/ 0 h 440"/>
              <a:gd name="T36" fmla="*/ 915 w 1241"/>
              <a:gd name="T37" fmla="*/ 7 h 440"/>
              <a:gd name="T38" fmla="*/ 749 w 1241"/>
              <a:gd name="T39" fmla="*/ 214 h 440"/>
              <a:gd name="T40" fmla="*/ 637 w 1241"/>
              <a:gd name="T41" fmla="*/ 71 h 440"/>
              <a:gd name="T42" fmla="*/ 633 w 1241"/>
              <a:gd name="T43" fmla="*/ 64 h 440"/>
              <a:gd name="T44" fmla="*/ 626 w 1241"/>
              <a:gd name="T45" fmla="*/ 70 h 440"/>
              <a:gd name="T46" fmla="*/ 418 w 1241"/>
              <a:gd name="T47" fmla="*/ 248 h 440"/>
              <a:gd name="T48" fmla="*/ 251 w 1241"/>
              <a:gd name="T49" fmla="*/ 38 h 440"/>
              <a:gd name="T50" fmla="*/ 244 w 1241"/>
              <a:gd name="T51" fmla="*/ 30 h 440"/>
              <a:gd name="T52" fmla="*/ 238 w 1241"/>
              <a:gd name="T53" fmla="*/ 40 h 440"/>
              <a:gd name="T54" fmla="*/ 4 w 1241"/>
              <a:gd name="T55" fmla="*/ 417 h 440"/>
              <a:gd name="T56" fmla="*/ 0 w 1241"/>
              <a:gd name="T57" fmla="*/ 424 h 440"/>
              <a:gd name="T58" fmla="*/ 5 w 1241"/>
              <a:gd name="T59" fmla="*/ 429 h 440"/>
              <a:gd name="T60" fmla="*/ 18 w 1241"/>
              <a:gd name="T61" fmla="*/ 436 h 440"/>
              <a:gd name="T62" fmla="*/ 24 w 1241"/>
              <a:gd name="T63" fmla="*/ 440 h 440"/>
              <a:gd name="T64" fmla="*/ 28 w 1241"/>
              <a:gd name="T65" fmla="*/ 433 h 440"/>
              <a:gd name="T66" fmla="*/ 246 w 1241"/>
              <a:gd name="T67" fmla="*/ 81 h 440"/>
              <a:gd name="T68" fmla="*/ 408 w 1241"/>
              <a:gd name="T69" fmla="*/ 285 h 440"/>
              <a:gd name="T70" fmla="*/ 413 w 1241"/>
              <a:gd name="T71" fmla="*/ 291 h 440"/>
              <a:gd name="T72" fmla="*/ 419 w 1241"/>
              <a:gd name="T73" fmla="*/ 286 h 440"/>
              <a:gd name="T74" fmla="*/ 629 w 1241"/>
              <a:gd name="T75" fmla="*/ 107 h 440"/>
              <a:gd name="T76" fmla="*/ 741 w 1241"/>
              <a:gd name="T77" fmla="*/ 253 h 440"/>
              <a:gd name="T78" fmla="*/ 747 w 1241"/>
              <a:gd name="T79" fmla="*/ 262 h 440"/>
              <a:gd name="T80" fmla="*/ 754 w 1241"/>
              <a:gd name="T81" fmla="*/ 253 h 440"/>
              <a:gd name="T82" fmla="*/ 924 w 1241"/>
              <a:gd name="T83" fmla="*/ 43 h 440"/>
              <a:gd name="T84" fmla="*/ 1077 w 1241"/>
              <a:gd name="T85" fmla="*/ 177 h 440"/>
              <a:gd name="T86" fmla="*/ 1080 w 1241"/>
              <a:gd name="T87" fmla="*/ 179 h 440"/>
              <a:gd name="T88" fmla="*/ 1082 w 1241"/>
              <a:gd name="T89" fmla="*/ 178 h 440"/>
              <a:gd name="T90" fmla="*/ 1232 w 1241"/>
              <a:gd name="T91" fmla="*/ 145 h 440"/>
              <a:gd name="T92" fmla="*/ 1241 w 1241"/>
              <a:gd name="T93" fmla="*/ 144 h 440"/>
              <a:gd name="T94" fmla="*/ 1238 w 1241"/>
              <a:gd name="T95" fmla="*/ 137 h 440"/>
              <a:gd name="T96" fmla="*/ 1235 w 1241"/>
              <a:gd name="T97" fmla="*/ 122 h 440"/>
              <a:gd name="T98" fmla="*/ 1234 w 1241"/>
              <a:gd name="T99" fmla="*/ 115 h 440"/>
              <a:gd name="T100" fmla="*/ 1226 w 1241"/>
              <a:gd name="T101" fmla="*/ 117 h 440"/>
              <a:gd name="T102" fmla="*/ 1088 w 1241"/>
              <a:gd name="T103" fmla="*/ 147 h 440"/>
              <a:gd name="T104" fmla="*/ 927 w 1241"/>
              <a:gd name="T105" fmla="*/ 6 h 440"/>
              <a:gd name="T106" fmla="*/ 920 w 1241"/>
              <a:gd name="T107" fmla="*/ 0 h 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241" h="440">
                <a:moveTo>
                  <a:pt x="921" y="11"/>
                </a:moveTo>
                <a:lnTo>
                  <a:pt x="1085" y="155"/>
                </a:lnTo>
                <a:lnTo>
                  <a:pt x="1228" y="124"/>
                </a:lnTo>
                <a:lnTo>
                  <a:pt x="1231" y="138"/>
                </a:lnTo>
                <a:lnTo>
                  <a:pt x="1081" y="171"/>
                </a:lnTo>
                <a:lnTo>
                  <a:pt x="923" y="33"/>
                </a:lnTo>
                <a:lnTo>
                  <a:pt x="747" y="249"/>
                </a:lnTo>
                <a:lnTo>
                  <a:pt x="629" y="95"/>
                </a:lnTo>
                <a:lnTo>
                  <a:pt x="415" y="281"/>
                </a:lnTo>
                <a:lnTo>
                  <a:pt x="246" y="68"/>
                </a:lnTo>
                <a:lnTo>
                  <a:pt x="22" y="429"/>
                </a:lnTo>
                <a:lnTo>
                  <a:pt x="10" y="422"/>
                </a:lnTo>
                <a:lnTo>
                  <a:pt x="245" y="44"/>
                </a:lnTo>
                <a:lnTo>
                  <a:pt x="416" y="259"/>
                </a:lnTo>
                <a:lnTo>
                  <a:pt x="632" y="75"/>
                </a:lnTo>
                <a:lnTo>
                  <a:pt x="747" y="226"/>
                </a:lnTo>
                <a:lnTo>
                  <a:pt x="921" y="11"/>
                </a:lnTo>
                <a:moveTo>
                  <a:pt x="920" y="0"/>
                </a:moveTo>
                <a:lnTo>
                  <a:pt x="915" y="7"/>
                </a:lnTo>
                <a:lnTo>
                  <a:pt x="749" y="214"/>
                </a:lnTo>
                <a:lnTo>
                  <a:pt x="637" y="71"/>
                </a:lnTo>
                <a:lnTo>
                  <a:pt x="633" y="64"/>
                </a:lnTo>
                <a:lnTo>
                  <a:pt x="626" y="70"/>
                </a:lnTo>
                <a:lnTo>
                  <a:pt x="418" y="248"/>
                </a:lnTo>
                <a:lnTo>
                  <a:pt x="251" y="38"/>
                </a:lnTo>
                <a:lnTo>
                  <a:pt x="244" y="30"/>
                </a:lnTo>
                <a:lnTo>
                  <a:pt x="238" y="40"/>
                </a:lnTo>
                <a:lnTo>
                  <a:pt x="4" y="417"/>
                </a:lnTo>
                <a:lnTo>
                  <a:pt x="0" y="424"/>
                </a:lnTo>
                <a:lnTo>
                  <a:pt x="5" y="429"/>
                </a:lnTo>
                <a:lnTo>
                  <a:pt x="18" y="436"/>
                </a:lnTo>
                <a:lnTo>
                  <a:pt x="24" y="440"/>
                </a:lnTo>
                <a:lnTo>
                  <a:pt x="28" y="433"/>
                </a:lnTo>
                <a:lnTo>
                  <a:pt x="246" y="81"/>
                </a:lnTo>
                <a:lnTo>
                  <a:pt x="408" y="285"/>
                </a:lnTo>
                <a:lnTo>
                  <a:pt x="413" y="291"/>
                </a:lnTo>
                <a:lnTo>
                  <a:pt x="419" y="286"/>
                </a:lnTo>
                <a:lnTo>
                  <a:pt x="629" y="107"/>
                </a:lnTo>
                <a:lnTo>
                  <a:pt x="741" y="253"/>
                </a:lnTo>
                <a:lnTo>
                  <a:pt x="747" y="262"/>
                </a:lnTo>
                <a:lnTo>
                  <a:pt x="754" y="253"/>
                </a:lnTo>
                <a:lnTo>
                  <a:pt x="924" y="43"/>
                </a:lnTo>
                <a:lnTo>
                  <a:pt x="1077" y="177"/>
                </a:lnTo>
                <a:lnTo>
                  <a:pt x="1080" y="179"/>
                </a:lnTo>
                <a:lnTo>
                  <a:pt x="1082" y="178"/>
                </a:lnTo>
                <a:lnTo>
                  <a:pt x="1232" y="145"/>
                </a:lnTo>
                <a:lnTo>
                  <a:pt x="1241" y="144"/>
                </a:lnTo>
                <a:lnTo>
                  <a:pt x="1238" y="137"/>
                </a:lnTo>
                <a:lnTo>
                  <a:pt x="1235" y="122"/>
                </a:lnTo>
                <a:lnTo>
                  <a:pt x="1234" y="115"/>
                </a:lnTo>
                <a:lnTo>
                  <a:pt x="1226" y="117"/>
                </a:lnTo>
                <a:lnTo>
                  <a:pt x="1088" y="147"/>
                </a:lnTo>
                <a:lnTo>
                  <a:pt x="927" y="6"/>
                </a:lnTo>
                <a:lnTo>
                  <a:pt x="92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40" name="ísľîḑè">
            <a:extLst>
              <a:ext uri="{FF2B5EF4-FFF2-40B4-BE49-F238E27FC236}">
                <a16:creationId xmlns:a16="http://schemas.microsoft.com/office/drawing/2014/main" id="{3FC8544C-404B-477F-95D3-DB25EA212C49}"/>
              </a:ext>
            </a:extLst>
          </p:cNvPr>
          <p:cNvSpPr/>
          <p:nvPr/>
        </p:nvSpPr>
        <p:spPr bwMode="auto">
          <a:xfrm>
            <a:off x="2778413" y="2820497"/>
            <a:ext cx="33518" cy="32860"/>
          </a:xfrm>
          <a:custGeom>
            <a:avLst/>
            <a:gdLst>
              <a:gd name="T0" fmla="*/ 18 w 36"/>
              <a:gd name="T1" fmla="*/ 35 h 35"/>
              <a:gd name="T2" fmla="*/ 16 w 36"/>
              <a:gd name="T3" fmla="*/ 35 h 35"/>
              <a:gd name="T4" fmla="*/ 4 w 36"/>
              <a:gd name="T5" fmla="*/ 29 h 35"/>
              <a:gd name="T6" fmla="*/ 0 w 36"/>
              <a:gd name="T7" fmla="*/ 16 h 35"/>
              <a:gd name="T8" fmla="*/ 18 w 36"/>
              <a:gd name="T9" fmla="*/ 0 h 35"/>
              <a:gd name="T10" fmla="*/ 19 w 36"/>
              <a:gd name="T11" fmla="*/ 0 h 35"/>
              <a:gd name="T12" fmla="*/ 31 w 36"/>
              <a:gd name="T13" fmla="*/ 6 h 35"/>
              <a:gd name="T14" fmla="*/ 35 w 36"/>
              <a:gd name="T15" fmla="*/ 19 h 35"/>
              <a:gd name="T16" fmla="*/ 18 w 36"/>
              <a:gd name="T17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" h="35">
                <a:moveTo>
                  <a:pt x="18" y="35"/>
                </a:moveTo>
                <a:cubicBezTo>
                  <a:pt x="17" y="35"/>
                  <a:pt x="17" y="35"/>
                  <a:pt x="16" y="35"/>
                </a:cubicBezTo>
                <a:cubicBezTo>
                  <a:pt x="12" y="35"/>
                  <a:pt x="7" y="32"/>
                  <a:pt x="4" y="29"/>
                </a:cubicBezTo>
                <a:cubicBezTo>
                  <a:pt x="1" y="25"/>
                  <a:pt x="0" y="21"/>
                  <a:pt x="0" y="16"/>
                </a:cubicBezTo>
                <a:cubicBezTo>
                  <a:pt x="1" y="7"/>
                  <a:pt x="8" y="0"/>
                  <a:pt x="18" y="0"/>
                </a:cubicBezTo>
                <a:cubicBezTo>
                  <a:pt x="18" y="0"/>
                  <a:pt x="19" y="0"/>
                  <a:pt x="19" y="0"/>
                </a:cubicBezTo>
                <a:cubicBezTo>
                  <a:pt x="24" y="0"/>
                  <a:pt x="28" y="2"/>
                  <a:pt x="31" y="6"/>
                </a:cubicBezTo>
                <a:cubicBezTo>
                  <a:pt x="34" y="9"/>
                  <a:pt x="36" y="14"/>
                  <a:pt x="35" y="19"/>
                </a:cubicBezTo>
                <a:cubicBezTo>
                  <a:pt x="35" y="28"/>
                  <a:pt x="27" y="35"/>
                  <a:pt x="18" y="35"/>
                </a:cubicBezTo>
              </a:path>
            </a:pathLst>
          </a:custGeom>
          <a:solidFill>
            <a:srgbClr val="FF36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41" name="îSliḍê">
            <a:extLst>
              <a:ext uri="{FF2B5EF4-FFF2-40B4-BE49-F238E27FC236}">
                <a16:creationId xmlns:a16="http://schemas.microsoft.com/office/drawing/2014/main" id="{1E329B8E-448C-41A8-B2DF-BFBF3299CBB6}"/>
              </a:ext>
            </a:extLst>
          </p:cNvPr>
          <p:cNvSpPr/>
          <p:nvPr/>
        </p:nvSpPr>
        <p:spPr bwMode="auto">
          <a:xfrm>
            <a:off x="2774470" y="2817869"/>
            <a:ext cx="39432" cy="38118"/>
          </a:xfrm>
          <a:custGeom>
            <a:avLst/>
            <a:gdLst>
              <a:gd name="T0" fmla="*/ 22 w 42"/>
              <a:gd name="T1" fmla="*/ 5 h 41"/>
              <a:gd name="T2" fmla="*/ 23 w 42"/>
              <a:gd name="T3" fmla="*/ 5 h 41"/>
              <a:gd name="T4" fmla="*/ 37 w 42"/>
              <a:gd name="T5" fmla="*/ 21 h 41"/>
              <a:gd name="T6" fmla="*/ 22 w 42"/>
              <a:gd name="T7" fmla="*/ 35 h 41"/>
              <a:gd name="T8" fmla="*/ 20 w 42"/>
              <a:gd name="T9" fmla="*/ 35 h 41"/>
              <a:gd name="T10" fmla="*/ 7 w 42"/>
              <a:gd name="T11" fmla="*/ 19 h 41"/>
              <a:gd name="T12" fmla="*/ 22 w 42"/>
              <a:gd name="T13" fmla="*/ 5 h 41"/>
              <a:gd name="T14" fmla="*/ 22 w 42"/>
              <a:gd name="T15" fmla="*/ 0 h 41"/>
              <a:gd name="T16" fmla="*/ 1 w 42"/>
              <a:gd name="T17" fmla="*/ 19 h 41"/>
              <a:gd name="T18" fmla="*/ 20 w 42"/>
              <a:gd name="T19" fmla="*/ 41 h 41"/>
              <a:gd name="T20" fmla="*/ 22 w 42"/>
              <a:gd name="T21" fmla="*/ 41 h 41"/>
              <a:gd name="T22" fmla="*/ 42 w 42"/>
              <a:gd name="T23" fmla="*/ 22 h 41"/>
              <a:gd name="T24" fmla="*/ 37 w 42"/>
              <a:gd name="T25" fmla="*/ 7 h 41"/>
              <a:gd name="T26" fmla="*/ 23 w 42"/>
              <a:gd name="T27" fmla="*/ 0 h 41"/>
              <a:gd name="T28" fmla="*/ 22 w 42"/>
              <a:gd name="T29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2" h="41">
                <a:moveTo>
                  <a:pt x="22" y="5"/>
                </a:moveTo>
                <a:cubicBezTo>
                  <a:pt x="22" y="5"/>
                  <a:pt x="22" y="5"/>
                  <a:pt x="23" y="5"/>
                </a:cubicBezTo>
                <a:cubicBezTo>
                  <a:pt x="31" y="6"/>
                  <a:pt x="37" y="13"/>
                  <a:pt x="37" y="21"/>
                </a:cubicBezTo>
                <a:cubicBezTo>
                  <a:pt x="36" y="29"/>
                  <a:pt x="29" y="35"/>
                  <a:pt x="22" y="35"/>
                </a:cubicBezTo>
                <a:cubicBezTo>
                  <a:pt x="21" y="35"/>
                  <a:pt x="21" y="35"/>
                  <a:pt x="20" y="35"/>
                </a:cubicBezTo>
                <a:cubicBezTo>
                  <a:pt x="12" y="35"/>
                  <a:pt x="6" y="27"/>
                  <a:pt x="7" y="19"/>
                </a:cubicBezTo>
                <a:cubicBezTo>
                  <a:pt x="7" y="11"/>
                  <a:pt x="14" y="5"/>
                  <a:pt x="22" y="5"/>
                </a:cubicBezTo>
                <a:moveTo>
                  <a:pt x="22" y="0"/>
                </a:moveTo>
                <a:cubicBezTo>
                  <a:pt x="11" y="0"/>
                  <a:pt x="2" y="8"/>
                  <a:pt x="1" y="19"/>
                </a:cubicBezTo>
                <a:cubicBezTo>
                  <a:pt x="0" y="30"/>
                  <a:pt x="9" y="40"/>
                  <a:pt x="20" y="41"/>
                </a:cubicBezTo>
                <a:cubicBezTo>
                  <a:pt x="21" y="41"/>
                  <a:pt x="21" y="41"/>
                  <a:pt x="22" y="41"/>
                </a:cubicBezTo>
                <a:cubicBezTo>
                  <a:pt x="32" y="41"/>
                  <a:pt x="41" y="32"/>
                  <a:pt x="42" y="22"/>
                </a:cubicBezTo>
                <a:cubicBezTo>
                  <a:pt x="42" y="16"/>
                  <a:pt x="41" y="11"/>
                  <a:pt x="37" y="7"/>
                </a:cubicBezTo>
                <a:cubicBezTo>
                  <a:pt x="34" y="3"/>
                  <a:pt x="29" y="0"/>
                  <a:pt x="23" y="0"/>
                </a:cubicBezTo>
                <a:cubicBezTo>
                  <a:pt x="23" y="0"/>
                  <a:pt x="22" y="0"/>
                  <a:pt x="22" y="0"/>
                </a:cubicBezTo>
              </a:path>
            </a:pathLst>
          </a:custGeom>
          <a:solidFill>
            <a:srgbClr val="FF36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42" name="iSḷïḋê">
            <a:extLst>
              <a:ext uri="{FF2B5EF4-FFF2-40B4-BE49-F238E27FC236}">
                <a16:creationId xmlns:a16="http://schemas.microsoft.com/office/drawing/2014/main" id="{6587A445-D6F5-486B-B253-FEC9B3F9D785}"/>
              </a:ext>
            </a:extLst>
          </p:cNvPr>
          <p:cNvSpPr/>
          <p:nvPr/>
        </p:nvSpPr>
        <p:spPr bwMode="auto">
          <a:xfrm>
            <a:off x="2783671" y="2664082"/>
            <a:ext cx="751841" cy="182703"/>
          </a:xfrm>
          <a:custGeom>
            <a:avLst/>
            <a:gdLst>
              <a:gd name="T0" fmla="*/ 9 w 802"/>
              <a:gd name="T1" fmla="*/ 195 h 195"/>
              <a:gd name="T2" fmla="*/ 7 w 802"/>
              <a:gd name="T3" fmla="*/ 195 h 195"/>
              <a:gd name="T4" fmla="*/ 1 w 802"/>
              <a:gd name="T5" fmla="*/ 187 h 195"/>
              <a:gd name="T6" fmla="*/ 1 w 802"/>
              <a:gd name="T7" fmla="*/ 183 h 195"/>
              <a:gd name="T8" fmla="*/ 135 w 802"/>
              <a:gd name="T9" fmla="*/ 65 h 195"/>
              <a:gd name="T10" fmla="*/ 137 w 802"/>
              <a:gd name="T11" fmla="*/ 64 h 195"/>
              <a:gd name="T12" fmla="*/ 138 w 802"/>
              <a:gd name="T13" fmla="*/ 64 h 195"/>
              <a:gd name="T14" fmla="*/ 306 w 802"/>
              <a:gd name="T15" fmla="*/ 118 h 195"/>
              <a:gd name="T16" fmla="*/ 377 w 802"/>
              <a:gd name="T17" fmla="*/ 28 h 195"/>
              <a:gd name="T18" fmla="*/ 379 w 802"/>
              <a:gd name="T19" fmla="*/ 27 h 195"/>
              <a:gd name="T20" fmla="*/ 380 w 802"/>
              <a:gd name="T21" fmla="*/ 28 h 195"/>
              <a:gd name="T22" fmla="*/ 486 w 802"/>
              <a:gd name="T23" fmla="*/ 86 h 195"/>
              <a:gd name="T24" fmla="*/ 674 w 802"/>
              <a:gd name="T25" fmla="*/ 0 h 195"/>
              <a:gd name="T26" fmla="*/ 675 w 802"/>
              <a:gd name="T27" fmla="*/ 0 h 195"/>
              <a:gd name="T28" fmla="*/ 677 w 802"/>
              <a:gd name="T29" fmla="*/ 1 h 195"/>
              <a:gd name="T30" fmla="*/ 801 w 802"/>
              <a:gd name="T31" fmla="*/ 113 h 195"/>
              <a:gd name="T32" fmla="*/ 801 w 802"/>
              <a:gd name="T33" fmla="*/ 117 h 195"/>
              <a:gd name="T34" fmla="*/ 795 w 802"/>
              <a:gd name="T35" fmla="*/ 124 h 195"/>
              <a:gd name="T36" fmla="*/ 793 w 802"/>
              <a:gd name="T37" fmla="*/ 125 h 195"/>
              <a:gd name="T38" fmla="*/ 793 w 802"/>
              <a:gd name="T39" fmla="*/ 125 h 195"/>
              <a:gd name="T40" fmla="*/ 791 w 802"/>
              <a:gd name="T41" fmla="*/ 124 h 195"/>
              <a:gd name="T42" fmla="*/ 672 w 802"/>
              <a:gd name="T43" fmla="*/ 18 h 195"/>
              <a:gd name="T44" fmla="*/ 487 w 802"/>
              <a:gd name="T45" fmla="*/ 103 h 195"/>
              <a:gd name="T46" fmla="*/ 486 w 802"/>
              <a:gd name="T47" fmla="*/ 103 h 195"/>
              <a:gd name="T48" fmla="*/ 485 w 802"/>
              <a:gd name="T49" fmla="*/ 103 h 195"/>
              <a:gd name="T50" fmla="*/ 382 w 802"/>
              <a:gd name="T51" fmla="*/ 46 h 195"/>
              <a:gd name="T52" fmla="*/ 313 w 802"/>
              <a:gd name="T53" fmla="*/ 135 h 195"/>
              <a:gd name="T54" fmla="*/ 310 w 802"/>
              <a:gd name="T55" fmla="*/ 136 h 195"/>
              <a:gd name="T56" fmla="*/ 310 w 802"/>
              <a:gd name="T57" fmla="*/ 136 h 195"/>
              <a:gd name="T58" fmla="*/ 140 w 802"/>
              <a:gd name="T59" fmla="*/ 81 h 195"/>
              <a:gd name="T60" fmla="*/ 11 w 802"/>
              <a:gd name="T61" fmla="*/ 195 h 195"/>
              <a:gd name="T62" fmla="*/ 10 w 802"/>
              <a:gd name="T63" fmla="*/ 195 h 195"/>
              <a:gd name="T64" fmla="*/ 9 w 802"/>
              <a:gd name="T65" fmla="*/ 195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02" h="195">
                <a:moveTo>
                  <a:pt x="9" y="195"/>
                </a:moveTo>
                <a:cubicBezTo>
                  <a:pt x="9" y="195"/>
                  <a:pt x="8" y="195"/>
                  <a:pt x="7" y="195"/>
                </a:cubicBezTo>
                <a:cubicBezTo>
                  <a:pt x="1" y="187"/>
                  <a:pt x="1" y="187"/>
                  <a:pt x="1" y="187"/>
                </a:cubicBezTo>
                <a:cubicBezTo>
                  <a:pt x="0" y="186"/>
                  <a:pt x="0" y="184"/>
                  <a:pt x="1" y="183"/>
                </a:cubicBezTo>
                <a:cubicBezTo>
                  <a:pt x="135" y="65"/>
                  <a:pt x="135" y="65"/>
                  <a:pt x="135" y="65"/>
                </a:cubicBezTo>
                <a:cubicBezTo>
                  <a:pt x="136" y="64"/>
                  <a:pt x="136" y="64"/>
                  <a:pt x="137" y="64"/>
                </a:cubicBezTo>
                <a:cubicBezTo>
                  <a:pt x="138" y="64"/>
                  <a:pt x="138" y="64"/>
                  <a:pt x="138" y="64"/>
                </a:cubicBezTo>
                <a:cubicBezTo>
                  <a:pt x="306" y="118"/>
                  <a:pt x="306" y="118"/>
                  <a:pt x="306" y="118"/>
                </a:cubicBezTo>
                <a:cubicBezTo>
                  <a:pt x="377" y="28"/>
                  <a:pt x="377" y="28"/>
                  <a:pt x="377" y="28"/>
                </a:cubicBezTo>
                <a:cubicBezTo>
                  <a:pt x="377" y="28"/>
                  <a:pt x="378" y="27"/>
                  <a:pt x="379" y="27"/>
                </a:cubicBezTo>
                <a:cubicBezTo>
                  <a:pt x="379" y="27"/>
                  <a:pt x="380" y="28"/>
                  <a:pt x="380" y="28"/>
                </a:cubicBezTo>
                <a:cubicBezTo>
                  <a:pt x="486" y="86"/>
                  <a:pt x="486" y="86"/>
                  <a:pt x="486" y="86"/>
                </a:cubicBezTo>
                <a:cubicBezTo>
                  <a:pt x="674" y="0"/>
                  <a:pt x="674" y="0"/>
                  <a:pt x="674" y="0"/>
                </a:cubicBezTo>
                <a:cubicBezTo>
                  <a:pt x="674" y="0"/>
                  <a:pt x="674" y="0"/>
                  <a:pt x="675" y="0"/>
                </a:cubicBezTo>
                <a:cubicBezTo>
                  <a:pt x="675" y="0"/>
                  <a:pt x="676" y="0"/>
                  <a:pt x="677" y="1"/>
                </a:cubicBezTo>
                <a:cubicBezTo>
                  <a:pt x="801" y="113"/>
                  <a:pt x="801" y="113"/>
                  <a:pt x="801" y="113"/>
                </a:cubicBezTo>
                <a:cubicBezTo>
                  <a:pt x="802" y="114"/>
                  <a:pt x="802" y="116"/>
                  <a:pt x="801" y="117"/>
                </a:cubicBezTo>
                <a:cubicBezTo>
                  <a:pt x="795" y="124"/>
                  <a:pt x="795" y="124"/>
                  <a:pt x="795" y="124"/>
                </a:cubicBezTo>
                <a:cubicBezTo>
                  <a:pt x="794" y="125"/>
                  <a:pt x="794" y="125"/>
                  <a:pt x="793" y="125"/>
                </a:cubicBezTo>
                <a:cubicBezTo>
                  <a:pt x="793" y="125"/>
                  <a:pt x="793" y="125"/>
                  <a:pt x="793" y="125"/>
                </a:cubicBezTo>
                <a:cubicBezTo>
                  <a:pt x="792" y="125"/>
                  <a:pt x="791" y="125"/>
                  <a:pt x="791" y="124"/>
                </a:cubicBezTo>
                <a:cubicBezTo>
                  <a:pt x="672" y="18"/>
                  <a:pt x="672" y="18"/>
                  <a:pt x="672" y="18"/>
                </a:cubicBezTo>
                <a:cubicBezTo>
                  <a:pt x="487" y="103"/>
                  <a:pt x="487" y="103"/>
                  <a:pt x="487" y="103"/>
                </a:cubicBezTo>
                <a:cubicBezTo>
                  <a:pt x="487" y="103"/>
                  <a:pt x="486" y="103"/>
                  <a:pt x="486" y="103"/>
                </a:cubicBezTo>
                <a:cubicBezTo>
                  <a:pt x="486" y="103"/>
                  <a:pt x="485" y="103"/>
                  <a:pt x="485" y="103"/>
                </a:cubicBezTo>
                <a:cubicBezTo>
                  <a:pt x="382" y="46"/>
                  <a:pt x="382" y="46"/>
                  <a:pt x="382" y="46"/>
                </a:cubicBezTo>
                <a:cubicBezTo>
                  <a:pt x="313" y="135"/>
                  <a:pt x="313" y="135"/>
                  <a:pt x="313" y="135"/>
                </a:cubicBezTo>
                <a:cubicBezTo>
                  <a:pt x="312" y="135"/>
                  <a:pt x="311" y="136"/>
                  <a:pt x="310" y="136"/>
                </a:cubicBezTo>
                <a:cubicBezTo>
                  <a:pt x="310" y="136"/>
                  <a:pt x="310" y="136"/>
                  <a:pt x="310" y="136"/>
                </a:cubicBezTo>
                <a:cubicBezTo>
                  <a:pt x="140" y="81"/>
                  <a:pt x="140" y="81"/>
                  <a:pt x="140" y="81"/>
                </a:cubicBezTo>
                <a:cubicBezTo>
                  <a:pt x="11" y="195"/>
                  <a:pt x="11" y="195"/>
                  <a:pt x="11" y="195"/>
                </a:cubicBezTo>
                <a:cubicBezTo>
                  <a:pt x="11" y="195"/>
                  <a:pt x="10" y="195"/>
                  <a:pt x="10" y="195"/>
                </a:cubicBezTo>
                <a:cubicBezTo>
                  <a:pt x="9" y="195"/>
                  <a:pt x="9" y="195"/>
                  <a:pt x="9" y="195"/>
                </a:cubicBezTo>
              </a:path>
            </a:pathLst>
          </a:custGeom>
          <a:solidFill>
            <a:srgbClr val="FF36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43" name="i$liḑé">
            <a:extLst>
              <a:ext uri="{FF2B5EF4-FFF2-40B4-BE49-F238E27FC236}">
                <a16:creationId xmlns:a16="http://schemas.microsoft.com/office/drawing/2014/main" id="{B190B26A-964D-4EC9-9DE8-34834FC9417E}"/>
              </a:ext>
            </a:extLst>
          </p:cNvPr>
          <p:cNvSpPr/>
          <p:nvPr/>
        </p:nvSpPr>
        <p:spPr bwMode="auto">
          <a:xfrm>
            <a:off x="2781042" y="2661454"/>
            <a:ext cx="757099" cy="187960"/>
          </a:xfrm>
          <a:custGeom>
            <a:avLst/>
            <a:gdLst>
              <a:gd name="T0" fmla="*/ 678 w 808"/>
              <a:gd name="T1" fmla="*/ 6 h 201"/>
              <a:gd name="T2" fmla="*/ 802 w 808"/>
              <a:gd name="T3" fmla="*/ 118 h 201"/>
              <a:gd name="T4" fmla="*/ 796 w 808"/>
              <a:gd name="T5" fmla="*/ 125 h 201"/>
              <a:gd name="T6" fmla="*/ 676 w 808"/>
              <a:gd name="T7" fmla="*/ 18 h 201"/>
              <a:gd name="T8" fmla="*/ 489 w 808"/>
              <a:gd name="T9" fmla="*/ 104 h 201"/>
              <a:gd name="T10" fmla="*/ 384 w 808"/>
              <a:gd name="T11" fmla="*/ 46 h 201"/>
              <a:gd name="T12" fmla="*/ 313 w 808"/>
              <a:gd name="T13" fmla="*/ 136 h 201"/>
              <a:gd name="T14" fmla="*/ 142 w 808"/>
              <a:gd name="T15" fmla="*/ 81 h 201"/>
              <a:gd name="T16" fmla="*/ 13 w 808"/>
              <a:gd name="T17" fmla="*/ 196 h 201"/>
              <a:gd name="T18" fmla="*/ 6 w 808"/>
              <a:gd name="T19" fmla="*/ 188 h 201"/>
              <a:gd name="T20" fmla="*/ 140 w 808"/>
              <a:gd name="T21" fmla="*/ 70 h 201"/>
              <a:gd name="T22" fmla="*/ 310 w 808"/>
              <a:gd name="T23" fmla="*/ 124 h 201"/>
              <a:gd name="T24" fmla="*/ 382 w 808"/>
              <a:gd name="T25" fmla="*/ 33 h 201"/>
              <a:gd name="T26" fmla="*/ 489 w 808"/>
              <a:gd name="T27" fmla="*/ 92 h 201"/>
              <a:gd name="T28" fmla="*/ 678 w 808"/>
              <a:gd name="T29" fmla="*/ 6 h 201"/>
              <a:gd name="T30" fmla="*/ 678 w 808"/>
              <a:gd name="T31" fmla="*/ 0 h 201"/>
              <a:gd name="T32" fmla="*/ 675 w 808"/>
              <a:gd name="T33" fmla="*/ 1 h 201"/>
              <a:gd name="T34" fmla="*/ 490 w 808"/>
              <a:gd name="T35" fmla="*/ 86 h 201"/>
              <a:gd name="T36" fmla="*/ 384 w 808"/>
              <a:gd name="T37" fmla="*/ 28 h 201"/>
              <a:gd name="T38" fmla="*/ 382 w 808"/>
              <a:gd name="T39" fmla="*/ 28 h 201"/>
              <a:gd name="T40" fmla="*/ 378 w 808"/>
              <a:gd name="T41" fmla="*/ 30 h 201"/>
              <a:gd name="T42" fmla="*/ 308 w 808"/>
              <a:gd name="T43" fmla="*/ 118 h 201"/>
              <a:gd name="T44" fmla="*/ 142 w 808"/>
              <a:gd name="T45" fmla="*/ 65 h 201"/>
              <a:gd name="T46" fmla="*/ 140 w 808"/>
              <a:gd name="T47" fmla="*/ 64 h 201"/>
              <a:gd name="T48" fmla="*/ 137 w 808"/>
              <a:gd name="T49" fmla="*/ 66 h 201"/>
              <a:gd name="T50" fmla="*/ 2 w 808"/>
              <a:gd name="T51" fmla="*/ 184 h 201"/>
              <a:gd name="T52" fmla="*/ 2 w 808"/>
              <a:gd name="T53" fmla="*/ 192 h 201"/>
              <a:gd name="T54" fmla="*/ 8 w 808"/>
              <a:gd name="T55" fmla="*/ 199 h 201"/>
              <a:gd name="T56" fmla="*/ 12 w 808"/>
              <a:gd name="T57" fmla="*/ 201 h 201"/>
              <a:gd name="T58" fmla="*/ 13 w 808"/>
              <a:gd name="T59" fmla="*/ 201 h 201"/>
              <a:gd name="T60" fmla="*/ 16 w 808"/>
              <a:gd name="T61" fmla="*/ 200 h 201"/>
              <a:gd name="T62" fmla="*/ 144 w 808"/>
              <a:gd name="T63" fmla="*/ 87 h 201"/>
              <a:gd name="T64" fmla="*/ 312 w 808"/>
              <a:gd name="T65" fmla="*/ 141 h 201"/>
              <a:gd name="T66" fmla="*/ 313 w 808"/>
              <a:gd name="T67" fmla="*/ 141 h 201"/>
              <a:gd name="T68" fmla="*/ 318 w 808"/>
              <a:gd name="T69" fmla="*/ 139 h 201"/>
              <a:gd name="T70" fmla="*/ 386 w 808"/>
              <a:gd name="T71" fmla="*/ 53 h 201"/>
              <a:gd name="T72" fmla="*/ 486 w 808"/>
              <a:gd name="T73" fmla="*/ 108 h 201"/>
              <a:gd name="T74" fmla="*/ 489 w 808"/>
              <a:gd name="T75" fmla="*/ 109 h 201"/>
              <a:gd name="T76" fmla="*/ 491 w 808"/>
              <a:gd name="T77" fmla="*/ 108 h 201"/>
              <a:gd name="T78" fmla="*/ 675 w 808"/>
              <a:gd name="T79" fmla="*/ 24 h 201"/>
              <a:gd name="T80" fmla="*/ 792 w 808"/>
              <a:gd name="T81" fmla="*/ 129 h 201"/>
              <a:gd name="T82" fmla="*/ 796 w 808"/>
              <a:gd name="T83" fmla="*/ 131 h 201"/>
              <a:gd name="T84" fmla="*/ 796 w 808"/>
              <a:gd name="T85" fmla="*/ 131 h 201"/>
              <a:gd name="T86" fmla="*/ 800 w 808"/>
              <a:gd name="T87" fmla="*/ 129 h 201"/>
              <a:gd name="T88" fmla="*/ 806 w 808"/>
              <a:gd name="T89" fmla="*/ 122 h 201"/>
              <a:gd name="T90" fmla="*/ 806 w 808"/>
              <a:gd name="T91" fmla="*/ 114 h 201"/>
              <a:gd name="T92" fmla="*/ 681 w 808"/>
              <a:gd name="T93" fmla="*/ 2 h 201"/>
              <a:gd name="T94" fmla="*/ 678 w 808"/>
              <a:gd name="T95" fmla="*/ 0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08" h="201">
                <a:moveTo>
                  <a:pt x="678" y="6"/>
                </a:moveTo>
                <a:cubicBezTo>
                  <a:pt x="802" y="118"/>
                  <a:pt x="802" y="118"/>
                  <a:pt x="802" y="118"/>
                </a:cubicBezTo>
                <a:cubicBezTo>
                  <a:pt x="796" y="125"/>
                  <a:pt x="796" y="125"/>
                  <a:pt x="796" y="125"/>
                </a:cubicBezTo>
                <a:cubicBezTo>
                  <a:pt x="676" y="18"/>
                  <a:pt x="676" y="18"/>
                  <a:pt x="676" y="18"/>
                </a:cubicBezTo>
                <a:cubicBezTo>
                  <a:pt x="489" y="104"/>
                  <a:pt x="489" y="104"/>
                  <a:pt x="489" y="104"/>
                </a:cubicBezTo>
                <a:cubicBezTo>
                  <a:pt x="384" y="46"/>
                  <a:pt x="384" y="46"/>
                  <a:pt x="384" y="46"/>
                </a:cubicBezTo>
                <a:cubicBezTo>
                  <a:pt x="313" y="136"/>
                  <a:pt x="313" y="136"/>
                  <a:pt x="313" y="136"/>
                </a:cubicBezTo>
                <a:cubicBezTo>
                  <a:pt x="142" y="81"/>
                  <a:pt x="142" y="81"/>
                  <a:pt x="142" y="81"/>
                </a:cubicBezTo>
                <a:cubicBezTo>
                  <a:pt x="13" y="196"/>
                  <a:pt x="13" y="196"/>
                  <a:pt x="13" y="196"/>
                </a:cubicBezTo>
                <a:cubicBezTo>
                  <a:pt x="6" y="188"/>
                  <a:pt x="6" y="188"/>
                  <a:pt x="6" y="188"/>
                </a:cubicBezTo>
                <a:cubicBezTo>
                  <a:pt x="140" y="70"/>
                  <a:pt x="140" y="70"/>
                  <a:pt x="140" y="70"/>
                </a:cubicBezTo>
                <a:cubicBezTo>
                  <a:pt x="310" y="124"/>
                  <a:pt x="310" y="124"/>
                  <a:pt x="310" y="124"/>
                </a:cubicBezTo>
                <a:cubicBezTo>
                  <a:pt x="382" y="33"/>
                  <a:pt x="382" y="33"/>
                  <a:pt x="382" y="33"/>
                </a:cubicBezTo>
                <a:cubicBezTo>
                  <a:pt x="489" y="92"/>
                  <a:pt x="489" y="92"/>
                  <a:pt x="489" y="92"/>
                </a:cubicBezTo>
                <a:cubicBezTo>
                  <a:pt x="678" y="6"/>
                  <a:pt x="678" y="6"/>
                  <a:pt x="678" y="6"/>
                </a:cubicBezTo>
                <a:moveTo>
                  <a:pt x="678" y="0"/>
                </a:moveTo>
                <a:cubicBezTo>
                  <a:pt x="677" y="0"/>
                  <a:pt x="676" y="1"/>
                  <a:pt x="675" y="1"/>
                </a:cubicBezTo>
                <a:cubicBezTo>
                  <a:pt x="490" y="86"/>
                  <a:pt x="490" y="86"/>
                  <a:pt x="490" y="86"/>
                </a:cubicBezTo>
                <a:cubicBezTo>
                  <a:pt x="384" y="28"/>
                  <a:pt x="384" y="28"/>
                  <a:pt x="384" y="28"/>
                </a:cubicBezTo>
                <a:cubicBezTo>
                  <a:pt x="384" y="28"/>
                  <a:pt x="383" y="28"/>
                  <a:pt x="382" y="28"/>
                </a:cubicBezTo>
                <a:cubicBezTo>
                  <a:pt x="380" y="28"/>
                  <a:pt x="379" y="28"/>
                  <a:pt x="378" y="30"/>
                </a:cubicBezTo>
                <a:cubicBezTo>
                  <a:pt x="308" y="118"/>
                  <a:pt x="308" y="118"/>
                  <a:pt x="308" y="118"/>
                </a:cubicBezTo>
                <a:cubicBezTo>
                  <a:pt x="142" y="65"/>
                  <a:pt x="142" y="65"/>
                  <a:pt x="142" y="65"/>
                </a:cubicBezTo>
                <a:cubicBezTo>
                  <a:pt x="141" y="65"/>
                  <a:pt x="141" y="64"/>
                  <a:pt x="140" y="64"/>
                </a:cubicBezTo>
                <a:cubicBezTo>
                  <a:pt x="139" y="64"/>
                  <a:pt x="138" y="65"/>
                  <a:pt x="137" y="66"/>
                </a:cubicBezTo>
                <a:cubicBezTo>
                  <a:pt x="2" y="184"/>
                  <a:pt x="2" y="184"/>
                  <a:pt x="2" y="184"/>
                </a:cubicBezTo>
                <a:cubicBezTo>
                  <a:pt x="0" y="186"/>
                  <a:pt x="0" y="189"/>
                  <a:pt x="2" y="192"/>
                </a:cubicBezTo>
                <a:cubicBezTo>
                  <a:pt x="8" y="199"/>
                  <a:pt x="8" y="199"/>
                  <a:pt x="8" y="199"/>
                </a:cubicBezTo>
                <a:cubicBezTo>
                  <a:pt x="9" y="200"/>
                  <a:pt x="11" y="201"/>
                  <a:pt x="12" y="201"/>
                </a:cubicBezTo>
                <a:cubicBezTo>
                  <a:pt x="13" y="201"/>
                  <a:pt x="13" y="201"/>
                  <a:pt x="13" y="201"/>
                </a:cubicBezTo>
                <a:cubicBezTo>
                  <a:pt x="14" y="201"/>
                  <a:pt x="15" y="201"/>
                  <a:pt x="16" y="200"/>
                </a:cubicBezTo>
                <a:cubicBezTo>
                  <a:pt x="144" y="87"/>
                  <a:pt x="144" y="87"/>
                  <a:pt x="144" y="87"/>
                </a:cubicBezTo>
                <a:cubicBezTo>
                  <a:pt x="312" y="141"/>
                  <a:pt x="312" y="141"/>
                  <a:pt x="312" y="141"/>
                </a:cubicBezTo>
                <a:cubicBezTo>
                  <a:pt x="312" y="141"/>
                  <a:pt x="313" y="141"/>
                  <a:pt x="313" y="141"/>
                </a:cubicBezTo>
                <a:cubicBezTo>
                  <a:pt x="315" y="141"/>
                  <a:pt x="317" y="141"/>
                  <a:pt x="318" y="139"/>
                </a:cubicBezTo>
                <a:cubicBezTo>
                  <a:pt x="386" y="53"/>
                  <a:pt x="386" y="53"/>
                  <a:pt x="386" y="53"/>
                </a:cubicBezTo>
                <a:cubicBezTo>
                  <a:pt x="486" y="108"/>
                  <a:pt x="486" y="108"/>
                  <a:pt x="486" y="108"/>
                </a:cubicBezTo>
                <a:cubicBezTo>
                  <a:pt x="487" y="109"/>
                  <a:pt x="488" y="109"/>
                  <a:pt x="489" y="109"/>
                </a:cubicBezTo>
                <a:cubicBezTo>
                  <a:pt x="490" y="109"/>
                  <a:pt x="491" y="109"/>
                  <a:pt x="491" y="108"/>
                </a:cubicBezTo>
                <a:cubicBezTo>
                  <a:pt x="675" y="24"/>
                  <a:pt x="675" y="24"/>
                  <a:pt x="675" y="24"/>
                </a:cubicBezTo>
                <a:cubicBezTo>
                  <a:pt x="792" y="129"/>
                  <a:pt x="792" y="129"/>
                  <a:pt x="792" y="129"/>
                </a:cubicBezTo>
                <a:cubicBezTo>
                  <a:pt x="793" y="130"/>
                  <a:pt x="794" y="131"/>
                  <a:pt x="796" y="131"/>
                </a:cubicBezTo>
                <a:cubicBezTo>
                  <a:pt x="796" y="131"/>
                  <a:pt x="796" y="131"/>
                  <a:pt x="796" y="131"/>
                </a:cubicBezTo>
                <a:cubicBezTo>
                  <a:pt x="798" y="131"/>
                  <a:pt x="799" y="130"/>
                  <a:pt x="800" y="129"/>
                </a:cubicBezTo>
                <a:cubicBezTo>
                  <a:pt x="806" y="122"/>
                  <a:pt x="806" y="122"/>
                  <a:pt x="806" y="122"/>
                </a:cubicBezTo>
                <a:cubicBezTo>
                  <a:pt x="808" y="119"/>
                  <a:pt x="808" y="116"/>
                  <a:pt x="806" y="114"/>
                </a:cubicBezTo>
                <a:cubicBezTo>
                  <a:pt x="681" y="2"/>
                  <a:pt x="681" y="2"/>
                  <a:pt x="681" y="2"/>
                </a:cubicBezTo>
                <a:cubicBezTo>
                  <a:pt x="680" y="1"/>
                  <a:pt x="679" y="0"/>
                  <a:pt x="678" y="0"/>
                </a:cubicBezTo>
              </a:path>
            </a:pathLst>
          </a:custGeom>
          <a:solidFill>
            <a:srgbClr val="FF36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44" name="iṥļíḑê">
            <a:extLst>
              <a:ext uri="{FF2B5EF4-FFF2-40B4-BE49-F238E27FC236}">
                <a16:creationId xmlns:a16="http://schemas.microsoft.com/office/drawing/2014/main" id="{ABC0C8F9-71E5-4C79-847F-582D875105F7}"/>
              </a:ext>
            </a:extLst>
          </p:cNvPr>
          <p:cNvSpPr/>
          <p:nvPr/>
        </p:nvSpPr>
        <p:spPr bwMode="auto">
          <a:xfrm>
            <a:off x="2106093" y="1676963"/>
            <a:ext cx="594112" cy="243823"/>
          </a:xfrm>
          <a:custGeom>
            <a:avLst/>
            <a:gdLst>
              <a:gd name="T0" fmla="*/ 0 w 904"/>
              <a:gd name="T1" fmla="*/ 323 h 371"/>
              <a:gd name="T2" fmla="*/ 169 w 904"/>
              <a:gd name="T3" fmla="*/ 181 h 371"/>
              <a:gd name="T4" fmla="*/ 328 w 904"/>
              <a:gd name="T5" fmla="*/ 352 h 371"/>
              <a:gd name="T6" fmla="*/ 660 w 904"/>
              <a:gd name="T7" fmla="*/ 0 h 371"/>
              <a:gd name="T8" fmla="*/ 904 w 904"/>
              <a:gd name="T9" fmla="*/ 371 h 371"/>
              <a:gd name="T10" fmla="*/ 7 w 904"/>
              <a:gd name="T11" fmla="*/ 346 h 371"/>
              <a:gd name="T12" fmla="*/ 0 w 904"/>
              <a:gd name="T13" fmla="*/ 323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04" h="371">
                <a:moveTo>
                  <a:pt x="0" y="323"/>
                </a:moveTo>
                <a:lnTo>
                  <a:pt x="169" y="181"/>
                </a:lnTo>
                <a:lnTo>
                  <a:pt x="328" y="352"/>
                </a:lnTo>
                <a:lnTo>
                  <a:pt x="660" y="0"/>
                </a:lnTo>
                <a:lnTo>
                  <a:pt x="904" y="371"/>
                </a:lnTo>
                <a:lnTo>
                  <a:pt x="7" y="346"/>
                </a:lnTo>
                <a:lnTo>
                  <a:pt x="0" y="323"/>
                </a:lnTo>
                <a:close/>
              </a:path>
            </a:pathLst>
          </a:custGeom>
          <a:solidFill>
            <a:srgbClr val="F951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45" name="îṡḻîḓê">
            <a:extLst>
              <a:ext uri="{FF2B5EF4-FFF2-40B4-BE49-F238E27FC236}">
                <a16:creationId xmlns:a16="http://schemas.microsoft.com/office/drawing/2014/main" id="{F76E4B36-50FC-4221-AF6E-52BE8EE8BF5A}"/>
              </a:ext>
            </a:extLst>
          </p:cNvPr>
          <p:cNvSpPr/>
          <p:nvPr/>
        </p:nvSpPr>
        <p:spPr bwMode="auto">
          <a:xfrm>
            <a:off x="1948364" y="1732168"/>
            <a:ext cx="780758" cy="236593"/>
          </a:xfrm>
          <a:custGeom>
            <a:avLst/>
            <a:gdLst>
              <a:gd name="T0" fmla="*/ 1188 w 1188"/>
              <a:gd name="T1" fmla="*/ 202 h 360"/>
              <a:gd name="T2" fmla="*/ 1019 w 1188"/>
              <a:gd name="T3" fmla="*/ 0 h 360"/>
              <a:gd name="T4" fmla="*/ 775 w 1188"/>
              <a:gd name="T5" fmla="*/ 182 h 360"/>
              <a:gd name="T6" fmla="*/ 592 w 1188"/>
              <a:gd name="T7" fmla="*/ 23 h 360"/>
              <a:gd name="T8" fmla="*/ 370 w 1188"/>
              <a:gd name="T9" fmla="*/ 252 h 360"/>
              <a:gd name="T10" fmla="*/ 130 w 1188"/>
              <a:gd name="T11" fmla="*/ 92 h 360"/>
              <a:gd name="T12" fmla="*/ 0 w 1188"/>
              <a:gd name="T13" fmla="*/ 268 h 360"/>
              <a:gd name="T14" fmla="*/ 1156 w 1188"/>
              <a:gd name="T15" fmla="*/ 360 h 360"/>
              <a:gd name="T16" fmla="*/ 1188 w 1188"/>
              <a:gd name="T17" fmla="*/ 202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88" h="360">
                <a:moveTo>
                  <a:pt x="1188" y="202"/>
                </a:moveTo>
                <a:lnTo>
                  <a:pt x="1019" y="0"/>
                </a:lnTo>
                <a:lnTo>
                  <a:pt x="775" y="182"/>
                </a:lnTo>
                <a:lnTo>
                  <a:pt x="592" y="23"/>
                </a:lnTo>
                <a:lnTo>
                  <a:pt x="370" y="252"/>
                </a:lnTo>
                <a:lnTo>
                  <a:pt x="130" y="92"/>
                </a:lnTo>
                <a:lnTo>
                  <a:pt x="0" y="268"/>
                </a:lnTo>
                <a:lnTo>
                  <a:pt x="1156" y="360"/>
                </a:lnTo>
                <a:lnTo>
                  <a:pt x="1188" y="202"/>
                </a:lnTo>
                <a:close/>
              </a:path>
            </a:pathLst>
          </a:custGeom>
          <a:solidFill>
            <a:srgbClr val="FFD1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46" name="iSļiḑê">
            <a:extLst>
              <a:ext uri="{FF2B5EF4-FFF2-40B4-BE49-F238E27FC236}">
                <a16:creationId xmlns:a16="http://schemas.microsoft.com/office/drawing/2014/main" id="{504A826F-391D-4BBE-B05C-993EB8890810}"/>
              </a:ext>
            </a:extLst>
          </p:cNvPr>
          <p:cNvSpPr/>
          <p:nvPr/>
        </p:nvSpPr>
        <p:spPr bwMode="auto">
          <a:xfrm>
            <a:off x="1941135" y="1724281"/>
            <a:ext cx="795874" cy="191247"/>
          </a:xfrm>
          <a:custGeom>
            <a:avLst/>
            <a:gdLst>
              <a:gd name="T0" fmla="*/ 847 w 849"/>
              <a:gd name="T1" fmla="*/ 145 h 204"/>
              <a:gd name="T2" fmla="*/ 728 w 849"/>
              <a:gd name="T3" fmla="*/ 3 h 204"/>
              <a:gd name="T4" fmla="*/ 718 w 849"/>
              <a:gd name="T5" fmla="*/ 2 h 204"/>
              <a:gd name="T6" fmla="*/ 551 w 849"/>
              <a:gd name="T7" fmla="*/ 126 h 204"/>
              <a:gd name="T8" fmla="*/ 428 w 849"/>
              <a:gd name="T9" fmla="*/ 19 h 204"/>
              <a:gd name="T10" fmla="*/ 418 w 849"/>
              <a:gd name="T11" fmla="*/ 19 h 204"/>
              <a:gd name="T12" fmla="*/ 266 w 849"/>
              <a:gd name="T13" fmla="*/ 176 h 204"/>
              <a:gd name="T14" fmla="*/ 103 w 849"/>
              <a:gd name="T15" fmla="*/ 67 h 204"/>
              <a:gd name="T16" fmla="*/ 93 w 849"/>
              <a:gd name="T17" fmla="*/ 69 h 204"/>
              <a:gd name="T18" fmla="*/ 2 w 849"/>
              <a:gd name="T19" fmla="*/ 191 h 204"/>
              <a:gd name="T20" fmla="*/ 4 w 849"/>
              <a:gd name="T21" fmla="*/ 202 h 204"/>
              <a:gd name="T22" fmla="*/ 14 w 849"/>
              <a:gd name="T23" fmla="*/ 200 h 204"/>
              <a:gd name="T24" fmla="*/ 101 w 849"/>
              <a:gd name="T25" fmla="*/ 84 h 204"/>
              <a:gd name="T26" fmla="*/ 263 w 849"/>
              <a:gd name="T27" fmla="*/ 192 h 204"/>
              <a:gd name="T28" fmla="*/ 273 w 849"/>
              <a:gd name="T29" fmla="*/ 191 h 204"/>
              <a:gd name="T30" fmla="*/ 424 w 849"/>
              <a:gd name="T31" fmla="*/ 35 h 204"/>
              <a:gd name="T32" fmla="*/ 546 w 849"/>
              <a:gd name="T33" fmla="*/ 142 h 204"/>
              <a:gd name="T34" fmla="*/ 555 w 849"/>
              <a:gd name="T35" fmla="*/ 142 h 204"/>
              <a:gd name="T36" fmla="*/ 721 w 849"/>
              <a:gd name="T37" fmla="*/ 18 h 204"/>
              <a:gd name="T38" fmla="*/ 835 w 849"/>
              <a:gd name="T39" fmla="*/ 154 h 204"/>
              <a:gd name="T40" fmla="*/ 846 w 849"/>
              <a:gd name="T41" fmla="*/ 155 h 204"/>
              <a:gd name="T42" fmla="*/ 847 w 849"/>
              <a:gd name="T43" fmla="*/ 145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849" h="204">
                <a:moveTo>
                  <a:pt x="847" y="145"/>
                </a:moveTo>
                <a:cubicBezTo>
                  <a:pt x="728" y="3"/>
                  <a:pt x="728" y="3"/>
                  <a:pt x="728" y="3"/>
                </a:cubicBezTo>
                <a:cubicBezTo>
                  <a:pt x="726" y="0"/>
                  <a:pt x="721" y="0"/>
                  <a:pt x="718" y="2"/>
                </a:cubicBezTo>
                <a:cubicBezTo>
                  <a:pt x="551" y="126"/>
                  <a:pt x="551" y="126"/>
                  <a:pt x="551" y="126"/>
                </a:cubicBezTo>
                <a:cubicBezTo>
                  <a:pt x="428" y="19"/>
                  <a:pt x="428" y="19"/>
                  <a:pt x="428" y="19"/>
                </a:cubicBezTo>
                <a:cubicBezTo>
                  <a:pt x="425" y="16"/>
                  <a:pt x="421" y="16"/>
                  <a:pt x="418" y="19"/>
                </a:cubicBezTo>
                <a:cubicBezTo>
                  <a:pt x="266" y="176"/>
                  <a:pt x="266" y="176"/>
                  <a:pt x="266" y="176"/>
                </a:cubicBezTo>
                <a:cubicBezTo>
                  <a:pt x="103" y="67"/>
                  <a:pt x="103" y="67"/>
                  <a:pt x="103" y="67"/>
                </a:cubicBezTo>
                <a:cubicBezTo>
                  <a:pt x="100" y="65"/>
                  <a:pt x="95" y="66"/>
                  <a:pt x="93" y="69"/>
                </a:cubicBezTo>
                <a:cubicBezTo>
                  <a:pt x="2" y="191"/>
                  <a:pt x="2" y="191"/>
                  <a:pt x="2" y="191"/>
                </a:cubicBezTo>
                <a:cubicBezTo>
                  <a:pt x="0" y="195"/>
                  <a:pt x="0" y="199"/>
                  <a:pt x="4" y="202"/>
                </a:cubicBezTo>
                <a:cubicBezTo>
                  <a:pt x="7" y="204"/>
                  <a:pt x="12" y="204"/>
                  <a:pt x="14" y="200"/>
                </a:cubicBezTo>
                <a:cubicBezTo>
                  <a:pt x="101" y="84"/>
                  <a:pt x="101" y="84"/>
                  <a:pt x="101" y="84"/>
                </a:cubicBezTo>
                <a:cubicBezTo>
                  <a:pt x="263" y="192"/>
                  <a:pt x="263" y="192"/>
                  <a:pt x="263" y="192"/>
                </a:cubicBezTo>
                <a:cubicBezTo>
                  <a:pt x="266" y="194"/>
                  <a:pt x="270" y="193"/>
                  <a:pt x="273" y="191"/>
                </a:cubicBezTo>
                <a:cubicBezTo>
                  <a:pt x="424" y="35"/>
                  <a:pt x="424" y="35"/>
                  <a:pt x="424" y="35"/>
                </a:cubicBezTo>
                <a:cubicBezTo>
                  <a:pt x="546" y="142"/>
                  <a:pt x="546" y="142"/>
                  <a:pt x="546" y="142"/>
                </a:cubicBezTo>
                <a:cubicBezTo>
                  <a:pt x="548" y="144"/>
                  <a:pt x="552" y="144"/>
                  <a:pt x="555" y="142"/>
                </a:cubicBezTo>
                <a:cubicBezTo>
                  <a:pt x="721" y="18"/>
                  <a:pt x="721" y="18"/>
                  <a:pt x="721" y="18"/>
                </a:cubicBezTo>
                <a:cubicBezTo>
                  <a:pt x="835" y="154"/>
                  <a:pt x="835" y="154"/>
                  <a:pt x="835" y="154"/>
                </a:cubicBezTo>
                <a:cubicBezTo>
                  <a:pt x="838" y="158"/>
                  <a:pt x="843" y="158"/>
                  <a:pt x="846" y="155"/>
                </a:cubicBezTo>
                <a:cubicBezTo>
                  <a:pt x="849" y="153"/>
                  <a:pt x="849" y="148"/>
                  <a:pt x="847" y="14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47" name="îşḷîḍê">
            <a:extLst>
              <a:ext uri="{FF2B5EF4-FFF2-40B4-BE49-F238E27FC236}">
                <a16:creationId xmlns:a16="http://schemas.microsoft.com/office/drawing/2014/main" id="{8743E827-856F-4710-B9C1-FA6551D9E295}"/>
              </a:ext>
            </a:extLst>
          </p:cNvPr>
          <p:cNvSpPr/>
          <p:nvPr/>
        </p:nvSpPr>
        <p:spPr bwMode="auto">
          <a:xfrm>
            <a:off x="1851756" y="1778829"/>
            <a:ext cx="899055" cy="228050"/>
          </a:xfrm>
          <a:custGeom>
            <a:avLst/>
            <a:gdLst>
              <a:gd name="T0" fmla="*/ 0 w 1368"/>
              <a:gd name="T1" fmla="*/ 225 h 347"/>
              <a:gd name="T2" fmla="*/ 167 w 1368"/>
              <a:gd name="T3" fmla="*/ 84 h 347"/>
              <a:gd name="T4" fmla="*/ 254 w 1368"/>
              <a:gd name="T5" fmla="*/ 168 h 347"/>
              <a:gd name="T6" fmla="*/ 405 w 1368"/>
              <a:gd name="T7" fmla="*/ 60 h 347"/>
              <a:gd name="T8" fmla="*/ 537 w 1368"/>
              <a:gd name="T9" fmla="*/ 175 h 347"/>
              <a:gd name="T10" fmla="*/ 829 w 1368"/>
              <a:gd name="T11" fmla="*/ 0 h 347"/>
              <a:gd name="T12" fmla="*/ 1047 w 1368"/>
              <a:gd name="T13" fmla="*/ 194 h 347"/>
              <a:gd name="T14" fmla="*/ 1368 w 1368"/>
              <a:gd name="T15" fmla="*/ 81 h 347"/>
              <a:gd name="T16" fmla="*/ 1344 w 1368"/>
              <a:gd name="T17" fmla="*/ 347 h 347"/>
              <a:gd name="T18" fmla="*/ 0 w 1368"/>
              <a:gd name="T19" fmla="*/ 225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68" h="347">
                <a:moveTo>
                  <a:pt x="0" y="225"/>
                </a:moveTo>
                <a:lnTo>
                  <a:pt x="167" y="84"/>
                </a:lnTo>
                <a:lnTo>
                  <a:pt x="254" y="168"/>
                </a:lnTo>
                <a:lnTo>
                  <a:pt x="405" y="60"/>
                </a:lnTo>
                <a:lnTo>
                  <a:pt x="537" y="175"/>
                </a:lnTo>
                <a:lnTo>
                  <a:pt x="829" y="0"/>
                </a:lnTo>
                <a:lnTo>
                  <a:pt x="1047" y="194"/>
                </a:lnTo>
                <a:lnTo>
                  <a:pt x="1368" y="81"/>
                </a:lnTo>
                <a:lnTo>
                  <a:pt x="1344" y="347"/>
                </a:lnTo>
                <a:lnTo>
                  <a:pt x="0" y="225"/>
                </a:lnTo>
                <a:close/>
              </a:path>
            </a:pathLst>
          </a:custGeom>
          <a:solidFill>
            <a:srgbClr val="22BAD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48" name="îṧḷïdé">
            <a:extLst>
              <a:ext uri="{FF2B5EF4-FFF2-40B4-BE49-F238E27FC236}">
                <a16:creationId xmlns:a16="http://schemas.microsoft.com/office/drawing/2014/main" id="{B1F2B467-39FE-4D2C-971A-01FC350E2611}"/>
              </a:ext>
            </a:extLst>
          </p:cNvPr>
          <p:cNvSpPr/>
          <p:nvPr/>
        </p:nvSpPr>
        <p:spPr bwMode="auto">
          <a:xfrm>
            <a:off x="1954280" y="1771600"/>
            <a:ext cx="805075" cy="141956"/>
          </a:xfrm>
          <a:custGeom>
            <a:avLst/>
            <a:gdLst>
              <a:gd name="T0" fmla="*/ 3 w 859"/>
              <a:gd name="T1" fmla="*/ 73 h 152"/>
              <a:gd name="T2" fmla="*/ 64 w 859"/>
              <a:gd name="T3" fmla="*/ 132 h 152"/>
              <a:gd name="T4" fmla="*/ 73 w 859"/>
              <a:gd name="T5" fmla="*/ 132 h 152"/>
              <a:gd name="T6" fmla="*/ 175 w 859"/>
              <a:gd name="T7" fmla="*/ 59 h 152"/>
              <a:gd name="T8" fmla="*/ 262 w 859"/>
              <a:gd name="T9" fmla="*/ 136 h 152"/>
              <a:gd name="T10" fmla="*/ 271 w 859"/>
              <a:gd name="T11" fmla="*/ 137 h 152"/>
              <a:gd name="T12" fmla="*/ 472 w 859"/>
              <a:gd name="T13" fmla="*/ 17 h 152"/>
              <a:gd name="T14" fmla="*/ 620 w 859"/>
              <a:gd name="T15" fmla="*/ 149 h 152"/>
              <a:gd name="T16" fmla="*/ 627 w 859"/>
              <a:gd name="T17" fmla="*/ 151 h 152"/>
              <a:gd name="T18" fmla="*/ 853 w 859"/>
              <a:gd name="T19" fmla="*/ 72 h 152"/>
              <a:gd name="T20" fmla="*/ 857 w 859"/>
              <a:gd name="T21" fmla="*/ 62 h 152"/>
              <a:gd name="T22" fmla="*/ 848 w 859"/>
              <a:gd name="T23" fmla="*/ 57 h 152"/>
              <a:gd name="T24" fmla="*/ 626 w 859"/>
              <a:gd name="T25" fmla="*/ 135 h 152"/>
              <a:gd name="T26" fmla="*/ 477 w 859"/>
              <a:gd name="T27" fmla="*/ 2 h 152"/>
              <a:gd name="T28" fmla="*/ 469 w 859"/>
              <a:gd name="T29" fmla="*/ 1 h 152"/>
              <a:gd name="T30" fmla="*/ 268 w 859"/>
              <a:gd name="T31" fmla="*/ 122 h 152"/>
              <a:gd name="T32" fmla="*/ 180 w 859"/>
              <a:gd name="T33" fmla="*/ 44 h 152"/>
              <a:gd name="T34" fmla="*/ 171 w 859"/>
              <a:gd name="T35" fmla="*/ 43 h 152"/>
              <a:gd name="T36" fmla="*/ 70 w 859"/>
              <a:gd name="T37" fmla="*/ 116 h 152"/>
              <a:gd name="T38" fmla="*/ 13 w 859"/>
              <a:gd name="T39" fmla="*/ 62 h 152"/>
              <a:gd name="T40" fmla="*/ 3 w 859"/>
              <a:gd name="T41" fmla="*/ 62 h 152"/>
              <a:gd name="T42" fmla="*/ 3 w 859"/>
              <a:gd name="T43" fmla="*/ 73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859" h="152">
                <a:moveTo>
                  <a:pt x="3" y="73"/>
                </a:moveTo>
                <a:cubicBezTo>
                  <a:pt x="64" y="132"/>
                  <a:pt x="64" y="132"/>
                  <a:pt x="64" y="132"/>
                </a:cubicBezTo>
                <a:cubicBezTo>
                  <a:pt x="66" y="134"/>
                  <a:pt x="70" y="134"/>
                  <a:pt x="73" y="132"/>
                </a:cubicBezTo>
                <a:cubicBezTo>
                  <a:pt x="175" y="59"/>
                  <a:pt x="175" y="59"/>
                  <a:pt x="175" y="59"/>
                </a:cubicBezTo>
                <a:cubicBezTo>
                  <a:pt x="262" y="136"/>
                  <a:pt x="262" y="136"/>
                  <a:pt x="262" y="136"/>
                </a:cubicBezTo>
                <a:cubicBezTo>
                  <a:pt x="265" y="139"/>
                  <a:pt x="268" y="139"/>
                  <a:pt x="271" y="137"/>
                </a:cubicBezTo>
                <a:cubicBezTo>
                  <a:pt x="472" y="17"/>
                  <a:pt x="472" y="17"/>
                  <a:pt x="472" y="17"/>
                </a:cubicBezTo>
                <a:cubicBezTo>
                  <a:pt x="620" y="149"/>
                  <a:pt x="620" y="149"/>
                  <a:pt x="620" y="149"/>
                </a:cubicBezTo>
                <a:cubicBezTo>
                  <a:pt x="622" y="151"/>
                  <a:pt x="625" y="152"/>
                  <a:pt x="627" y="151"/>
                </a:cubicBezTo>
                <a:cubicBezTo>
                  <a:pt x="853" y="72"/>
                  <a:pt x="853" y="72"/>
                  <a:pt x="853" y="72"/>
                </a:cubicBezTo>
                <a:cubicBezTo>
                  <a:pt x="857" y="70"/>
                  <a:pt x="859" y="66"/>
                  <a:pt x="857" y="62"/>
                </a:cubicBezTo>
                <a:cubicBezTo>
                  <a:pt x="856" y="58"/>
                  <a:pt x="852" y="56"/>
                  <a:pt x="848" y="57"/>
                </a:cubicBezTo>
                <a:cubicBezTo>
                  <a:pt x="626" y="135"/>
                  <a:pt x="626" y="135"/>
                  <a:pt x="626" y="135"/>
                </a:cubicBezTo>
                <a:cubicBezTo>
                  <a:pt x="477" y="2"/>
                  <a:pt x="477" y="2"/>
                  <a:pt x="477" y="2"/>
                </a:cubicBezTo>
                <a:cubicBezTo>
                  <a:pt x="475" y="0"/>
                  <a:pt x="471" y="0"/>
                  <a:pt x="469" y="1"/>
                </a:cubicBezTo>
                <a:cubicBezTo>
                  <a:pt x="268" y="122"/>
                  <a:pt x="268" y="122"/>
                  <a:pt x="268" y="122"/>
                </a:cubicBezTo>
                <a:cubicBezTo>
                  <a:pt x="180" y="44"/>
                  <a:pt x="180" y="44"/>
                  <a:pt x="180" y="44"/>
                </a:cubicBezTo>
                <a:cubicBezTo>
                  <a:pt x="178" y="42"/>
                  <a:pt x="174" y="41"/>
                  <a:pt x="171" y="43"/>
                </a:cubicBezTo>
                <a:cubicBezTo>
                  <a:pt x="70" y="116"/>
                  <a:pt x="70" y="116"/>
                  <a:pt x="70" y="116"/>
                </a:cubicBezTo>
                <a:cubicBezTo>
                  <a:pt x="13" y="62"/>
                  <a:pt x="13" y="62"/>
                  <a:pt x="13" y="62"/>
                </a:cubicBezTo>
                <a:cubicBezTo>
                  <a:pt x="10" y="59"/>
                  <a:pt x="5" y="59"/>
                  <a:pt x="3" y="62"/>
                </a:cubicBezTo>
                <a:cubicBezTo>
                  <a:pt x="0" y="65"/>
                  <a:pt x="0" y="70"/>
                  <a:pt x="3" y="7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49" name="iṡļïḍe">
            <a:extLst>
              <a:ext uri="{FF2B5EF4-FFF2-40B4-BE49-F238E27FC236}">
                <a16:creationId xmlns:a16="http://schemas.microsoft.com/office/drawing/2014/main" id="{044C46F4-6996-4AFC-8887-42479C1ADF6C}"/>
              </a:ext>
            </a:extLst>
          </p:cNvPr>
          <p:cNvSpPr/>
          <p:nvPr/>
        </p:nvSpPr>
        <p:spPr bwMode="auto">
          <a:xfrm>
            <a:off x="2781042" y="2734403"/>
            <a:ext cx="28917" cy="28917"/>
          </a:xfrm>
          <a:custGeom>
            <a:avLst/>
            <a:gdLst>
              <a:gd name="T0" fmla="*/ 31 w 31"/>
              <a:gd name="T1" fmla="*/ 17 h 31"/>
              <a:gd name="T2" fmla="*/ 15 w 31"/>
              <a:gd name="T3" fmla="*/ 30 h 31"/>
              <a:gd name="T4" fmla="*/ 1 w 31"/>
              <a:gd name="T5" fmla="*/ 14 h 31"/>
              <a:gd name="T6" fmla="*/ 17 w 31"/>
              <a:gd name="T7" fmla="*/ 0 h 31"/>
              <a:gd name="T8" fmla="*/ 31 w 31"/>
              <a:gd name="T9" fmla="*/ 17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" h="31">
                <a:moveTo>
                  <a:pt x="31" y="17"/>
                </a:moveTo>
                <a:cubicBezTo>
                  <a:pt x="30" y="25"/>
                  <a:pt x="23" y="31"/>
                  <a:pt x="15" y="30"/>
                </a:cubicBezTo>
                <a:cubicBezTo>
                  <a:pt x="6" y="30"/>
                  <a:pt x="0" y="23"/>
                  <a:pt x="1" y="14"/>
                </a:cubicBezTo>
                <a:cubicBezTo>
                  <a:pt x="1" y="6"/>
                  <a:pt x="9" y="0"/>
                  <a:pt x="17" y="0"/>
                </a:cubicBezTo>
                <a:cubicBezTo>
                  <a:pt x="25" y="1"/>
                  <a:pt x="31" y="8"/>
                  <a:pt x="31" y="17"/>
                </a:cubicBezTo>
              </a:path>
            </a:pathLst>
          </a:custGeom>
          <a:solidFill>
            <a:srgbClr val="F7F7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50" name="ï$ļíḍe">
            <a:extLst>
              <a:ext uri="{FF2B5EF4-FFF2-40B4-BE49-F238E27FC236}">
                <a16:creationId xmlns:a16="http://schemas.microsoft.com/office/drawing/2014/main" id="{868B010F-50D3-4072-B1F6-0BDEC5F1BAB8}"/>
              </a:ext>
            </a:extLst>
          </p:cNvPr>
          <p:cNvSpPr/>
          <p:nvPr/>
        </p:nvSpPr>
        <p:spPr bwMode="auto">
          <a:xfrm>
            <a:off x="2776441" y="2729803"/>
            <a:ext cx="38118" cy="38118"/>
          </a:xfrm>
          <a:custGeom>
            <a:avLst/>
            <a:gdLst>
              <a:gd name="T0" fmla="*/ 36 w 41"/>
              <a:gd name="T1" fmla="*/ 22 h 41"/>
              <a:gd name="T2" fmla="*/ 30 w 41"/>
              <a:gd name="T3" fmla="*/ 21 h 41"/>
              <a:gd name="T4" fmla="*/ 21 w 41"/>
              <a:gd name="T5" fmla="*/ 30 h 41"/>
              <a:gd name="T6" fmla="*/ 20 w 41"/>
              <a:gd name="T7" fmla="*/ 30 h 41"/>
              <a:gd name="T8" fmla="*/ 20 w 41"/>
              <a:gd name="T9" fmla="*/ 30 h 41"/>
              <a:gd name="T10" fmla="*/ 11 w 41"/>
              <a:gd name="T11" fmla="*/ 20 h 41"/>
              <a:gd name="T12" fmla="*/ 11 w 41"/>
              <a:gd name="T13" fmla="*/ 20 h 41"/>
              <a:gd name="T14" fmla="*/ 11 w 41"/>
              <a:gd name="T15" fmla="*/ 20 h 41"/>
              <a:gd name="T16" fmla="*/ 21 w 41"/>
              <a:gd name="T17" fmla="*/ 11 h 41"/>
              <a:gd name="T18" fmla="*/ 21 w 41"/>
              <a:gd name="T19" fmla="*/ 11 h 41"/>
              <a:gd name="T20" fmla="*/ 21 w 41"/>
              <a:gd name="T21" fmla="*/ 11 h 41"/>
              <a:gd name="T22" fmla="*/ 21 w 41"/>
              <a:gd name="T23" fmla="*/ 11 h 41"/>
              <a:gd name="T24" fmla="*/ 30 w 41"/>
              <a:gd name="T25" fmla="*/ 20 h 41"/>
              <a:gd name="T26" fmla="*/ 30 w 41"/>
              <a:gd name="T27" fmla="*/ 21 h 41"/>
              <a:gd name="T28" fmla="*/ 30 w 41"/>
              <a:gd name="T29" fmla="*/ 21 h 41"/>
              <a:gd name="T30" fmla="*/ 36 w 41"/>
              <a:gd name="T31" fmla="*/ 22 h 41"/>
              <a:gd name="T32" fmla="*/ 41 w 41"/>
              <a:gd name="T33" fmla="*/ 22 h 41"/>
              <a:gd name="T34" fmla="*/ 41 w 41"/>
              <a:gd name="T35" fmla="*/ 20 h 41"/>
              <a:gd name="T36" fmla="*/ 22 w 41"/>
              <a:gd name="T37" fmla="*/ 0 h 41"/>
              <a:gd name="T38" fmla="*/ 22 w 41"/>
              <a:gd name="T39" fmla="*/ 0 h 41"/>
              <a:gd name="T40" fmla="*/ 21 w 41"/>
              <a:gd name="T41" fmla="*/ 0 h 41"/>
              <a:gd name="T42" fmla="*/ 0 w 41"/>
              <a:gd name="T43" fmla="*/ 19 h 41"/>
              <a:gd name="T44" fmla="*/ 0 w 41"/>
              <a:gd name="T45" fmla="*/ 19 h 41"/>
              <a:gd name="T46" fmla="*/ 0 w 41"/>
              <a:gd name="T47" fmla="*/ 20 h 41"/>
              <a:gd name="T48" fmla="*/ 19 w 41"/>
              <a:gd name="T49" fmla="*/ 41 h 41"/>
              <a:gd name="T50" fmla="*/ 19 w 41"/>
              <a:gd name="T51" fmla="*/ 41 h 41"/>
              <a:gd name="T52" fmla="*/ 21 w 41"/>
              <a:gd name="T53" fmla="*/ 41 h 41"/>
              <a:gd name="T54" fmla="*/ 41 w 41"/>
              <a:gd name="T55" fmla="*/ 22 h 41"/>
              <a:gd name="T56" fmla="*/ 41 w 41"/>
              <a:gd name="T57" fmla="*/ 22 h 41"/>
              <a:gd name="T58" fmla="*/ 36 w 41"/>
              <a:gd name="T59" fmla="*/ 22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41" h="41">
                <a:moveTo>
                  <a:pt x="36" y="22"/>
                </a:moveTo>
                <a:cubicBezTo>
                  <a:pt x="30" y="21"/>
                  <a:pt x="30" y="21"/>
                  <a:pt x="30" y="21"/>
                </a:cubicBezTo>
                <a:cubicBezTo>
                  <a:pt x="30" y="26"/>
                  <a:pt x="26" y="30"/>
                  <a:pt x="21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15" y="29"/>
                  <a:pt x="11" y="25"/>
                  <a:pt x="11" y="20"/>
                </a:cubicBezTo>
                <a:cubicBezTo>
                  <a:pt x="11" y="20"/>
                  <a:pt x="11" y="20"/>
                  <a:pt x="11" y="20"/>
                </a:cubicBezTo>
                <a:cubicBezTo>
                  <a:pt x="11" y="20"/>
                  <a:pt x="11" y="20"/>
                  <a:pt x="11" y="20"/>
                </a:cubicBezTo>
                <a:cubicBezTo>
                  <a:pt x="12" y="15"/>
                  <a:pt x="16" y="11"/>
                  <a:pt x="21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6" y="11"/>
                  <a:pt x="30" y="16"/>
                  <a:pt x="30" y="20"/>
                </a:cubicBezTo>
                <a:cubicBezTo>
                  <a:pt x="30" y="21"/>
                  <a:pt x="30" y="21"/>
                  <a:pt x="30" y="21"/>
                </a:cubicBezTo>
                <a:cubicBezTo>
                  <a:pt x="30" y="21"/>
                  <a:pt x="30" y="21"/>
                  <a:pt x="30" y="21"/>
                </a:cubicBezTo>
                <a:cubicBezTo>
                  <a:pt x="36" y="22"/>
                  <a:pt x="36" y="22"/>
                  <a:pt x="36" y="22"/>
                </a:cubicBezTo>
                <a:cubicBezTo>
                  <a:pt x="41" y="22"/>
                  <a:pt x="41" y="22"/>
                  <a:pt x="41" y="22"/>
                </a:cubicBezTo>
                <a:cubicBezTo>
                  <a:pt x="41" y="21"/>
                  <a:pt x="41" y="21"/>
                  <a:pt x="41" y="20"/>
                </a:cubicBezTo>
                <a:cubicBezTo>
                  <a:pt x="41" y="10"/>
                  <a:pt x="33" y="1"/>
                  <a:pt x="22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2" y="0"/>
                  <a:pt x="21" y="0"/>
                  <a:pt x="21" y="0"/>
                </a:cubicBezTo>
                <a:cubicBezTo>
                  <a:pt x="10" y="0"/>
                  <a:pt x="1" y="8"/>
                  <a:pt x="0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20"/>
                  <a:pt x="0" y="20"/>
                </a:cubicBezTo>
                <a:cubicBezTo>
                  <a:pt x="0" y="31"/>
                  <a:pt x="8" y="40"/>
                  <a:pt x="19" y="41"/>
                </a:cubicBezTo>
                <a:cubicBezTo>
                  <a:pt x="19" y="41"/>
                  <a:pt x="19" y="41"/>
                  <a:pt x="19" y="41"/>
                </a:cubicBezTo>
                <a:cubicBezTo>
                  <a:pt x="20" y="41"/>
                  <a:pt x="20" y="41"/>
                  <a:pt x="21" y="41"/>
                </a:cubicBezTo>
                <a:cubicBezTo>
                  <a:pt x="31" y="41"/>
                  <a:pt x="40" y="33"/>
                  <a:pt x="41" y="22"/>
                </a:cubicBezTo>
                <a:cubicBezTo>
                  <a:pt x="41" y="22"/>
                  <a:pt x="41" y="22"/>
                  <a:pt x="41" y="22"/>
                </a:cubicBezTo>
                <a:cubicBezTo>
                  <a:pt x="36" y="22"/>
                  <a:pt x="36" y="22"/>
                  <a:pt x="36" y="22"/>
                </a:cubicBezTo>
              </a:path>
            </a:pathLst>
          </a:custGeom>
          <a:solidFill>
            <a:srgbClr val="7A3C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51" name="ïṥliḓè">
            <a:extLst>
              <a:ext uri="{FF2B5EF4-FFF2-40B4-BE49-F238E27FC236}">
                <a16:creationId xmlns:a16="http://schemas.microsoft.com/office/drawing/2014/main" id="{B1D0D593-D10A-4073-8039-19042CB941A2}"/>
              </a:ext>
            </a:extLst>
          </p:cNvPr>
          <p:cNvSpPr/>
          <p:nvPr/>
        </p:nvSpPr>
        <p:spPr bwMode="auto">
          <a:xfrm>
            <a:off x="2928912" y="2493210"/>
            <a:ext cx="28917" cy="28917"/>
          </a:xfrm>
          <a:custGeom>
            <a:avLst/>
            <a:gdLst>
              <a:gd name="T0" fmla="*/ 30 w 31"/>
              <a:gd name="T1" fmla="*/ 16 h 31"/>
              <a:gd name="T2" fmla="*/ 14 w 31"/>
              <a:gd name="T3" fmla="*/ 30 h 31"/>
              <a:gd name="T4" fmla="*/ 0 w 31"/>
              <a:gd name="T5" fmla="*/ 14 h 31"/>
              <a:gd name="T6" fmla="*/ 16 w 31"/>
              <a:gd name="T7" fmla="*/ 0 h 31"/>
              <a:gd name="T8" fmla="*/ 30 w 31"/>
              <a:gd name="T9" fmla="*/ 16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" h="31">
                <a:moveTo>
                  <a:pt x="30" y="16"/>
                </a:moveTo>
                <a:cubicBezTo>
                  <a:pt x="30" y="25"/>
                  <a:pt x="22" y="31"/>
                  <a:pt x="14" y="30"/>
                </a:cubicBezTo>
                <a:cubicBezTo>
                  <a:pt x="6" y="30"/>
                  <a:pt x="0" y="22"/>
                  <a:pt x="0" y="14"/>
                </a:cubicBezTo>
                <a:cubicBezTo>
                  <a:pt x="1" y="6"/>
                  <a:pt x="8" y="0"/>
                  <a:pt x="16" y="0"/>
                </a:cubicBezTo>
                <a:cubicBezTo>
                  <a:pt x="25" y="1"/>
                  <a:pt x="31" y="8"/>
                  <a:pt x="30" y="16"/>
                </a:cubicBezTo>
              </a:path>
            </a:pathLst>
          </a:custGeom>
          <a:solidFill>
            <a:srgbClr val="F7F7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52" name="íSļíḍé">
            <a:extLst>
              <a:ext uri="{FF2B5EF4-FFF2-40B4-BE49-F238E27FC236}">
                <a16:creationId xmlns:a16="http://schemas.microsoft.com/office/drawing/2014/main" id="{C819F4DF-A7A8-42D7-B20D-0EDF357DB62B}"/>
              </a:ext>
            </a:extLst>
          </p:cNvPr>
          <p:cNvSpPr/>
          <p:nvPr/>
        </p:nvSpPr>
        <p:spPr bwMode="auto">
          <a:xfrm>
            <a:off x="2923655" y="2488609"/>
            <a:ext cx="39432" cy="38118"/>
          </a:xfrm>
          <a:custGeom>
            <a:avLst/>
            <a:gdLst>
              <a:gd name="T0" fmla="*/ 36 w 42"/>
              <a:gd name="T1" fmla="*/ 21 h 41"/>
              <a:gd name="T2" fmla="*/ 31 w 42"/>
              <a:gd name="T3" fmla="*/ 21 h 41"/>
              <a:gd name="T4" fmla="*/ 21 w 42"/>
              <a:gd name="T5" fmla="*/ 30 h 41"/>
              <a:gd name="T6" fmla="*/ 20 w 42"/>
              <a:gd name="T7" fmla="*/ 30 h 41"/>
              <a:gd name="T8" fmla="*/ 20 w 42"/>
              <a:gd name="T9" fmla="*/ 30 h 41"/>
              <a:gd name="T10" fmla="*/ 12 w 42"/>
              <a:gd name="T11" fmla="*/ 20 h 41"/>
              <a:gd name="T12" fmla="*/ 12 w 42"/>
              <a:gd name="T13" fmla="*/ 20 h 41"/>
              <a:gd name="T14" fmla="*/ 21 w 42"/>
              <a:gd name="T15" fmla="*/ 11 h 41"/>
              <a:gd name="T16" fmla="*/ 22 w 42"/>
              <a:gd name="T17" fmla="*/ 11 h 41"/>
              <a:gd name="T18" fmla="*/ 22 w 42"/>
              <a:gd name="T19" fmla="*/ 11 h 41"/>
              <a:gd name="T20" fmla="*/ 31 w 42"/>
              <a:gd name="T21" fmla="*/ 20 h 41"/>
              <a:gd name="T22" fmla="*/ 31 w 42"/>
              <a:gd name="T23" fmla="*/ 21 h 41"/>
              <a:gd name="T24" fmla="*/ 31 w 42"/>
              <a:gd name="T25" fmla="*/ 21 h 41"/>
              <a:gd name="T26" fmla="*/ 36 w 42"/>
              <a:gd name="T27" fmla="*/ 21 h 41"/>
              <a:gd name="T28" fmla="*/ 42 w 42"/>
              <a:gd name="T29" fmla="*/ 22 h 41"/>
              <a:gd name="T30" fmla="*/ 42 w 42"/>
              <a:gd name="T31" fmla="*/ 20 h 41"/>
              <a:gd name="T32" fmla="*/ 23 w 42"/>
              <a:gd name="T33" fmla="*/ 0 h 41"/>
              <a:gd name="T34" fmla="*/ 23 w 42"/>
              <a:gd name="T35" fmla="*/ 0 h 41"/>
              <a:gd name="T36" fmla="*/ 21 w 42"/>
              <a:gd name="T37" fmla="*/ 0 h 41"/>
              <a:gd name="T38" fmla="*/ 1 w 42"/>
              <a:gd name="T39" fmla="*/ 19 h 41"/>
              <a:gd name="T40" fmla="*/ 0 w 42"/>
              <a:gd name="T41" fmla="*/ 20 h 41"/>
              <a:gd name="T42" fmla="*/ 20 w 42"/>
              <a:gd name="T43" fmla="*/ 41 h 41"/>
              <a:gd name="T44" fmla="*/ 20 w 42"/>
              <a:gd name="T45" fmla="*/ 41 h 41"/>
              <a:gd name="T46" fmla="*/ 21 w 42"/>
              <a:gd name="T47" fmla="*/ 41 h 41"/>
              <a:gd name="T48" fmla="*/ 42 w 42"/>
              <a:gd name="T49" fmla="*/ 22 h 41"/>
              <a:gd name="T50" fmla="*/ 42 w 42"/>
              <a:gd name="T51" fmla="*/ 22 h 41"/>
              <a:gd name="T52" fmla="*/ 36 w 42"/>
              <a:gd name="T53" fmla="*/ 2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42" h="41">
                <a:moveTo>
                  <a:pt x="36" y="21"/>
                </a:moveTo>
                <a:cubicBezTo>
                  <a:pt x="31" y="21"/>
                  <a:pt x="31" y="21"/>
                  <a:pt x="31" y="21"/>
                </a:cubicBezTo>
                <a:cubicBezTo>
                  <a:pt x="30" y="26"/>
                  <a:pt x="26" y="30"/>
                  <a:pt x="21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16" y="29"/>
                  <a:pt x="12" y="25"/>
                  <a:pt x="12" y="20"/>
                </a:cubicBezTo>
                <a:cubicBezTo>
                  <a:pt x="12" y="20"/>
                  <a:pt x="12" y="20"/>
                  <a:pt x="12" y="20"/>
                </a:cubicBezTo>
                <a:cubicBezTo>
                  <a:pt x="12" y="15"/>
                  <a:pt x="16" y="11"/>
                  <a:pt x="21" y="11"/>
                </a:cubicBezTo>
                <a:cubicBezTo>
                  <a:pt x="22" y="11"/>
                  <a:pt x="22" y="11"/>
                  <a:pt x="22" y="11"/>
                </a:cubicBezTo>
                <a:cubicBezTo>
                  <a:pt x="22" y="11"/>
                  <a:pt x="22" y="11"/>
                  <a:pt x="22" y="11"/>
                </a:cubicBezTo>
                <a:cubicBezTo>
                  <a:pt x="27" y="11"/>
                  <a:pt x="31" y="15"/>
                  <a:pt x="31" y="20"/>
                </a:cubicBezTo>
                <a:cubicBezTo>
                  <a:pt x="31" y="21"/>
                  <a:pt x="31" y="21"/>
                  <a:pt x="31" y="21"/>
                </a:cubicBezTo>
                <a:cubicBezTo>
                  <a:pt x="31" y="21"/>
                  <a:pt x="31" y="21"/>
                  <a:pt x="31" y="21"/>
                </a:cubicBezTo>
                <a:cubicBezTo>
                  <a:pt x="36" y="21"/>
                  <a:pt x="36" y="21"/>
                  <a:pt x="36" y="21"/>
                </a:cubicBezTo>
                <a:cubicBezTo>
                  <a:pt x="42" y="22"/>
                  <a:pt x="42" y="22"/>
                  <a:pt x="42" y="22"/>
                </a:cubicBezTo>
                <a:cubicBezTo>
                  <a:pt x="42" y="21"/>
                  <a:pt x="42" y="21"/>
                  <a:pt x="42" y="20"/>
                </a:cubicBezTo>
                <a:cubicBezTo>
                  <a:pt x="42" y="10"/>
                  <a:pt x="34" y="0"/>
                  <a:pt x="23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2" y="0"/>
                  <a:pt x="22" y="0"/>
                  <a:pt x="21" y="0"/>
                </a:cubicBezTo>
                <a:cubicBezTo>
                  <a:pt x="10" y="0"/>
                  <a:pt x="1" y="8"/>
                  <a:pt x="1" y="19"/>
                </a:cubicBezTo>
                <a:cubicBezTo>
                  <a:pt x="0" y="19"/>
                  <a:pt x="0" y="20"/>
                  <a:pt x="0" y="20"/>
                </a:cubicBezTo>
                <a:cubicBezTo>
                  <a:pt x="0" y="31"/>
                  <a:pt x="9" y="40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0" y="41"/>
                  <a:pt x="21" y="41"/>
                  <a:pt x="21" y="41"/>
                </a:cubicBezTo>
                <a:cubicBezTo>
                  <a:pt x="32" y="41"/>
                  <a:pt x="41" y="33"/>
                  <a:pt x="42" y="22"/>
                </a:cubicBezTo>
                <a:cubicBezTo>
                  <a:pt x="42" y="22"/>
                  <a:pt x="42" y="22"/>
                  <a:pt x="42" y="22"/>
                </a:cubicBezTo>
                <a:cubicBezTo>
                  <a:pt x="36" y="21"/>
                  <a:pt x="36" y="21"/>
                  <a:pt x="36" y="21"/>
                </a:cubicBezTo>
              </a:path>
            </a:pathLst>
          </a:custGeom>
          <a:solidFill>
            <a:srgbClr val="7A3C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53" name="ïṩ1îḓé">
            <a:extLst>
              <a:ext uri="{FF2B5EF4-FFF2-40B4-BE49-F238E27FC236}">
                <a16:creationId xmlns:a16="http://schemas.microsoft.com/office/drawing/2014/main" id="{325032C6-1CCF-4518-8D05-BA3E46475641}"/>
              </a:ext>
            </a:extLst>
          </p:cNvPr>
          <p:cNvSpPr/>
          <p:nvPr/>
        </p:nvSpPr>
        <p:spPr bwMode="auto">
          <a:xfrm>
            <a:off x="3042609" y="2634508"/>
            <a:ext cx="28917" cy="28917"/>
          </a:xfrm>
          <a:custGeom>
            <a:avLst/>
            <a:gdLst>
              <a:gd name="T0" fmla="*/ 30 w 31"/>
              <a:gd name="T1" fmla="*/ 17 h 31"/>
              <a:gd name="T2" fmla="*/ 14 w 31"/>
              <a:gd name="T3" fmla="*/ 30 h 31"/>
              <a:gd name="T4" fmla="*/ 0 w 31"/>
              <a:gd name="T5" fmla="*/ 14 h 31"/>
              <a:gd name="T6" fmla="*/ 16 w 31"/>
              <a:gd name="T7" fmla="*/ 0 h 31"/>
              <a:gd name="T8" fmla="*/ 30 w 31"/>
              <a:gd name="T9" fmla="*/ 17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" h="31">
                <a:moveTo>
                  <a:pt x="30" y="17"/>
                </a:moveTo>
                <a:cubicBezTo>
                  <a:pt x="29" y="25"/>
                  <a:pt x="22" y="31"/>
                  <a:pt x="14" y="30"/>
                </a:cubicBezTo>
                <a:cubicBezTo>
                  <a:pt x="6" y="30"/>
                  <a:pt x="0" y="23"/>
                  <a:pt x="0" y="14"/>
                </a:cubicBezTo>
                <a:cubicBezTo>
                  <a:pt x="1" y="6"/>
                  <a:pt x="8" y="0"/>
                  <a:pt x="16" y="0"/>
                </a:cubicBezTo>
                <a:cubicBezTo>
                  <a:pt x="25" y="1"/>
                  <a:pt x="31" y="8"/>
                  <a:pt x="30" y="17"/>
                </a:cubicBezTo>
              </a:path>
            </a:pathLst>
          </a:custGeom>
          <a:solidFill>
            <a:srgbClr val="F7F7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54" name="iŝľiḑè">
            <a:extLst>
              <a:ext uri="{FF2B5EF4-FFF2-40B4-BE49-F238E27FC236}">
                <a16:creationId xmlns:a16="http://schemas.microsoft.com/office/drawing/2014/main" id="{A81FFB66-CB75-4262-B400-A6856382A737}"/>
              </a:ext>
            </a:extLst>
          </p:cNvPr>
          <p:cNvSpPr/>
          <p:nvPr/>
        </p:nvSpPr>
        <p:spPr bwMode="auto">
          <a:xfrm>
            <a:off x="3036694" y="2629908"/>
            <a:ext cx="39432" cy="38118"/>
          </a:xfrm>
          <a:custGeom>
            <a:avLst/>
            <a:gdLst>
              <a:gd name="T0" fmla="*/ 36 w 42"/>
              <a:gd name="T1" fmla="*/ 22 h 41"/>
              <a:gd name="T2" fmla="*/ 30 w 42"/>
              <a:gd name="T3" fmla="*/ 21 h 41"/>
              <a:gd name="T4" fmla="*/ 21 w 42"/>
              <a:gd name="T5" fmla="*/ 30 h 41"/>
              <a:gd name="T6" fmla="*/ 20 w 42"/>
              <a:gd name="T7" fmla="*/ 30 h 41"/>
              <a:gd name="T8" fmla="*/ 20 w 42"/>
              <a:gd name="T9" fmla="*/ 30 h 41"/>
              <a:gd name="T10" fmla="*/ 20 w 42"/>
              <a:gd name="T11" fmla="*/ 30 h 41"/>
              <a:gd name="T12" fmla="*/ 12 w 42"/>
              <a:gd name="T13" fmla="*/ 20 h 41"/>
              <a:gd name="T14" fmla="*/ 12 w 42"/>
              <a:gd name="T15" fmla="*/ 20 h 41"/>
              <a:gd name="T16" fmla="*/ 12 w 42"/>
              <a:gd name="T17" fmla="*/ 20 h 41"/>
              <a:gd name="T18" fmla="*/ 21 w 42"/>
              <a:gd name="T19" fmla="*/ 11 h 41"/>
              <a:gd name="T20" fmla="*/ 22 w 42"/>
              <a:gd name="T21" fmla="*/ 11 h 41"/>
              <a:gd name="T22" fmla="*/ 22 w 42"/>
              <a:gd name="T23" fmla="*/ 11 h 41"/>
              <a:gd name="T24" fmla="*/ 31 w 42"/>
              <a:gd name="T25" fmla="*/ 20 h 41"/>
              <a:gd name="T26" fmla="*/ 30 w 42"/>
              <a:gd name="T27" fmla="*/ 21 h 41"/>
              <a:gd name="T28" fmla="*/ 36 w 42"/>
              <a:gd name="T29" fmla="*/ 22 h 41"/>
              <a:gd name="T30" fmla="*/ 42 w 42"/>
              <a:gd name="T31" fmla="*/ 22 h 41"/>
              <a:gd name="T32" fmla="*/ 42 w 42"/>
              <a:gd name="T33" fmla="*/ 20 h 41"/>
              <a:gd name="T34" fmla="*/ 23 w 42"/>
              <a:gd name="T35" fmla="*/ 0 h 41"/>
              <a:gd name="T36" fmla="*/ 23 w 42"/>
              <a:gd name="T37" fmla="*/ 0 h 41"/>
              <a:gd name="T38" fmla="*/ 21 w 42"/>
              <a:gd name="T39" fmla="*/ 0 h 41"/>
              <a:gd name="T40" fmla="*/ 1 w 42"/>
              <a:gd name="T41" fmla="*/ 19 h 41"/>
              <a:gd name="T42" fmla="*/ 1 w 42"/>
              <a:gd name="T43" fmla="*/ 19 h 41"/>
              <a:gd name="T44" fmla="*/ 0 w 42"/>
              <a:gd name="T45" fmla="*/ 20 h 41"/>
              <a:gd name="T46" fmla="*/ 20 w 42"/>
              <a:gd name="T47" fmla="*/ 41 h 41"/>
              <a:gd name="T48" fmla="*/ 20 w 42"/>
              <a:gd name="T49" fmla="*/ 41 h 41"/>
              <a:gd name="T50" fmla="*/ 21 w 42"/>
              <a:gd name="T51" fmla="*/ 41 h 41"/>
              <a:gd name="T52" fmla="*/ 42 w 42"/>
              <a:gd name="T53" fmla="*/ 22 h 41"/>
              <a:gd name="T54" fmla="*/ 36 w 42"/>
              <a:gd name="T55" fmla="*/ 22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2" h="41">
                <a:moveTo>
                  <a:pt x="36" y="22"/>
                </a:moveTo>
                <a:cubicBezTo>
                  <a:pt x="30" y="21"/>
                  <a:pt x="30" y="21"/>
                  <a:pt x="30" y="21"/>
                </a:cubicBezTo>
                <a:cubicBezTo>
                  <a:pt x="30" y="26"/>
                  <a:pt x="26" y="30"/>
                  <a:pt x="21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16" y="29"/>
                  <a:pt x="12" y="25"/>
                  <a:pt x="12" y="20"/>
                </a:cubicBezTo>
                <a:cubicBezTo>
                  <a:pt x="12" y="20"/>
                  <a:pt x="12" y="20"/>
                  <a:pt x="12" y="20"/>
                </a:cubicBezTo>
                <a:cubicBezTo>
                  <a:pt x="12" y="20"/>
                  <a:pt x="12" y="20"/>
                  <a:pt x="12" y="20"/>
                </a:cubicBezTo>
                <a:cubicBezTo>
                  <a:pt x="12" y="15"/>
                  <a:pt x="16" y="11"/>
                  <a:pt x="21" y="11"/>
                </a:cubicBezTo>
                <a:cubicBezTo>
                  <a:pt x="22" y="11"/>
                  <a:pt x="22" y="11"/>
                  <a:pt x="22" y="11"/>
                </a:cubicBezTo>
                <a:cubicBezTo>
                  <a:pt x="22" y="11"/>
                  <a:pt x="22" y="11"/>
                  <a:pt x="22" y="11"/>
                </a:cubicBezTo>
                <a:cubicBezTo>
                  <a:pt x="27" y="11"/>
                  <a:pt x="31" y="16"/>
                  <a:pt x="31" y="20"/>
                </a:cubicBezTo>
                <a:cubicBezTo>
                  <a:pt x="30" y="21"/>
                  <a:pt x="30" y="21"/>
                  <a:pt x="30" y="21"/>
                </a:cubicBezTo>
                <a:cubicBezTo>
                  <a:pt x="36" y="22"/>
                  <a:pt x="36" y="22"/>
                  <a:pt x="36" y="22"/>
                </a:cubicBezTo>
                <a:cubicBezTo>
                  <a:pt x="42" y="22"/>
                  <a:pt x="42" y="22"/>
                  <a:pt x="42" y="22"/>
                </a:cubicBezTo>
                <a:cubicBezTo>
                  <a:pt x="42" y="21"/>
                  <a:pt x="42" y="21"/>
                  <a:pt x="42" y="20"/>
                </a:cubicBezTo>
                <a:cubicBezTo>
                  <a:pt x="42" y="10"/>
                  <a:pt x="34" y="1"/>
                  <a:pt x="23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2" y="0"/>
                  <a:pt x="22" y="0"/>
                  <a:pt x="21" y="0"/>
                </a:cubicBezTo>
                <a:cubicBezTo>
                  <a:pt x="10" y="0"/>
                  <a:pt x="1" y="8"/>
                  <a:pt x="1" y="19"/>
                </a:cubicBezTo>
                <a:cubicBezTo>
                  <a:pt x="1" y="19"/>
                  <a:pt x="1" y="19"/>
                  <a:pt x="1" y="19"/>
                </a:cubicBezTo>
                <a:cubicBezTo>
                  <a:pt x="0" y="19"/>
                  <a:pt x="0" y="20"/>
                  <a:pt x="0" y="20"/>
                </a:cubicBezTo>
                <a:cubicBezTo>
                  <a:pt x="0" y="31"/>
                  <a:pt x="9" y="40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0" y="41"/>
                  <a:pt x="21" y="41"/>
                  <a:pt x="21" y="41"/>
                </a:cubicBezTo>
                <a:cubicBezTo>
                  <a:pt x="32" y="41"/>
                  <a:pt x="41" y="33"/>
                  <a:pt x="42" y="22"/>
                </a:cubicBezTo>
                <a:cubicBezTo>
                  <a:pt x="36" y="22"/>
                  <a:pt x="36" y="22"/>
                  <a:pt x="36" y="22"/>
                </a:cubicBezTo>
              </a:path>
            </a:pathLst>
          </a:custGeom>
          <a:solidFill>
            <a:srgbClr val="7A3C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55" name="iṡļîḋè">
            <a:extLst>
              <a:ext uri="{FF2B5EF4-FFF2-40B4-BE49-F238E27FC236}">
                <a16:creationId xmlns:a16="http://schemas.microsoft.com/office/drawing/2014/main" id="{84C665E4-A48F-4D48-8CFD-24255595648F}"/>
              </a:ext>
            </a:extLst>
          </p:cNvPr>
          <p:cNvSpPr/>
          <p:nvPr/>
        </p:nvSpPr>
        <p:spPr bwMode="auto">
          <a:xfrm>
            <a:off x="3181279" y="2510954"/>
            <a:ext cx="30231" cy="29575"/>
          </a:xfrm>
          <a:custGeom>
            <a:avLst/>
            <a:gdLst>
              <a:gd name="T0" fmla="*/ 31 w 32"/>
              <a:gd name="T1" fmla="*/ 17 h 32"/>
              <a:gd name="T2" fmla="*/ 15 w 32"/>
              <a:gd name="T3" fmla="*/ 31 h 32"/>
              <a:gd name="T4" fmla="*/ 1 w 32"/>
              <a:gd name="T5" fmla="*/ 15 h 32"/>
              <a:gd name="T6" fmla="*/ 17 w 32"/>
              <a:gd name="T7" fmla="*/ 1 h 32"/>
              <a:gd name="T8" fmla="*/ 31 w 32"/>
              <a:gd name="T9" fmla="*/ 17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" h="32">
                <a:moveTo>
                  <a:pt x="31" y="17"/>
                </a:moveTo>
                <a:cubicBezTo>
                  <a:pt x="30" y="25"/>
                  <a:pt x="23" y="32"/>
                  <a:pt x="15" y="31"/>
                </a:cubicBezTo>
                <a:cubicBezTo>
                  <a:pt x="6" y="30"/>
                  <a:pt x="0" y="23"/>
                  <a:pt x="1" y="15"/>
                </a:cubicBezTo>
                <a:cubicBezTo>
                  <a:pt x="1" y="7"/>
                  <a:pt x="9" y="0"/>
                  <a:pt x="17" y="1"/>
                </a:cubicBezTo>
                <a:cubicBezTo>
                  <a:pt x="25" y="2"/>
                  <a:pt x="32" y="9"/>
                  <a:pt x="31" y="17"/>
                </a:cubicBezTo>
              </a:path>
            </a:pathLst>
          </a:custGeom>
          <a:solidFill>
            <a:srgbClr val="F7F7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56" name="íṡļîḓê">
            <a:extLst>
              <a:ext uri="{FF2B5EF4-FFF2-40B4-BE49-F238E27FC236}">
                <a16:creationId xmlns:a16="http://schemas.microsoft.com/office/drawing/2014/main" id="{52E088FB-97CA-42DC-B7E7-F8671C9E2130}"/>
              </a:ext>
            </a:extLst>
          </p:cNvPr>
          <p:cNvSpPr/>
          <p:nvPr/>
        </p:nvSpPr>
        <p:spPr bwMode="auto">
          <a:xfrm>
            <a:off x="3176679" y="2506354"/>
            <a:ext cx="39432" cy="38775"/>
          </a:xfrm>
          <a:custGeom>
            <a:avLst/>
            <a:gdLst>
              <a:gd name="T0" fmla="*/ 36 w 42"/>
              <a:gd name="T1" fmla="*/ 22 h 42"/>
              <a:gd name="T2" fmla="*/ 30 w 42"/>
              <a:gd name="T3" fmla="*/ 22 h 42"/>
              <a:gd name="T4" fmla="*/ 21 w 42"/>
              <a:gd name="T5" fmla="*/ 30 h 42"/>
              <a:gd name="T6" fmla="*/ 20 w 42"/>
              <a:gd name="T7" fmla="*/ 30 h 42"/>
              <a:gd name="T8" fmla="*/ 20 w 42"/>
              <a:gd name="T9" fmla="*/ 30 h 42"/>
              <a:gd name="T10" fmla="*/ 11 w 42"/>
              <a:gd name="T11" fmla="*/ 21 h 42"/>
              <a:gd name="T12" fmla="*/ 11 w 42"/>
              <a:gd name="T13" fmla="*/ 20 h 42"/>
              <a:gd name="T14" fmla="*/ 11 w 42"/>
              <a:gd name="T15" fmla="*/ 20 h 42"/>
              <a:gd name="T16" fmla="*/ 21 w 42"/>
              <a:gd name="T17" fmla="*/ 12 h 42"/>
              <a:gd name="T18" fmla="*/ 22 w 42"/>
              <a:gd name="T19" fmla="*/ 12 h 42"/>
              <a:gd name="T20" fmla="*/ 22 w 42"/>
              <a:gd name="T21" fmla="*/ 12 h 42"/>
              <a:gd name="T22" fmla="*/ 30 w 42"/>
              <a:gd name="T23" fmla="*/ 21 h 42"/>
              <a:gd name="T24" fmla="*/ 30 w 42"/>
              <a:gd name="T25" fmla="*/ 22 h 42"/>
              <a:gd name="T26" fmla="*/ 30 w 42"/>
              <a:gd name="T27" fmla="*/ 22 h 42"/>
              <a:gd name="T28" fmla="*/ 36 w 42"/>
              <a:gd name="T29" fmla="*/ 22 h 42"/>
              <a:gd name="T30" fmla="*/ 42 w 42"/>
              <a:gd name="T31" fmla="*/ 23 h 42"/>
              <a:gd name="T32" fmla="*/ 42 w 42"/>
              <a:gd name="T33" fmla="*/ 21 h 42"/>
              <a:gd name="T34" fmla="*/ 22 w 42"/>
              <a:gd name="T35" fmla="*/ 0 h 42"/>
              <a:gd name="T36" fmla="*/ 22 w 42"/>
              <a:gd name="T37" fmla="*/ 0 h 42"/>
              <a:gd name="T38" fmla="*/ 21 w 42"/>
              <a:gd name="T39" fmla="*/ 0 h 42"/>
              <a:gd name="T40" fmla="*/ 0 w 42"/>
              <a:gd name="T41" fmla="*/ 19 h 42"/>
              <a:gd name="T42" fmla="*/ 0 w 42"/>
              <a:gd name="T43" fmla="*/ 19 h 42"/>
              <a:gd name="T44" fmla="*/ 0 w 42"/>
              <a:gd name="T45" fmla="*/ 21 h 42"/>
              <a:gd name="T46" fmla="*/ 19 w 42"/>
              <a:gd name="T47" fmla="*/ 42 h 42"/>
              <a:gd name="T48" fmla="*/ 19 w 42"/>
              <a:gd name="T49" fmla="*/ 42 h 42"/>
              <a:gd name="T50" fmla="*/ 21 w 42"/>
              <a:gd name="T51" fmla="*/ 42 h 42"/>
              <a:gd name="T52" fmla="*/ 42 w 42"/>
              <a:gd name="T53" fmla="*/ 23 h 42"/>
              <a:gd name="T54" fmla="*/ 42 w 42"/>
              <a:gd name="T55" fmla="*/ 23 h 42"/>
              <a:gd name="T56" fmla="*/ 36 w 42"/>
              <a:gd name="T57" fmla="*/ 22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42" h="42">
                <a:moveTo>
                  <a:pt x="36" y="22"/>
                </a:moveTo>
                <a:cubicBezTo>
                  <a:pt x="30" y="22"/>
                  <a:pt x="30" y="22"/>
                  <a:pt x="30" y="22"/>
                </a:cubicBezTo>
                <a:cubicBezTo>
                  <a:pt x="30" y="27"/>
                  <a:pt x="26" y="30"/>
                  <a:pt x="21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15" y="30"/>
                  <a:pt x="11" y="26"/>
                  <a:pt x="11" y="21"/>
                </a:cubicBezTo>
                <a:cubicBezTo>
                  <a:pt x="11" y="20"/>
                  <a:pt x="11" y="20"/>
                  <a:pt x="11" y="20"/>
                </a:cubicBezTo>
                <a:cubicBezTo>
                  <a:pt x="11" y="20"/>
                  <a:pt x="11" y="20"/>
                  <a:pt x="11" y="20"/>
                </a:cubicBezTo>
                <a:cubicBezTo>
                  <a:pt x="12" y="15"/>
                  <a:pt x="16" y="12"/>
                  <a:pt x="21" y="12"/>
                </a:cubicBezTo>
                <a:cubicBezTo>
                  <a:pt x="22" y="12"/>
                  <a:pt x="22" y="12"/>
                  <a:pt x="22" y="12"/>
                </a:cubicBezTo>
                <a:cubicBezTo>
                  <a:pt x="22" y="12"/>
                  <a:pt x="22" y="12"/>
                  <a:pt x="22" y="12"/>
                </a:cubicBezTo>
                <a:cubicBezTo>
                  <a:pt x="26" y="12"/>
                  <a:pt x="30" y="16"/>
                  <a:pt x="30" y="21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22"/>
                  <a:pt x="30" y="22"/>
                  <a:pt x="30" y="22"/>
                </a:cubicBezTo>
                <a:cubicBezTo>
                  <a:pt x="36" y="22"/>
                  <a:pt x="36" y="22"/>
                  <a:pt x="36" y="22"/>
                </a:cubicBezTo>
                <a:cubicBezTo>
                  <a:pt x="42" y="23"/>
                  <a:pt x="42" y="23"/>
                  <a:pt x="42" y="23"/>
                </a:cubicBezTo>
                <a:cubicBezTo>
                  <a:pt x="42" y="22"/>
                  <a:pt x="42" y="21"/>
                  <a:pt x="42" y="21"/>
                </a:cubicBezTo>
                <a:cubicBezTo>
                  <a:pt x="42" y="10"/>
                  <a:pt x="33" y="1"/>
                  <a:pt x="22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2" y="0"/>
                  <a:pt x="21" y="0"/>
                  <a:pt x="21" y="0"/>
                </a:cubicBezTo>
                <a:cubicBezTo>
                  <a:pt x="10" y="0"/>
                  <a:pt x="1" y="8"/>
                  <a:pt x="0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20"/>
                  <a:pt x="0" y="20"/>
                  <a:pt x="0" y="21"/>
                </a:cubicBezTo>
                <a:cubicBezTo>
                  <a:pt x="0" y="32"/>
                  <a:pt x="8" y="41"/>
                  <a:pt x="19" y="42"/>
                </a:cubicBezTo>
                <a:cubicBezTo>
                  <a:pt x="19" y="42"/>
                  <a:pt x="19" y="42"/>
                  <a:pt x="19" y="42"/>
                </a:cubicBezTo>
                <a:cubicBezTo>
                  <a:pt x="20" y="42"/>
                  <a:pt x="20" y="42"/>
                  <a:pt x="21" y="42"/>
                </a:cubicBezTo>
                <a:cubicBezTo>
                  <a:pt x="32" y="42"/>
                  <a:pt x="41" y="33"/>
                  <a:pt x="42" y="23"/>
                </a:cubicBezTo>
                <a:cubicBezTo>
                  <a:pt x="42" y="23"/>
                  <a:pt x="42" y="23"/>
                  <a:pt x="42" y="23"/>
                </a:cubicBezTo>
                <a:cubicBezTo>
                  <a:pt x="36" y="22"/>
                  <a:pt x="36" y="22"/>
                  <a:pt x="36" y="22"/>
                </a:cubicBezTo>
              </a:path>
            </a:pathLst>
          </a:custGeom>
          <a:solidFill>
            <a:srgbClr val="7A3C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57" name="îṣ1íḑe">
            <a:extLst>
              <a:ext uri="{FF2B5EF4-FFF2-40B4-BE49-F238E27FC236}">
                <a16:creationId xmlns:a16="http://schemas.microsoft.com/office/drawing/2014/main" id="{C82E77F5-171E-4DEC-9738-A5B0F417EB0D}"/>
              </a:ext>
            </a:extLst>
          </p:cNvPr>
          <p:cNvSpPr/>
          <p:nvPr/>
        </p:nvSpPr>
        <p:spPr bwMode="auto">
          <a:xfrm>
            <a:off x="3260143" y="2612163"/>
            <a:ext cx="28917" cy="28917"/>
          </a:xfrm>
          <a:custGeom>
            <a:avLst/>
            <a:gdLst>
              <a:gd name="T0" fmla="*/ 30 w 31"/>
              <a:gd name="T1" fmla="*/ 17 h 31"/>
              <a:gd name="T2" fmla="*/ 14 w 31"/>
              <a:gd name="T3" fmla="*/ 30 h 31"/>
              <a:gd name="T4" fmla="*/ 0 w 31"/>
              <a:gd name="T5" fmla="*/ 14 h 31"/>
              <a:gd name="T6" fmla="*/ 17 w 31"/>
              <a:gd name="T7" fmla="*/ 0 h 31"/>
              <a:gd name="T8" fmla="*/ 30 w 31"/>
              <a:gd name="T9" fmla="*/ 17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" h="31">
                <a:moveTo>
                  <a:pt x="30" y="17"/>
                </a:moveTo>
                <a:cubicBezTo>
                  <a:pt x="30" y="25"/>
                  <a:pt x="23" y="31"/>
                  <a:pt x="14" y="30"/>
                </a:cubicBezTo>
                <a:cubicBezTo>
                  <a:pt x="6" y="30"/>
                  <a:pt x="0" y="23"/>
                  <a:pt x="0" y="14"/>
                </a:cubicBezTo>
                <a:cubicBezTo>
                  <a:pt x="1" y="6"/>
                  <a:pt x="8" y="0"/>
                  <a:pt x="17" y="0"/>
                </a:cubicBezTo>
                <a:cubicBezTo>
                  <a:pt x="25" y="1"/>
                  <a:pt x="31" y="8"/>
                  <a:pt x="30" y="17"/>
                </a:cubicBezTo>
              </a:path>
            </a:pathLst>
          </a:custGeom>
          <a:solidFill>
            <a:srgbClr val="F7F7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58" name="iŝ1ïďê">
            <a:extLst>
              <a:ext uri="{FF2B5EF4-FFF2-40B4-BE49-F238E27FC236}">
                <a16:creationId xmlns:a16="http://schemas.microsoft.com/office/drawing/2014/main" id="{DBE461E6-2C0A-4ABE-916F-DA148608FDD9}"/>
              </a:ext>
            </a:extLst>
          </p:cNvPr>
          <p:cNvSpPr/>
          <p:nvPr/>
        </p:nvSpPr>
        <p:spPr bwMode="auto">
          <a:xfrm>
            <a:off x="3255543" y="2606906"/>
            <a:ext cx="38118" cy="38775"/>
          </a:xfrm>
          <a:custGeom>
            <a:avLst/>
            <a:gdLst>
              <a:gd name="T0" fmla="*/ 35 w 41"/>
              <a:gd name="T1" fmla="*/ 22 h 41"/>
              <a:gd name="T2" fmla="*/ 30 w 41"/>
              <a:gd name="T3" fmla="*/ 21 h 41"/>
              <a:gd name="T4" fmla="*/ 20 w 41"/>
              <a:gd name="T5" fmla="*/ 30 h 41"/>
              <a:gd name="T6" fmla="*/ 20 w 41"/>
              <a:gd name="T7" fmla="*/ 30 h 41"/>
              <a:gd name="T8" fmla="*/ 20 w 41"/>
              <a:gd name="T9" fmla="*/ 30 h 41"/>
              <a:gd name="T10" fmla="*/ 11 w 41"/>
              <a:gd name="T11" fmla="*/ 20 h 41"/>
              <a:gd name="T12" fmla="*/ 11 w 41"/>
              <a:gd name="T13" fmla="*/ 20 h 41"/>
              <a:gd name="T14" fmla="*/ 11 w 41"/>
              <a:gd name="T15" fmla="*/ 20 h 41"/>
              <a:gd name="T16" fmla="*/ 20 w 41"/>
              <a:gd name="T17" fmla="*/ 11 h 41"/>
              <a:gd name="T18" fmla="*/ 21 w 41"/>
              <a:gd name="T19" fmla="*/ 11 h 41"/>
              <a:gd name="T20" fmla="*/ 21 w 41"/>
              <a:gd name="T21" fmla="*/ 11 h 41"/>
              <a:gd name="T22" fmla="*/ 30 w 41"/>
              <a:gd name="T23" fmla="*/ 20 h 41"/>
              <a:gd name="T24" fmla="*/ 30 w 41"/>
              <a:gd name="T25" fmla="*/ 21 h 41"/>
              <a:gd name="T26" fmla="*/ 30 w 41"/>
              <a:gd name="T27" fmla="*/ 21 h 41"/>
              <a:gd name="T28" fmla="*/ 35 w 41"/>
              <a:gd name="T29" fmla="*/ 22 h 41"/>
              <a:gd name="T30" fmla="*/ 41 w 41"/>
              <a:gd name="T31" fmla="*/ 22 h 41"/>
              <a:gd name="T32" fmla="*/ 41 w 41"/>
              <a:gd name="T33" fmla="*/ 20 h 41"/>
              <a:gd name="T34" fmla="*/ 22 w 41"/>
              <a:gd name="T35" fmla="*/ 0 h 41"/>
              <a:gd name="T36" fmla="*/ 22 w 41"/>
              <a:gd name="T37" fmla="*/ 0 h 41"/>
              <a:gd name="T38" fmla="*/ 20 w 41"/>
              <a:gd name="T39" fmla="*/ 0 h 41"/>
              <a:gd name="T40" fmla="*/ 0 w 41"/>
              <a:gd name="T41" fmla="*/ 19 h 41"/>
              <a:gd name="T42" fmla="*/ 0 w 41"/>
              <a:gd name="T43" fmla="*/ 19 h 41"/>
              <a:gd name="T44" fmla="*/ 0 w 41"/>
              <a:gd name="T45" fmla="*/ 20 h 41"/>
              <a:gd name="T46" fmla="*/ 19 w 41"/>
              <a:gd name="T47" fmla="*/ 41 h 41"/>
              <a:gd name="T48" fmla="*/ 19 w 41"/>
              <a:gd name="T49" fmla="*/ 41 h 41"/>
              <a:gd name="T50" fmla="*/ 20 w 41"/>
              <a:gd name="T51" fmla="*/ 41 h 41"/>
              <a:gd name="T52" fmla="*/ 41 w 41"/>
              <a:gd name="T53" fmla="*/ 22 h 41"/>
              <a:gd name="T54" fmla="*/ 41 w 41"/>
              <a:gd name="T55" fmla="*/ 22 h 41"/>
              <a:gd name="T56" fmla="*/ 35 w 41"/>
              <a:gd name="T57" fmla="*/ 22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41" h="41">
                <a:moveTo>
                  <a:pt x="35" y="22"/>
                </a:moveTo>
                <a:cubicBezTo>
                  <a:pt x="30" y="21"/>
                  <a:pt x="30" y="21"/>
                  <a:pt x="30" y="21"/>
                </a:cubicBezTo>
                <a:cubicBezTo>
                  <a:pt x="29" y="26"/>
                  <a:pt x="25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15" y="29"/>
                  <a:pt x="11" y="25"/>
                  <a:pt x="11" y="20"/>
                </a:cubicBezTo>
                <a:cubicBezTo>
                  <a:pt x="11" y="20"/>
                  <a:pt x="11" y="20"/>
                  <a:pt x="11" y="20"/>
                </a:cubicBezTo>
                <a:cubicBezTo>
                  <a:pt x="11" y="20"/>
                  <a:pt x="11" y="20"/>
                  <a:pt x="11" y="20"/>
                </a:cubicBezTo>
                <a:cubicBezTo>
                  <a:pt x="11" y="15"/>
                  <a:pt x="16" y="11"/>
                  <a:pt x="20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6" y="11"/>
                  <a:pt x="30" y="16"/>
                  <a:pt x="30" y="20"/>
                </a:cubicBezTo>
                <a:cubicBezTo>
                  <a:pt x="30" y="21"/>
                  <a:pt x="30" y="21"/>
                  <a:pt x="30" y="21"/>
                </a:cubicBezTo>
                <a:cubicBezTo>
                  <a:pt x="30" y="21"/>
                  <a:pt x="30" y="21"/>
                  <a:pt x="30" y="21"/>
                </a:cubicBezTo>
                <a:cubicBezTo>
                  <a:pt x="35" y="22"/>
                  <a:pt x="35" y="22"/>
                  <a:pt x="35" y="22"/>
                </a:cubicBezTo>
                <a:cubicBezTo>
                  <a:pt x="41" y="22"/>
                  <a:pt x="41" y="22"/>
                  <a:pt x="41" y="22"/>
                </a:cubicBezTo>
                <a:cubicBezTo>
                  <a:pt x="41" y="21"/>
                  <a:pt x="41" y="21"/>
                  <a:pt x="41" y="20"/>
                </a:cubicBezTo>
                <a:cubicBezTo>
                  <a:pt x="41" y="10"/>
                  <a:pt x="33" y="1"/>
                  <a:pt x="22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1" y="0"/>
                  <a:pt x="20" y="0"/>
                </a:cubicBezTo>
                <a:cubicBezTo>
                  <a:pt x="10" y="0"/>
                  <a:pt x="1" y="8"/>
                  <a:pt x="0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20"/>
                  <a:pt x="0" y="20"/>
                </a:cubicBezTo>
                <a:cubicBezTo>
                  <a:pt x="0" y="31"/>
                  <a:pt x="8" y="40"/>
                  <a:pt x="19" y="41"/>
                </a:cubicBezTo>
                <a:cubicBezTo>
                  <a:pt x="19" y="41"/>
                  <a:pt x="19" y="41"/>
                  <a:pt x="19" y="41"/>
                </a:cubicBezTo>
                <a:cubicBezTo>
                  <a:pt x="19" y="41"/>
                  <a:pt x="20" y="41"/>
                  <a:pt x="20" y="41"/>
                </a:cubicBezTo>
                <a:cubicBezTo>
                  <a:pt x="31" y="41"/>
                  <a:pt x="40" y="33"/>
                  <a:pt x="41" y="22"/>
                </a:cubicBezTo>
                <a:cubicBezTo>
                  <a:pt x="41" y="22"/>
                  <a:pt x="41" y="22"/>
                  <a:pt x="41" y="22"/>
                </a:cubicBezTo>
                <a:cubicBezTo>
                  <a:pt x="35" y="22"/>
                  <a:pt x="35" y="22"/>
                  <a:pt x="35" y="22"/>
                </a:cubicBezTo>
              </a:path>
            </a:pathLst>
          </a:custGeom>
          <a:solidFill>
            <a:srgbClr val="7A3C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59" name="iSľïdé">
            <a:extLst>
              <a:ext uri="{FF2B5EF4-FFF2-40B4-BE49-F238E27FC236}">
                <a16:creationId xmlns:a16="http://schemas.microsoft.com/office/drawing/2014/main" id="{3FA2397E-3FC7-4EC2-8B06-7B918EF958E4}"/>
              </a:ext>
            </a:extLst>
          </p:cNvPr>
          <p:cNvSpPr/>
          <p:nvPr/>
        </p:nvSpPr>
        <p:spPr bwMode="auto">
          <a:xfrm>
            <a:off x="3379097" y="2472179"/>
            <a:ext cx="28917" cy="29575"/>
          </a:xfrm>
          <a:custGeom>
            <a:avLst/>
            <a:gdLst>
              <a:gd name="T0" fmla="*/ 31 w 31"/>
              <a:gd name="T1" fmla="*/ 17 h 31"/>
              <a:gd name="T2" fmla="*/ 15 w 31"/>
              <a:gd name="T3" fmla="*/ 31 h 31"/>
              <a:gd name="T4" fmla="*/ 1 w 31"/>
              <a:gd name="T5" fmla="*/ 14 h 31"/>
              <a:gd name="T6" fmla="*/ 17 w 31"/>
              <a:gd name="T7" fmla="*/ 1 h 31"/>
              <a:gd name="T8" fmla="*/ 31 w 31"/>
              <a:gd name="T9" fmla="*/ 17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" h="31">
                <a:moveTo>
                  <a:pt x="31" y="17"/>
                </a:moveTo>
                <a:cubicBezTo>
                  <a:pt x="30" y="25"/>
                  <a:pt x="23" y="31"/>
                  <a:pt x="15" y="31"/>
                </a:cubicBezTo>
                <a:cubicBezTo>
                  <a:pt x="6" y="30"/>
                  <a:pt x="0" y="23"/>
                  <a:pt x="1" y="14"/>
                </a:cubicBezTo>
                <a:cubicBezTo>
                  <a:pt x="1" y="6"/>
                  <a:pt x="9" y="0"/>
                  <a:pt x="17" y="1"/>
                </a:cubicBezTo>
                <a:cubicBezTo>
                  <a:pt x="25" y="1"/>
                  <a:pt x="31" y="9"/>
                  <a:pt x="31" y="17"/>
                </a:cubicBezTo>
              </a:path>
            </a:pathLst>
          </a:custGeom>
          <a:solidFill>
            <a:srgbClr val="F7F7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60" name="ïŝḻïḓè">
            <a:extLst>
              <a:ext uri="{FF2B5EF4-FFF2-40B4-BE49-F238E27FC236}">
                <a16:creationId xmlns:a16="http://schemas.microsoft.com/office/drawing/2014/main" id="{C973058C-1CE2-47BC-A671-95003B405F42}"/>
              </a:ext>
            </a:extLst>
          </p:cNvPr>
          <p:cNvSpPr/>
          <p:nvPr/>
        </p:nvSpPr>
        <p:spPr bwMode="auto">
          <a:xfrm>
            <a:off x="3374497" y="2467579"/>
            <a:ext cx="38118" cy="38775"/>
          </a:xfrm>
          <a:custGeom>
            <a:avLst/>
            <a:gdLst>
              <a:gd name="T0" fmla="*/ 36 w 41"/>
              <a:gd name="T1" fmla="*/ 22 h 41"/>
              <a:gd name="T2" fmla="*/ 30 w 41"/>
              <a:gd name="T3" fmla="*/ 21 h 41"/>
              <a:gd name="T4" fmla="*/ 21 w 41"/>
              <a:gd name="T5" fmla="*/ 30 h 41"/>
              <a:gd name="T6" fmla="*/ 20 w 41"/>
              <a:gd name="T7" fmla="*/ 30 h 41"/>
              <a:gd name="T8" fmla="*/ 20 w 41"/>
              <a:gd name="T9" fmla="*/ 30 h 41"/>
              <a:gd name="T10" fmla="*/ 11 w 41"/>
              <a:gd name="T11" fmla="*/ 21 h 41"/>
              <a:gd name="T12" fmla="*/ 11 w 41"/>
              <a:gd name="T13" fmla="*/ 20 h 41"/>
              <a:gd name="T14" fmla="*/ 11 w 41"/>
              <a:gd name="T15" fmla="*/ 20 h 41"/>
              <a:gd name="T16" fmla="*/ 21 w 41"/>
              <a:gd name="T17" fmla="*/ 11 h 41"/>
              <a:gd name="T18" fmla="*/ 21 w 41"/>
              <a:gd name="T19" fmla="*/ 11 h 41"/>
              <a:gd name="T20" fmla="*/ 21 w 41"/>
              <a:gd name="T21" fmla="*/ 11 h 41"/>
              <a:gd name="T22" fmla="*/ 30 w 41"/>
              <a:gd name="T23" fmla="*/ 21 h 41"/>
              <a:gd name="T24" fmla="*/ 30 w 41"/>
              <a:gd name="T25" fmla="*/ 21 h 41"/>
              <a:gd name="T26" fmla="*/ 36 w 41"/>
              <a:gd name="T27" fmla="*/ 22 h 41"/>
              <a:gd name="T28" fmla="*/ 41 w 41"/>
              <a:gd name="T29" fmla="*/ 22 h 41"/>
              <a:gd name="T30" fmla="*/ 41 w 41"/>
              <a:gd name="T31" fmla="*/ 21 h 41"/>
              <a:gd name="T32" fmla="*/ 22 w 41"/>
              <a:gd name="T33" fmla="*/ 0 h 41"/>
              <a:gd name="T34" fmla="*/ 22 w 41"/>
              <a:gd name="T35" fmla="*/ 0 h 41"/>
              <a:gd name="T36" fmla="*/ 21 w 41"/>
              <a:gd name="T37" fmla="*/ 0 h 41"/>
              <a:gd name="T38" fmla="*/ 0 w 41"/>
              <a:gd name="T39" fmla="*/ 19 h 41"/>
              <a:gd name="T40" fmla="*/ 0 w 41"/>
              <a:gd name="T41" fmla="*/ 19 h 41"/>
              <a:gd name="T42" fmla="*/ 0 w 41"/>
              <a:gd name="T43" fmla="*/ 21 h 41"/>
              <a:gd name="T44" fmla="*/ 19 w 41"/>
              <a:gd name="T45" fmla="*/ 41 h 41"/>
              <a:gd name="T46" fmla="*/ 19 w 41"/>
              <a:gd name="T47" fmla="*/ 41 h 41"/>
              <a:gd name="T48" fmla="*/ 21 w 41"/>
              <a:gd name="T49" fmla="*/ 41 h 41"/>
              <a:gd name="T50" fmla="*/ 41 w 41"/>
              <a:gd name="T51" fmla="*/ 22 h 41"/>
              <a:gd name="T52" fmla="*/ 36 w 41"/>
              <a:gd name="T53" fmla="*/ 22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41" h="41">
                <a:moveTo>
                  <a:pt x="36" y="22"/>
                </a:moveTo>
                <a:cubicBezTo>
                  <a:pt x="30" y="21"/>
                  <a:pt x="30" y="21"/>
                  <a:pt x="30" y="21"/>
                </a:cubicBezTo>
                <a:cubicBezTo>
                  <a:pt x="30" y="26"/>
                  <a:pt x="26" y="30"/>
                  <a:pt x="21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15" y="30"/>
                  <a:pt x="11" y="25"/>
                  <a:pt x="11" y="21"/>
                </a:cubicBezTo>
                <a:cubicBezTo>
                  <a:pt x="11" y="20"/>
                  <a:pt x="11" y="20"/>
                  <a:pt x="11" y="20"/>
                </a:cubicBezTo>
                <a:cubicBezTo>
                  <a:pt x="11" y="20"/>
                  <a:pt x="11" y="20"/>
                  <a:pt x="11" y="20"/>
                </a:cubicBezTo>
                <a:cubicBezTo>
                  <a:pt x="12" y="15"/>
                  <a:pt x="16" y="11"/>
                  <a:pt x="21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6" y="12"/>
                  <a:pt x="30" y="16"/>
                  <a:pt x="30" y="21"/>
                </a:cubicBezTo>
                <a:cubicBezTo>
                  <a:pt x="30" y="21"/>
                  <a:pt x="30" y="21"/>
                  <a:pt x="30" y="21"/>
                </a:cubicBezTo>
                <a:cubicBezTo>
                  <a:pt x="36" y="22"/>
                  <a:pt x="36" y="22"/>
                  <a:pt x="36" y="22"/>
                </a:cubicBezTo>
                <a:cubicBezTo>
                  <a:pt x="41" y="22"/>
                  <a:pt x="41" y="22"/>
                  <a:pt x="41" y="22"/>
                </a:cubicBezTo>
                <a:cubicBezTo>
                  <a:pt x="41" y="22"/>
                  <a:pt x="41" y="21"/>
                  <a:pt x="41" y="21"/>
                </a:cubicBezTo>
                <a:cubicBezTo>
                  <a:pt x="41" y="10"/>
                  <a:pt x="33" y="1"/>
                  <a:pt x="22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2" y="0"/>
                  <a:pt x="21" y="0"/>
                  <a:pt x="21" y="0"/>
                </a:cubicBezTo>
                <a:cubicBezTo>
                  <a:pt x="10" y="0"/>
                  <a:pt x="1" y="8"/>
                  <a:pt x="0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20"/>
                  <a:pt x="0" y="20"/>
                  <a:pt x="0" y="21"/>
                </a:cubicBezTo>
                <a:cubicBezTo>
                  <a:pt x="0" y="31"/>
                  <a:pt x="8" y="40"/>
                  <a:pt x="19" y="41"/>
                </a:cubicBezTo>
                <a:cubicBezTo>
                  <a:pt x="19" y="41"/>
                  <a:pt x="19" y="41"/>
                  <a:pt x="19" y="41"/>
                </a:cubicBezTo>
                <a:cubicBezTo>
                  <a:pt x="20" y="41"/>
                  <a:pt x="20" y="41"/>
                  <a:pt x="21" y="41"/>
                </a:cubicBezTo>
                <a:cubicBezTo>
                  <a:pt x="31" y="41"/>
                  <a:pt x="40" y="33"/>
                  <a:pt x="41" y="22"/>
                </a:cubicBezTo>
                <a:cubicBezTo>
                  <a:pt x="36" y="22"/>
                  <a:pt x="36" y="22"/>
                  <a:pt x="36" y="22"/>
                </a:cubicBezTo>
              </a:path>
            </a:pathLst>
          </a:custGeom>
          <a:solidFill>
            <a:srgbClr val="7A3C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61" name="îṧḷiḋe">
            <a:extLst>
              <a:ext uri="{FF2B5EF4-FFF2-40B4-BE49-F238E27FC236}">
                <a16:creationId xmlns:a16="http://schemas.microsoft.com/office/drawing/2014/main" id="{621DFCC9-B086-479A-A4B3-3144AA5565B2}"/>
              </a:ext>
            </a:extLst>
          </p:cNvPr>
          <p:cNvSpPr/>
          <p:nvPr/>
        </p:nvSpPr>
        <p:spPr bwMode="auto">
          <a:xfrm>
            <a:off x="3478335" y="2561559"/>
            <a:ext cx="30231" cy="28917"/>
          </a:xfrm>
          <a:custGeom>
            <a:avLst/>
            <a:gdLst>
              <a:gd name="T0" fmla="*/ 31 w 32"/>
              <a:gd name="T1" fmla="*/ 17 h 31"/>
              <a:gd name="T2" fmla="*/ 15 w 32"/>
              <a:gd name="T3" fmla="*/ 30 h 31"/>
              <a:gd name="T4" fmla="*/ 1 w 32"/>
              <a:gd name="T5" fmla="*/ 14 h 31"/>
              <a:gd name="T6" fmla="*/ 17 w 32"/>
              <a:gd name="T7" fmla="*/ 0 h 31"/>
              <a:gd name="T8" fmla="*/ 31 w 32"/>
              <a:gd name="T9" fmla="*/ 17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" h="31">
                <a:moveTo>
                  <a:pt x="31" y="17"/>
                </a:moveTo>
                <a:cubicBezTo>
                  <a:pt x="30" y="25"/>
                  <a:pt x="23" y="31"/>
                  <a:pt x="15" y="30"/>
                </a:cubicBezTo>
                <a:cubicBezTo>
                  <a:pt x="7" y="30"/>
                  <a:pt x="0" y="23"/>
                  <a:pt x="1" y="14"/>
                </a:cubicBezTo>
                <a:cubicBezTo>
                  <a:pt x="2" y="6"/>
                  <a:pt x="9" y="0"/>
                  <a:pt x="17" y="0"/>
                </a:cubicBezTo>
                <a:cubicBezTo>
                  <a:pt x="25" y="1"/>
                  <a:pt x="32" y="8"/>
                  <a:pt x="31" y="17"/>
                </a:cubicBezTo>
              </a:path>
            </a:pathLst>
          </a:custGeom>
          <a:solidFill>
            <a:srgbClr val="F7F7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62" name="i$ḷide">
            <a:extLst>
              <a:ext uri="{FF2B5EF4-FFF2-40B4-BE49-F238E27FC236}">
                <a16:creationId xmlns:a16="http://schemas.microsoft.com/office/drawing/2014/main" id="{FC3C6AB3-9D49-48C0-82A6-B6B077121493}"/>
              </a:ext>
            </a:extLst>
          </p:cNvPr>
          <p:cNvSpPr/>
          <p:nvPr/>
        </p:nvSpPr>
        <p:spPr bwMode="auto">
          <a:xfrm>
            <a:off x="3473734" y="2556958"/>
            <a:ext cx="39432" cy="38118"/>
          </a:xfrm>
          <a:custGeom>
            <a:avLst/>
            <a:gdLst>
              <a:gd name="T0" fmla="*/ 36 w 42"/>
              <a:gd name="T1" fmla="*/ 22 h 41"/>
              <a:gd name="T2" fmla="*/ 30 w 42"/>
              <a:gd name="T3" fmla="*/ 21 h 41"/>
              <a:gd name="T4" fmla="*/ 21 w 42"/>
              <a:gd name="T5" fmla="*/ 30 h 41"/>
              <a:gd name="T6" fmla="*/ 20 w 42"/>
              <a:gd name="T7" fmla="*/ 30 h 41"/>
              <a:gd name="T8" fmla="*/ 20 w 42"/>
              <a:gd name="T9" fmla="*/ 30 h 41"/>
              <a:gd name="T10" fmla="*/ 12 w 42"/>
              <a:gd name="T11" fmla="*/ 20 h 41"/>
              <a:gd name="T12" fmla="*/ 12 w 42"/>
              <a:gd name="T13" fmla="*/ 20 h 41"/>
              <a:gd name="T14" fmla="*/ 12 w 42"/>
              <a:gd name="T15" fmla="*/ 20 h 41"/>
              <a:gd name="T16" fmla="*/ 21 w 42"/>
              <a:gd name="T17" fmla="*/ 11 h 41"/>
              <a:gd name="T18" fmla="*/ 22 w 42"/>
              <a:gd name="T19" fmla="*/ 11 h 41"/>
              <a:gd name="T20" fmla="*/ 22 w 42"/>
              <a:gd name="T21" fmla="*/ 11 h 41"/>
              <a:gd name="T22" fmla="*/ 30 w 42"/>
              <a:gd name="T23" fmla="*/ 20 h 41"/>
              <a:gd name="T24" fmla="*/ 30 w 42"/>
              <a:gd name="T25" fmla="*/ 21 h 41"/>
              <a:gd name="T26" fmla="*/ 30 w 42"/>
              <a:gd name="T27" fmla="*/ 21 h 41"/>
              <a:gd name="T28" fmla="*/ 36 w 42"/>
              <a:gd name="T29" fmla="*/ 22 h 41"/>
              <a:gd name="T30" fmla="*/ 42 w 42"/>
              <a:gd name="T31" fmla="*/ 22 h 41"/>
              <a:gd name="T32" fmla="*/ 42 w 42"/>
              <a:gd name="T33" fmla="*/ 20 h 41"/>
              <a:gd name="T34" fmla="*/ 23 w 42"/>
              <a:gd name="T35" fmla="*/ 0 h 41"/>
              <a:gd name="T36" fmla="*/ 23 w 42"/>
              <a:gd name="T37" fmla="*/ 0 h 41"/>
              <a:gd name="T38" fmla="*/ 21 w 42"/>
              <a:gd name="T39" fmla="*/ 0 h 41"/>
              <a:gd name="T40" fmla="*/ 0 w 42"/>
              <a:gd name="T41" fmla="*/ 19 h 41"/>
              <a:gd name="T42" fmla="*/ 0 w 42"/>
              <a:gd name="T43" fmla="*/ 19 h 41"/>
              <a:gd name="T44" fmla="*/ 0 w 42"/>
              <a:gd name="T45" fmla="*/ 20 h 41"/>
              <a:gd name="T46" fmla="*/ 19 w 42"/>
              <a:gd name="T47" fmla="*/ 41 h 41"/>
              <a:gd name="T48" fmla="*/ 20 w 42"/>
              <a:gd name="T49" fmla="*/ 41 h 41"/>
              <a:gd name="T50" fmla="*/ 21 w 42"/>
              <a:gd name="T51" fmla="*/ 41 h 41"/>
              <a:gd name="T52" fmla="*/ 42 w 42"/>
              <a:gd name="T53" fmla="*/ 22 h 41"/>
              <a:gd name="T54" fmla="*/ 42 w 42"/>
              <a:gd name="T55" fmla="*/ 22 h 41"/>
              <a:gd name="T56" fmla="*/ 36 w 42"/>
              <a:gd name="T57" fmla="*/ 22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42" h="41">
                <a:moveTo>
                  <a:pt x="36" y="22"/>
                </a:moveTo>
                <a:cubicBezTo>
                  <a:pt x="30" y="21"/>
                  <a:pt x="30" y="21"/>
                  <a:pt x="30" y="21"/>
                </a:cubicBezTo>
                <a:cubicBezTo>
                  <a:pt x="30" y="26"/>
                  <a:pt x="26" y="30"/>
                  <a:pt x="21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15" y="29"/>
                  <a:pt x="12" y="25"/>
                  <a:pt x="12" y="20"/>
                </a:cubicBezTo>
                <a:cubicBezTo>
                  <a:pt x="12" y="20"/>
                  <a:pt x="12" y="20"/>
                  <a:pt x="12" y="20"/>
                </a:cubicBezTo>
                <a:cubicBezTo>
                  <a:pt x="12" y="20"/>
                  <a:pt x="12" y="20"/>
                  <a:pt x="12" y="20"/>
                </a:cubicBezTo>
                <a:cubicBezTo>
                  <a:pt x="12" y="15"/>
                  <a:pt x="16" y="11"/>
                  <a:pt x="21" y="11"/>
                </a:cubicBezTo>
                <a:cubicBezTo>
                  <a:pt x="22" y="11"/>
                  <a:pt x="22" y="11"/>
                  <a:pt x="22" y="11"/>
                </a:cubicBezTo>
                <a:cubicBezTo>
                  <a:pt x="22" y="11"/>
                  <a:pt x="22" y="11"/>
                  <a:pt x="22" y="11"/>
                </a:cubicBezTo>
                <a:cubicBezTo>
                  <a:pt x="27" y="11"/>
                  <a:pt x="30" y="16"/>
                  <a:pt x="30" y="20"/>
                </a:cubicBezTo>
                <a:cubicBezTo>
                  <a:pt x="30" y="21"/>
                  <a:pt x="30" y="21"/>
                  <a:pt x="30" y="21"/>
                </a:cubicBezTo>
                <a:cubicBezTo>
                  <a:pt x="30" y="21"/>
                  <a:pt x="30" y="21"/>
                  <a:pt x="30" y="21"/>
                </a:cubicBezTo>
                <a:cubicBezTo>
                  <a:pt x="36" y="22"/>
                  <a:pt x="36" y="22"/>
                  <a:pt x="36" y="22"/>
                </a:cubicBezTo>
                <a:cubicBezTo>
                  <a:pt x="42" y="22"/>
                  <a:pt x="42" y="22"/>
                  <a:pt x="42" y="22"/>
                </a:cubicBezTo>
                <a:cubicBezTo>
                  <a:pt x="42" y="21"/>
                  <a:pt x="42" y="21"/>
                  <a:pt x="42" y="20"/>
                </a:cubicBezTo>
                <a:cubicBezTo>
                  <a:pt x="42" y="10"/>
                  <a:pt x="34" y="1"/>
                  <a:pt x="23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2" y="0"/>
                  <a:pt x="22" y="0"/>
                  <a:pt x="21" y="0"/>
                </a:cubicBezTo>
                <a:cubicBezTo>
                  <a:pt x="10" y="0"/>
                  <a:pt x="1" y="8"/>
                  <a:pt x="0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20"/>
                  <a:pt x="0" y="20"/>
                </a:cubicBezTo>
                <a:cubicBezTo>
                  <a:pt x="0" y="31"/>
                  <a:pt x="9" y="40"/>
                  <a:pt x="19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0" y="41"/>
                  <a:pt x="21" y="41"/>
                  <a:pt x="21" y="41"/>
                </a:cubicBezTo>
                <a:cubicBezTo>
                  <a:pt x="32" y="41"/>
                  <a:pt x="41" y="33"/>
                  <a:pt x="42" y="22"/>
                </a:cubicBezTo>
                <a:cubicBezTo>
                  <a:pt x="42" y="22"/>
                  <a:pt x="42" y="22"/>
                  <a:pt x="42" y="22"/>
                </a:cubicBezTo>
                <a:cubicBezTo>
                  <a:pt x="36" y="22"/>
                  <a:pt x="36" y="22"/>
                  <a:pt x="36" y="22"/>
                </a:cubicBezTo>
              </a:path>
            </a:pathLst>
          </a:custGeom>
          <a:solidFill>
            <a:srgbClr val="7A3C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63" name="îṧ1ídê">
            <a:extLst>
              <a:ext uri="{FF2B5EF4-FFF2-40B4-BE49-F238E27FC236}">
                <a16:creationId xmlns:a16="http://schemas.microsoft.com/office/drawing/2014/main" id="{17F9D034-523A-40C1-8B26-8D232D4967D0}"/>
              </a:ext>
            </a:extLst>
          </p:cNvPr>
          <p:cNvSpPr/>
          <p:nvPr/>
        </p:nvSpPr>
        <p:spPr bwMode="auto">
          <a:xfrm>
            <a:off x="3576915" y="2542500"/>
            <a:ext cx="30231" cy="28917"/>
          </a:xfrm>
          <a:custGeom>
            <a:avLst/>
            <a:gdLst>
              <a:gd name="T0" fmla="*/ 31 w 32"/>
              <a:gd name="T1" fmla="*/ 16 h 31"/>
              <a:gd name="T2" fmla="*/ 15 w 32"/>
              <a:gd name="T3" fmla="*/ 30 h 31"/>
              <a:gd name="T4" fmla="*/ 1 w 32"/>
              <a:gd name="T5" fmla="*/ 14 h 31"/>
              <a:gd name="T6" fmla="*/ 17 w 32"/>
              <a:gd name="T7" fmla="*/ 0 h 31"/>
              <a:gd name="T8" fmla="*/ 31 w 32"/>
              <a:gd name="T9" fmla="*/ 16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" h="31">
                <a:moveTo>
                  <a:pt x="31" y="16"/>
                </a:moveTo>
                <a:cubicBezTo>
                  <a:pt x="30" y="25"/>
                  <a:pt x="23" y="31"/>
                  <a:pt x="15" y="30"/>
                </a:cubicBezTo>
                <a:cubicBezTo>
                  <a:pt x="7" y="30"/>
                  <a:pt x="0" y="22"/>
                  <a:pt x="1" y="14"/>
                </a:cubicBezTo>
                <a:cubicBezTo>
                  <a:pt x="2" y="6"/>
                  <a:pt x="9" y="0"/>
                  <a:pt x="17" y="0"/>
                </a:cubicBezTo>
                <a:cubicBezTo>
                  <a:pt x="25" y="1"/>
                  <a:pt x="32" y="8"/>
                  <a:pt x="31" y="16"/>
                </a:cubicBezTo>
              </a:path>
            </a:pathLst>
          </a:custGeom>
          <a:solidFill>
            <a:srgbClr val="F7F7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64" name="íṡľîḑe">
            <a:extLst>
              <a:ext uri="{FF2B5EF4-FFF2-40B4-BE49-F238E27FC236}">
                <a16:creationId xmlns:a16="http://schemas.microsoft.com/office/drawing/2014/main" id="{28CBE008-E1EC-4D10-B658-2B89911F90C7}"/>
              </a:ext>
            </a:extLst>
          </p:cNvPr>
          <p:cNvSpPr/>
          <p:nvPr/>
        </p:nvSpPr>
        <p:spPr bwMode="auto">
          <a:xfrm>
            <a:off x="3572315" y="2537900"/>
            <a:ext cx="39432" cy="38118"/>
          </a:xfrm>
          <a:custGeom>
            <a:avLst/>
            <a:gdLst>
              <a:gd name="T0" fmla="*/ 36 w 42"/>
              <a:gd name="T1" fmla="*/ 21 h 41"/>
              <a:gd name="T2" fmla="*/ 30 w 42"/>
              <a:gd name="T3" fmla="*/ 21 h 41"/>
              <a:gd name="T4" fmla="*/ 21 w 42"/>
              <a:gd name="T5" fmla="*/ 30 h 41"/>
              <a:gd name="T6" fmla="*/ 20 w 42"/>
              <a:gd name="T7" fmla="*/ 30 h 41"/>
              <a:gd name="T8" fmla="*/ 20 w 42"/>
              <a:gd name="T9" fmla="*/ 30 h 41"/>
              <a:gd name="T10" fmla="*/ 12 w 42"/>
              <a:gd name="T11" fmla="*/ 20 h 41"/>
              <a:gd name="T12" fmla="*/ 12 w 42"/>
              <a:gd name="T13" fmla="*/ 20 h 41"/>
              <a:gd name="T14" fmla="*/ 12 w 42"/>
              <a:gd name="T15" fmla="*/ 20 h 41"/>
              <a:gd name="T16" fmla="*/ 21 w 42"/>
              <a:gd name="T17" fmla="*/ 11 h 41"/>
              <a:gd name="T18" fmla="*/ 22 w 42"/>
              <a:gd name="T19" fmla="*/ 11 h 41"/>
              <a:gd name="T20" fmla="*/ 22 w 42"/>
              <a:gd name="T21" fmla="*/ 11 h 41"/>
              <a:gd name="T22" fmla="*/ 30 w 42"/>
              <a:gd name="T23" fmla="*/ 20 h 41"/>
              <a:gd name="T24" fmla="*/ 30 w 42"/>
              <a:gd name="T25" fmla="*/ 21 h 41"/>
              <a:gd name="T26" fmla="*/ 36 w 42"/>
              <a:gd name="T27" fmla="*/ 21 h 41"/>
              <a:gd name="T28" fmla="*/ 42 w 42"/>
              <a:gd name="T29" fmla="*/ 22 h 41"/>
              <a:gd name="T30" fmla="*/ 42 w 42"/>
              <a:gd name="T31" fmla="*/ 20 h 41"/>
              <a:gd name="T32" fmla="*/ 23 w 42"/>
              <a:gd name="T33" fmla="*/ 0 h 41"/>
              <a:gd name="T34" fmla="*/ 23 w 42"/>
              <a:gd name="T35" fmla="*/ 0 h 41"/>
              <a:gd name="T36" fmla="*/ 21 w 42"/>
              <a:gd name="T37" fmla="*/ 0 h 41"/>
              <a:gd name="T38" fmla="*/ 0 w 42"/>
              <a:gd name="T39" fmla="*/ 19 h 41"/>
              <a:gd name="T40" fmla="*/ 0 w 42"/>
              <a:gd name="T41" fmla="*/ 19 h 41"/>
              <a:gd name="T42" fmla="*/ 0 w 42"/>
              <a:gd name="T43" fmla="*/ 20 h 41"/>
              <a:gd name="T44" fmla="*/ 19 w 42"/>
              <a:gd name="T45" fmla="*/ 41 h 41"/>
              <a:gd name="T46" fmla="*/ 19 w 42"/>
              <a:gd name="T47" fmla="*/ 41 h 41"/>
              <a:gd name="T48" fmla="*/ 21 w 42"/>
              <a:gd name="T49" fmla="*/ 41 h 41"/>
              <a:gd name="T50" fmla="*/ 42 w 42"/>
              <a:gd name="T51" fmla="*/ 22 h 41"/>
              <a:gd name="T52" fmla="*/ 36 w 42"/>
              <a:gd name="T53" fmla="*/ 2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42" h="41">
                <a:moveTo>
                  <a:pt x="36" y="21"/>
                </a:moveTo>
                <a:cubicBezTo>
                  <a:pt x="30" y="21"/>
                  <a:pt x="30" y="21"/>
                  <a:pt x="30" y="21"/>
                </a:cubicBezTo>
                <a:cubicBezTo>
                  <a:pt x="30" y="26"/>
                  <a:pt x="26" y="30"/>
                  <a:pt x="21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15" y="29"/>
                  <a:pt x="12" y="25"/>
                  <a:pt x="12" y="20"/>
                </a:cubicBezTo>
                <a:cubicBezTo>
                  <a:pt x="12" y="20"/>
                  <a:pt x="12" y="20"/>
                  <a:pt x="12" y="20"/>
                </a:cubicBezTo>
                <a:cubicBezTo>
                  <a:pt x="12" y="20"/>
                  <a:pt x="12" y="20"/>
                  <a:pt x="12" y="20"/>
                </a:cubicBezTo>
                <a:cubicBezTo>
                  <a:pt x="12" y="15"/>
                  <a:pt x="16" y="11"/>
                  <a:pt x="21" y="11"/>
                </a:cubicBezTo>
                <a:cubicBezTo>
                  <a:pt x="22" y="11"/>
                  <a:pt x="22" y="11"/>
                  <a:pt x="22" y="11"/>
                </a:cubicBezTo>
                <a:cubicBezTo>
                  <a:pt x="22" y="11"/>
                  <a:pt x="22" y="11"/>
                  <a:pt x="22" y="11"/>
                </a:cubicBezTo>
                <a:cubicBezTo>
                  <a:pt x="27" y="11"/>
                  <a:pt x="30" y="15"/>
                  <a:pt x="30" y="20"/>
                </a:cubicBezTo>
                <a:cubicBezTo>
                  <a:pt x="30" y="21"/>
                  <a:pt x="30" y="21"/>
                  <a:pt x="30" y="21"/>
                </a:cubicBezTo>
                <a:cubicBezTo>
                  <a:pt x="36" y="21"/>
                  <a:pt x="36" y="21"/>
                  <a:pt x="36" y="21"/>
                </a:cubicBezTo>
                <a:cubicBezTo>
                  <a:pt x="42" y="22"/>
                  <a:pt x="42" y="22"/>
                  <a:pt x="42" y="22"/>
                </a:cubicBezTo>
                <a:cubicBezTo>
                  <a:pt x="42" y="21"/>
                  <a:pt x="42" y="21"/>
                  <a:pt x="42" y="20"/>
                </a:cubicBezTo>
                <a:cubicBezTo>
                  <a:pt x="42" y="9"/>
                  <a:pt x="33" y="0"/>
                  <a:pt x="23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2" y="0"/>
                  <a:pt x="21" y="0"/>
                  <a:pt x="21" y="0"/>
                </a:cubicBezTo>
                <a:cubicBezTo>
                  <a:pt x="10" y="0"/>
                  <a:pt x="1" y="8"/>
                  <a:pt x="0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20"/>
                  <a:pt x="0" y="20"/>
                </a:cubicBezTo>
                <a:cubicBezTo>
                  <a:pt x="0" y="31"/>
                  <a:pt x="9" y="40"/>
                  <a:pt x="19" y="41"/>
                </a:cubicBezTo>
                <a:cubicBezTo>
                  <a:pt x="19" y="41"/>
                  <a:pt x="19" y="41"/>
                  <a:pt x="19" y="41"/>
                </a:cubicBezTo>
                <a:cubicBezTo>
                  <a:pt x="20" y="41"/>
                  <a:pt x="20" y="41"/>
                  <a:pt x="21" y="41"/>
                </a:cubicBezTo>
                <a:cubicBezTo>
                  <a:pt x="32" y="41"/>
                  <a:pt x="41" y="33"/>
                  <a:pt x="42" y="22"/>
                </a:cubicBezTo>
                <a:cubicBezTo>
                  <a:pt x="36" y="21"/>
                  <a:pt x="36" y="21"/>
                  <a:pt x="36" y="21"/>
                </a:cubicBezTo>
              </a:path>
            </a:pathLst>
          </a:custGeom>
          <a:solidFill>
            <a:srgbClr val="7A3C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65" name="ïṡlïďe">
            <a:extLst>
              <a:ext uri="{FF2B5EF4-FFF2-40B4-BE49-F238E27FC236}">
                <a16:creationId xmlns:a16="http://schemas.microsoft.com/office/drawing/2014/main" id="{8C3FC2D0-6E90-4791-BD4A-70CFDBEC92D2}"/>
              </a:ext>
            </a:extLst>
          </p:cNvPr>
          <p:cNvSpPr/>
          <p:nvPr/>
        </p:nvSpPr>
        <p:spPr bwMode="auto">
          <a:xfrm>
            <a:off x="1766319" y="3218763"/>
            <a:ext cx="672320" cy="625658"/>
          </a:xfrm>
          <a:custGeom>
            <a:avLst/>
            <a:gdLst>
              <a:gd name="T0" fmla="*/ 0 w 717"/>
              <a:gd name="T1" fmla="*/ 0 h 669"/>
              <a:gd name="T2" fmla="*/ 86 w 717"/>
              <a:gd name="T3" fmla="*/ 604 h 669"/>
              <a:gd name="T4" fmla="*/ 160 w 717"/>
              <a:gd name="T5" fmla="*/ 669 h 669"/>
              <a:gd name="T6" fmla="*/ 171 w 717"/>
              <a:gd name="T7" fmla="*/ 669 h 669"/>
              <a:gd name="T8" fmla="*/ 714 w 717"/>
              <a:gd name="T9" fmla="*/ 592 h 669"/>
              <a:gd name="T10" fmla="*/ 717 w 717"/>
              <a:gd name="T11" fmla="*/ 577 h 669"/>
              <a:gd name="T12" fmla="*/ 618 w 717"/>
              <a:gd name="T13" fmla="*/ 605 h 669"/>
              <a:gd name="T14" fmla="*/ 611 w 717"/>
              <a:gd name="T15" fmla="*/ 582 h 669"/>
              <a:gd name="T16" fmla="*/ 708 w 717"/>
              <a:gd name="T17" fmla="*/ 556 h 669"/>
              <a:gd name="T18" fmla="*/ 398 w 717"/>
              <a:gd name="T19" fmla="*/ 594 h 669"/>
              <a:gd name="T20" fmla="*/ 399 w 717"/>
              <a:gd name="T21" fmla="*/ 591 h 669"/>
              <a:gd name="T22" fmla="*/ 337 w 717"/>
              <a:gd name="T23" fmla="*/ 599 h 669"/>
              <a:gd name="T24" fmla="*/ 335 w 717"/>
              <a:gd name="T25" fmla="*/ 600 h 669"/>
              <a:gd name="T26" fmla="*/ 335 w 717"/>
              <a:gd name="T27" fmla="*/ 600 h 669"/>
              <a:gd name="T28" fmla="*/ 335 w 717"/>
              <a:gd name="T29" fmla="*/ 600 h 669"/>
              <a:gd name="T30" fmla="*/ 315 w 717"/>
              <a:gd name="T31" fmla="*/ 605 h 669"/>
              <a:gd name="T32" fmla="*/ 314 w 717"/>
              <a:gd name="T33" fmla="*/ 602 h 669"/>
              <a:gd name="T34" fmla="*/ 281 w 717"/>
              <a:gd name="T35" fmla="*/ 607 h 669"/>
              <a:gd name="T36" fmla="*/ 283 w 717"/>
              <a:gd name="T37" fmla="*/ 614 h 669"/>
              <a:gd name="T38" fmla="*/ 263 w 717"/>
              <a:gd name="T39" fmla="*/ 620 h 669"/>
              <a:gd name="T40" fmla="*/ 260 w 717"/>
              <a:gd name="T41" fmla="*/ 610 h 669"/>
              <a:gd name="T42" fmla="*/ 263 w 717"/>
              <a:gd name="T43" fmla="*/ 620 h 669"/>
              <a:gd name="T44" fmla="*/ 243 w 717"/>
              <a:gd name="T45" fmla="*/ 625 h 669"/>
              <a:gd name="T46" fmla="*/ 239 w 717"/>
              <a:gd name="T47" fmla="*/ 612 h 669"/>
              <a:gd name="T48" fmla="*/ 205 w 717"/>
              <a:gd name="T49" fmla="*/ 617 h 669"/>
              <a:gd name="T50" fmla="*/ 193 w 717"/>
              <a:gd name="T51" fmla="*/ 618 h 669"/>
              <a:gd name="T52" fmla="*/ 136 w 717"/>
              <a:gd name="T53" fmla="*/ 596 h 669"/>
              <a:gd name="T54" fmla="*/ 106 w 717"/>
              <a:gd name="T55" fmla="*/ 541 h 669"/>
              <a:gd name="T56" fmla="*/ 35 w 717"/>
              <a:gd name="T57" fmla="*/ 3 h 669"/>
              <a:gd name="T58" fmla="*/ 0 w 717"/>
              <a:gd name="T59" fmla="*/ 0 h 6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717" h="669">
                <a:moveTo>
                  <a:pt x="0" y="0"/>
                </a:moveTo>
                <a:cubicBezTo>
                  <a:pt x="86" y="604"/>
                  <a:pt x="86" y="604"/>
                  <a:pt x="86" y="604"/>
                </a:cubicBezTo>
                <a:cubicBezTo>
                  <a:pt x="91" y="642"/>
                  <a:pt x="123" y="669"/>
                  <a:pt x="160" y="669"/>
                </a:cubicBezTo>
                <a:cubicBezTo>
                  <a:pt x="164" y="669"/>
                  <a:pt x="167" y="669"/>
                  <a:pt x="171" y="669"/>
                </a:cubicBezTo>
                <a:cubicBezTo>
                  <a:pt x="714" y="592"/>
                  <a:pt x="714" y="592"/>
                  <a:pt x="714" y="592"/>
                </a:cubicBezTo>
                <a:cubicBezTo>
                  <a:pt x="717" y="577"/>
                  <a:pt x="717" y="577"/>
                  <a:pt x="717" y="577"/>
                </a:cubicBezTo>
                <a:cubicBezTo>
                  <a:pt x="618" y="605"/>
                  <a:pt x="618" y="605"/>
                  <a:pt x="618" y="605"/>
                </a:cubicBezTo>
                <a:cubicBezTo>
                  <a:pt x="611" y="582"/>
                  <a:pt x="611" y="582"/>
                  <a:pt x="611" y="582"/>
                </a:cubicBezTo>
                <a:cubicBezTo>
                  <a:pt x="708" y="556"/>
                  <a:pt x="708" y="556"/>
                  <a:pt x="708" y="556"/>
                </a:cubicBezTo>
                <a:cubicBezTo>
                  <a:pt x="398" y="594"/>
                  <a:pt x="398" y="594"/>
                  <a:pt x="398" y="594"/>
                </a:cubicBezTo>
                <a:cubicBezTo>
                  <a:pt x="399" y="591"/>
                  <a:pt x="399" y="591"/>
                  <a:pt x="399" y="591"/>
                </a:cubicBezTo>
                <a:cubicBezTo>
                  <a:pt x="337" y="599"/>
                  <a:pt x="337" y="599"/>
                  <a:pt x="337" y="599"/>
                </a:cubicBezTo>
                <a:cubicBezTo>
                  <a:pt x="335" y="600"/>
                  <a:pt x="335" y="600"/>
                  <a:pt x="335" y="600"/>
                </a:cubicBezTo>
                <a:cubicBezTo>
                  <a:pt x="335" y="600"/>
                  <a:pt x="335" y="600"/>
                  <a:pt x="335" y="600"/>
                </a:cubicBezTo>
                <a:cubicBezTo>
                  <a:pt x="335" y="600"/>
                  <a:pt x="335" y="600"/>
                  <a:pt x="335" y="600"/>
                </a:cubicBezTo>
                <a:cubicBezTo>
                  <a:pt x="315" y="605"/>
                  <a:pt x="315" y="605"/>
                  <a:pt x="315" y="605"/>
                </a:cubicBezTo>
                <a:cubicBezTo>
                  <a:pt x="314" y="602"/>
                  <a:pt x="314" y="602"/>
                  <a:pt x="314" y="602"/>
                </a:cubicBezTo>
                <a:cubicBezTo>
                  <a:pt x="281" y="607"/>
                  <a:pt x="281" y="607"/>
                  <a:pt x="281" y="607"/>
                </a:cubicBezTo>
                <a:cubicBezTo>
                  <a:pt x="283" y="614"/>
                  <a:pt x="283" y="614"/>
                  <a:pt x="283" y="614"/>
                </a:cubicBezTo>
                <a:cubicBezTo>
                  <a:pt x="263" y="620"/>
                  <a:pt x="263" y="620"/>
                  <a:pt x="263" y="620"/>
                </a:cubicBezTo>
                <a:cubicBezTo>
                  <a:pt x="260" y="610"/>
                  <a:pt x="260" y="610"/>
                  <a:pt x="260" y="610"/>
                </a:cubicBezTo>
                <a:cubicBezTo>
                  <a:pt x="263" y="620"/>
                  <a:pt x="263" y="620"/>
                  <a:pt x="263" y="620"/>
                </a:cubicBezTo>
                <a:cubicBezTo>
                  <a:pt x="243" y="625"/>
                  <a:pt x="243" y="625"/>
                  <a:pt x="243" y="625"/>
                </a:cubicBezTo>
                <a:cubicBezTo>
                  <a:pt x="239" y="612"/>
                  <a:pt x="239" y="612"/>
                  <a:pt x="239" y="612"/>
                </a:cubicBezTo>
                <a:cubicBezTo>
                  <a:pt x="205" y="617"/>
                  <a:pt x="205" y="617"/>
                  <a:pt x="205" y="617"/>
                </a:cubicBezTo>
                <a:cubicBezTo>
                  <a:pt x="201" y="617"/>
                  <a:pt x="197" y="618"/>
                  <a:pt x="193" y="618"/>
                </a:cubicBezTo>
                <a:cubicBezTo>
                  <a:pt x="171" y="618"/>
                  <a:pt x="151" y="610"/>
                  <a:pt x="136" y="596"/>
                </a:cubicBezTo>
                <a:cubicBezTo>
                  <a:pt x="120" y="583"/>
                  <a:pt x="109" y="563"/>
                  <a:pt x="106" y="541"/>
                </a:cubicBezTo>
                <a:cubicBezTo>
                  <a:pt x="35" y="3"/>
                  <a:pt x="35" y="3"/>
                  <a:pt x="35" y="3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9CABC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66" name="ïšḷïḓê">
            <a:extLst>
              <a:ext uri="{FF2B5EF4-FFF2-40B4-BE49-F238E27FC236}">
                <a16:creationId xmlns:a16="http://schemas.microsoft.com/office/drawing/2014/main" id="{CCF874E3-C86C-45B7-B4E5-619375CBED07}"/>
              </a:ext>
            </a:extLst>
          </p:cNvPr>
          <p:cNvSpPr/>
          <p:nvPr/>
        </p:nvSpPr>
        <p:spPr bwMode="auto">
          <a:xfrm>
            <a:off x="2339401" y="3737297"/>
            <a:ext cx="103181" cy="47319"/>
          </a:xfrm>
          <a:custGeom>
            <a:avLst/>
            <a:gdLst>
              <a:gd name="T0" fmla="*/ 157 w 157"/>
              <a:gd name="T1" fmla="*/ 0 h 72"/>
              <a:gd name="T2" fmla="*/ 138 w 157"/>
              <a:gd name="T3" fmla="*/ 2 h 72"/>
              <a:gd name="T4" fmla="*/ 0 w 157"/>
              <a:gd name="T5" fmla="*/ 40 h 72"/>
              <a:gd name="T6" fmla="*/ 10 w 157"/>
              <a:gd name="T7" fmla="*/ 72 h 72"/>
              <a:gd name="T8" fmla="*/ 151 w 157"/>
              <a:gd name="T9" fmla="*/ 32 h 72"/>
              <a:gd name="T10" fmla="*/ 157 w 157"/>
              <a:gd name="T11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7" h="72">
                <a:moveTo>
                  <a:pt x="157" y="0"/>
                </a:moveTo>
                <a:lnTo>
                  <a:pt x="138" y="2"/>
                </a:lnTo>
                <a:lnTo>
                  <a:pt x="0" y="40"/>
                </a:lnTo>
                <a:lnTo>
                  <a:pt x="10" y="72"/>
                </a:lnTo>
                <a:lnTo>
                  <a:pt x="151" y="32"/>
                </a:lnTo>
                <a:lnTo>
                  <a:pt x="157" y="0"/>
                </a:lnTo>
                <a:close/>
              </a:path>
            </a:pathLst>
          </a:custGeom>
          <a:solidFill>
            <a:srgbClr val="393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67" name="íšļïďé">
            <a:extLst>
              <a:ext uri="{FF2B5EF4-FFF2-40B4-BE49-F238E27FC236}">
                <a16:creationId xmlns:a16="http://schemas.microsoft.com/office/drawing/2014/main" id="{2118EA94-6C05-4C21-8FF9-8AB64C09243B}"/>
              </a:ext>
            </a:extLst>
          </p:cNvPr>
          <p:cNvSpPr/>
          <p:nvPr/>
        </p:nvSpPr>
        <p:spPr bwMode="auto">
          <a:xfrm>
            <a:off x="2339401" y="3737297"/>
            <a:ext cx="103181" cy="47319"/>
          </a:xfrm>
          <a:custGeom>
            <a:avLst/>
            <a:gdLst>
              <a:gd name="T0" fmla="*/ 157 w 157"/>
              <a:gd name="T1" fmla="*/ 0 h 72"/>
              <a:gd name="T2" fmla="*/ 138 w 157"/>
              <a:gd name="T3" fmla="*/ 2 h 72"/>
              <a:gd name="T4" fmla="*/ 0 w 157"/>
              <a:gd name="T5" fmla="*/ 40 h 72"/>
              <a:gd name="T6" fmla="*/ 10 w 157"/>
              <a:gd name="T7" fmla="*/ 72 h 72"/>
              <a:gd name="T8" fmla="*/ 151 w 157"/>
              <a:gd name="T9" fmla="*/ 32 h 72"/>
              <a:gd name="T10" fmla="*/ 157 w 157"/>
              <a:gd name="T11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7" h="72">
                <a:moveTo>
                  <a:pt x="157" y="0"/>
                </a:moveTo>
                <a:lnTo>
                  <a:pt x="138" y="2"/>
                </a:lnTo>
                <a:lnTo>
                  <a:pt x="0" y="40"/>
                </a:lnTo>
                <a:lnTo>
                  <a:pt x="10" y="72"/>
                </a:lnTo>
                <a:lnTo>
                  <a:pt x="151" y="32"/>
                </a:lnTo>
                <a:lnTo>
                  <a:pt x="15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68" name="íṧḻíḋè">
            <a:extLst>
              <a:ext uri="{FF2B5EF4-FFF2-40B4-BE49-F238E27FC236}">
                <a16:creationId xmlns:a16="http://schemas.microsoft.com/office/drawing/2014/main" id="{CF7700B8-481E-4E4E-9853-A57414B16CE7}"/>
              </a:ext>
            </a:extLst>
          </p:cNvPr>
          <p:cNvSpPr/>
          <p:nvPr/>
        </p:nvSpPr>
        <p:spPr bwMode="auto">
          <a:xfrm>
            <a:off x="1990425" y="3789215"/>
            <a:ext cx="23002" cy="14459"/>
          </a:xfrm>
          <a:custGeom>
            <a:avLst/>
            <a:gdLst>
              <a:gd name="T0" fmla="*/ 30 w 35"/>
              <a:gd name="T1" fmla="*/ 0 h 22"/>
              <a:gd name="T2" fmla="*/ 0 w 35"/>
              <a:gd name="T3" fmla="*/ 3 h 22"/>
              <a:gd name="T4" fmla="*/ 6 w 35"/>
              <a:gd name="T5" fmla="*/ 22 h 22"/>
              <a:gd name="T6" fmla="*/ 35 w 35"/>
              <a:gd name="T7" fmla="*/ 15 h 22"/>
              <a:gd name="T8" fmla="*/ 30 w 35"/>
              <a:gd name="T9" fmla="*/ 0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22">
                <a:moveTo>
                  <a:pt x="30" y="0"/>
                </a:moveTo>
                <a:lnTo>
                  <a:pt x="0" y="3"/>
                </a:lnTo>
                <a:lnTo>
                  <a:pt x="6" y="22"/>
                </a:lnTo>
                <a:lnTo>
                  <a:pt x="35" y="15"/>
                </a:lnTo>
                <a:lnTo>
                  <a:pt x="30" y="0"/>
                </a:lnTo>
                <a:close/>
              </a:path>
            </a:pathLst>
          </a:custGeom>
          <a:solidFill>
            <a:srgbClr val="3582B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69" name="îṩļiḍè">
            <a:extLst>
              <a:ext uri="{FF2B5EF4-FFF2-40B4-BE49-F238E27FC236}">
                <a16:creationId xmlns:a16="http://schemas.microsoft.com/office/drawing/2014/main" id="{47530523-ACA8-4903-9D1E-657F8214AAA6}"/>
              </a:ext>
            </a:extLst>
          </p:cNvPr>
          <p:cNvSpPr/>
          <p:nvPr/>
        </p:nvSpPr>
        <p:spPr bwMode="auto">
          <a:xfrm>
            <a:off x="1990425" y="3789215"/>
            <a:ext cx="23002" cy="14459"/>
          </a:xfrm>
          <a:custGeom>
            <a:avLst/>
            <a:gdLst>
              <a:gd name="T0" fmla="*/ 30 w 35"/>
              <a:gd name="T1" fmla="*/ 0 h 22"/>
              <a:gd name="T2" fmla="*/ 0 w 35"/>
              <a:gd name="T3" fmla="*/ 3 h 22"/>
              <a:gd name="T4" fmla="*/ 6 w 35"/>
              <a:gd name="T5" fmla="*/ 22 h 22"/>
              <a:gd name="T6" fmla="*/ 35 w 35"/>
              <a:gd name="T7" fmla="*/ 15 h 22"/>
              <a:gd name="T8" fmla="*/ 30 w 35"/>
              <a:gd name="T9" fmla="*/ 0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22">
                <a:moveTo>
                  <a:pt x="30" y="0"/>
                </a:moveTo>
                <a:lnTo>
                  <a:pt x="0" y="3"/>
                </a:lnTo>
                <a:lnTo>
                  <a:pt x="6" y="22"/>
                </a:lnTo>
                <a:lnTo>
                  <a:pt x="35" y="15"/>
                </a:lnTo>
                <a:lnTo>
                  <a:pt x="3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70" name="ïSlíḋê">
            <a:extLst>
              <a:ext uri="{FF2B5EF4-FFF2-40B4-BE49-F238E27FC236}">
                <a16:creationId xmlns:a16="http://schemas.microsoft.com/office/drawing/2014/main" id="{4BF797D4-F1FF-40B7-A24B-694925F33C54}"/>
              </a:ext>
            </a:extLst>
          </p:cNvPr>
          <p:cNvSpPr/>
          <p:nvPr/>
        </p:nvSpPr>
        <p:spPr bwMode="auto">
          <a:xfrm>
            <a:off x="2010141" y="3786587"/>
            <a:ext cx="21688" cy="12487"/>
          </a:xfrm>
          <a:custGeom>
            <a:avLst/>
            <a:gdLst>
              <a:gd name="T0" fmla="*/ 30 w 33"/>
              <a:gd name="T1" fmla="*/ 0 h 19"/>
              <a:gd name="T2" fmla="*/ 0 w 33"/>
              <a:gd name="T3" fmla="*/ 4 h 19"/>
              <a:gd name="T4" fmla="*/ 5 w 33"/>
              <a:gd name="T5" fmla="*/ 19 h 19"/>
              <a:gd name="T6" fmla="*/ 33 w 33"/>
              <a:gd name="T7" fmla="*/ 10 h 19"/>
              <a:gd name="T8" fmla="*/ 30 w 33"/>
              <a:gd name="T9" fmla="*/ 0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19">
                <a:moveTo>
                  <a:pt x="30" y="0"/>
                </a:moveTo>
                <a:lnTo>
                  <a:pt x="0" y="4"/>
                </a:lnTo>
                <a:lnTo>
                  <a:pt x="5" y="19"/>
                </a:lnTo>
                <a:lnTo>
                  <a:pt x="33" y="10"/>
                </a:lnTo>
                <a:lnTo>
                  <a:pt x="30" y="0"/>
                </a:lnTo>
                <a:close/>
              </a:path>
            </a:pathLst>
          </a:custGeom>
          <a:solidFill>
            <a:srgbClr val="9B36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71" name="ï$lîḋe">
            <a:extLst>
              <a:ext uri="{FF2B5EF4-FFF2-40B4-BE49-F238E27FC236}">
                <a16:creationId xmlns:a16="http://schemas.microsoft.com/office/drawing/2014/main" id="{09DEBB0B-FB3C-4A8B-BE0C-07CFBC341222}"/>
              </a:ext>
            </a:extLst>
          </p:cNvPr>
          <p:cNvSpPr/>
          <p:nvPr/>
        </p:nvSpPr>
        <p:spPr bwMode="auto">
          <a:xfrm>
            <a:off x="2010141" y="3786587"/>
            <a:ext cx="21688" cy="12487"/>
          </a:xfrm>
          <a:custGeom>
            <a:avLst/>
            <a:gdLst>
              <a:gd name="T0" fmla="*/ 30 w 33"/>
              <a:gd name="T1" fmla="*/ 0 h 19"/>
              <a:gd name="T2" fmla="*/ 0 w 33"/>
              <a:gd name="T3" fmla="*/ 4 h 19"/>
              <a:gd name="T4" fmla="*/ 5 w 33"/>
              <a:gd name="T5" fmla="*/ 19 h 19"/>
              <a:gd name="T6" fmla="*/ 33 w 33"/>
              <a:gd name="T7" fmla="*/ 10 h 19"/>
              <a:gd name="T8" fmla="*/ 30 w 33"/>
              <a:gd name="T9" fmla="*/ 0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19">
                <a:moveTo>
                  <a:pt x="30" y="0"/>
                </a:moveTo>
                <a:lnTo>
                  <a:pt x="0" y="4"/>
                </a:lnTo>
                <a:lnTo>
                  <a:pt x="5" y="19"/>
                </a:lnTo>
                <a:lnTo>
                  <a:pt x="33" y="10"/>
                </a:lnTo>
                <a:lnTo>
                  <a:pt x="3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72" name="íṧ1íďè">
            <a:extLst>
              <a:ext uri="{FF2B5EF4-FFF2-40B4-BE49-F238E27FC236}">
                <a16:creationId xmlns:a16="http://schemas.microsoft.com/office/drawing/2014/main" id="{A5682C97-9089-46AC-A6A3-76A80B25EF5B}"/>
              </a:ext>
            </a:extLst>
          </p:cNvPr>
          <p:cNvSpPr/>
          <p:nvPr/>
        </p:nvSpPr>
        <p:spPr bwMode="auto">
          <a:xfrm>
            <a:off x="2060746" y="3780015"/>
            <a:ext cx="19716" cy="4601"/>
          </a:xfrm>
          <a:custGeom>
            <a:avLst/>
            <a:gdLst>
              <a:gd name="T0" fmla="*/ 30 w 30"/>
              <a:gd name="T1" fmla="*/ 0 h 7"/>
              <a:gd name="T2" fmla="*/ 0 w 30"/>
              <a:gd name="T3" fmla="*/ 3 h 7"/>
              <a:gd name="T4" fmla="*/ 2 w 30"/>
              <a:gd name="T5" fmla="*/ 7 h 7"/>
              <a:gd name="T6" fmla="*/ 30 w 30"/>
              <a:gd name="T7" fmla="*/ 0 h 7"/>
              <a:gd name="T8" fmla="*/ 30 w 30"/>
              <a:gd name="T9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" h="7">
                <a:moveTo>
                  <a:pt x="30" y="0"/>
                </a:moveTo>
                <a:lnTo>
                  <a:pt x="0" y="3"/>
                </a:lnTo>
                <a:lnTo>
                  <a:pt x="2" y="7"/>
                </a:lnTo>
                <a:lnTo>
                  <a:pt x="30" y="0"/>
                </a:lnTo>
                <a:lnTo>
                  <a:pt x="30" y="0"/>
                </a:lnTo>
                <a:close/>
              </a:path>
            </a:pathLst>
          </a:custGeom>
          <a:solidFill>
            <a:srgbClr val="3582B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73" name="íṩļïḍé">
            <a:extLst>
              <a:ext uri="{FF2B5EF4-FFF2-40B4-BE49-F238E27FC236}">
                <a16:creationId xmlns:a16="http://schemas.microsoft.com/office/drawing/2014/main" id="{8A973062-30CF-449F-800A-A12D779BE9BF}"/>
              </a:ext>
            </a:extLst>
          </p:cNvPr>
          <p:cNvSpPr/>
          <p:nvPr/>
        </p:nvSpPr>
        <p:spPr bwMode="auto">
          <a:xfrm>
            <a:off x="2060746" y="3780015"/>
            <a:ext cx="19716" cy="4601"/>
          </a:xfrm>
          <a:custGeom>
            <a:avLst/>
            <a:gdLst>
              <a:gd name="T0" fmla="*/ 30 w 30"/>
              <a:gd name="T1" fmla="*/ 0 h 7"/>
              <a:gd name="T2" fmla="*/ 0 w 30"/>
              <a:gd name="T3" fmla="*/ 3 h 7"/>
              <a:gd name="T4" fmla="*/ 2 w 30"/>
              <a:gd name="T5" fmla="*/ 7 h 7"/>
              <a:gd name="T6" fmla="*/ 30 w 30"/>
              <a:gd name="T7" fmla="*/ 0 h 7"/>
              <a:gd name="T8" fmla="*/ 30 w 30"/>
              <a:gd name="T9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" h="7">
                <a:moveTo>
                  <a:pt x="30" y="0"/>
                </a:moveTo>
                <a:lnTo>
                  <a:pt x="0" y="3"/>
                </a:lnTo>
                <a:lnTo>
                  <a:pt x="2" y="7"/>
                </a:lnTo>
                <a:lnTo>
                  <a:pt x="30" y="0"/>
                </a:lnTo>
                <a:lnTo>
                  <a:pt x="3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74" name="íṣ1ïḋè">
            <a:extLst>
              <a:ext uri="{FF2B5EF4-FFF2-40B4-BE49-F238E27FC236}">
                <a16:creationId xmlns:a16="http://schemas.microsoft.com/office/drawing/2014/main" id="{5E28E0B9-5018-458C-97F6-04C30C7E1B79}"/>
              </a:ext>
            </a:extLst>
          </p:cNvPr>
          <p:cNvSpPr/>
          <p:nvPr/>
        </p:nvSpPr>
        <p:spPr bwMode="auto">
          <a:xfrm>
            <a:off x="2080462" y="3779358"/>
            <a:ext cx="1972" cy="658"/>
          </a:xfrm>
          <a:custGeom>
            <a:avLst/>
            <a:gdLst>
              <a:gd name="T0" fmla="*/ 3 w 3"/>
              <a:gd name="T1" fmla="*/ 0 h 1"/>
              <a:gd name="T2" fmla="*/ 0 w 3"/>
              <a:gd name="T3" fmla="*/ 1 h 1"/>
              <a:gd name="T4" fmla="*/ 0 w 3"/>
              <a:gd name="T5" fmla="*/ 1 h 1"/>
              <a:gd name="T6" fmla="*/ 3 w 3"/>
              <a:gd name="T7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" h="1">
                <a:moveTo>
                  <a:pt x="3" y="0"/>
                </a:moveTo>
                <a:lnTo>
                  <a:pt x="0" y="1"/>
                </a:lnTo>
                <a:lnTo>
                  <a:pt x="0" y="1"/>
                </a:lnTo>
                <a:lnTo>
                  <a:pt x="3" y="0"/>
                </a:lnTo>
                <a:close/>
              </a:path>
            </a:pathLst>
          </a:custGeom>
          <a:solidFill>
            <a:srgbClr val="9B36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75" name="îṧľíďé">
            <a:extLst>
              <a:ext uri="{FF2B5EF4-FFF2-40B4-BE49-F238E27FC236}">
                <a16:creationId xmlns:a16="http://schemas.microsoft.com/office/drawing/2014/main" id="{D92A985C-3E14-4B4D-AE28-761C429F375F}"/>
              </a:ext>
            </a:extLst>
          </p:cNvPr>
          <p:cNvSpPr/>
          <p:nvPr/>
        </p:nvSpPr>
        <p:spPr bwMode="auto">
          <a:xfrm>
            <a:off x="2080462" y="3779358"/>
            <a:ext cx="1972" cy="658"/>
          </a:xfrm>
          <a:custGeom>
            <a:avLst/>
            <a:gdLst>
              <a:gd name="T0" fmla="*/ 3 w 3"/>
              <a:gd name="T1" fmla="*/ 0 h 1"/>
              <a:gd name="T2" fmla="*/ 0 w 3"/>
              <a:gd name="T3" fmla="*/ 1 h 1"/>
              <a:gd name="T4" fmla="*/ 0 w 3"/>
              <a:gd name="T5" fmla="*/ 1 h 1"/>
              <a:gd name="T6" fmla="*/ 3 w 3"/>
              <a:gd name="T7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" h="1">
                <a:moveTo>
                  <a:pt x="3" y="0"/>
                </a:moveTo>
                <a:lnTo>
                  <a:pt x="0" y="1"/>
                </a:lnTo>
                <a:lnTo>
                  <a:pt x="0" y="1"/>
                </a:lnTo>
                <a:lnTo>
                  <a:pt x="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76" name="îšļîdé">
            <a:extLst>
              <a:ext uri="{FF2B5EF4-FFF2-40B4-BE49-F238E27FC236}">
                <a16:creationId xmlns:a16="http://schemas.microsoft.com/office/drawing/2014/main" id="{B9E63BC2-CEFC-4FDC-8060-9FCB617595D2}"/>
              </a:ext>
            </a:extLst>
          </p:cNvPr>
          <p:cNvSpPr/>
          <p:nvPr/>
        </p:nvSpPr>
        <p:spPr bwMode="auto">
          <a:xfrm>
            <a:off x="2436009" y="3729410"/>
            <a:ext cx="67692" cy="43376"/>
          </a:xfrm>
          <a:custGeom>
            <a:avLst/>
            <a:gdLst>
              <a:gd name="T0" fmla="*/ 103 w 103"/>
              <a:gd name="T1" fmla="*/ 0 h 66"/>
              <a:gd name="T2" fmla="*/ 37 w 103"/>
              <a:gd name="T3" fmla="*/ 9 h 66"/>
              <a:gd name="T4" fmla="*/ 44 w 103"/>
              <a:gd name="T5" fmla="*/ 34 h 66"/>
              <a:gd name="T6" fmla="*/ 4 w 103"/>
              <a:gd name="T7" fmla="*/ 44 h 66"/>
              <a:gd name="T8" fmla="*/ 0 w 103"/>
              <a:gd name="T9" fmla="*/ 66 h 66"/>
              <a:gd name="T10" fmla="*/ 94 w 103"/>
              <a:gd name="T11" fmla="*/ 52 h 66"/>
              <a:gd name="T12" fmla="*/ 103 w 103"/>
              <a:gd name="T13" fmla="*/ 0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3" h="66">
                <a:moveTo>
                  <a:pt x="103" y="0"/>
                </a:moveTo>
                <a:lnTo>
                  <a:pt x="37" y="9"/>
                </a:lnTo>
                <a:lnTo>
                  <a:pt x="44" y="34"/>
                </a:lnTo>
                <a:lnTo>
                  <a:pt x="4" y="44"/>
                </a:lnTo>
                <a:lnTo>
                  <a:pt x="0" y="66"/>
                </a:lnTo>
                <a:lnTo>
                  <a:pt x="94" y="52"/>
                </a:lnTo>
                <a:lnTo>
                  <a:pt x="103" y="0"/>
                </a:lnTo>
                <a:close/>
              </a:path>
            </a:pathLst>
          </a:custGeom>
          <a:solidFill>
            <a:srgbClr val="6377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77" name="íŝļîďé">
            <a:extLst>
              <a:ext uri="{FF2B5EF4-FFF2-40B4-BE49-F238E27FC236}">
                <a16:creationId xmlns:a16="http://schemas.microsoft.com/office/drawing/2014/main" id="{372964DF-7FC9-49C4-AA38-D6C50174DDB4}"/>
              </a:ext>
            </a:extLst>
          </p:cNvPr>
          <p:cNvSpPr/>
          <p:nvPr/>
        </p:nvSpPr>
        <p:spPr bwMode="auto">
          <a:xfrm>
            <a:off x="2436009" y="3729410"/>
            <a:ext cx="67692" cy="43376"/>
          </a:xfrm>
          <a:custGeom>
            <a:avLst/>
            <a:gdLst>
              <a:gd name="T0" fmla="*/ 103 w 103"/>
              <a:gd name="T1" fmla="*/ 0 h 66"/>
              <a:gd name="T2" fmla="*/ 37 w 103"/>
              <a:gd name="T3" fmla="*/ 9 h 66"/>
              <a:gd name="T4" fmla="*/ 44 w 103"/>
              <a:gd name="T5" fmla="*/ 34 h 66"/>
              <a:gd name="T6" fmla="*/ 4 w 103"/>
              <a:gd name="T7" fmla="*/ 44 h 66"/>
              <a:gd name="T8" fmla="*/ 0 w 103"/>
              <a:gd name="T9" fmla="*/ 66 h 66"/>
              <a:gd name="T10" fmla="*/ 94 w 103"/>
              <a:gd name="T11" fmla="*/ 52 h 66"/>
              <a:gd name="T12" fmla="*/ 103 w 103"/>
              <a:gd name="T13" fmla="*/ 0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3" h="66">
                <a:moveTo>
                  <a:pt x="103" y="0"/>
                </a:moveTo>
                <a:lnTo>
                  <a:pt x="37" y="9"/>
                </a:lnTo>
                <a:lnTo>
                  <a:pt x="44" y="34"/>
                </a:lnTo>
                <a:lnTo>
                  <a:pt x="4" y="44"/>
                </a:lnTo>
                <a:lnTo>
                  <a:pt x="0" y="66"/>
                </a:lnTo>
                <a:lnTo>
                  <a:pt x="94" y="52"/>
                </a:lnTo>
                <a:lnTo>
                  <a:pt x="10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78" name="í$ľíďê">
            <a:extLst>
              <a:ext uri="{FF2B5EF4-FFF2-40B4-BE49-F238E27FC236}">
                <a16:creationId xmlns:a16="http://schemas.microsoft.com/office/drawing/2014/main" id="{5497BCDC-D2C3-4948-90CE-E7AB1F9FB576}"/>
              </a:ext>
            </a:extLst>
          </p:cNvPr>
          <p:cNvSpPr/>
          <p:nvPr/>
        </p:nvSpPr>
        <p:spPr bwMode="auto">
          <a:xfrm>
            <a:off x="2438638" y="3735325"/>
            <a:ext cx="26288" cy="23002"/>
          </a:xfrm>
          <a:custGeom>
            <a:avLst/>
            <a:gdLst>
              <a:gd name="T0" fmla="*/ 33 w 40"/>
              <a:gd name="T1" fmla="*/ 0 h 35"/>
              <a:gd name="T2" fmla="*/ 6 w 40"/>
              <a:gd name="T3" fmla="*/ 3 h 35"/>
              <a:gd name="T4" fmla="*/ 0 w 40"/>
              <a:gd name="T5" fmla="*/ 35 h 35"/>
              <a:gd name="T6" fmla="*/ 40 w 40"/>
              <a:gd name="T7" fmla="*/ 25 h 35"/>
              <a:gd name="T8" fmla="*/ 33 w 40"/>
              <a:gd name="T9" fmla="*/ 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" h="35">
                <a:moveTo>
                  <a:pt x="33" y="0"/>
                </a:moveTo>
                <a:lnTo>
                  <a:pt x="6" y="3"/>
                </a:lnTo>
                <a:lnTo>
                  <a:pt x="0" y="35"/>
                </a:lnTo>
                <a:lnTo>
                  <a:pt x="40" y="25"/>
                </a:lnTo>
                <a:lnTo>
                  <a:pt x="33" y="0"/>
                </a:lnTo>
                <a:close/>
              </a:path>
            </a:pathLst>
          </a:custGeom>
          <a:solidFill>
            <a:srgbClr val="242C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79" name="ïSļîḋé">
            <a:extLst>
              <a:ext uri="{FF2B5EF4-FFF2-40B4-BE49-F238E27FC236}">
                <a16:creationId xmlns:a16="http://schemas.microsoft.com/office/drawing/2014/main" id="{A982CBFB-0281-4CA3-A6DB-923BB6E94FBB}"/>
              </a:ext>
            </a:extLst>
          </p:cNvPr>
          <p:cNvSpPr/>
          <p:nvPr/>
        </p:nvSpPr>
        <p:spPr bwMode="auto">
          <a:xfrm>
            <a:off x="2438638" y="3735325"/>
            <a:ext cx="26288" cy="23002"/>
          </a:xfrm>
          <a:custGeom>
            <a:avLst/>
            <a:gdLst>
              <a:gd name="T0" fmla="*/ 33 w 40"/>
              <a:gd name="T1" fmla="*/ 0 h 35"/>
              <a:gd name="T2" fmla="*/ 6 w 40"/>
              <a:gd name="T3" fmla="*/ 3 h 35"/>
              <a:gd name="T4" fmla="*/ 0 w 40"/>
              <a:gd name="T5" fmla="*/ 35 h 35"/>
              <a:gd name="T6" fmla="*/ 40 w 40"/>
              <a:gd name="T7" fmla="*/ 25 h 35"/>
              <a:gd name="T8" fmla="*/ 33 w 40"/>
              <a:gd name="T9" fmla="*/ 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" h="35">
                <a:moveTo>
                  <a:pt x="33" y="0"/>
                </a:moveTo>
                <a:lnTo>
                  <a:pt x="6" y="3"/>
                </a:lnTo>
                <a:lnTo>
                  <a:pt x="0" y="35"/>
                </a:lnTo>
                <a:lnTo>
                  <a:pt x="40" y="25"/>
                </a:lnTo>
                <a:lnTo>
                  <a:pt x="3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80" name="îşḻïdè">
            <a:extLst>
              <a:ext uri="{FF2B5EF4-FFF2-40B4-BE49-F238E27FC236}">
                <a16:creationId xmlns:a16="http://schemas.microsoft.com/office/drawing/2014/main" id="{29CC3819-3EC6-4A3D-A615-B7AA37D42AF1}"/>
              </a:ext>
            </a:extLst>
          </p:cNvPr>
          <p:cNvSpPr/>
          <p:nvPr/>
        </p:nvSpPr>
        <p:spPr bwMode="auto">
          <a:xfrm>
            <a:off x="2497787" y="3537507"/>
            <a:ext cx="1431390" cy="226078"/>
          </a:xfrm>
          <a:custGeom>
            <a:avLst/>
            <a:gdLst>
              <a:gd name="T0" fmla="*/ 287 w 1527"/>
              <a:gd name="T1" fmla="*/ 163 h 241"/>
              <a:gd name="T2" fmla="*/ 216 w 1527"/>
              <a:gd name="T3" fmla="*/ 172 h 241"/>
              <a:gd name="T4" fmla="*/ 215 w 1527"/>
              <a:gd name="T5" fmla="*/ 179 h 241"/>
              <a:gd name="T6" fmla="*/ 6 w 1527"/>
              <a:gd name="T7" fmla="*/ 205 h 241"/>
              <a:gd name="T8" fmla="*/ 0 w 1527"/>
              <a:gd name="T9" fmla="*/ 241 h 241"/>
              <a:gd name="T10" fmla="*/ 409 w 1527"/>
              <a:gd name="T11" fmla="*/ 184 h 241"/>
              <a:gd name="T12" fmla="*/ 287 w 1527"/>
              <a:gd name="T13" fmla="*/ 163 h 241"/>
              <a:gd name="T14" fmla="*/ 1129 w 1527"/>
              <a:gd name="T15" fmla="*/ 52 h 241"/>
              <a:gd name="T16" fmla="*/ 389 w 1527"/>
              <a:gd name="T17" fmla="*/ 149 h 241"/>
              <a:gd name="T18" fmla="*/ 509 w 1527"/>
              <a:gd name="T19" fmla="*/ 170 h 241"/>
              <a:gd name="T20" fmla="*/ 1225 w 1527"/>
              <a:gd name="T21" fmla="*/ 68 h 241"/>
              <a:gd name="T22" fmla="*/ 1129 w 1527"/>
              <a:gd name="T23" fmla="*/ 52 h 241"/>
              <a:gd name="T24" fmla="*/ 1325 w 1527"/>
              <a:gd name="T25" fmla="*/ 26 h 241"/>
              <a:gd name="T26" fmla="*/ 1197 w 1527"/>
              <a:gd name="T27" fmla="*/ 43 h 241"/>
              <a:gd name="T28" fmla="*/ 1291 w 1527"/>
              <a:gd name="T29" fmla="*/ 59 h 241"/>
              <a:gd name="T30" fmla="*/ 1415 w 1527"/>
              <a:gd name="T31" fmla="*/ 42 h 241"/>
              <a:gd name="T32" fmla="*/ 1325 w 1527"/>
              <a:gd name="T33" fmla="*/ 26 h 241"/>
              <a:gd name="T34" fmla="*/ 1520 w 1527"/>
              <a:gd name="T35" fmla="*/ 0 h 241"/>
              <a:gd name="T36" fmla="*/ 1393 w 1527"/>
              <a:gd name="T37" fmla="*/ 17 h 241"/>
              <a:gd name="T38" fmla="*/ 1480 w 1527"/>
              <a:gd name="T39" fmla="*/ 32 h 241"/>
              <a:gd name="T40" fmla="*/ 1527 w 1527"/>
              <a:gd name="T41" fmla="*/ 2 h 241"/>
              <a:gd name="T42" fmla="*/ 1520 w 1527"/>
              <a:gd name="T43" fmla="*/ 0 h 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527" h="241">
                <a:moveTo>
                  <a:pt x="287" y="163"/>
                </a:moveTo>
                <a:cubicBezTo>
                  <a:pt x="216" y="172"/>
                  <a:pt x="216" y="172"/>
                  <a:pt x="216" y="172"/>
                </a:cubicBezTo>
                <a:cubicBezTo>
                  <a:pt x="215" y="179"/>
                  <a:pt x="215" y="179"/>
                  <a:pt x="215" y="179"/>
                </a:cubicBezTo>
                <a:cubicBezTo>
                  <a:pt x="6" y="205"/>
                  <a:pt x="6" y="205"/>
                  <a:pt x="6" y="205"/>
                </a:cubicBezTo>
                <a:cubicBezTo>
                  <a:pt x="0" y="241"/>
                  <a:pt x="0" y="241"/>
                  <a:pt x="0" y="241"/>
                </a:cubicBezTo>
                <a:cubicBezTo>
                  <a:pt x="409" y="184"/>
                  <a:pt x="409" y="184"/>
                  <a:pt x="409" y="184"/>
                </a:cubicBezTo>
                <a:cubicBezTo>
                  <a:pt x="287" y="163"/>
                  <a:pt x="287" y="163"/>
                  <a:pt x="287" y="163"/>
                </a:cubicBezTo>
                <a:moveTo>
                  <a:pt x="1129" y="52"/>
                </a:moveTo>
                <a:cubicBezTo>
                  <a:pt x="389" y="149"/>
                  <a:pt x="389" y="149"/>
                  <a:pt x="389" y="149"/>
                </a:cubicBezTo>
                <a:cubicBezTo>
                  <a:pt x="509" y="170"/>
                  <a:pt x="509" y="170"/>
                  <a:pt x="509" y="170"/>
                </a:cubicBezTo>
                <a:cubicBezTo>
                  <a:pt x="1225" y="68"/>
                  <a:pt x="1225" y="68"/>
                  <a:pt x="1225" y="68"/>
                </a:cubicBezTo>
                <a:cubicBezTo>
                  <a:pt x="1129" y="52"/>
                  <a:pt x="1129" y="52"/>
                  <a:pt x="1129" y="52"/>
                </a:cubicBezTo>
                <a:moveTo>
                  <a:pt x="1325" y="26"/>
                </a:moveTo>
                <a:cubicBezTo>
                  <a:pt x="1197" y="43"/>
                  <a:pt x="1197" y="43"/>
                  <a:pt x="1197" y="43"/>
                </a:cubicBezTo>
                <a:cubicBezTo>
                  <a:pt x="1291" y="59"/>
                  <a:pt x="1291" y="59"/>
                  <a:pt x="1291" y="59"/>
                </a:cubicBezTo>
                <a:cubicBezTo>
                  <a:pt x="1415" y="42"/>
                  <a:pt x="1415" y="42"/>
                  <a:pt x="1415" y="42"/>
                </a:cubicBezTo>
                <a:cubicBezTo>
                  <a:pt x="1325" y="26"/>
                  <a:pt x="1325" y="26"/>
                  <a:pt x="1325" y="26"/>
                </a:cubicBezTo>
                <a:moveTo>
                  <a:pt x="1520" y="0"/>
                </a:moveTo>
                <a:cubicBezTo>
                  <a:pt x="1393" y="17"/>
                  <a:pt x="1393" y="17"/>
                  <a:pt x="1393" y="17"/>
                </a:cubicBezTo>
                <a:cubicBezTo>
                  <a:pt x="1480" y="32"/>
                  <a:pt x="1480" y="32"/>
                  <a:pt x="1480" y="32"/>
                </a:cubicBezTo>
                <a:cubicBezTo>
                  <a:pt x="1500" y="28"/>
                  <a:pt x="1516" y="17"/>
                  <a:pt x="1527" y="2"/>
                </a:cubicBezTo>
                <a:cubicBezTo>
                  <a:pt x="1520" y="0"/>
                  <a:pt x="1520" y="0"/>
                  <a:pt x="1520" y="0"/>
                </a:cubicBezTo>
              </a:path>
            </a:pathLst>
          </a:custGeom>
          <a:solidFill>
            <a:srgbClr val="99A9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81" name="ïSḷíḓe">
            <a:extLst>
              <a:ext uri="{FF2B5EF4-FFF2-40B4-BE49-F238E27FC236}">
                <a16:creationId xmlns:a16="http://schemas.microsoft.com/office/drawing/2014/main" id="{6FF76F24-DF9F-4C03-A12B-C584681F0809}"/>
              </a:ext>
            </a:extLst>
          </p:cNvPr>
          <p:cNvSpPr/>
          <p:nvPr/>
        </p:nvSpPr>
        <p:spPr bwMode="auto">
          <a:xfrm>
            <a:off x="2766583" y="3676834"/>
            <a:ext cx="208334" cy="32860"/>
          </a:xfrm>
          <a:custGeom>
            <a:avLst/>
            <a:gdLst>
              <a:gd name="T0" fmla="*/ 146 w 317"/>
              <a:gd name="T1" fmla="*/ 0 h 50"/>
              <a:gd name="T2" fmla="*/ 0 w 317"/>
              <a:gd name="T3" fmla="*/ 20 h 50"/>
              <a:gd name="T4" fmla="*/ 174 w 317"/>
              <a:gd name="T5" fmla="*/ 50 h 50"/>
              <a:gd name="T6" fmla="*/ 317 w 317"/>
              <a:gd name="T7" fmla="*/ 30 h 50"/>
              <a:gd name="T8" fmla="*/ 146 w 317"/>
              <a:gd name="T9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7" h="50">
                <a:moveTo>
                  <a:pt x="146" y="0"/>
                </a:moveTo>
                <a:lnTo>
                  <a:pt x="0" y="20"/>
                </a:lnTo>
                <a:lnTo>
                  <a:pt x="174" y="50"/>
                </a:lnTo>
                <a:lnTo>
                  <a:pt x="317" y="30"/>
                </a:lnTo>
                <a:lnTo>
                  <a:pt x="146" y="0"/>
                </a:lnTo>
                <a:close/>
              </a:path>
            </a:pathLst>
          </a:custGeom>
          <a:solidFill>
            <a:srgbClr val="393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82" name="îṥlïḍé">
            <a:extLst>
              <a:ext uri="{FF2B5EF4-FFF2-40B4-BE49-F238E27FC236}">
                <a16:creationId xmlns:a16="http://schemas.microsoft.com/office/drawing/2014/main" id="{204BBB02-8F26-4DAF-B7FC-F152968364EB}"/>
              </a:ext>
            </a:extLst>
          </p:cNvPr>
          <p:cNvSpPr/>
          <p:nvPr/>
        </p:nvSpPr>
        <p:spPr bwMode="auto">
          <a:xfrm>
            <a:off x="2766583" y="3676834"/>
            <a:ext cx="208334" cy="32860"/>
          </a:xfrm>
          <a:custGeom>
            <a:avLst/>
            <a:gdLst>
              <a:gd name="T0" fmla="*/ 146 w 317"/>
              <a:gd name="T1" fmla="*/ 0 h 50"/>
              <a:gd name="T2" fmla="*/ 0 w 317"/>
              <a:gd name="T3" fmla="*/ 20 h 50"/>
              <a:gd name="T4" fmla="*/ 174 w 317"/>
              <a:gd name="T5" fmla="*/ 50 h 50"/>
              <a:gd name="T6" fmla="*/ 317 w 317"/>
              <a:gd name="T7" fmla="*/ 30 h 50"/>
              <a:gd name="T8" fmla="*/ 146 w 317"/>
              <a:gd name="T9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7" h="50">
                <a:moveTo>
                  <a:pt x="146" y="0"/>
                </a:moveTo>
                <a:lnTo>
                  <a:pt x="0" y="20"/>
                </a:lnTo>
                <a:lnTo>
                  <a:pt x="174" y="50"/>
                </a:lnTo>
                <a:lnTo>
                  <a:pt x="317" y="30"/>
                </a:lnTo>
                <a:lnTo>
                  <a:pt x="14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83" name="iṥḷîḑe">
            <a:extLst>
              <a:ext uri="{FF2B5EF4-FFF2-40B4-BE49-F238E27FC236}">
                <a16:creationId xmlns:a16="http://schemas.microsoft.com/office/drawing/2014/main" id="{F20CC27B-3F1F-4A25-886D-E72514AC8226}"/>
              </a:ext>
            </a:extLst>
          </p:cNvPr>
          <p:cNvSpPr/>
          <p:nvPr/>
        </p:nvSpPr>
        <p:spPr bwMode="auto">
          <a:xfrm>
            <a:off x="3922605" y="3536849"/>
            <a:ext cx="8544" cy="2629"/>
          </a:xfrm>
          <a:custGeom>
            <a:avLst/>
            <a:gdLst>
              <a:gd name="T0" fmla="*/ 9 w 9"/>
              <a:gd name="T1" fmla="*/ 0 h 3"/>
              <a:gd name="T2" fmla="*/ 0 w 9"/>
              <a:gd name="T3" fmla="*/ 1 h 3"/>
              <a:gd name="T4" fmla="*/ 7 w 9"/>
              <a:gd name="T5" fmla="*/ 3 h 3"/>
              <a:gd name="T6" fmla="*/ 9 w 9"/>
              <a:gd name="T7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3">
                <a:moveTo>
                  <a:pt x="9" y="0"/>
                </a:moveTo>
                <a:cubicBezTo>
                  <a:pt x="0" y="1"/>
                  <a:pt x="0" y="1"/>
                  <a:pt x="0" y="1"/>
                </a:cubicBezTo>
                <a:cubicBezTo>
                  <a:pt x="7" y="3"/>
                  <a:pt x="7" y="3"/>
                  <a:pt x="7" y="3"/>
                </a:cubicBezTo>
                <a:cubicBezTo>
                  <a:pt x="8" y="2"/>
                  <a:pt x="8" y="1"/>
                  <a:pt x="9" y="0"/>
                </a:cubicBezTo>
              </a:path>
            </a:pathLst>
          </a:custGeom>
          <a:solidFill>
            <a:srgbClr val="5E6B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84" name="ïśḻîḍê">
            <a:extLst>
              <a:ext uri="{FF2B5EF4-FFF2-40B4-BE49-F238E27FC236}">
                <a16:creationId xmlns:a16="http://schemas.microsoft.com/office/drawing/2014/main" id="{3E58F320-6B0B-4AA5-9786-78F7A8E4F90D}"/>
              </a:ext>
            </a:extLst>
          </p:cNvPr>
          <p:cNvSpPr/>
          <p:nvPr/>
        </p:nvSpPr>
        <p:spPr bwMode="auto">
          <a:xfrm>
            <a:off x="3739902" y="3553280"/>
            <a:ext cx="145242" cy="23659"/>
          </a:xfrm>
          <a:custGeom>
            <a:avLst/>
            <a:gdLst>
              <a:gd name="T0" fmla="*/ 68 w 155"/>
              <a:gd name="T1" fmla="*/ 0 h 25"/>
              <a:gd name="T2" fmla="*/ 0 w 155"/>
              <a:gd name="T3" fmla="*/ 9 h 25"/>
              <a:gd name="T4" fmla="*/ 90 w 155"/>
              <a:gd name="T5" fmla="*/ 25 h 25"/>
              <a:gd name="T6" fmla="*/ 151 w 155"/>
              <a:gd name="T7" fmla="*/ 16 h 25"/>
              <a:gd name="T8" fmla="*/ 155 w 155"/>
              <a:gd name="T9" fmla="*/ 15 h 25"/>
              <a:gd name="T10" fmla="*/ 68 w 155"/>
              <a:gd name="T11" fmla="*/ 0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5" h="25">
                <a:moveTo>
                  <a:pt x="68" y="0"/>
                </a:moveTo>
                <a:cubicBezTo>
                  <a:pt x="0" y="9"/>
                  <a:pt x="0" y="9"/>
                  <a:pt x="0" y="9"/>
                </a:cubicBezTo>
                <a:cubicBezTo>
                  <a:pt x="90" y="25"/>
                  <a:pt x="90" y="25"/>
                  <a:pt x="90" y="25"/>
                </a:cubicBezTo>
                <a:cubicBezTo>
                  <a:pt x="151" y="16"/>
                  <a:pt x="151" y="16"/>
                  <a:pt x="151" y="16"/>
                </a:cubicBezTo>
                <a:cubicBezTo>
                  <a:pt x="152" y="16"/>
                  <a:pt x="154" y="16"/>
                  <a:pt x="155" y="15"/>
                </a:cubicBezTo>
                <a:cubicBezTo>
                  <a:pt x="68" y="0"/>
                  <a:pt x="68" y="0"/>
                  <a:pt x="68" y="0"/>
                </a:cubicBezTo>
              </a:path>
            </a:pathLst>
          </a:custGeom>
          <a:solidFill>
            <a:srgbClr val="5E6B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85" name="işḷïde">
            <a:extLst>
              <a:ext uri="{FF2B5EF4-FFF2-40B4-BE49-F238E27FC236}">
                <a16:creationId xmlns:a16="http://schemas.microsoft.com/office/drawing/2014/main" id="{DFED5D4B-CC4B-4A6E-8E4D-EBB5386AF822}"/>
              </a:ext>
            </a:extLst>
          </p:cNvPr>
          <p:cNvSpPr/>
          <p:nvPr/>
        </p:nvSpPr>
        <p:spPr bwMode="auto">
          <a:xfrm>
            <a:off x="3556542" y="3578253"/>
            <a:ext cx="151814" cy="23002"/>
          </a:xfrm>
          <a:custGeom>
            <a:avLst/>
            <a:gdLst>
              <a:gd name="T0" fmla="*/ 97 w 231"/>
              <a:gd name="T1" fmla="*/ 0 h 35"/>
              <a:gd name="T2" fmla="*/ 0 w 231"/>
              <a:gd name="T3" fmla="*/ 12 h 35"/>
              <a:gd name="T4" fmla="*/ 136 w 231"/>
              <a:gd name="T5" fmla="*/ 35 h 35"/>
              <a:gd name="T6" fmla="*/ 231 w 231"/>
              <a:gd name="T7" fmla="*/ 22 h 35"/>
              <a:gd name="T8" fmla="*/ 97 w 231"/>
              <a:gd name="T9" fmla="*/ 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1" h="35">
                <a:moveTo>
                  <a:pt x="97" y="0"/>
                </a:moveTo>
                <a:lnTo>
                  <a:pt x="0" y="12"/>
                </a:lnTo>
                <a:lnTo>
                  <a:pt x="136" y="35"/>
                </a:lnTo>
                <a:lnTo>
                  <a:pt x="231" y="22"/>
                </a:lnTo>
                <a:lnTo>
                  <a:pt x="97" y="0"/>
                </a:lnTo>
                <a:close/>
              </a:path>
            </a:pathLst>
          </a:custGeom>
          <a:solidFill>
            <a:srgbClr val="5E6B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86" name="îṩḷiďê">
            <a:extLst>
              <a:ext uri="{FF2B5EF4-FFF2-40B4-BE49-F238E27FC236}">
                <a16:creationId xmlns:a16="http://schemas.microsoft.com/office/drawing/2014/main" id="{8CCF5340-F88A-439B-90C0-88CBB6BD2DCC}"/>
              </a:ext>
            </a:extLst>
          </p:cNvPr>
          <p:cNvSpPr/>
          <p:nvPr/>
        </p:nvSpPr>
        <p:spPr bwMode="auto">
          <a:xfrm>
            <a:off x="3556542" y="3578253"/>
            <a:ext cx="151814" cy="23002"/>
          </a:xfrm>
          <a:custGeom>
            <a:avLst/>
            <a:gdLst>
              <a:gd name="T0" fmla="*/ 97 w 231"/>
              <a:gd name="T1" fmla="*/ 0 h 35"/>
              <a:gd name="T2" fmla="*/ 0 w 231"/>
              <a:gd name="T3" fmla="*/ 12 h 35"/>
              <a:gd name="T4" fmla="*/ 136 w 231"/>
              <a:gd name="T5" fmla="*/ 35 h 35"/>
              <a:gd name="T6" fmla="*/ 231 w 231"/>
              <a:gd name="T7" fmla="*/ 22 h 35"/>
              <a:gd name="T8" fmla="*/ 97 w 231"/>
              <a:gd name="T9" fmla="*/ 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1" h="35">
                <a:moveTo>
                  <a:pt x="97" y="0"/>
                </a:moveTo>
                <a:lnTo>
                  <a:pt x="0" y="12"/>
                </a:lnTo>
                <a:lnTo>
                  <a:pt x="136" y="35"/>
                </a:lnTo>
                <a:lnTo>
                  <a:pt x="231" y="22"/>
                </a:lnTo>
                <a:lnTo>
                  <a:pt x="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87" name="îşľíḑè">
            <a:extLst>
              <a:ext uri="{FF2B5EF4-FFF2-40B4-BE49-F238E27FC236}">
                <a16:creationId xmlns:a16="http://schemas.microsoft.com/office/drawing/2014/main" id="{102A9ADD-E215-49A4-98A5-33D6CCCF8B23}"/>
              </a:ext>
            </a:extLst>
          </p:cNvPr>
          <p:cNvSpPr/>
          <p:nvPr/>
        </p:nvSpPr>
        <p:spPr bwMode="auto">
          <a:xfrm>
            <a:off x="1761061" y="3176044"/>
            <a:ext cx="38118" cy="45347"/>
          </a:xfrm>
          <a:custGeom>
            <a:avLst/>
            <a:gdLst>
              <a:gd name="T0" fmla="*/ 0 w 58"/>
              <a:gd name="T1" fmla="*/ 0 h 69"/>
              <a:gd name="T2" fmla="*/ 8 w 58"/>
              <a:gd name="T3" fmla="*/ 65 h 69"/>
              <a:gd name="T4" fmla="*/ 58 w 58"/>
              <a:gd name="T5" fmla="*/ 69 h 69"/>
              <a:gd name="T6" fmla="*/ 51 w 58"/>
              <a:gd name="T7" fmla="*/ 5 h 69"/>
              <a:gd name="T8" fmla="*/ 0 w 58"/>
              <a:gd name="T9" fmla="*/ 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" h="69">
                <a:moveTo>
                  <a:pt x="0" y="0"/>
                </a:moveTo>
                <a:lnTo>
                  <a:pt x="8" y="65"/>
                </a:lnTo>
                <a:lnTo>
                  <a:pt x="58" y="69"/>
                </a:lnTo>
                <a:lnTo>
                  <a:pt x="51" y="5"/>
                </a:lnTo>
                <a:lnTo>
                  <a:pt x="0" y="0"/>
                </a:lnTo>
                <a:close/>
              </a:path>
            </a:pathLst>
          </a:custGeom>
          <a:solidFill>
            <a:srgbClr val="6377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88" name="îSḷïḍé">
            <a:extLst>
              <a:ext uri="{FF2B5EF4-FFF2-40B4-BE49-F238E27FC236}">
                <a16:creationId xmlns:a16="http://schemas.microsoft.com/office/drawing/2014/main" id="{865EFA42-F528-4C4A-84CC-E8F074753AEF}"/>
              </a:ext>
            </a:extLst>
          </p:cNvPr>
          <p:cNvSpPr/>
          <p:nvPr/>
        </p:nvSpPr>
        <p:spPr bwMode="auto">
          <a:xfrm>
            <a:off x="1761061" y="3176044"/>
            <a:ext cx="38118" cy="45347"/>
          </a:xfrm>
          <a:custGeom>
            <a:avLst/>
            <a:gdLst>
              <a:gd name="T0" fmla="*/ 0 w 58"/>
              <a:gd name="T1" fmla="*/ 0 h 69"/>
              <a:gd name="T2" fmla="*/ 8 w 58"/>
              <a:gd name="T3" fmla="*/ 65 h 69"/>
              <a:gd name="T4" fmla="*/ 58 w 58"/>
              <a:gd name="T5" fmla="*/ 69 h 69"/>
              <a:gd name="T6" fmla="*/ 51 w 58"/>
              <a:gd name="T7" fmla="*/ 5 h 69"/>
              <a:gd name="T8" fmla="*/ 0 w 58"/>
              <a:gd name="T9" fmla="*/ 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" h="69">
                <a:moveTo>
                  <a:pt x="0" y="0"/>
                </a:moveTo>
                <a:lnTo>
                  <a:pt x="8" y="65"/>
                </a:lnTo>
                <a:lnTo>
                  <a:pt x="58" y="69"/>
                </a:lnTo>
                <a:lnTo>
                  <a:pt x="51" y="5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89" name="ïSľïďé">
            <a:extLst>
              <a:ext uri="{FF2B5EF4-FFF2-40B4-BE49-F238E27FC236}">
                <a16:creationId xmlns:a16="http://schemas.microsoft.com/office/drawing/2014/main" id="{8226C4AF-3940-4599-A0E1-12896CEF2608}"/>
              </a:ext>
            </a:extLst>
          </p:cNvPr>
          <p:cNvSpPr/>
          <p:nvPr/>
        </p:nvSpPr>
        <p:spPr bwMode="auto">
          <a:xfrm>
            <a:off x="1663138" y="2449177"/>
            <a:ext cx="131441" cy="730154"/>
          </a:xfrm>
          <a:custGeom>
            <a:avLst/>
            <a:gdLst>
              <a:gd name="T0" fmla="*/ 37 w 140"/>
              <a:gd name="T1" fmla="*/ 0 h 780"/>
              <a:gd name="T2" fmla="*/ 5 w 140"/>
              <a:gd name="T3" fmla="*/ 73 h 780"/>
              <a:gd name="T4" fmla="*/ 104 w 140"/>
              <a:gd name="T5" fmla="*/ 777 h 780"/>
              <a:gd name="T6" fmla="*/ 140 w 140"/>
              <a:gd name="T7" fmla="*/ 780 h 780"/>
              <a:gd name="T8" fmla="*/ 37 w 140"/>
              <a:gd name="T9" fmla="*/ 0 h 7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0" h="780">
                <a:moveTo>
                  <a:pt x="37" y="0"/>
                </a:moveTo>
                <a:cubicBezTo>
                  <a:pt x="14" y="16"/>
                  <a:pt x="0" y="44"/>
                  <a:pt x="5" y="73"/>
                </a:cubicBezTo>
                <a:cubicBezTo>
                  <a:pt x="104" y="777"/>
                  <a:pt x="104" y="777"/>
                  <a:pt x="104" y="777"/>
                </a:cubicBezTo>
                <a:cubicBezTo>
                  <a:pt x="140" y="780"/>
                  <a:pt x="140" y="780"/>
                  <a:pt x="140" y="780"/>
                </a:cubicBezTo>
                <a:cubicBezTo>
                  <a:pt x="37" y="0"/>
                  <a:pt x="37" y="0"/>
                  <a:pt x="37" y="0"/>
                </a:cubicBezTo>
              </a:path>
            </a:pathLst>
          </a:custGeom>
          <a:solidFill>
            <a:srgbClr val="9DACC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90" name="î$ļïḍê">
            <a:extLst>
              <a:ext uri="{FF2B5EF4-FFF2-40B4-BE49-F238E27FC236}">
                <a16:creationId xmlns:a16="http://schemas.microsoft.com/office/drawing/2014/main" id="{B80B5873-5630-433F-BB6B-FF6DF87424BF}"/>
              </a:ext>
            </a:extLst>
          </p:cNvPr>
          <p:cNvSpPr/>
          <p:nvPr/>
        </p:nvSpPr>
        <p:spPr bwMode="auto">
          <a:xfrm>
            <a:off x="1702570" y="2096259"/>
            <a:ext cx="2300213" cy="1694271"/>
          </a:xfrm>
          <a:custGeom>
            <a:avLst/>
            <a:gdLst>
              <a:gd name="T0" fmla="*/ 2448 w 2453"/>
              <a:gd name="T1" fmla="*/ 1442 h 1810"/>
              <a:gd name="T2" fmla="*/ 2382 w 2453"/>
              <a:gd name="T3" fmla="*/ 1527 h 1810"/>
              <a:gd name="T4" fmla="*/ 271 w 2453"/>
              <a:gd name="T5" fmla="*/ 1805 h 1810"/>
              <a:gd name="T6" fmla="*/ 185 w 2453"/>
              <a:gd name="T7" fmla="*/ 1739 h 1810"/>
              <a:gd name="T8" fmla="*/ 5 w 2453"/>
              <a:gd name="T9" fmla="*/ 369 h 1810"/>
              <a:gd name="T10" fmla="*/ 71 w 2453"/>
              <a:gd name="T11" fmla="*/ 283 h 1810"/>
              <a:gd name="T12" fmla="*/ 2182 w 2453"/>
              <a:gd name="T13" fmla="*/ 5 h 1810"/>
              <a:gd name="T14" fmla="*/ 2268 w 2453"/>
              <a:gd name="T15" fmla="*/ 71 h 1810"/>
              <a:gd name="T16" fmla="*/ 2448 w 2453"/>
              <a:gd name="T17" fmla="*/ 1442 h 1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453" h="1810">
                <a:moveTo>
                  <a:pt x="2448" y="1442"/>
                </a:moveTo>
                <a:cubicBezTo>
                  <a:pt x="2453" y="1483"/>
                  <a:pt x="2424" y="1522"/>
                  <a:pt x="2382" y="1527"/>
                </a:cubicBezTo>
                <a:cubicBezTo>
                  <a:pt x="271" y="1805"/>
                  <a:pt x="271" y="1805"/>
                  <a:pt x="271" y="1805"/>
                </a:cubicBezTo>
                <a:cubicBezTo>
                  <a:pt x="229" y="1810"/>
                  <a:pt x="191" y="1781"/>
                  <a:pt x="185" y="1739"/>
                </a:cubicBezTo>
                <a:cubicBezTo>
                  <a:pt x="5" y="369"/>
                  <a:pt x="5" y="369"/>
                  <a:pt x="5" y="369"/>
                </a:cubicBezTo>
                <a:cubicBezTo>
                  <a:pt x="0" y="327"/>
                  <a:pt x="29" y="288"/>
                  <a:pt x="71" y="283"/>
                </a:cubicBezTo>
                <a:cubicBezTo>
                  <a:pt x="2182" y="5"/>
                  <a:pt x="2182" y="5"/>
                  <a:pt x="2182" y="5"/>
                </a:cubicBezTo>
                <a:cubicBezTo>
                  <a:pt x="2224" y="0"/>
                  <a:pt x="2262" y="29"/>
                  <a:pt x="2268" y="71"/>
                </a:cubicBezTo>
                <a:cubicBezTo>
                  <a:pt x="2448" y="1442"/>
                  <a:pt x="2448" y="1442"/>
                  <a:pt x="2448" y="1442"/>
                </a:cubicBezTo>
              </a:path>
            </a:pathLst>
          </a:custGeom>
          <a:solidFill>
            <a:srgbClr val="3F47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91" name="íṧľidê">
            <a:extLst>
              <a:ext uri="{FF2B5EF4-FFF2-40B4-BE49-F238E27FC236}">
                <a16:creationId xmlns:a16="http://schemas.microsoft.com/office/drawing/2014/main" id="{DC469F64-1595-4548-82DB-C188CD516CFE}"/>
              </a:ext>
            </a:extLst>
          </p:cNvPr>
          <p:cNvSpPr/>
          <p:nvPr/>
        </p:nvSpPr>
        <p:spPr bwMode="auto">
          <a:xfrm>
            <a:off x="1717686" y="2111374"/>
            <a:ext cx="2272611" cy="1664040"/>
          </a:xfrm>
          <a:custGeom>
            <a:avLst/>
            <a:gdLst>
              <a:gd name="T0" fmla="*/ 2290 w 2424"/>
              <a:gd name="T1" fmla="*/ 551 h 1778"/>
              <a:gd name="T2" fmla="*/ 2406 w 2424"/>
              <a:gd name="T3" fmla="*/ 1429 h 1778"/>
              <a:gd name="T4" fmla="*/ 2396 w 2424"/>
              <a:gd name="T5" fmla="*/ 1466 h 1778"/>
              <a:gd name="T6" fmla="*/ 2363 w 2424"/>
              <a:gd name="T7" fmla="*/ 1485 h 1778"/>
              <a:gd name="T8" fmla="*/ 1057 w 2424"/>
              <a:gd name="T9" fmla="*/ 1657 h 1778"/>
              <a:gd name="T10" fmla="*/ 1053 w 2424"/>
              <a:gd name="T11" fmla="*/ 1672 h 1778"/>
              <a:gd name="T12" fmla="*/ 2365 w 2424"/>
              <a:gd name="T13" fmla="*/ 1500 h 1778"/>
              <a:gd name="T14" fmla="*/ 2405 w 2424"/>
              <a:gd name="T15" fmla="*/ 1478 h 1778"/>
              <a:gd name="T16" fmla="*/ 2421 w 2424"/>
              <a:gd name="T17" fmla="*/ 1436 h 1778"/>
              <a:gd name="T18" fmla="*/ 2421 w 2424"/>
              <a:gd name="T19" fmla="*/ 1427 h 1778"/>
              <a:gd name="T20" fmla="*/ 2424 w 2424"/>
              <a:gd name="T21" fmla="*/ 1426 h 1778"/>
              <a:gd name="T22" fmla="*/ 2424 w 2424"/>
              <a:gd name="T23" fmla="*/ 1426 h 1778"/>
              <a:gd name="T24" fmla="*/ 2421 w 2424"/>
              <a:gd name="T25" fmla="*/ 1427 h 1778"/>
              <a:gd name="T26" fmla="*/ 2306 w 2424"/>
              <a:gd name="T27" fmla="*/ 557 h 1778"/>
              <a:gd name="T28" fmla="*/ 2290 w 2424"/>
              <a:gd name="T29" fmla="*/ 551 h 1778"/>
              <a:gd name="T30" fmla="*/ 789 w 2424"/>
              <a:gd name="T31" fmla="*/ 182 h 1778"/>
              <a:gd name="T32" fmla="*/ 57 w 2424"/>
              <a:gd name="T33" fmla="*/ 278 h 1778"/>
              <a:gd name="T34" fmla="*/ 16 w 2424"/>
              <a:gd name="T35" fmla="*/ 300 h 1778"/>
              <a:gd name="T36" fmla="*/ 0 w 2424"/>
              <a:gd name="T37" fmla="*/ 343 h 1778"/>
              <a:gd name="T38" fmla="*/ 1 w 2424"/>
              <a:gd name="T39" fmla="*/ 351 h 1778"/>
              <a:gd name="T40" fmla="*/ 181 w 2424"/>
              <a:gd name="T41" fmla="*/ 1721 h 1778"/>
              <a:gd name="T42" fmla="*/ 202 w 2424"/>
              <a:gd name="T43" fmla="*/ 1762 h 1778"/>
              <a:gd name="T44" fmla="*/ 245 w 2424"/>
              <a:gd name="T45" fmla="*/ 1778 h 1778"/>
              <a:gd name="T46" fmla="*/ 254 w 2424"/>
              <a:gd name="T47" fmla="*/ 1777 h 1778"/>
              <a:gd name="T48" fmla="*/ 456 w 2424"/>
              <a:gd name="T49" fmla="*/ 1751 h 1778"/>
              <a:gd name="T50" fmla="*/ 459 w 2424"/>
              <a:gd name="T51" fmla="*/ 1735 h 1778"/>
              <a:gd name="T52" fmla="*/ 252 w 2424"/>
              <a:gd name="T53" fmla="*/ 1762 h 1778"/>
              <a:gd name="T54" fmla="*/ 245 w 2424"/>
              <a:gd name="T55" fmla="*/ 1763 h 1778"/>
              <a:gd name="T56" fmla="*/ 196 w 2424"/>
              <a:gd name="T57" fmla="*/ 1719 h 1778"/>
              <a:gd name="T58" fmla="*/ 15 w 2424"/>
              <a:gd name="T59" fmla="*/ 349 h 1778"/>
              <a:gd name="T60" fmla="*/ 58 w 2424"/>
              <a:gd name="T61" fmla="*/ 293 h 1778"/>
              <a:gd name="T62" fmla="*/ 786 w 2424"/>
              <a:gd name="T63" fmla="*/ 198 h 1778"/>
              <a:gd name="T64" fmla="*/ 789 w 2424"/>
              <a:gd name="T65" fmla="*/ 182 h 1778"/>
              <a:gd name="T66" fmla="*/ 2176 w 2424"/>
              <a:gd name="T67" fmla="*/ 0 h 1778"/>
              <a:gd name="T68" fmla="*/ 2168 w 2424"/>
              <a:gd name="T69" fmla="*/ 1 h 1778"/>
              <a:gd name="T70" fmla="*/ 1387 w 2424"/>
              <a:gd name="T71" fmla="*/ 103 h 1778"/>
              <a:gd name="T72" fmla="*/ 1384 w 2424"/>
              <a:gd name="T73" fmla="*/ 119 h 1778"/>
              <a:gd name="T74" fmla="*/ 2170 w 2424"/>
              <a:gd name="T75" fmla="*/ 16 h 1778"/>
              <a:gd name="T76" fmla="*/ 2176 w 2424"/>
              <a:gd name="T77" fmla="*/ 15 h 1778"/>
              <a:gd name="T78" fmla="*/ 2226 w 2424"/>
              <a:gd name="T79" fmla="*/ 59 h 1778"/>
              <a:gd name="T80" fmla="*/ 2284 w 2424"/>
              <a:gd name="T81" fmla="*/ 505 h 1778"/>
              <a:gd name="T82" fmla="*/ 2300 w 2424"/>
              <a:gd name="T83" fmla="*/ 512 h 1778"/>
              <a:gd name="T84" fmla="*/ 2241 w 2424"/>
              <a:gd name="T85" fmla="*/ 57 h 1778"/>
              <a:gd name="T86" fmla="*/ 2219 w 2424"/>
              <a:gd name="T87" fmla="*/ 16 h 1778"/>
              <a:gd name="T88" fmla="*/ 2176 w 2424"/>
              <a:gd name="T89" fmla="*/ 0 h 17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424" h="1778">
                <a:moveTo>
                  <a:pt x="2290" y="551"/>
                </a:moveTo>
                <a:cubicBezTo>
                  <a:pt x="2406" y="1429"/>
                  <a:pt x="2406" y="1429"/>
                  <a:pt x="2406" y="1429"/>
                </a:cubicBezTo>
                <a:cubicBezTo>
                  <a:pt x="2407" y="1442"/>
                  <a:pt x="2404" y="1455"/>
                  <a:pt x="2396" y="1466"/>
                </a:cubicBezTo>
                <a:cubicBezTo>
                  <a:pt x="2388" y="1476"/>
                  <a:pt x="2376" y="1483"/>
                  <a:pt x="2363" y="1485"/>
                </a:cubicBezTo>
                <a:cubicBezTo>
                  <a:pt x="1057" y="1657"/>
                  <a:pt x="1057" y="1657"/>
                  <a:pt x="1057" y="1657"/>
                </a:cubicBezTo>
                <a:cubicBezTo>
                  <a:pt x="1053" y="1672"/>
                  <a:pt x="1053" y="1672"/>
                  <a:pt x="1053" y="1672"/>
                </a:cubicBezTo>
                <a:cubicBezTo>
                  <a:pt x="2365" y="1500"/>
                  <a:pt x="2365" y="1500"/>
                  <a:pt x="2365" y="1500"/>
                </a:cubicBezTo>
                <a:cubicBezTo>
                  <a:pt x="2381" y="1498"/>
                  <a:pt x="2395" y="1490"/>
                  <a:pt x="2405" y="1478"/>
                </a:cubicBezTo>
                <a:cubicBezTo>
                  <a:pt x="2415" y="1467"/>
                  <a:pt x="2421" y="1452"/>
                  <a:pt x="2421" y="1436"/>
                </a:cubicBezTo>
                <a:cubicBezTo>
                  <a:pt x="2421" y="1433"/>
                  <a:pt x="2421" y="1430"/>
                  <a:pt x="2421" y="1427"/>
                </a:cubicBezTo>
                <a:cubicBezTo>
                  <a:pt x="2424" y="1426"/>
                  <a:pt x="2424" y="1426"/>
                  <a:pt x="2424" y="1426"/>
                </a:cubicBezTo>
                <a:cubicBezTo>
                  <a:pt x="2424" y="1426"/>
                  <a:pt x="2424" y="1426"/>
                  <a:pt x="2424" y="1426"/>
                </a:cubicBezTo>
                <a:cubicBezTo>
                  <a:pt x="2421" y="1427"/>
                  <a:pt x="2421" y="1427"/>
                  <a:pt x="2421" y="1427"/>
                </a:cubicBezTo>
                <a:cubicBezTo>
                  <a:pt x="2306" y="557"/>
                  <a:pt x="2306" y="557"/>
                  <a:pt x="2306" y="557"/>
                </a:cubicBezTo>
                <a:cubicBezTo>
                  <a:pt x="2290" y="551"/>
                  <a:pt x="2290" y="551"/>
                  <a:pt x="2290" y="551"/>
                </a:cubicBezTo>
                <a:moveTo>
                  <a:pt x="789" y="182"/>
                </a:moveTo>
                <a:cubicBezTo>
                  <a:pt x="57" y="278"/>
                  <a:pt x="57" y="278"/>
                  <a:pt x="57" y="278"/>
                </a:cubicBezTo>
                <a:cubicBezTo>
                  <a:pt x="40" y="280"/>
                  <a:pt x="26" y="288"/>
                  <a:pt x="16" y="300"/>
                </a:cubicBezTo>
                <a:cubicBezTo>
                  <a:pt x="6" y="312"/>
                  <a:pt x="0" y="327"/>
                  <a:pt x="0" y="343"/>
                </a:cubicBezTo>
                <a:cubicBezTo>
                  <a:pt x="0" y="345"/>
                  <a:pt x="0" y="348"/>
                  <a:pt x="1" y="351"/>
                </a:cubicBezTo>
                <a:cubicBezTo>
                  <a:pt x="181" y="1721"/>
                  <a:pt x="181" y="1721"/>
                  <a:pt x="181" y="1721"/>
                </a:cubicBezTo>
                <a:cubicBezTo>
                  <a:pt x="183" y="1738"/>
                  <a:pt x="191" y="1752"/>
                  <a:pt x="202" y="1762"/>
                </a:cubicBezTo>
                <a:cubicBezTo>
                  <a:pt x="214" y="1772"/>
                  <a:pt x="229" y="1778"/>
                  <a:pt x="245" y="1778"/>
                </a:cubicBezTo>
                <a:cubicBezTo>
                  <a:pt x="248" y="1778"/>
                  <a:pt x="251" y="1778"/>
                  <a:pt x="254" y="1777"/>
                </a:cubicBezTo>
                <a:cubicBezTo>
                  <a:pt x="456" y="1751"/>
                  <a:pt x="456" y="1751"/>
                  <a:pt x="456" y="1751"/>
                </a:cubicBezTo>
                <a:cubicBezTo>
                  <a:pt x="459" y="1735"/>
                  <a:pt x="459" y="1735"/>
                  <a:pt x="459" y="1735"/>
                </a:cubicBezTo>
                <a:cubicBezTo>
                  <a:pt x="252" y="1762"/>
                  <a:pt x="252" y="1762"/>
                  <a:pt x="252" y="1762"/>
                </a:cubicBezTo>
                <a:cubicBezTo>
                  <a:pt x="249" y="1763"/>
                  <a:pt x="247" y="1763"/>
                  <a:pt x="245" y="1763"/>
                </a:cubicBezTo>
                <a:cubicBezTo>
                  <a:pt x="220" y="1763"/>
                  <a:pt x="199" y="1744"/>
                  <a:pt x="196" y="1719"/>
                </a:cubicBezTo>
                <a:cubicBezTo>
                  <a:pt x="15" y="349"/>
                  <a:pt x="15" y="349"/>
                  <a:pt x="15" y="349"/>
                </a:cubicBezTo>
                <a:cubicBezTo>
                  <a:pt x="12" y="322"/>
                  <a:pt x="31" y="297"/>
                  <a:pt x="58" y="293"/>
                </a:cubicBezTo>
                <a:cubicBezTo>
                  <a:pt x="786" y="198"/>
                  <a:pt x="786" y="198"/>
                  <a:pt x="786" y="198"/>
                </a:cubicBezTo>
                <a:cubicBezTo>
                  <a:pt x="789" y="182"/>
                  <a:pt x="789" y="182"/>
                  <a:pt x="789" y="182"/>
                </a:cubicBezTo>
                <a:moveTo>
                  <a:pt x="2176" y="0"/>
                </a:moveTo>
                <a:cubicBezTo>
                  <a:pt x="2173" y="0"/>
                  <a:pt x="2170" y="0"/>
                  <a:pt x="2168" y="1"/>
                </a:cubicBezTo>
                <a:cubicBezTo>
                  <a:pt x="1387" y="103"/>
                  <a:pt x="1387" y="103"/>
                  <a:pt x="1387" y="103"/>
                </a:cubicBezTo>
                <a:cubicBezTo>
                  <a:pt x="1384" y="119"/>
                  <a:pt x="1384" y="119"/>
                  <a:pt x="1384" y="119"/>
                </a:cubicBezTo>
                <a:cubicBezTo>
                  <a:pt x="2170" y="16"/>
                  <a:pt x="2170" y="16"/>
                  <a:pt x="2170" y="16"/>
                </a:cubicBezTo>
                <a:cubicBezTo>
                  <a:pt x="2172" y="15"/>
                  <a:pt x="2174" y="15"/>
                  <a:pt x="2176" y="15"/>
                </a:cubicBezTo>
                <a:cubicBezTo>
                  <a:pt x="2201" y="15"/>
                  <a:pt x="2222" y="34"/>
                  <a:pt x="2226" y="59"/>
                </a:cubicBezTo>
                <a:cubicBezTo>
                  <a:pt x="2284" y="505"/>
                  <a:pt x="2284" y="505"/>
                  <a:pt x="2284" y="505"/>
                </a:cubicBezTo>
                <a:cubicBezTo>
                  <a:pt x="2300" y="512"/>
                  <a:pt x="2300" y="512"/>
                  <a:pt x="2300" y="512"/>
                </a:cubicBezTo>
                <a:cubicBezTo>
                  <a:pt x="2241" y="57"/>
                  <a:pt x="2241" y="57"/>
                  <a:pt x="2241" y="57"/>
                </a:cubicBezTo>
                <a:cubicBezTo>
                  <a:pt x="2238" y="40"/>
                  <a:pt x="2230" y="26"/>
                  <a:pt x="2219" y="16"/>
                </a:cubicBezTo>
                <a:cubicBezTo>
                  <a:pt x="2207" y="6"/>
                  <a:pt x="2192" y="0"/>
                  <a:pt x="2176" y="0"/>
                </a:cubicBezTo>
              </a:path>
            </a:pathLst>
          </a:custGeom>
          <a:solidFill>
            <a:srgbClr val="373B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92" name="ïSļïďé">
            <a:extLst>
              <a:ext uri="{FF2B5EF4-FFF2-40B4-BE49-F238E27FC236}">
                <a16:creationId xmlns:a16="http://schemas.microsoft.com/office/drawing/2014/main" id="{1C465C64-FB87-4A5A-95E7-A8E01098538A}"/>
              </a:ext>
            </a:extLst>
          </p:cNvPr>
          <p:cNvSpPr/>
          <p:nvPr/>
        </p:nvSpPr>
        <p:spPr bwMode="auto">
          <a:xfrm>
            <a:off x="1695998" y="2089686"/>
            <a:ext cx="2313357" cy="1707415"/>
          </a:xfrm>
          <a:custGeom>
            <a:avLst/>
            <a:gdLst>
              <a:gd name="T0" fmla="*/ 2455 w 2467"/>
              <a:gd name="T1" fmla="*/ 1449 h 1824"/>
              <a:gd name="T2" fmla="*/ 2444 w 2467"/>
              <a:gd name="T3" fmla="*/ 1450 h 1824"/>
              <a:gd name="T4" fmla="*/ 2444 w 2467"/>
              <a:gd name="T5" fmla="*/ 1459 h 1824"/>
              <a:gd name="T6" fmla="*/ 2428 w 2467"/>
              <a:gd name="T7" fmla="*/ 1501 h 1824"/>
              <a:gd name="T8" fmla="*/ 2388 w 2467"/>
              <a:gd name="T9" fmla="*/ 1523 h 1824"/>
              <a:gd name="T10" fmla="*/ 277 w 2467"/>
              <a:gd name="T11" fmla="*/ 1800 h 1824"/>
              <a:gd name="T12" fmla="*/ 268 w 2467"/>
              <a:gd name="T13" fmla="*/ 1801 h 1824"/>
              <a:gd name="T14" fmla="*/ 225 w 2467"/>
              <a:gd name="T15" fmla="*/ 1785 h 1824"/>
              <a:gd name="T16" fmla="*/ 204 w 2467"/>
              <a:gd name="T17" fmla="*/ 1744 h 1824"/>
              <a:gd name="T18" fmla="*/ 24 w 2467"/>
              <a:gd name="T19" fmla="*/ 374 h 1824"/>
              <a:gd name="T20" fmla="*/ 23 w 2467"/>
              <a:gd name="T21" fmla="*/ 366 h 1824"/>
              <a:gd name="T22" fmla="*/ 39 w 2467"/>
              <a:gd name="T23" fmla="*/ 323 h 1824"/>
              <a:gd name="T24" fmla="*/ 80 w 2467"/>
              <a:gd name="T25" fmla="*/ 301 h 1824"/>
              <a:gd name="T26" fmla="*/ 2191 w 2467"/>
              <a:gd name="T27" fmla="*/ 24 h 1824"/>
              <a:gd name="T28" fmla="*/ 2199 w 2467"/>
              <a:gd name="T29" fmla="*/ 23 h 1824"/>
              <a:gd name="T30" fmla="*/ 2242 w 2467"/>
              <a:gd name="T31" fmla="*/ 39 h 1824"/>
              <a:gd name="T32" fmla="*/ 2264 w 2467"/>
              <a:gd name="T33" fmla="*/ 80 h 1824"/>
              <a:gd name="T34" fmla="*/ 2444 w 2467"/>
              <a:gd name="T35" fmla="*/ 1450 h 1824"/>
              <a:gd name="T36" fmla="*/ 2455 w 2467"/>
              <a:gd name="T37" fmla="*/ 1449 h 1824"/>
              <a:gd name="T38" fmla="*/ 2466 w 2467"/>
              <a:gd name="T39" fmla="*/ 1447 h 1824"/>
              <a:gd name="T40" fmla="*/ 2286 w 2467"/>
              <a:gd name="T41" fmla="*/ 77 h 1824"/>
              <a:gd name="T42" fmla="*/ 2257 w 2467"/>
              <a:gd name="T43" fmla="*/ 22 h 1824"/>
              <a:gd name="T44" fmla="*/ 2199 w 2467"/>
              <a:gd name="T45" fmla="*/ 0 h 1824"/>
              <a:gd name="T46" fmla="*/ 2188 w 2467"/>
              <a:gd name="T47" fmla="*/ 1 h 1824"/>
              <a:gd name="T48" fmla="*/ 77 w 2467"/>
              <a:gd name="T49" fmla="*/ 279 h 1824"/>
              <a:gd name="T50" fmla="*/ 22 w 2467"/>
              <a:gd name="T51" fmla="*/ 308 h 1824"/>
              <a:gd name="T52" fmla="*/ 0 w 2467"/>
              <a:gd name="T53" fmla="*/ 366 h 1824"/>
              <a:gd name="T54" fmla="*/ 1 w 2467"/>
              <a:gd name="T55" fmla="*/ 377 h 1824"/>
              <a:gd name="T56" fmla="*/ 181 w 2467"/>
              <a:gd name="T57" fmla="*/ 1747 h 1824"/>
              <a:gd name="T58" fmla="*/ 211 w 2467"/>
              <a:gd name="T59" fmla="*/ 1802 h 1824"/>
              <a:gd name="T60" fmla="*/ 268 w 2467"/>
              <a:gd name="T61" fmla="*/ 1824 h 1824"/>
              <a:gd name="T62" fmla="*/ 280 w 2467"/>
              <a:gd name="T63" fmla="*/ 1823 h 1824"/>
              <a:gd name="T64" fmla="*/ 2391 w 2467"/>
              <a:gd name="T65" fmla="*/ 1545 h 1824"/>
              <a:gd name="T66" fmla="*/ 2445 w 2467"/>
              <a:gd name="T67" fmla="*/ 1516 h 1824"/>
              <a:gd name="T68" fmla="*/ 2467 w 2467"/>
              <a:gd name="T69" fmla="*/ 1459 h 1824"/>
              <a:gd name="T70" fmla="*/ 2466 w 2467"/>
              <a:gd name="T71" fmla="*/ 1447 h 1824"/>
              <a:gd name="T72" fmla="*/ 2455 w 2467"/>
              <a:gd name="T73" fmla="*/ 1449 h 18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467" h="1824">
                <a:moveTo>
                  <a:pt x="2455" y="1449"/>
                </a:moveTo>
                <a:cubicBezTo>
                  <a:pt x="2444" y="1450"/>
                  <a:pt x="2444" y="1450"/>
                  <a:pt x="2444" y="1450"/>
                </a:cubicBezTo>
                <a:cubicBezTo>
                  <a:pt x="2444" y="1453"/>
                  <a:pt x="2444" y="1456"/>
                  <a:pt x="2444" y="1459"/>
                </a:cubicBezTo>
                <a:cubicBezTo>
                  <a:pt x="2444" y="1475"/>
                  <a:pt x="2438" y="1490"/>
                  <a:pt x="2428" y="1501"/>
                </a:cubicBezTo>
                <a:cubicBezTo>
                  <a:pt x="2418" y="1513"/>
                  <a:pt x="2404" y="1521"/>
                  <a:pt x="2388" y="1523"/>
                </a:cubicBezTo>
                <a:cubicBezTo>
                  <a:pt x="277" y="1800"/>
                  <a:pt x="277" y="1800"/>
                  <a:pt x="277" y="1800"/>
                </a:cubicBezTo>
                <a:cubicBezTo>
                  <a:pt x="274" y="1801"/>
                  <a:pt x="271" y="1801"/>
                  <a:pt x="268" y="1801"/>
                </a:cubicBezTo>
                <a:cubicBezTo>
                  <a:pt x="252" y="1801"/>
                  <a:pt x="237" y="1795"/>
                  <a:pt x="225" y="1785"/>
                </a:cubicBezTo>
                <a:cubicBezTo>
                  <a:pt x="214" y="1775"/>
                  <a:pt x="206" y="1761"/>
                  <a:pt x="204" y="1744"/>
                </a:cubicBezTo>
                <a:cubicBezTo>
                  <a:pt x="24" y="374"/>
                  <a:pt x="24" y="374"/>
                  <a:pt x="24" y="374"/>
                </a:cubicBezTo>
                <a:cubicBezTo>
                  <a:pt x="23" y="371"/>
                  <a:pt x="23" y="368"/>
                  <a:pt x="23" y="366"/>
                </a:cubicBezTo>
                <a:cubicBezTo>
                  <a:pt x="23" y="350"/>
                  <a:pt x="29" y="335"/>
                  <a:pt x="39" y="323"/>
                </a:cubicBezTo>
                <a:cubicBezTo>
                  <a:pt x="49" y="311"/>
                  <a:pt x="63" y="303"/>
                  <a:pt x="80" y="301"/>
                </a:cubicBezTo>
                <a:cubicBezTo>
                  <a:pt x="2191" y="24"/>
                  <a:pt x="2191" y="24"/>
                  <a:pt x="2191" y="24"/>
                </a:cubicBezTo>
                <a:cubicBezTo>
                  <a:pt x="2193" y="23"/>
                  <a:pt x="2196" y="23"/>
                  <a:pt x="2199" y="23"/>
                </a:cubicBezTo>
                <a:cubicBezTo>
                  <a:pt x="2215" y="23"/>
                  <a:pt x="2230" y="29"/>
                  <a:pt x="2242" y="39"/>
                </a:cubicBezTo>
                <a:cubicBezTo>
                  <a:pt x="2253" y="49"/>
                  <a:pt x="2261" y="63"/>
                  <a:pt x="2264" y="80"/>
                </a:cubicBezTo>
                <a:cubicBezTo>
                  <a:pt x="2444" y="1450"/>
                  <a:pt x="2444" y="1450"/>
                  <a:pt x="2444" y="1450"/>
                </a:cubicBezTo>
                <a:cubicBezTo>
                  <a:pt x="2455" y="1449"/>
                  <a:pt x="2455" y="1449"/>
                  <a:pt x="2455" y="1449"/>
                </a:cubicBezTo>
                <a:cubicBezTo>
                  <a:pt x="2466" y="1447"/>
                  <a:pt x="2466" y="1447"/>
                  <a:pt x="2466" y="1447"/>
                </a:cubicBezTo>
                <a:cubicBezTo>
                  <a:pt x="2286" y="77"/>
                  <a:pt x="2286" y="77"/>
                  <a:pt x="2286" y="77"/>
                </a:cubicBezTo>
                <a:cubicBezTo>
                  <a:pt x="2283" y="55"/>
                  <a:pt x="2272" y="36"/>
                  <a:pt x="2257" y="22"/>
                </a:cubicBezTo>
                <a:cubicBezTo>
                  <a:pt x="2241" y="9"/>
                  <a:pt x="2221" y="0"/>
                  <a:pt x="2199" y="0"/>
                </a:cubicBezTo>
                <a:cubicBezTo>
                  <a:pt x="2195" y="0"/>
                  <a:pt x="2192" y="1"/>
                  <a:pt x="2188" y="1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55" y="282"/>
                  <a:pt x="35" y="293"/>
                  <a:pt x="22" y="308"/>
                </a:cubicBezTo>
                <a:cubicBezTo>
                  <a:pt x="8" y="324"/>
                  <a:pt x="0" y="344"/>
                  <a:pt x="0" y="366"/>
                </a:cubicBezTo>
                <a:cubicBezTo>
                  <a:pt x="0" y="369"/>
                  <a:pt x="1" y="373"/>
                  <a:pt x="1" y="377"/>
                </a:cubicBezTo>
                <a:cubicBezTo>
                  <a:pt x="181" y="1747"/>
                  <a:pt x="181" y="1747"/>
                  <a:pt x="181" y="1747"/>
                </a:cubicBezTo>
                <a:cubicBezTo>
                  <a:pt x="184" y="1769"/>
                  <a:pt x="195" y="1789"/>
                  <a:pt x="211" y="1802"/>
                </a:cubicBezTo>
                <a:cubicBezTo>
                  <a:pt x="226" y="1816"/>
                  <a:pt x="246" y="1824"/>
                  <a:pt x="268" y="1824"/>
                </a:cubicBezTo>
                <a:cubicBezTo>
                  <a:pt x="272" y="1824"/>
                  <a:pt x="276" y="1823"/>
                  <a:pt x="280" y="1823"/>
                </a:cubicBezTo>
                <a:cubicBezTo>
                  <a:pt x="2391" y="1545"/>
                  <a:pt x="2391" y="1545"/>
                  <a:pt x="2391" y="1545"/>
                </a:cubicBezTo>
                <a:cubicBezTo>
                  <a:pt x="2413" y="1542"/>
                  <a:pt x="2432" y="1532"/>
                  <a:pt x="2445" y="1516"/>
                </a:cubicBezTo>
                <a:cubicBezTo>
                  <a:pt x="2459" y="1500"/>
                  <a:pt x="2467" y="1480"/>
                  <a:pt x="2467" y="1459"/>
                </a:cubicBezTo>
                <a:cubicBezTo>
                  <a:pt x="2467" y="1455"/>
                  <a:pt x="2467" y="1451"/>
                  <a:pt x="2466" y="1447"/>
                </a:cubicBezTo>
                <a:cubicBezTo>
                  <a:pt x="2455" y="1449"/>
                  <a:pt x="2455" y="1449"/>
                  <a:pt x="2455" y="1449"/>
                </a:cubicBezTo>
              </a:path>
            </a:pathLst>
          </a:custGeom>
          <a:solidFill>
            <a:srgbClr val="BFC9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93" name="îṥḷîďè">
            <a:extLst>
              <a:ext uri="{FF2B5EF4-FFF2-40B4-BE49-F238E27FC236}">
                <a16:creationId xmlns:a16="http://schemas.microsoft.com/office/drawing/2014/main" id="{1DEB1746-010F-4822-9B99-699829504CA0}"/>
              </a:ext>
            </a:extLst>
          </p:cNvPr>
          <p:cNvSpPr/>
          <p:nvPr/>
        </p:nvSpPr>
        <p:spPr bwMode="auto">
          <a:xfrm>
            <a:off x="2462297" y="2248073"/>
            <a:ext cx="88066" cy="11173"/>
          </a:xfrm>
          <a:custGeom>
            <a:avLst/>
            <a:gdLst>
              <a:gd name="T0" fmla="*/ 134 w 134"/>
              <a:gd name="T1" fmla="*/ 0 h 17"/>
              <a:gd name="T2" fmla="*/ 1 w 134"/>
              <a:gd name="T3" fmla="*/ 17 h 17"/>
              <a:gd name="T4" fmla="*/ 0 w 134"/>
              <a:gd name="T5" fmla="*/ 17 h 17"/>
              <a:gd name="T6" fmla="*/ 134 w 134"/>
              <a:gd name="T7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4" h="17">
                <a:moveTo>
                  <a:pt x="134" y="0"/>
                </a:moveTo>
                <a:lnTo>
                  <a:pt x="1" y="17"/>
                </a:lnTo>
                <a:lnTo>
                  <a:pt x="0" y="17"/>
                </a:lnTo>
                <a:lnTo>
                  <a:pt x="134" y="0"/>
                </a:lnTo>
                <a:close/>
              </a:path>
            </a:pathLst>
          </a:cu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94" name="iSļiďe">
            <a:extLst>
              <a:ext uri="{FF2B5EF4-FFF2-40B4-BE49-F238E27FC236}">
                <a16:creationId xmlns:a16="http://schemas.microsoft.com/office/drawing/2014/main" id="{982F7E98-36E8-4640-8A99-E91FD1436627}"/>
              </a:ext>
            </a:extLst>
          </p:cNvPr>
          <p:cNvSpPr/>
          <p:nvPr/>
        </p:nvSpPr>
        <p:spPr bwMode="auto">
          <a:xfrm>
            <a:off x="2462297" y="2248073"/>
            <a:ext cx="88066" cy="11173"/>
          </a:xfrm>
          <a:custGeom>
            <a:avLst/>
            <a:gdLst>
              <a:gd name="T0" fmla="*/ 134 w 134"/>
              <a:gd name="T1" fmla="*/ 0 h 17"/>
              <a:gd name="T2" fmla="*/ 1 w 134"/>
              <a:gd name="T3" fmla="*/ 17 h 17"/>
              <a:gd name="T4" fmla="*/ 0 w 134"/>
              <a:gd name="T5" fmla="*/ 17 h 17"/>
              <a:gd name="T6" fmla="*/ 134 w 134"/>
              <a:gd name="T7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4" h="17">
                <a:moveTo>
                  <a:pt x="134" y="0"/>
                </a:moveTo>
                <a:lnTo>
                  <a:pt x="1" y="17"/>
                </a:lnTo>
                <a:lnTo>
                  <a:pt x="0" y="17"/>
                </a:lnTo>
                <a:lnTo>
                  <a:pt x="13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95" name="îšļïḍê">
            <a:extLst>
              <a:ext uri="{FF2B5EF4-FFF2-40B4-BE49-F238E27FC236}">
                <a16:creationId xmlns:a16="http://schemas.microsoft.com/office/drawing/2014/main" id="{2B440AA2-C906-42E8-A801-014B81807BE2}"/>
              </a:ext>
            </a:extLst>
          </p:cNvPr>
          <p:cNvSpPr/>
          <p:nvPr/>
        </p:nvSpPr>
        <p:spPr bwMode="auto">
          <a:xfrm>
            <a:off x="2424837" y="2222441"/>
            <a:ext cx="590169" cy="214248"/>
          </a:xfrm>
          <a:custGeom>
            <a:avLst/>
            <a:gdLst>
              <a:gd name="T0" fmla="*/ 674 w 898"/>
              <a:gd name="T1" fmla="*/ 30 h 326"/>
              <a:gd name="T2" fmla="*/ 45 w 898"/>
              <a:gd name="T3" fmla="*/ 113 h 326"/>
              <a:gd name="T4" fmla="*/ 0 w 898"/>
              <a:gd name="T5" fmla="*/ 326 h 326"/>
              <a:gd name="T6" fmla="*/ 853 w 898"/>
              <a:gd name="T7" fmla="*/ 215 h 326"/>
              <a:gd name="T8" fmla="*/ 876 w 898"/>
              <a:gd name="T9" fmla="*/ 107 h 326"/>
              <a:gd name="T10" fmla="*/ 674 w 898"/>
              <a:gd name="T11" fmla="*/ 30 h 326"/>
              <a:gd name="T12" fmla="*/ 898 w 898"/>
              <a:gd name="T13" fmla="*/ 0 h 326"/>
              <a:gd name="T14" fmla="*/ 810 w 898"/>
              <a:gd name="T15" fmla="*/ 11 h 326"/>
              <a:gd name="T16" fmla="*/ 888 w 898"/>
              <a:gd name="T17" fmla="*/ 43 h 326"/>
              <a:gd name="T18" fmla="*/ 898 w 898"/>
              <a:gd name="T19" fmla="*/ 0 h 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98" h="326">
                <a:moveTo>
                  <a:pt x="674" y="30"/>
                </a:moveTo>
                <a:lnTo>
                  <a:pt x="45" y="113"/>
                </a:lnTo>
                <a:lnTo>
                  <a:pt x="0" y="326"/>
                </a:lnTo>
                <a:lnTo>
                  <a:pt x="853" y="215"/>
                </a:lnTo>
                <a:lnTo>
                  <a:pt x="876" y="107"/>
                </a:lnTo>
                <a:lnTo>
                  <a:pt x="674" y="30"/>
                </a:lnTo>
                <a:close/>
                <a:moveTo>
                  <a:pt x="898" y="0"/>
                </a:moveTo>
                <a:lnTo>
                  <a:pt x="810" y="11"/>
                </a:lnTo>
                <a:lnTo>
                  <a:pt x="888" y="43"/>
                </a:lnTo>
                <a:lnTo>
                  <a:pt x="898" y="0"/>
                </a:lnTo>
                <a:close/>
              </a:path>
            </a:pathLst>
          </a:custGeom>
          <a:solidFill>
            <a:srgbClr val="797F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96" name="išļîdé">
            <a:extLst>
              <a:ext uri="{FF2B5EF4-FFF2-40B4-BE49-F238E27FC236}">
                <a16:creationId xmlns:a16="http://schemas.microsoft.com/office/drawing/2014/main" id="{83A364AB-D45C-471B-8815-9BF5B85FA7DA}"/>
              </a:ext>
            </a:extLst>
          </p:cNvPr>
          <p:cNvSpPr/>
          <p:nvPr/>
        </p:nvSpPr>
        <p:spPr bwMode="auto">
          <a:xfrm>
            <a:off x="2424837" y="2222441"/>
            <a:ext cx="590169" cy="214248"/>
          </a:xfrm>
          <a:custGeom>
            <a:avLst/>
            <a:gdLst>
              <a:gd name="T0" fmla="*/ 674 w 898"/>
              <a:gd name="T1" fmla="*/ 30 h 326"/>
              <a:gd name="T2" fmla="*/ 45 w 898"/>
              <a:gd name="T3" fmla="*/ 113 h 326"/>
              <a:gd name="T4" fmla="*/ 0 w 898"/>
              <a:gd name="T5" fmla="*/ 326 h 326"/>
              <a:gd name="T6" fmla="*/ 853 w 898"/>
              <a:gd name="T7" fmla="*/ 215 h 326"/>
              <a:gd name="T8" fmla="*/ 876 w 898"/>
              <a:gd name="T9" fmla="*/ 107 h 326"/>
              <a:gd name="T10" fmla="*/ 674 w 898"/>
              <a:gd name="T11" fmla="*/ 30 h 326"/>
              <a:gd name="T12" fmla="*/ 898 w 898"/>
              <a:gd name="T13" fmla="*/ 0 h 326"/>
              <a:gd name="T14" fmla="*/ 810 w 898"/>
              <a:gd name="T15" fmla="*/ 11 h 326"/>
              <a:gd name="T16" fmla="*/ 888 w 898"/>
              <a:gd name="T17" fmla="*/ 43 h 326"/>
              <a:gd name="T18" fmla="*/ 898 w 898"/>
              <a:gd name="T19" fmla="*/ 0 h 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98" h="326">
                <a:moveTo>
                  <a:pt x="674" y="30"/>
                </a:moveTo>
                <a:lnTo>
                  <a:pt x="45" y="113"/>
                </a:lnTo>
                <a:lnTo>
                  <a:pt x="0" y="326"/>
                </a:lnTo>
                <a:lnTo>
                  <a:pt x="853" y="215"/>
                </a:lnTo>
                <a:lnTo>
                  <a:pt x="876" y="107"/>
                </a:lnTo>
                <a:lnTo>
                  <a:pt x="674" y="30"/>
                </a:lnTo>
                <a:moveTo>
                  <a:pt x="898" y="0"/>
                </a:moveTo>
                <a:lnTo>
                  <a:pt x="810" y="11"/>
                </a:lnTo>
                <a:lnTo>
                  <a:pt x="888" y="43"/>
                </a:lnTo>
                <a:lnTo>
                  <a:pt x="8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97" name="ïṩḻïďè">
            <a:extLst>
              <a:ext uri="{FF2B5EF4-FFF2-40B4-BE49-F238E27FC236}">
                <a16:creationId xmlns:a16="http://schemas.microsoft.com/office/drawing/2014/main" id="{8B81351F-97E8-4504-B9B2-ECFC78EB0B37}"/>
              </a:ext>
            </a:extLst>
          </p:cNvPr>
          <p:cNvSpPr/>
          <p:nvPr/>
        </p:nvSpPr>
        <p:spPr bwMode="auto">
          <a:xfrm>
            <a:off x="2454411" y="2207326"/>
            <a:ext cx="563881" cy="89380"/>
          </a:xfrm>
          <a:custGeom>
            <a:avLst/>
            <a:gdLst>
              <a:gd name="T0" fmla="*/ 588 w 858"/>
              <a:gd name="T1" fmla="*/ 36 h 136"/>
              <a:gd name="T2" fmla="*/ 5 w 858"/>
              <a:gd name="T3" fmla="*/ 113 h 136"/>
              <a:gd name="T4" fmla="*/ 0 w 858"/>
              <a:gd name="T5" fmla="*/ 136 h 136"/>
              <a:gd name="T6" fmla="*/ 629 w 858"/>
              <a:gd name="T7" fmla="*/ 53 h 136"/>
              <a:gd name="T8" fmla="*/ 588 w 858"/>
              <a:gd name="T9" fmla="*/ 36 h 136"/>
              <a:gd name="T10" fmla="*/ 858 w 858"/>
              <a:gd name="T11" fmla="*/ 0 h 136"/>
              <a:gd name="T12" fmla="*/ 724 w 858"/>
              <a:gd name="T13" fmla="*/ 19 h 136"/>
              <a:gd name="T14" fmla="*/ 765 w 858"/>
              <a:gd name="T15" fmla="*/ 34 h 136"/>
              <a:gd name="T16" fmla="*/ 853 w 858"/>
              <a:gd name="T17" fmla="*/ 23 h 136"/>
              <a:gd name="T18" fmla="*/ 858 w 858"/>
              <a:gd name="T19" fmla="*/ 0 h 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58" h="136">
                <a:moveTo>
                  <a:pt x="588" y="36"/>
                </a:moveTo>
                <a:lnTo>
                  <a:pt x="5" y="113"/>
                </a:lnTo>
                <a:lnTo>
                  <a:pt x="0" y="136"/>
                </a:lnTo>
                <a:lnTo>
                  <a:pt x="629" y="53"/>
                </a:lnTo>
                <a:lnTo>
                  <a:pt x="588" y="36"/>
                </a:lnTo>
                <a:close/>
                <a:moveTo>
                  <a:pt x="858" y="0"/>
                </a:moveTo>
                <a:lnTo>
                  <a:pt x="724" y="19"/>
                </a:lnTo>
                <a:lnTo>
                  <a:pt x="765" y="34"/>
                </a:lnTo>
                <a:lnTo>
                  <a:pt x="853" y="23"/>
                </a:lnTo>
                <a:lnTo>
                  <a:pt x="858" y="0"/>
                </a:lnTo>
                <a:close/>
              </a:path>
            </a:pathLst>
          </a:custGeom>
          <a:solidFill>
            <a:srgbClr val="737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98" name="iS1ïḋè">
            <a:extLst>
              <a:ext uri="{FF2B5EF4-FFF2-40B4-BE49-F238E27FC236}">
                <a16:creationId xmlns:a16="http://schemas.microsoft.com/office/drawing/2014/main" id="{300CDE93-DA32-48B2-BAFD-C3F54165A4A8}"/>
              </a:ext>
            </a:extLst>
          </p:cNvPr>
          <p:cNvSpPr/>
          <p:nvPr/>
        </p:nvSpPr>
        <p:spPr bwMode="auto">
          <a:xfrm>
            <a:off x="2454411" y="2207326"/>
            <a:ext cx="563881" cy="89380"/>
          </a:xfrm>
          <a:custGeom>
            <a:avLst/>
            <a:gdLst>
              <a:gd name="T0" fmla="*/ 588 w 858"/>
              <a:gd name="T1" fmla="*/ 36 h 136"/>
              <a:gd name="T2" fmla="*/ 5 w 858"/>
              <a:gd name="T3" fmla="*/ 113 h 136"/>
              <a:gd name="T4" fmla="*/ 0 w 858"/>
              <a:gd name="T5" fmla="*/ 136 h 136"/>
              <a:gd name="T6" fmla="*/ 629 w 858"/>
              <a:gd name="T7" fmla="*/ 53 h 136"/>
              <a:gd name="T8" fmla="*/ 588 w 858"/>
              <a:gd name="T9" fmla="*/ 36 h 136"/>
              <a:gd name="T10" fmla="*/ 858 w 858"/>
              <a:gd name="T11" fmla="*/ 0 h 136"/>
              <a:gd name="T12" fmla="*/ 724 w 858"/>
              <a:gd name="T13" fmla="*/ 19 h 136"/>
              <a:gd name="T14" fmla="*/ 765 w 858"/>
              <a:gd name="T15" fmla="*/ 34 h 136"/>
              <a:gd name="T16" fmla="*/ 853 w 858"/>
              <a:gd name="T17" fmla="*/ 23 h 136"/>
              <a:gd name="T18" fmla="*/ 858 w 858"/>
              <a:gd name="T19" fmla="*/ 0 h 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58" h="136">
                <a:moveTo>
                  <a:pt x="588" y="36"/>
                </a:moveTo>
                <a:lnTo>
                  <a:pt x="5" y="113"/>
                </a:lnTo>
                <a:lnTo>
                  <a:pt x="0" y="136"/>
                </a:lnTo>
                <a:lnTo>
                  <a:pt x="629" y="53"/>
                </a:lnTo>
                <a:lnTo>
                  <a:pt x="588" y="36"/>
                </a:lnTo>
                <a:moveTo>
                  <a:pt x="858" y="0"/>
                </a:moveTo>
                <a:lnTo>
                  <a:pt x="724" y="19"/>
                </a:lnTo>
                <a:lnTo>
                  <a:pt x="765" y="34"/>
                </a:lnTo>
                <a:lnTo>
                  <a:pt x="853" y="23"/>
                </a:lnTo>
                <a:lnTo>
                  <a:pt x="85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99" name="ïSlíḑè">
            <a:extLst>
              <a:ext uri="{FF2B5EF4-FFF2-40B4-BE49-F238E27FC236}">
                <a16:creationId xmlns:a16="http://schemas.microsoft.com/office/drawing/2014/main" id="{0F3C5D41-DB53-4E61-8CAA-8DC8D8A41581}"/>
              </a:ext>
            </a:extLst>
          </p:cNvPr>
          <p:cNvSpPr/>
          <p:nvPr/>
        </p:nvSpPr>
        <p:spPr bwMode="auto">
          <a:xfrm>
            <a:off x="2457697" y="2189582"/>
            <a:ext cx="563881" cy="92009"/>
          </a:xfrm>
          <a:custGeom>
            <a:avLst/>
            <a:gdLst>
              <a:gd name="T0" fmla="*/ 527 w 858"/>
              <a:gd name="T1" fmla="*/ 42 h 140"/>
              <a:gd name="T2" fmla="*/ 141 w 858"/>
              <a:gd name="T3" fmla="*/ 89 h 140"/>
              <a:gd name="T4" fmla="*/ 7 w 858"/>
              <a:gd name="T5" fmla="*/ 106 h 140"/>
              <a:gd name="T6" fmla="*/ 0 w 858"/>
              <a:gd name="T7" fmla="*/ 140 h 140"/>
              <a:gd name="T8" fmla="*/ 583 w 858"/>
              <a:gd name="T9" fmla="*/ 63 h 140"/>
              <a:gd name="T10" fmla="*/ 527 w 858"/>
              <a:gd name="T11" fmla="*/ 42 h 140"/>
              <a:gd name="T12" fmla="*/ 858 w 858"/>
              <a:gd name="T13" fmla="*/ 0 h 140"/>
              <a:gd name="T14" fmla="*/ 666 w 858"/>
              <a:gd name="T15" fmla="*/ 24 h 140"/>
              <a:gd name="T16" fmla="*/ 719 w 858"/>
              <a:gd name="T17" fmla="*/ 46 h 140"/>
              <a:gd name="T18" fmla="*/ 853 w 858"/>
              <a:gd name="T19" fmla="*/ 27 h 140"/>
              <a:gd name="T20" fmla="*/ 858 w 858"/>
              <a:gd name="T21" fmla="*/ 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58" h="140">
                <a:moveTo>
                  <a:pt x="527" y="42"/>
                </a:moveTo>
                <a:lnTo>
                  <a:pt x="141" y="89"/>
                </a:lnTo>
                <a:lnTo>
                  <a:pt x="7" y="106"/>
                </a:lnTo>
                <a:lnTo>
                  <a:pt x="0" y="140"/>
                </a:lnTo>
                <a:lnTo>
                  <a:pt x="583" y="63"/>
                </a:lnTo>
                <a:lnTo>
                  <a:pt x="527" y="42"/>
                </a:lnTo>
                <a:close/>
                <a:moveTo>
                  <a:pt x="858" y="0"/>
                </a:moveTo>
                <a:lnTo>
                  <a:pt x="666" y="24"/>
                </a:lnTo>
                <a:lnTo>
                  <a:pt x="719" y="46"/>
                </a:lnTo>
                <a:lnTo>
                  <a:pt x="853" y="27"/>
                </a:lnTo>
                <a:lnTo>
                  <a:pt x="858" y="0"/>
                </a:lnTo>
                <a:close/>
              </a:path>
            </a:pathLst>
          </a:custGeom>
          <a:solidFill>
            <a:srgbClr val="D2D9E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00" name="íṡḻíḍè">
            <a:extLst>
              <a:ext uri="{FF2B5EF4-FFF2-40B4-BE49-F238E27FC236}">
                <a16:creationId xmlns:a16="http://schemas.microsoft.com/office/drawing/2014/main" id="{595F90CA-DBE9-4F02-A936-C7BB1C6BC280}"/>
              </a:ext>
            </a:extLst>
          </p:cNvPr>
          <p:cNvSpPr/>
          <p:nvPr/>
        </p:nvSpPr>
        <p:spPr bwMode="auto">
          <a:xfrm>
            <a:off x="2457697" y="2189582"/>
            <a:ext cx="563881" cy="92009"/>
          </a:xfrm>
          <a:custGeom>
            <a:avLst/>
            <a:gdLst>
              <a:gd name="T0" fmla="*/ 527 w 858"/>
              <a:gd name="T1" fmla="*/ 42 h 140"/>
              <a:gd name="T2" fmla="*/ 141 w 858"/>
              <a:gd name="T3" fmla="*/ 89 h 140"/>
              <a:gd name="T4" fmla="*/ 7 w 858"/>
              <a:gd name="T5" fmla="*/ 106 h 140"/>
              <a:gd name="T6" fmla="*/ 0 w 858"/>
              <a:gd name="T7" fmla="*/ 140 h 140"/>
              <a:gd name="T8" fmla="*/ 583 w 858"/>
              <a:gd name="T9" fmla="*/ 63 h 140"/>
              <a:gd name="T10" fmla="*/ 527 w 858"/>
              <a:gd name="T11" fmla="*/ 42 h 140"/>
              <a:gd name="T12" fmla="*/ 858 w 858"/>
              <a:gd name="T13" fmla="*/ 0 h 140"/>
              <a:gd name="T14" fmla="*/ 666 w 858"/>
              <a:gd name="T15" fmla="*/ 24 h 140"/>
              <a:gd name="T16" fmla="*/ 719 w 858"/>
              <a:gd name="T17" fmla="*/ 46 h 140"/>
              <a:gd name="T18" fmla="*/ 853 w 858"/>
              <a:gd name="T19" fmla="*/ 27 h 140"/>
              <a:gd name="T20" fmla="*/ 858 w 858"/>
              <a:gd name="T21" fmla="*/ 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58" h="140">
                <a:moveTo>
                  <a:pt x="527" y="42"/>
                </a:moveTo>
                <a:lnTo>
                  <a:pt x="141" y="89"/>
                </a:lnTo>
                <a:lnTo>
                  <a:pt x="7" y="106"/>
                </a:lnTo>
                <a:lnTo>
                  <a:pt x="0" y="140"/>
                </a:lnTo>
                <a:lnTo>
                  <a:pt x="583" y="63"/>
                </a:lnTo>
                <a:lnTo>
                  <a:pt x="527" y="42"/>
                </a:lnTo>
                <a:moveTo>
                  <a:pt x="858" y="0"/>
                </a:moveTo>
                <a:lnTo>
                  <a:pt x="666" y="24"/>
                </a:lnTo>
                <a:lnTo>
                  <a:pt x="719" y="46"/>
                </a:lnTo>
                <a:lnTo>
                  <a:pt x="853" y="27"/>
                </a:lnTo>
                <a:lnTo>
                  <a:pt x="85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01" name="íSļîḑe">
            <a:extLst>
              <a:ext uri="{FF2B5EF4-FFF2-40B4-BE49-F238E27FC236}">
                <a16:creationId xmlns:a16="http://schemas.microsoft.com/office/drawing/2014/main" id="{2D98A772-8402-4834-85D9-AEC21F246F72}"/>
              </a:ext>
            </a:extLst>
          </p:cNvPr>
          <p:cNvSpPr/>
          <p:nvPr/>
        </p:nvSpPr>
        <p:spPr bwMode="auto">
          <a:xfrm>
            <a:off x="2139611" y="3732696"/>
            <a:ext cx="303628" cy="42061"/>
          </a:xfrm>
          <a:custGeom>
            <a:avLst/>
            <a:gdLst>
              <a:gd name="T0" fmla="*/ 462 w 462"/>
              <a:gd name="T1" fmla="*/ 0 h 64"/>
              <a:gd name="T2" fmla="*/ 2 w 462"/>
              <a:gd name="T3" fmla="*/ 59 h 64"/>
              <a:gd name="T4" fmla="*/ 0 w 462"/>
              <a:gd name="T5" fmla="*/ 64 h 64"/>
              <a:gd name="T6" fmla="*/ 442 w 462"/>
              <a:gd name="T7" fmla="*/ 9 h 64"/>
              <a:gd name="T8" fmla="*/ 461 w 462"/>
              <a:gd name="T9" fmla="*/ 4 h 64"/>
              <a:gd name="T10" fmla="*/ 462 w 462"/>
              <a:gd name="T11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62" h="64">
                <a:moveTo>
                  <a:pt x="462" y="0"/>
                </a:moveTo>
                <a:lnTo>
                  <a:pt x="2" y="59"/>
                </a:lnTo>
                <a:lnTo>
                  <a:pt x="0" y="64"/>
                </a:lnTo>
                <a:lnTo>
                  <a:pt x="442" y="9"/>
                </a:lnTo>
                <a:lnTo>
                  <a:pt x="461" y="4"/>
                </a:lnTo>
                <a:lnTo>
                  <a:pt x="462" y="0"/>
                </a:lnTo>
                <a:close/>
              </a:path>
            </a:pathLst>
          </a:custGeom>
          <a:solidFill>
            <a:srgbClr val="BAC4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02" name="işļiḓé">
            <a:extLst>
              <a:ext uri="{FF2B5EF4-FFF2-40B4-BE49-F238E27FC236}">
                <a16:creationId xmlns:a16="http://schemas.microsoft.com/office/drawing/2014/main" id="{8D9EDC0C-040A-4998-A764-36812857D06F}"/>
              </a:ext>
            </a:extLst>
          </p:cNvPr>
          <p:cNvSpPr/>
          <p:nvPr/>
        </p:nvSpPr>
        <p:spPr bwMode="auto">
          <a:xfrm>
            <a:off x="2139611" y="3732696"/>
            <a:ext cx="303628" cy="42061"/>
          </a:xfrm>
          <a:custGeom>
            <a:avLst/>
            <a:gdLst>
              <a:gd name="T0" fmla="*/ 462 w 462"/>
              <a:gd name="T1" fmla="*/ 0 h 64"/>
              <a:gd name="T2" fmla="*/ 2 w 462"/>
              <a:gd name="T3" fmla="*/ 59 h 64"/>
              <a:gd name="T4" fmla="*/ 0 w 462"/>
              <a:gd name="T5" fmla="*/ 64 h 64"/>
              <a:gd name="T6" fmla="*/ 442 w 462"/>
              <a:gd name="T7" fmla="*/ 9 h 64"/>
              <a:gd name="T8" fmla="*/ 461 w 462"/>
              <a:gd name="T9" fmla="*/ 4 h 64"/>
              <a:gd name="T10" fmla="*/ 462 w 462"/>
              <a:gd name="T11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62" h="64">
                <a:moveTo>
                  <a:pt x="462" y="0"/>
                </a:moveTo>
                <a:lnTo>
                  <a:pt x="2" y="59"/>
                </a:lnTo>
                <a:lnTo>
                  <a:pt x="0" y="64"/>
                </a:lnTo>
                <a:lnTo>
                  <a:pt x="442" y="9"/>
                </a:lnTo>
                <a:lnTo>
                  <a:pt x="461" y="4"/>
                </a:lnTo>
                <a:lnTo>
                  <a:pt x="46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03" name="íṡ1iďê">
            <a:extLst>
              <a:ext uri="{FF2B5EF4-FFF2-40B4-BE49-F238E27FC236}">
                <a16:creationId xmlns:a16="http://schemas.microsoft.com/office/drawing/2014/main" id="{B38C0358-BDF4-4128-8479-6C71833E66DB}"/>
              </a:ext>
            </a:extLst>
          </p:cNvPr>
          <p:cNvSpPr/>
          <p:nvPr/>
        </p:nvSpPr>
        <p:spPr bwMode="auto">
          <a:xfrm>
            <a:off x="2430095" y="3735325"/>
            <a:ext cx="12487" cy="3286"/>
          </a:xfrm>
          <a:custGeom>
            <a:avLst/>
            <a:gdLst>
              <a:gd name="T0" fmla="*/ 19 w 19"/>
              <a:gd name="T1" fmla="*/ 0 h 5"/>
              <a:gd name="T2" fmla="*/ 0 w 19"/>
              <a:gd name="T3" fmla="*/ 5 h 5"/>
              <a:gd name="T4" fmla="*/ 19 w 19"/>
              <a:gd name="T5" fmla="*/ 3 h 5"/>
              <a:gd name="T6" fmla="*/ 19 w 19"/>
              <a:gd name="T7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5">
                <a:moveTo>
                  <a:pt x="19" y="0"/>
                </a:moveTo>
                <a:lnTo>
                  <a:pt x="0" y="5"/>
                </a:lnTo>
                <a:lnTo>
                  <a:pt x="19" y="3"/>
                </a:lnTo>
                <a:lnTo>
                  <a:pt x="19" y="0"/>
                </a:lnTo>
                <a:close/>
              </a:path>
            </a:pathLst>
          </a:custGeom>
          <a:solidFill>
            <a:srgbClr val="75799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04" name="işļiďè">
            <a:extLst>
              <a:ext uri="{FF2B5EF4-FFF2-40B4-BE49-F238E27FC236}">
                <a16:creationId xmlns:a16="http://schemas.microsoft.com/office/drawing/2014/main" id="{A37D1961-1977-4141-8DE8-B74534403A83}"/>
              </a:ext>
            </a:extLst>
          </p:cNvPr>
          <p:cNvSpPr/>
          <p:nvPr/>
        </p:nvSpPr>
        <p:spPr bwMode="auto">
          <a:xfrm>
            <a:off x="2430095" y="3735325"/>
            <a:ext cx="12487" cy="3286"/>
          </a:xfrm>
          <a:custGeom>
            <a:avLst/>
            <a:gdLst>
              <a:gd name="T0" fmla="*/ 19 w 19"/>
              <a:gd name="T1" fmla="*/ 0 h 5"/>
              <a:gd name="T2" fmla="*/ 0 w 19"/>
              <a:gd name="T3" fmla="*/ 5 h 5"/>
              <a:gd name="T4" fmla="*/ 19 w 19"/>
              <a:gd name="T5" fmla="*/ 3 h 5"/>
              <a:gd name="T6" fmla="*/ 19 w 19"/>
              <a:gd name="T7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5">
                <a:moveTo>
                  <a:pt x="19" y="0"/>
                </a:moveTo>
                <a:lnTo>
                  <a:pt x="0" y="5"/>
                </a:lnTo>
                <a:lnTo>
                  <a:pt x="19" y="3"/>
                </a:lnTo>
                <a:lnTo>
                  <a:pt x="19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05" name="îšlíḋé">
            <a:extLst>
              <a:ext uri="{FF2B5EF4-FFF2-40B4-BE49-F238E27FC236}">
                <a16:creationId xmlns:a16="http://schemas.microsoft.com/office/drawing/2014/main" id="{AA54908F-6F14-4B8E-B710-278F511EC8C0}"/>
              </a:ext>
            </a:extLst>
          </p:cNvPr>
          <p:cNvSpPr/>
          <p:nvPr/>
        </p:nvSpPr>
        <p:spPr bwMode="auto">
          <a:xfrm>
            <a:off x="2442581" y="3724152"/>
            <a:ext cx="61777" cy="11173"/>
          </a:xfrm>
          <a:custGeom>
            <a:avLst/>
            <a:gdLst>
              <a:gd name="T0" fmla="*/ 94 w 94"/>
              <a:gd name="T1" fmla="*/ 0 h 17"/>
              <a:gd name="T2" fmla="*/ 1 w 94"/>
              <a:gd name="T3" fmla="*/ 13 h 17"/>
              <a:gd name="T4" fmla="*/ 0 w 94"/>
              <a:gd name="T5" fmla="*/ 17 h 17"/>
              <a:gd name="T6" fmla="*/ 26 w 94"/>
              <a:gd name="T7" fmla="*/ 10 h 17"/>
              <a:gd name="T8" fmla="*/ 27 w 94"/>
              <a:gd name="T9" fmla="*/ 17 h 17"/>
              <a:gd name="T10" fmla="*/ 93 w 94"/>
              <a:gd name="T11" fmla="*/ 8 h 17"/>
              <a:gd name="T12" fmla="*/ 94 w 94"/>
              <a:gd name="T13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4" h="17">
                <a:moveTo>
                  <a:pt x="94" y="0"/>
                </a:moveTo>
                <a:lnTo>
                  <a:pt x="1" y="13"/>
                </a:lnTo>
                <a:lnTo>
                  <a:pt x="0" y="17"/>
                </a:lnTo>
                <a:lnTo>
                  <a:pt x="26" y="10"/>
                </a:lnTo>
                <a:lnTo>
                  <a:pt x="27" y="17"/>
                </a:lnTo>
                <a:lnTo>
                  <a:pt x="93" y="8"/>
                </a:lnTo>
                <a:lnTo>
                  <a:pt x="94" y="0"/>
                </a:lnTo>
                <a:close/>
              </a:path>
            </a:pathLst>
          </a:custGeom>
          <a:solidFill>
            <a:srgbClr val="92A0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06" name="ïṩ1îḍê">
            <a:extLst>
              <a:ext uri="{FF2B5EF4-FFF2-40B4-BE49-F238E27FC236}">
                <a16:creationId xmlns:a16="http://schemas.microsoft.com/office/drawing/2014/main" id="{F973B1BF-7405-4AC1-B72B-0AB64DE136E0}"/>
              </a:ext>
            </a:extLst>
          </p:cNvPr>
          <p:cNvSpPr/>
          <p:nvPr/>
        </p:nvSpPr>
        <p:spPr bwMode="auto">
          <a:xfrm>
            <a:off x="2442581" y="3724152"/>
            <a:ext cx="61777" cy="11173"/>
          </a:xfrm>
          <a:custGeom>
            <a:avLst/>
            <a:gdLst>
              <a:gd name="T0" fmla="*/ 94 w 94"/>
              <a:gd name="T1" fmla="*/ 0 h 17"/>
              <a:gd name="T2" fmla="*/ 1 w 94"/>
              <a:gd name="T3" fmla="*/ 13 h 17"/>
              <a:gd name="T4" fmla="*/ 0 w 94"/>
              <a:gd name="T5" fmla="*/ 17 h 17"/>
              <a:gd name="T6" fmla="*/ 26 w 94"/>
              <a:gd name="T7" fmla="*/ 10 h 17"/>
              <a:gd name="T8" fmla="*/ 27 w 94"/>
              <a:gd name="T9" fmla="*/ 17 h 17"/>
              <a:gd name="T10" fmla="*/ 93 w 94"/>
              <a:gd name="T11" fmla="*/ 8 h 17"/>
              <a:gd name="T12" fmla="*/ 94 w 94"/>
              <a:gd name="T13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4" h="17">
                <a:moveTo>
                  <a:pt x="94" y="0"/>
                </a:moveTo>
                <a:lnTo>
                  <a:pt x="1" y="13"/>
                </a:lnTo>
                <a:lnTo>
                  <a:pt x="0" y="17"/>
                </a:lnTo>
                <a:lnTo>
                  <a:pt x="26" y="10"/>
                </a:lnTo>
                <a:lnTo>
                  <a:pt x="27" y="17"/>
                </a:lnTo>
                <a:lnTo>
                  <a:pt x="93" y="8"/>
                </a:lnTo>
                <a:lnTo>
                  <a:pt x="9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07" name="ïṩľiḓè">
            <a:extLst>
              <a:ext uri="{FF2B5EF4-FFF2-40B4-BE49-F238E27FC236}">
                <a16:creationId xmlns:a16="http://schemas.microsoft.com/office/drawing/2014/main" id="{7FC33BE5-5F6E-46D6-BF21-C0A651A5C041}"/>
              </a:ext>
            </a:extLst>
          </p:cNvPr>
          <p:cNvSpPr/>
          <p:nvPr/>
        </p:nvSpPr>
        <p:spPr bwMode="auto">
          <a:xfrm>
            <a:off x="2442581" y="3730724"/>
            <a:ext cx="17745" cy="6572"/>
          </a:xfrm>
          <a:custGeom>
            <a:avLst/>
            <a:gdLst>
              <a:gd name="T0" fmla="*/ 26 w 27"/>
              <a:gd name="T1" fmla="*/ 0 h 10"/>
              <a:gd name="T2" fmla="*/ 0 w 27"/>
              <a:gd name="T3" fmla="*/ 7 h 10"/>
              <a:gd name="T4" fmla="*/ 0 w 27"/>
              <a:gd name="T5" fmla="*/ 10 h 10"/>
              <a:gd name="T6" fmla="*/ 27 w 27"/>
              <a:gd name="T7" fmla="*/ 7 h 10"/>
              <a:gd name="T8" fmla="*/ 26 w 27"/>
              <a:gd name="T9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" h="10">
                <a:moveTo>
                  <a:pt x="26" y="0"/>
                </a:moveTo>
                <a:lnTo>
                  <a:pt x="0" y="7"/>
                </a:lnTo>
                <a:lnTo>
                  <a:pt x="0" y="10"/>
                </a:lnTo>
                <a:lnTo>
                  <a:pt x="27" y="7"/>
                </a:lnTo>
                <a:lnTo>
                  <a:pt x="26" y="0"/>
                </a:lnTo>
                <a:close/>
              </a:path>
            </a:pathLst>
          </a:custGeom>
          <a:solidFill>
            <a:srgbClr val="666C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08" name="ïşlîďè">
            <a:extLst>
              <a:ext uri="{FF2B5EF4-FFF2-40B4-BE49-F238E27FC236}">
                <a16:creationId xmlns:a16="http://schemas.microsoft.com/office/drawing/2014/main" id="{C2791B9D-C2FC-4FBE-9527-451179A12544}"/>
              </a:ext>
            </a:extLst>
          </p:cNvPr>
          <p:cNvSpPr/>
          <p:nvPr/>
        </p:nvSpPr>
        <p:spPr bwMode="auto">
          <a:xfrm>
            <a:off x="2442581" y="3730724"/>
            <a:ext cx="17745" cy="6572"/>
          </a:xfrm>
          <a:custGeom>
            <a:avLst/>
            <a:gdLst>
              <a:gd name="T0" fmla="*/ 26 w 27"/>
              <a:gd name="T1" fmla="*/ 0 h 10"/>
              <a:gd name="T2" fmla="*/ 0 w 27"/>
              <a:gd name="T3" fmla="*/ 7 h 10"/>
              <a:gd name="T4" fmla="*/ 0 w 27"/>
              <a:gd name="T5" fmla="*/ 10 h 10"/>
              <a:gd name="T6" fmla="*/ 27 w 27"/>
              <a:gd name="T7" fmla="*/ 7 h 10"/>
              <a:gd name="T8" fmla="*/ 26 w 27"/>
              <a:gd name="T9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" h="10">
                <a:moveTo>
                  <a:pt x="26" y="0"/>
                </a:moveTo>
                <a:lnTo>
                  <a:pt x="0" y="7"/>
                </a:lnTo>
                <a:lnTo>
                  <a:pt x="0" y="10"/>
                </a:lnTo>
                <a:lnTo>
                  <a:pt x="27" y="7"/>
                </a:lnTo>
                <a:lnTo>
                  <a:pt x="2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09" name="iśļïḍè">
            <a:extLst>
              <a:ext uri="{FF2B5EF4-FFF2-40B4-BE49-F238E27FC236}">
                <a16:creationId xmlns:a16="http://schemas.microsoft.com/office/drawing/2014/main" id="{473FFE98-DD16-40DC-BD42-08E929E76B5D}"/>
              </a:ext>
            </a:extLst>
          </p:cNvPr>
          <p:cNvSpPr/>
          <p:nvPr/>
        </p:nvSpPr>
        <p:spPr bwMode="auto">
          <a:xfrm>
            <a:off x="2503702" y="3698522"/>
            <a:ext cx="196504" cy="30889"/>
          </a:xfrm>
          <a:custGeom>
            <a:avLst/>
            <a:gdLst>
              <a:gd name="T0" fmla="*/ 299 w 299"/>
              <a:gd name="T1" fmla="*/ 0 h 47"/>
              <a:gd name="T2" fmla="*/ 1 w 299"/>
              <a:gd name="T3" fmla="*/ 39 h 47"/>
              <a:gd name="T4" fmla="*/ 0 w 299"/>
              <a:gd name="T5" fmla="*/ 47 h 47"/>
              <a:gd name="T6" fmla="*/ 298 w 299"/>
              <a:gd name="T7" fmla="*/ 10 h 47"/>
              <a:gd name="T8" fmla="*/ 299 w 299"/>
              <a:gd name="T9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9" h="47">
                <a:moveTo>
                  <a:pt x="299" y="0"/>
                </a:moveTo>
                <a:lnTo>
                  <a:pt x="1" y="39"/>
                </a:lnTo>
                <a:lnTo>
                  <a:pt x="0" y="47"/>
                </a:lnTo>
                <a:lnTo>
                  <a:pt x="298" y="10"/>
                </a:lnTo>
                <a:lnTo>
                  <a:pt x="299" y="0"/>
                </a:lnTo>
                <a:close/>
              </a:path>
            </a:pathLst>
          </a:custGeom>
          <a:solidFill>
            <a:srgbClr val="B8C3D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10" name="îś1idê">
            <a:extLst>
              <a:ext uri="{FF2B5EF4-FFF2-40B4-BE49-F238E27FC236}">
                <a16:creationId xmlns:a16="http://schemas.microsoft.com/office/drawing/2014/main" id="{8E6E9366-21B1-4FCE-9833-094F3877669C}"/>
              </a:ext>
            </a:extLst>
          </p:cNvPr>
          <p:cNvSpPr/>
          <p:nvPr/>
        </p:nvSpPr>
        <p:spPr bwMode="auto">
          <a:xfrm>
            <a:off x="2503702" y="3698522"/>
            <a:ext cx="196504" cy="30889"/>
          </a:xfrm>
          <a:custGeom>
            <a:avLst/>
            <a:gdLst>
              <a:gd name="T0" fmla="*/ 299 w 299"/>
              <a:gd name="T1" fmla="*/ 0 h 47"/>
              <a:gd name="T2" fmla="*/ 1 w 299"/>
              <a:gd name="T3" fmla="*/ 39 h 47"/>
              <a:gd name="T4" fmla="*/ 0 w 299"/>
              <a:gd name="T5" fmla="*/ 47 h 47"/>
              <a:gd name="T6" fmla="*/ 298 w 299"/>
              <a:gd name="T7" fmla="*/ 10 h 47"/>
              <a:gd name="T8" fmla="*/ 299 w 299"/>
              <a:gd name="T9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9" h="47">
                <a:moveTo>
                  <a:pt x="299" y="0"/>
                </a:moveTo>
                <a:lnTo>
                  <a:pt x="1" y="39"/>
                </a:lnTo>
                <a:lnTo>
                  <a:pt x="0" y="47"/>
                </a:lnTo>
                <a:lnTo>
                  <a:pt x="298" y="10"/>
                </a:lnTo>
                <a:lnTo>
                  <a:pt x="299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11" name="ïṧḷïdè">
            <a:extLst>
              <a:ext uri="{FF2B5EF4-FFF2-40B4-BE49-F238E27FC236}">
                <a16:creationId xmlns:a16="http://schemas.microsoft.com/office/drawing/2014/main" id="{27F76F6B-558F-4785-9A90-724EC69A2C42}"/>
              </a:ext>
            </a:extLst>
          </p:cNvPr>
          <p:cNvSpPr/>
          <p:nvPr/>
        </p:nvSpPr>
        <p:spPr bwMode="auto">
          <a:xfrm>
            <a:off x="2148154" y="3517134"/>
            <a:ext cx="591483" cy="218192"/>
          </a:xfrm>
          <a:custGeom>
            <a:avLst/>
            <a:gdLst>
              <a:gd name="T0" fmla="*/ 900 w 900"/>
              <a:gd name="T1" fmla="*/ 0 h 332"/>
              <a:gd name="T2" fmla="*/ 47 w 900"/>
              <a:gd name="T3" fmla="*/ 112 h 332"/>
              <a:gd name="T4" fmla="*/ 0 w 900"/>
              <a:gd name="T5" fmla="*/ 332 h 332"/>
              <a:gd name="T6" fmla="*/ 853 w 900"/>
              <a:gd name="T7" fmla="*/ 221 h 332"/>
              <a:gd name="T8" fmla="*/ 900 w 900"/>
              <a:gd name="T9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00" h="332">
                <a:moveTo>
                  <a:pt x="900" y="0"/>
                </a:moveTo>
                <a:lnTo>
                  <a:pt x="47" y="112"/>
                </a:lnTo>
                <a:lnTo>
                  <a:pt x="0" y="332"/>
                </a:lnTo>
                <a:lnTo>
                  <a:pt x="853" y="221"/>
                </a:lnTo>
                <a:lnTo>
                  <a:pt x="900" y="0"/>
                </a:lnTo>
                <a:close/>
              </a:path>
            </a:pathLst>
          </a:custGeom>
          <a:solidFill>
            <a:srgbClr val="797F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12" name="îṧḻidè">
            <a:extLst>
              <a:ext uri="{FF2B5EF4-FFF2-40B4-BE49-F238E27FC236}">
                <a16:creationId xmlns:a16="http://schemas.microsoft.com/office/drawing/2014/main" id="{6451EB38-8D1B-4D8D-8996-508BCC74271F}"/>
              </a:ext>
            </a:extLst>
          </p:cNvPr>
          <p:cNvSpPr/>
          <p:nvPr/>
        </p:nvSpPr>
        <p:spPr bwMode="auto">
          <a:xfrm>
            <a:off x="2148154" y="3517134"/>
            <a:ext cx="591483" cy="218192"/>
          </a:xfrm>
          <a:custGeom>
            <a:avLst/>
            <a:gdLst>
              <a:gd name="T0" fmla="*/ 900 w 900"/>
              <a:gd name="T1" fmla="*/ 0 h 332"/>
              <a:gd name="T2" fmla="*/ 47 w 900"/>
              <a:gd name="T3" fmla="*/ 112 h 332"/>
              <a:gd name="T4" fmla="*/ 0 w 900"/>
              <a:gd name="T5" fmla="*/ 332 h 332"/>
              <a:gd name="T6" fmla="*/ 853 w 900"/>
              <a:gd name="T7" fmla="*/ 221 h 332"/>
              <a:gd name="T8" fmla="*/ 900 w 900"/>
              <a:gd name="T9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00" h="332">
                <a:moveTo>
                  <a:pt x="900" y="0"/>
                </a:moveTo>
                <a:lnTo>
                  <a:pt x="47" y="112"/>
                </a:lnTo>
                <a:lnTo>
                  <a:pt x="0" y="332"/>
                </a:lnTo>
                <a:lnTo>
                  <a:pt x="853" y="221"/>
                </a:lnTo>
                <a:lnTo>
                  <a:pt x="90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13" name="íşlídê">
            <a:extLst>
              <a:ext uri="{FF2B5EF4-FFF2-40B4-BE49-F238E27FC236}">
                <a16:creationId xmlns:a16="http://schemas.microsoft.com/office/drawing/2014/main" id="{DA405AD6-24F4-45F9-8E63-F3BB4C68ED68}"/>
              </a:ext>
            </a:extLst>
          </p:cNvPr>
          <p:cNvSpPr/>
          <p:nvPr/>
        </p:nvSpPr>
        <p:spPr bwMode="auto">
          <a:xfrm>
            <a:off x="2145526" y="3662375"/>
            <a:ext cx="563224" cy="88066"/>
          </a:xfrm>
          <a:custGeom>
            <a:avLst/>
            <a:gdLst>
              <a:gd name="T0" fmla="*/ 857 w 857"/>
              <a:gd name="T1" fmla="*/ 0 h 134"/>
              <a:gd name="T2" fmla="*/ 4 w 857"/>
              <a:gd name="T3" fmla="*/ 111 h 134"/>
              <a:gd name="T4" fmla="*/ 0 w 857"/>
              <a:gd name="T5" fmla="*/ 134 h 134"/>
              <a:gd name="T6" fmla="*/ 851 w 857"/>
              <a:gd name="T7" fmla="*/ 21 h 134"/>
              <a:gd name="T8" fmla="*/ 857 w 857"/>
              <a:gd name="T9" fmla="*/ 0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57" h="134">
                <a:moveTo>
                  <a:pt x="857" y="0"/>
                </a:moveTo>
                <a:lnTo>
                  <a:pt x="4" y="111"/>
                </a:lnTo>
                <a:lnTo>
                  <a:pt x="0" y="134"/>
                </a:lnTo>
                <a:lnTo>
                  <a:pt x="851" y="21"/>
                </a:lnTo>
                <a:lnTo>
                  <a:pt x="857" y="0"/>
                </a:lnTo>
                <a:close/>
              </a:path>
            </a:pathLst>
          </a:custGeom>
          <a:solidFill>
            <a:srgbClr val="737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14" name="íšḻïdê">
            <a:extLst>
              <a:ext uri="{FF2B5EF4-FFF2-40B4-BE49-F238E27FC236}">
                <a16:creationId xmlns:a16="http://schemas.microsoft.com/office/drawing/2014/main" id="{28D195A6-B37A-42E9-8C88-0E578A36905E}"/>
              </a:ext>
            </a:extLst>
          </p:cNvPr>
          <p:cNvSpPr/>
          <p:nvPr/>
        </p:nvSpPr>
        <p:spPr bwMode="auto">
          <a:xfrm>
            <a:off x="2145526" y="3662375"/>
            <a:ext cx="563224" cy="88066"/>
          </a:xfrm>
          <a:custGeom>
            <a:avLst/>
            <a:gdLst>
              <a:gd name="T0" fmla="*/ 857 w 857"/>
              <a:gd name="T1" fmla="*/ 0 h 134"/>
              <a:gd name="T2" fmla="*/ 4 w 857"/>
              <a:gd name="T3" fmla="*/ 111 h 134"/>
              <a:gd name="T4" fmla="*/ 0 w 857"/>
              <a:gd name="T5" fmla="*/ 134 h 134"/>
              <a:gd name="T6" fmla="*/ 851 w 857"/>
              <a:gd name="T7" fmla="*/ 21 h 134"/>
              <a:gd name="T8" fmla="*/ 857 w 857"/>
              <a:gd name="T9" fmla="*/ 0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57" h="134">
                <a:moveTo>
                  <a:pt x="857" y="0"/>
                </a:moveTo>
                <a:lnTo>
                  <a:pt x="4" y="111"/>
                </a:lnTo>
                <a:lnTo>
                  <a:pt x="0" y="134"/>
                </a:lnTo>
                <a:lnTo>
                  <a:pt x="851" y="21"/>
                </a:lnTo>
                <a:lnTo>
                  <a:pt x="85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15" name="iš1îďe">
            <a:extLst>
              <a:ext uri="{FF2B5EF4-FFF2-40B4-BE49-F238E27FC236}">
                <a16:creationId xmlns:a16="http://schemas.microsoft.com/office/drawing/2014/main" id="{47B0D51C-E8BD-4603-82A4-ADC6688D82E2}"/>
              </a:ext>
            </a:extLst>
          </p:cNvPr>
          <p:cNvSpPr/>
          <p:nvPr/>
        </p:nvSpPr>
        <p:spPr bwMode="auto">
          <a:xfrm>
            <a:off x="2140925" y="3676177"/>
            <a:ext cx="563881" cy="95295"/>
          </a:xfrm>
          <a:custGeom>
            <a:avLst/>
            <a:gdLst>
              <a:gd name="T0" fmla="*/ 858 w 858"/>
              <a:gd name="T1" fmla="*/ 0 h 145"/>
              <a:gd name="T2" fmla="*/ 7 w 858"/>
              <a:gd name="T3" fmla="*/ 113 h 145"/>
              <a:gd name="T4" fmla="*/ 0 w 858"/>
              <a:gd name="T5" fmla="*/ 145 h 145"/>
              <a:gd name="T6" fmla="*/ 460 w 858"/>
              <a:gd name="T7" fmla="*/ 86 h 145"/>
              <a:gd name="T8" fmla="*/ 553 w 858"/>
              <a:gd name="T9" fmla="*/ 73 h 145"/>
              <a:gd name="T10" fmla="*/ 851 w 858"/>
              <a:gd name="T11" fmla="*/ 34 h 145"/>
              <a:gd name="T12" fmla="*/ 858 w 858"/>
              <a:gd name="T13" fmla="*/ 0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58" h="145">
                <a:moveTo>
                  <a:pt x="858" y="0"/>
                </a:moveTo>
                <a:lnTo>
                  <a:pt x="7" y="113"/>
                </a:lnTo>
                <a:lnTo>
                  <a:pt x="0" y="145"/>
                </a:lnTo>
                <a:lnTo>
                  <a:pt x="460" y="86"/>
                </a:lnTo>
                <a:lnTo>
                  <a:pt x="553" y="73"/>
                </a:lnTo>
                <a:lnTo>
                  <a:pt x="851" y="34"/>
                </a:lnTo>
                <a:lnTo>
                  <a:pt x="858" y="0"/>
                </a:lnTo>
                <a:close/>
              </a:path>
            </a:pathLst>
          </a:custGeom>
          <a:solidFill>
            <a:srgbClr val="D2D9E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16" name="ïšlîdê">
            <a:extLst>
              <a:ext uri="{FF2B5EF4-FFF2-40B4-BE49-F238E27FC236}">
                <a16:creationId xmlns:a16="http://schemas.microsoft.com/office/drawing/2014/main" id="{15EEF063-24CA-449F-B948-D5AFA8D54BFF}"/>
              </a:ext>
            </a:extLst>
          </p:cNvPr>
          <p:cNvSpPr/>
          <p:nvPr/>
        </p:nvSpPr>
        <p:spPr bwMode="auto">
          <a:xfrm>
            <a:off x="2140925" y="3676177"/>
            <a:ext cx="563881" cy="95295"/>
          </a:xfrm>
          <a:custGeom>
            <a:avLst/>
            <a:gdLst>
              <a:gd name="T0" fmla="*/ 858 w 858"/>
              <a:gd name="T1" fmla="*/ 0 h 145"/>
              <a:gd name="T2" fmla="*/ 7 w 858"/>
              <a:gd name="T3" fmla="*/ 113 h 145"/>
              <a:gd name="T4" fmla="*/ 0 w 858"/>
              <a:gd name="T5" fmla="*/ 145 h 145"/>
              <a:gd name="T6" fmla="*/ 460 w 858"/>
              <a:gd name="T7" fmla="*/ 86 h 145"/>
              <a:gd name="T8" fmla="*/ 553 w 858"/>
              <a:gd name="T9" fmla="*/ 73 h 145"/>
              <a:gd name="T10" fmla="*/ 851 w 858"/>
              <a:gd name="T11" fmla="*/ 34 h 145"/>
              <a:gd name="T12" fmla="*/ 858 w 858"/>
              <a:gd name="T13" fmla="*/ 0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58" h="145">
                <a:moveTo>
                  <a:pt x="858" y="0"/>
                </a:moveTo>
                <a:lnTo>
                  <a:pt x="7" y="113"/>
                </a:lnTo>
                <a:lnTo>
                  <a:pt x="0" y="145"/>
                </a:lnTo>
                <a:lnTo>
                  <a:pt x="460" y="86"/>
                </a:lnTo>
                <a:lnTo>
                  <a:pt x="553" y="73"/>
                </a:lnTo>
                <a:lnTo>
                  <a:pt x="851" y="34"/>
                </a:lnTo>
                <a:lnTo>
                  <a:pt x="85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17" name="îSḷïde">
            <a:extLst>
              <a:ext uri="{FF2B5EF4-FFF2-40B4-BE49-F238E27FC236}">
                <a16:creationId xmlns:a16="http://schemas.microsoft.com/office/drawing/2014/main" id="{03072EF1-AD06-4E73-8D30-834D1AF22224}"/>
              </a:ext>
            </a:extLst>
          </p:cNvPr>
          <p:cNvSpPr/>
          <p:nvPr/>
        </p:nvSpPr>
        <p:spPr bwMode="auto">
          <a:xfrm>
            <a:off x="2752125" y="2295391"/>
            <a:ext cx="36147" cy="36804"/>
          </a:xfrm>
          <a:custGeom>
            <a:avLst/>
            <a:gdLst>
              <a:gd name="T0" fmla="*/ 38 w 39"/>
              <a:gd name="T1" fmla="*/ 17 h 39"/>
              <a:gd name="T2" fmla="*/ 22 w 39"/>
              <a:gd name="T3" fmla="*/ 38 h 39"/>
              <a:gd name="T4" fmla="*/ 1 w 39"/>
              <a:gd name="T5" fmla="*/ 22 h 39"/>
              <a:gd name="T6" fmla="*/ 17 w 39"/>
              <a:gd name="T7" fmla="*/ 1 h 39"/>
              <a:gd name="T8" fmla="*/ 38 w 39"/>
              <a:gd name="T9" fmla="*/ 17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" h="39">
                <a:moveTo>
                  <a:pt x="38" y="17"/>
                </a:moveTo>
                <a:cubicBezTo>
                  <a:pt x="39" y="27"/>
                  <a:pt x="32" y="37"/>
                  <a:pt x="22" y="38"/>
                </a:cubicBezTo>
                <a:cubicBezTo>
                  <a:pt x="11" y="39"/>
                  <a:pt x="2" y="32"/>
                  <a:pt x="1" y="22"/>
                </a:cubicBezTo>
                <a:cubicBezTo>
                  <a:pt x="0" y="12"/>
                  <a:pt x="7" y="3"/>
                  <a:pt x="17" y="1"/>
                </a:cubicBezTo>
                <a:cubicBezTo>
                  <a:pt x="27" y="0"/>
                  <a:pt x="36" y="7"/>
                  <a:pt x="38" y="17"/>
                </a:cubicBezTo>
                <a:close/>
              </a:path>
            </a:pathLst>
          </a:custGeom>
          <a:solidFill>
            <a:srgbClr val="3F47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18" name="ís1iḑè">
            <a:extLst>
              <a:ext uri="{FF2B5EF4-FFF2-40B4-BE49-F238E27FC236}">
                <a16:creationId xmlns:a16="http://schemas.microsoft.com/office/drawing/2014/main" id="{E7CA5057-356F-4867-8C16-9834EAC2C207}"/>
              </a:ext>
            </a:extLst>
          </p:cNvPr>
          <p:cNvSpPr/>
          <p:nvPr/>
        </p:nvSpPr>
        <p:spPr bwMode="auto">
          <a:xfrm>
            <a:off x="1899731" y="2275018"/>
            <a:ext cx="1905891" cy="1334124"/>
          </a:xfrm>
          <a:custGeom>
            <a:avLst/>
            <a:gdLst>
              <a:gd name="T0" fmla="*/ 2900 w 2900"/>
              <a:gd name="T1" fmla="*/ 1678 h 2030"/>
              <a:gd name="T2" fmla="*/ 220 w 2900"/>
              <a:gd name="T3" fmla="*/ 2030 h 2030"/>
              <a:gd name="T4" fmla="*/ 0 w 2900"/>
              <a:gd name="T5" fmla="*/ 352 h 2030"/>
              <a:gd name="T6" fmla="*/ 2679 w 2900"/>
              <a:gd name="T7" fmla="*/ 0 h 2030"/>
              <a:gd name="T8" fmla="*/ 2900 w 2900"/>
              <a:gd name="T9" fmla="*/ 1678 h 20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00" h="2030">
                <a:moveTo>
                  <a:pt x="2900" y="1678"/>
                </a:moveTo>
                <a:lnTo>
                  <a:pt x="220" y="2030"/>
                </a:lnTo>
                <a:lnTo>
                  <a:pt x="0" y="352"/>
                </a:lnTo>
                <a:lnTo>
                  <a:pt x="2679" y="0"/>
                </a:lnTo>
                <a:lnTo>
                  <a:pt x="2900" y="167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19" name="íṡliḓe">
            <a:extLst>
              <a:ext uri="{FF2B5EF4-FFF2-40B4-BE49-F238E27FC236}">
                <a16:creationId xmlns:a16="http://schemas.microsoft.com/office/drawing/2014/main" id="{3B106295-F664-40E1-9FCC-0A35E56281EC}"/>
              </a:ext>
            </a:extLst>
          </p:cNvPr>
          <p:cNvSpPr/>
          <p:nvPr/>
        </p:nvSpPr>
        <p:spPr bwMode="auto">
          <a:xfrm>
            <a:off x="1899731" y="2275018"/>
            <a:ext cx="1905891" cy="1334124"/>
          </a:xfrm>
          <a:custGeom>
            <a:avLst/>
            <a:gdLst>
              <a:gd name="T0" fmla="*/ 2900 w 2900"/>
              <a:gd name="T1" fmla="*/ 1678 h 2030"/>
              <a:gd name="T2" fmla="*/ 220 w 2900"/>
              <a:gd name="T3" fmla="*/ 2030 h 2030"/>
              <a:gd name="T4" fmla="*/ 0 w 2900"/>
              <a:gd name="T5" fmla="*/ 352 h 2030"/>
              <a:gd name="T6" fmla="*/ 2679 w 2900"/>
              <a:gd name="T7" fmla="*/ 0 h 2030"/>
              <a:gd name="T8" fmla="*/ 2900 w 2900"/>
              <a:gd name="T9" fmla="*/ 1678 h 20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00" h="2030">
                <a:moveTo>
                  <a:pt x="2900" y="1678"/>
                </a:moveTo>
                <a:lnTo>
                  <a:pt x="220" y="2030"/>
                </a:lnTo>
                <a:lnTo>
                  <a:pt x="0" y="352"/>
                </a:lnTo>
                <a:lnTo>
                  <a:pt x="2679" y="0"/>
                </a:lnTo>
                <a:lnTo>
                  <a:pt x="2900" y="167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20" name="ïşḷïďe">
            <a:extLst>
              <a:ext uri="{FF2B5EF4-FFF2-40B4-BE49-F238E27FC236}">
                <a16:creationId xmlns:a16="http://schemas.microsoft.com/office/drawing/2014/main" id="{D09EAF81-2618-4C85-88FA-40B3FA0E1A49}"/>
              </a:ext>
            </a:extLst>
          </p:cNvPr>
          <p:cNvSpPr/>
          <p:nvPr/>
        </p:nvSpPr>
        <p:spPr bwMode="auto">
          <a:xfrm>
            <a:off x="3434959" y="2689713"/>
            <a:ext cx="127497" cy="157072"/>
          </a:xfrm>
          <a:custGeom>
            <a:avLst/>
            <a:gdLst>
              <a:gd name="T0" fmla="*/ 57 w 136"/>
              <a:gd name="T1" fmla="*/ 168 h 168"/>
              <a:gd name="T2" fmla="*/ 55 w 136"/>
              <a:gd name="T3" fmla="*/ 168 h 168"/>
              <a:gd name="T4" fmla="*/ 52 w 136"/>
              <a:gd name="T5" fmla="*/ 164 h 168"/>
              <a:gd name="T6" fmla="*/ 0 w 136"/>
              <a:gd name="T7" fmla="*/ 8 h 168"/>
              <a:gd name="T8" fmla="*/ 3 w 136"/>
              <a:gd name="T9" fmla="*/ 1 h 168"/>
              <a:gd name="T10" fmla="*/ 6 w 136"/>
              <a:gd name="T11" fmla="*/ 0 h 168"/>
              <a:gd name="T12" fmla="*/ 10 w 136"/>
              <a:gd name="T13" fmla="*/ 2 h 168"/>
              <a:gd name="T14" fmla="*/ 134 w 136"/>
              <a:gd name="T15" fmla="*/ 110 h 168"/>
              <a:gd name="T16" fmla="*/ 136 w 136"/>
              <a:gd name="T17" fmla="*/ 114 h 168"/>
              <a:gd name="T18" fmla="*/ 134 w 136"/>
              <a:gd name="T19" fmla="*/ 118 h 168"/>
              <a:gd name="T20" fmla="*/ 59 w 136"/>
              <a:gd name="T21" fmla="*/ 168 h 168"/>
              <a:gd name="T22" fmla="*/ 57 w 136"/>
              <a:gd name="T23" fmla="*/ 168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36" h="168">
                <a:moveTo>
                  <a:pt x="57" y="168"/>
                </a:moveTo>
                <a:cubicBezTo>
                  <a:pt x="56" y="168"/>
                  <a:pt x="55" y="168"/>
                  <a:pt x="55" y="168"/>
                </a:cubicBezTo>
                <a:cubicBezTo>
                  <a:pt x="53" y="167"/>
                  <a:pt x="52" y="166"/>
                  <a:pt x="52" y="164"/>
                </a:cubicBezTo>
                <a:cubicBezTo>
                  <a:pt x="0" y="8"/>
                  <a:pt x="0" y="8"/>
                  <a:pt x="0" y="8"/>
                </a:cubicBezTo>
                <a:cubicBezTo>
                  <a:pt x="0" y="5"/>
                  <a:pt x="1" y="3"/>
                  <a:pt x="3" y="1"/>
                </a:cubicBezTo>
                <a:cubicBezTo>
                  <a:pt x="4" y="1"/>
                  <a:pt x="5" y="0"/>
                  <a:pt x="6" y="0"/>
                </a:cubicBezTo>
                <a:cubicBezTo>
                  <a:pt x="7" y="0"/>
                  <a:pt x="8" y="1"/>
                  <a:pt x="10" y="2"/>
                </a:cubicBezTo>
                <a:cubicBezTo>
                  <a:pt x="134" y="110"/>
                  <a:pt x="134" y="110"/>
                  <a:pt x="134" y="110"/>
                </a:cubicBezTo>
                <a:cubicBezTo>
                  <a:pt x="135" y="111"/>
                  <a:pt x="136" y="112"/>
                  <a:pt x="136" y="114"/>
                </a:cubicBezTo>
                <a:cubicBezTo>
                  <a:pt x="136" y="115"/>
                  <a:pt x="136" y="117"/>
                  <a:pt x="134" y="118"/>
                </a:cubicBezTo>
                <a:cubicBezTo>
                  <a:pt x="114" y="140"/>
                  <a:pt x="88" y="157"/>
                  <a:pt x="59" y="168"/>
                </a:cubicBezTo>
                <a:cubicBezTo>
                  <a:pt x="58" y="168"/>
                  <a:pt x="58" y="168"/>
                  <a:pt x="57" y="168"/>
                </a:cubicBezTo>
                <a:close/>
              </a:path>
            </a:pathLst>
          </a:custGeom>
          <a:solidFill>
            <a:srgbClr val="72BDB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21" name="íşḻïḋè">
            <a:extLst>
              <a:ext uri="{FF2B5EF4-FFF2-40B4-BE49-F238E27FC236}">
                <a16:creationId xmlns:a16="http://schemas.microsoft.com/office/drawing/2014/main" id="{B618B34A-70F1-449B-AE3E-743932C76BA9}"/>
              </a:ext>
            </a:extLst>
          </p:cNvPr>
          <p:cNvSpPr/>
          <p:nvPr/>
        </p:nvSpPr>
        <p:spPr bwMode="auto">
          <a:xfrm>
            <a:off x="3429045" y="2685113"/>
            <a:ext cx="139327" cy="167587"/>
          </a:xfrm>
          <a:custGeom>
            <a:avLst/>
            <a:gdLst>
              <a:gd name="T0" fmla="*/ 13 w 149"/>
              <a:gd name="T1" fmla="*/ 11 h 179"/>
              <a:gd name="T2" fmla="*/ 137 w 149"/>
              <a:gd name="T3" fmla="*/ 119 h 179"/>
              <a:gd name="T4" fmla="*/ 64 w 149"/>
              <a:gd name="T5" fmla="*/ 168 h 179"/>
              <a:gd name="T6" fmla="*/ 13 w 149"/>
              <a:gd name="T7" fmla="*/ 11 h 179"/>
              <a:gd name="T8" fmla="*/ 13 w 149"/>
              <a:gd name="T9" fmla="*/ 0 h 179"/>
              <a:gd name="T10" fmla="*/ 7 w 149"/>
              <a:gd name="T11" fmla="*/ 2 h 179"/>
              <a:gd name="T12" fmla="*/ 2 w 149"/>
              <a:gd name="T13" fmla="*/ 15 h 179"/>
              <a:gd name="T14" fmla="*/ 53 w 149"/>
              <a:gd name="T15" fmla="*/ 171 h 179"/>
              <a:gd name="T16" fmla="*/ 59 w 149"/>
              <a:gd name="T17" fmla="*/ 178 h 179"/>
              <a:gd name="T18" fmla="*/ 64 w 149"/>
              <a:gd name="T19" fmla="*/ 179 h 179"/>
              <a:gd name="T20" fmla="*/ 68 w 149"/>
              <a:gd name="T21" fmla="*/ 178 h 179"/>
              <a:gd name="T22" fmla="*/ 146 w 149"/>
              <a:gd name="T23" fmla="*/ 127 h 179"/>
              <a:gd name="T24" fmla="*/ 149 w 149"/>
              <a:gd name="T25" fmla="*/ 118 h 179"/>
              <a:gd name="T26" fmla="*/ 145 w 149"/>
              <a:gd name="T27" fmla="*/ 110 h 179"/>
              <a:gd name="T28" fmla="*/ 20 w 149"/>
              <a:gd name="T29" fmla="*/ 3 h 179"/>
              <a:gd name="T30" fmla="*/ 13 w 149"/>
              <a:gd name="T31" fmla="*/ 0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49" h="179">
                <a:moveTo>
                  <a:pt x="13" y="11"/>
                </a:moveTo>
                <a:cubicBezTo>
                  <a:pt x="137" y="119"/>
                  <a:pt x="137" y="119"/>
                  <a:pt x="137" y="119"/>
                </a:cubicBezTo>
                <a:cubicBezTo>
                  <a:pt x="117" y="140"/>
                  <a:pt x="92" y="157"/>
                  <a:pt x="64" y="168"/>
                </a:cubicBezTo>
                <a:cubicBezTo>
                  <a:pt x="13" y="11"/>
                  <a:pt x="13" y="11"/>
                  <a:pt x="13" y="11"/>
                </a:cubicBezTo>
                <a:moveTo>
                  <a:pt x="13" y="0"/>
                </a:moveTo>
                <a:cubicBezTo>
                  <a:pt x="11" y="0"/>
                  <a:pt x="8" y="0"/>
                  <a:pt x="7" y="2"/>
                </a:cubicBezTo>
                <a:cubicBezTo>
                  <a:pt x="2" y="5"/>
                  <a:pt x="0" y="10"/>
                  <a:pt x="2" y="15"/>
                </a:cubicBezTo>
                <a:cubicBezTo>
                  <a:pt x="53" y="171"/>
                  <a:pt x="53" y="171"/>
                  <a:pt x="53" y="171"/>
                </a:cubicBezTo>
                <a:cubicBezTo>
                  <a:pt x="54" y="174"/>
                  <a:pt x="56" y="177"/>
                  <a:pt x="59" y="178"/>
                </a:cubicBezTo>
                <a:cubicBezTo>
                  <a:pt x="61" y="179"/>
                  <a:pt x="62" y="179"/>
                  <a:pt x="64" y="179"/>
                </a:cubicBezTo>
                <a:cubicBezTo>
                  <a:pt x="65" y="179"/>
                  <a:pt x="67" y="179"/>
                  <a:pt x="68" y="178"/>
                </a:cubicBezTo>
                <a:cubicBezTo>
                  <a:pt x="97" y="167"/>
                  <a:pt x="124" y="150"/>
                  <a:pt x="146" y="127"/>
                </a:cubicBezTo>
                <a:cubicBezTo>
                  <a:pt x="148" y="124"/>
                  <a:pt x="149" y="121"/>
                  <a:pt x="149" y="118"/>
                </a:cubicBezTo>
                <a:cubicBezTo>
                  <a:pt x="148" y="115"/>
                  <a:pt x="147" y="112"/>
                  <a:pt x="145" y="110"/>
                </a:cubicBezTo>
                <a:cubicBezTo>
                  <a:pt x="20" y="3"/>
                  <a:pt x="20" y="3"/>
                  <a:pt x="20" y="3"/>
                </a:cubicBezTo>
                <a:cubicBezTo>
                  <a:pt x="18" y="1"/>
                  <a:pt x="15" y="0"/>
                  <a:pt x="1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22" name="iṧḻiḓe">
            <a:extLst>
              <a:ext uri="{FF2B5EF4-FFF2-40B4-BE49-F238E27FC236}">
                <a16:creationId xmlns:a16="http://schemas.microsoft.com/office/drawing/2014/main" id="{45A5A75E-3D72-4117-975A-D3E31C344339}"/>
              </a:ext>
            </a:extLst>
          </p:cNvPr>
          <p:cNvSpPr/>
          <p:nvPr/>
        </p:nvSpPr>
        <p:spPr bwMode="auto">
          <a:xfrm>
            <a:off x="3436931" y="2654225"/>
            <a:ext cx="177445" cy="137356"/>
          </a:xfrm>
          <a:custGeom>
            <a:avLst/>
            <a:gdLst>
              <a:gd name="T0" fmla="*/ 137 w 189"/>
              <a:gd name="T1" fmla="*/ 147 h 147"/>
              <a:gd name="T2" fmla="*/ 134 w 189"/>
              <a:gd name="T3" fmla="*/ 146 h 147"/>
              <a:gd name="T4" fmla="*/ 2 w 189"/>
              <a:gd name="T5" fmla="*/ 32 h 147"/>
              <a:gd name="T6" fmla="*/ 0 w 189"/>
              <a:gd name="T7" fmla="*/ 26 h 147"/>
              <a:gd name="T8" fmla="*/ 5 w 189"/>
              <a:gd name="T9" fmla="*/ 22 h 147"/>
              <a:gd name="T10" fmla="*/ 178 w 189"/>
              <a:gd name="T11" fmla="*/ 0 h 147"/>
              <a:gd name="T12" fmla="*/ 178 w 189"/>
              <a:gd name="T13" fmla="*/ 0 h 147"/>
              <a:gd name="T14" fmla="*/ 182 w 189"/>
              <a:gd name="T15" fmla="*/ 1 h 147"/>
              <a:gd name="T16" fmla="*/ 184 w 189"/>
              <a:gd name="T17" fmla="*/ 5 h 147"/>
              <a:gd name="T18" fmla="*/ 142 w 189"/>
              <a:gd name="T19" fmla="*/ 145 h 147"/>
              <a:gd name="T20" fmla="*/ 138 w 189"/>
              <a:gd name="T21" fmla="*/ 147 h 147"/>
              <a:gd name="T22" fmla="*/ 137 w 189"/>
              <a:gd name="T23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89" h="147">
                <a:moveTo>
                  <a:pt x="137" y="147"/>
                </a:moveTo>
                <a:cubicBezTo>
                  <a:pt x="136" y="147"/>
                  <a:pt x="135" y="147"/>
                  <a:pt x="134" y="146"/>
                </a:cubicBezTo>
                <a:cubicBezTo>
                  <a:pt x="2" y="32"/>
                  <a:pt x="2" y="32"/>
                  <a:pt x="2" y="32"/>
                </a:cubicBezTo>
                <a:cubicBezTo>
                  <a:pt x="0" y="30"/>
                  <a:pt x="0" y="28"/>
                  <a:pt x="0" y="26"/>
                </a:cubicBezTo>
                <a:cubicBezTo>
                  <a:pt x="1" y="24"/>
                  <a:pt x="3" y="22"/>
                  <a:pt x="5" y="22"/>
                </a:cubicBezTo>
                <a:cubicBezTo>
                  <a:pt x="178" y="0"/>
                  <a:pt x="178" y="0"/>
                  <a:pt x="178" y="0"/>
                </a:cubicBezTo>
                <a:cubicBezTo>
                  <a:pt x="178" y="0"/>
                  <a:pt x="178" y="0"/>
                  <a:pt x="178" y="0"/>
                </a:cubicBezTo>
                <a:cubicBezTo>
                  <a:pt x="180" y="0"/>
                  <a:pt x="181" y="1"/>
                  <a:pt x="182" y="1"/>
                </a:cubicBezTo>
                <a:cubicBezTo>
                  <a:pt x="183" y="2"/>
                  <a:pt x="184" y="4"/>
                  <a:pt x="184" y="5"/>
                </a:cubicBezTo>
                <a:cubicBezTo>
                  <a:pt x="189" y="56"/>
                  <a:pt x="174" y="105"/>
                  <a:pt x="142" y="145"/>
                </a:cubicBezTo>
                <a:cubicBezTo>
                  <a:pt x="141" y="146"/>
                  <a:pt x="139" y="147"/>
                  <a:pt x="138" y="147"/>
                </a:cubicBezTo>
                <a:lnTo>
                  <a:pt x="137" y="147"/>
                </a:lnTo>
                <a:close/>
              </a:path>
            </a:pathLst>
          </a:custGeom>
          <a:solidFill>
            <a:srgbClr val="FFD1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23" name="iṡḷïḓê">
            <a:extLst>
              <a:ext uri="{FF2B5EF4-FFF2-40B4-BE49-F238E27FC236}">
                <a16:creationId xmlns:a16="http://schemas.microsoft.com/office/drawing/2014/main" id="{59D0C374-F04F-4F3F-B7F5-C051C31E2883}"/>
              </a:ext>
            </a:extLst>
          </p:cNvPr>
          <p:cNvSpPr/>
          <p:nvPr/>
        </p:nvSpPr>
        <p:spPr bwMode="auto">
          <a:xfrm>
            <a:off x="3431674" y="2649624"/>
            <a:ext cx="187303" cy="147871"/>
          </a:xfrm>
          <a:custGeom>
            <a:avLst/>
            <a:gdLst>
              <a:gd name="T0" fmla="*/ 184 w 200"/>
              <a:gd name="T1" fmla="*/ 11 h 158"/>
              <a:gd name="T2" fmla="*/ 143 w 200"/>
              <a:gd name="T3" fmla="*/ 146 h 158"/>
              <a:gd name="T4" fmla="*/ 12 w 200"/>
              <a:gd name="T5" fmla="*/ 33 h 158"/>
              <a:gd name="T6" fmla="*/ 184 w 200"/>
              <a:gd name="T7" fmla="*/ 11 h 158"/>
              <a:gd name="T8" fmla="*/ 184 w 200"/>
              <a:gd name="T9" fmla="*/ 0 h 158"/>
              <a:gd name="T10" fmla="*/ 183 w 200"/>
              <a:gd name="T11" fmla="*/ 0 h 158"/>
              <a:gd name="T12" fmla="*/ 10 w 200"/>
              <a:gd name="T13" fmla="*/ 21 h 158"/>
              <a:gd name="T14" fmla="*/ 1 w 200"/>
              <a:gd name="T15" fmla="*/ 29 h 158"/>
              <a:gd name="T16" fmla="*/ 4 w 200"/>
              <a:gd name="T17" fmla="*/ 41 h 158"/>
              <a:gd name="T18" fmla="*/ 136 w 200"/>
              <a:gd name="T19" fmla="*/ 155 h 158"/>
              <a:gd name="T20" fmla="*/ 143 w 200"/>
              <a:gd name="T21" fmla="*/ 158 h 158"/>
              <a:gd name="T22" fmla="*/ 144 w 200"/>
              <a:gd name="T23" fmla="*/ 158 h 158"/>
              <a:gd name="T24" fmla="*/ 152 w 200"/>
              <a:gd name="T25" fmla="*/ 153 h 158"/>
              <a:gd name="T26" fmla="*/ 196 w 200"/>
              <a:gd name="T27" fmla="*/ 10 h 158"/>
              <a:gd name="T28" fmla="*/ 192 w 200"/>
              <a:gd name="T29" fmla="*/ 2 h 158"/>
              <a:gd name="T30" fmla="*/ 184 w 200"/>
              <a:gd name="T31" fmla="*/ 0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00" h="158">
                <a:moveTo>
                  <a:pt x="184" y="11"/>
                </a:moveTo>
                <a:cubicBezTo>
                  <a:pt x="189" y="61"/>
                  <a:pt x="173" y="109"/>
                  <a:pt x="143" y="146"/>
                </a:cubicBezTo>
                <a:cubicBezTo>
                  <a:pt x="12" y="33"/>
                  <a:pt x="12" y="33"/>
                  <a:pt x="12" y="33"/>
                </a:cubicBezTo>
                <a:cubicBezTo>
                  <a:pt x="184" y="11"/>
                  <a:pt x="184" y="11"/>
                  <a:pt x="184" y="11"/>
                </a:cubicBezTo>
                <a:moveTo>
                  <a:pt x="184" y="0"/>
                </a:moveTo>
                <a:cubicBezTo>
                  <a:pt x="184" y="0"/>
                  <a:pt x="183" y="0"/>
                  <a:pt x="183" y="0"/>
                </a:cubicBezTo>
                <a:cubicBezTo>
                  <a:pt x="10" y="21"/>
                  <a:pt x="10" y="21"/>
                  <a:pt x="10" y="21"/>
                </a:cubicBezTo>
                <a:cubicBezTo>
                  <a:pt x="6" y="22"/>
                  <a:pt x="2" y="25"/>
                  <a:pt x="1" y="29"/>
                </a:cubicBezTo>
                <a:cubicBezTo>
                  <a:pt x="0" y="34"/>
                  <a:pt x="1" y="38"/>
                  <a:pt x="4" y="41"/>
                </a:cubicBezTo>
                <a:cubicBezTo>
                  <a:pt x="136" y="155"/>
                  <a:pt x="136" y="155"/>
                  <a:pt x="136" y="155"/>
                </a:cubicBezTo>
                <a:cubicBezTo>
                  <a:pt x="138" y="157"/>
                  <a:pt x="141" y="158"/>
                  <a:pt x="143" y="158"/>
                </a:cubicBezTo>
                <a:cubicBezTo>
                  <a:pt x="144" y="158"/>
                  <a:pt x="144" y="158"/>
                  <a:pt x="144" y="158"/>
                </a:cubicBezTo>
                <a:cubicBezTo>
                  <a:pt x="147" y="157"/>
                  <a:pt x="150" y="156"/>
                  <a:pt x="152" y="153"/>
                </a:cubicBezTo>
                <a:cubicBezTo>
                  <a:pt x="185" y="113"/>
                  <a:pt x="200" y="62"/>
                  <a:pt x="196" y="10"/>
                </a:cubicBezTo>
                <a:cubicBezTo>
                  <a:pt x="195" y="7"/>
                  <a:pt x="194" y="4"/>
                  <a:pt x="192" y="2"/>
                </a:cubicBezTo>
                <a:cubicBezTo>
                  <a:pt x="190" y="0"/>
                  <a:pt x="187" y="0"/>
                  <a:pt x="18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24" name="ïšľîḋé">
            <a:extLst>
              <a:ext uri="{FF2B5EF4-FFF2-40B4-BE49-F238E27FC236}">
                <a16:creationId xmlns:a16="http://schemas.microsoft.com/office/drawing/2014/main" id="{F68CFCCD-B9A9-42CA-98FB-CEB72258A0FB}"/>
              </a:ext>
            </a:extLst>
          </p:cNvPr>
          <p:cNvSpPr/>
          <p:nvPr/>
        </p:nvSpPr>
        <p:spPr bwMode="auto">
          <a:xfrm>
            <a:off x="3406042" y="2491895"/>
            <a:ext cx="202419" cy="182046"/>
          </a:xfrm>
          <a:custGeom>
            <a:avLst/>
            <a:gdLst>
              <a:gd name="T0" fmla="*/ 28 w 216"/>
              <a:gd name="T1" fmla="*/ 194 h 194"/>
              <a:gd name="T2" fmla="*/ 25 w 216"/>
              <a:gd name="T3" fmla="*/ 192 h 194"/>
              <a:gd name="T4" fmla="*/ 23 w 216"/>
              <a:gd name="T5" fmla="*/ 189 h 194"/>
              <a:gd name="T6" fmla="*/ 0 w 216"/>
              <a:gd name="T7" fmla="*/ 7 h 194"/>
              <a:gd name="T8" fmla="*/ 1 w 216"/>
              <a:gd name="T9" fmla="*/ 3 h 194"/>
              <a:gd name="T10" fmla="*/ 5 w 216"/>
              <a:gd name="T11" fmla="*/ 1 h 194"/>
              <a:gd name="T12" fmla="*/ 23 w 216"/>
              <a:gd name="T13" fmla="*/ 0 h 194"/>
              <a:gd name="T14" fmla="*/ 215 w 216"/>
              <a:gd name="T15" fmla="*/ 164 h 194"/>
              <a:gd name="T16" fmla="*/ 214 w 216"/>
              <a:gd name="T17" fmla="*/ 169 h 194"/>
              <a:gd name="T18" fmla="*/ 210 w 216"/>
              <a:gd name="T19" fmla="*/ 171 h 194"/>
              <a:gd name="T20" fmla="*/ 29 w 216"/>
              <a:gd name="T21" fmla="*/ 193 h 194"/>
              <a:gd name="T22" fmla="*/ 28 w 216"/>
              <a:gd name="T23" fmla="*/ 194 h 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16" h="194">
                <a:moveTo>
                  <a:pt x="28" y="194"/>
                </a:moveTo>
                <a:cubicBezTo>
                  <a:pt x="27" y="194"/>
                  <a:pt x="26" y="193"/>
                  <a:pt x="25" y="192"/>
                </a:cubicBezTo>
                <a:cubicBezTo>
                  <a:pt x="24" y="191"/>
                  <a:pt x="23" y="190"/>
                  <a:pt x="23" y="189"/>
                </a:cubicBezTo>
                <a:cubicBezTo>
                  <a:pt x="0" y="7"/>
                  <a:pt x="0" y="7"/>
                  <a:pt x="0" y="7"/>
                </a:cubicBezTo>
                <a:cubicBezTo>
                  <a:pt x="0" y="6"/>
                  <a:pt x="0" y="4"/>
                  <a:pt x="1" y="3"/>
                </a:cubicBezTo>
                <a:cubicBezTo>
                  <a:pt x="2" y="2"/>
                  <a:pt x="4" y="1"/>
                  <a:pt x="5" y="1"/>
                </a:cubicBezTo>
                <a:cubicBezTo>
                  <a:pt x="11" y="0"/>
                  <a:pt x="17" y="0"/>
                  <a:pt x="23" y="0"/>
                </a:cubicBezTo>
                <a:cubicBezTo>
                  <a:pt x="119" y="0"/>
                  <a:pt x="200" y="69"/>
                  <a:pt x="215" y="164"/>
                </a:cubicBezTo>
                <a:cubicBezTo>
                  <a:pt x="216" y="166"/>
                  <a:pt x="215" y="167"/>
                  <a:pt x="214" y="169"/>
                </a:cubicBezTo>
                <a:cubicBezTo>
                  <a:pt x="213" y="170"/>
                  <a:pt x="212" y="171"/>
                  <a:pt x="210" y="171"/>
                </a:cubicBezTo>
                <a:cubicBezTo>
                  <a:pt x="29" y="193"/>
                  <a:pt x="29" y="193"/>
                  <a:pt x="29" y="193"/>
                </a:cubicBezTo>
                <a:lnTo>
                  <a:pt x="28" y="194"/>
                </a:lnTo>
                <a:close/>
              </a:path>
            </a:pathLst>
          </a:custGeom>
          <a:solidFill>
            <a:srgbClr val="FF646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25" name="ïŝ1iďe">
            <a:extLst>
              <a:ext uri="{FF2B5EF4-FFF2-40B4-BE49-F238E27FC236}">
                <a16:creationId xmlns:a16="http://schemas.microsoft.com/office/drawing/2014/main" id="{4CDBC100-BE40-44DB-AB9C-133EF5F1D0E6}"/>
              </a:ext>
            </a:extLst>
          </p:cNvPr>
          <p:cNvSpPr/>
          <p:nvPr/>
        </p:nvSpPr>
        <p:spPr bwMode="auto">
          <a:xfrm>
            <a:off x="3400785" y="2487294"/>
            <a:ext cx="212934" cy="191247"/>
          </a:xfrm>
          <a:custGeom>
            <a:avLst/>
            <a:gdLst>
              <a:gd name="T0" fmla="*/ 29 w 227"/>
              <a:gd name="T1" fmla="*/ 11 h 204"/>
              <a:gd name="T2" fmla="*/ 216 w 227"/>
              <a:gd name="T3" fmla="*/ 170 h 204"/>
              <a:gd name="T4" fmla="*/ 34 w 227"/>
              <a:gd name="T5" fmla="*/ 193 h 204"/>
              <a:gd name="T6" fmla="*/ 12 w 227"/>
              <a:gd name="T7" fmla="*/ 12 h 204"/>
              <a:gd name="T8" fmla="*/ 29 w 227"/>
              <a:gd name="T9" fmla="*/ 11 h 204"/>
              <a:gd name="T10" fmla="*/ 29 w 227"/>
              <a:gd name="T11" fmla="*/ 0 h 204"/>
              <a:gd name="T12" fmla="*/ 11 w 227"/>
              <a:gd name="T13" fmla="*/ 0 h 204"/>
              <a:gd name="T14" fmla="*/ 3 w 227"/>
              <a:gd name="T15" fmla="*/ 5 h 204"/>
              <a:gd name="T16" fmla="*/ 1 w 227"/>
              <a:gd name="T17" fmla="*/ 13 h 204"/>
              <a:gd name="T18" fmla="*/ 23 w 227"/>
              <a:gd name="T19" fmla="*/ 194 h 204"/>
              <a:gd name="T20" fmla="*/ 28 w 227"/>
              <a:gd name="T21" fmla="*/ 202 h 204"/>
              <a:gd name="T22" fmla="*/ 34 w 227"/>
              <a:gd name="T23" fmla="*/ 204 h 204"/>
              <a:gd name="T24" fmla="*/ 36 w 227"/>
              <a:gd name="T25" fmla="*/ 204 h 204"/>
              <a:gd name="T26" fmla="*/ 217 w 227"/>
              <a:gd name="T27" fmla="*/ 181 h 204"/>
              <a:gd name="T28" fmla="*/ 225 w 227"/>
              <a:gd name="T29" fmla="*/ 177 h 204"/>
              <a:gd name="T30" fmla="*/ 227 w 227"/>
              <a:gd name="T31" fmla="*/ 168 h 204"/>
              <a:gd name="T32" fmla="*/ 158 w 227"/>
              <a:gd name="T33" fmla="*/ 47 h 204"/>
              <a:gd name="T34" fmla="*/ 29 w 227"/>
              <a:gd name="T35" fmla="*/ 0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27" h="204">
                <a:moveTo>
                  <a:pt x="29" y="11"/>
                </a:moveTo>
                <a:cubicBezTo>
                  <a:pt x="121" y="11"/>
                  <a:pt x="201" y="78"/>
                  <a:pt x="216" y="170"/>
                </a:cubicBezTo>
                <a:cubicBezTo>
                  <a:pt x="34" y="193"/>
                  <a:pt x="34" y="193"/>
                  <a:pt x="34" y="193"/>
                </a:cubicBezTo>
                <a:cubicBezTo>
                  <a:pt x="12" y="12"/>
                  <a:pt x="12" y="12"/>
                  <a:pt x="12" y="12"/>
                </a:cubicBezTo>
                <a:cubicBezTo>
                  <a:pt x="17" y="11"/>
                  <a:pt x="23" y="11"/>
                  <a:pt x="29" y="11"/>
                </a:cubicBezTo>
                <a:moveTo>
                  <a:pt x="29" y="0"/>
                </a:moveTo>
                <a:cubicBezTo>
                  <a:pt x="23" y="0"/>
                  <a:pt x="17" y="0"/>
                  <a:pt x="11" y="0"/>
                </a:cubicBezTo>
                <a:cubicBezTo>
                  <a:pt x="8" y="1"/>
                  <a:pt x="5" y="2"/>
                  <a:pt x="3" y="5"/>
                </a:cubicBezTo>
                <a:cubicBezTo>
                  <a:pt x="1" y="7"/>
                  <a:pt x="0" y="10"/>
                  <a:pt x="1" y="13"/>
                </a:cubicBezTo>
                <a:cubicBezTo>
                  <a:pt x="23" y="194"/>
                  <a:pt x="23" y="194"/>
                  <a:pt x="23" y="194"/>
                </a:cubicBezTo>
                <a:cubicBezTo>
                  <a:pt x="24" y="197"/>
                  <a:pt x="25" y="200"/>
                  <a:pt x="28" y="202"/>
                </a:cubicBezTo>
                <a:cubicBezTo>
                  <a:pt x="30" y="203"/>
                  <a:pt x="32" y="204"/>
                  <a:pt x="34" y="204"/>
                </a:cubicBezTo>
                <a:cubicBezTo>
                  <a:pt x="35" y="204"/>
                  <a:pt x="35" y="204"/>
                  <a:pt x="36" y="204"/>
                </a:cubicBezTo>
                <a:cubicBezTo>
                  <a:pt x="217" y="181"/>
                  <a:pt x="217" y="181"/>
                  <a:pt x="217" y="181"/>
                </a:cubicBezTo>
                <a:cubicBezTo>
                  <a:pt x="220" y="181"/>
                  <a:pt x="223" y="179"/>
                  <a:pt x="225" y="177"/>
                </a:cubicBezTo>
                <a:cubicBezTo>
                  <a:pt x="227" y="174"/>
                  <a:pt x="227" y="171"/>
                  <a:pt x="227" y="168"/>
                </a:cubicBezTo>
                <a:cubicBezTo>
                  <a:pt x="219" y="121"/>
                  <a:pt x="195" y="78"/>
                  <a:pt x="158" y="47"/>
                </a:cubicBezTo>
                <a:cubicBezTo>
                  <a:pt x="122" y="16"/>
                  <a:pt x="76" y="0"/>
                  <a:pt x="2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26" name="iṧlîḑe">
            <a:extLst>
              <a:ext uri="{FF2B5EF4-FFF2-40B4-BE49-F238E27FC236}">
                <a16:creationId xmlns:a16="http://schemas.microsoft.com/office/drawing/2014/main" id="{BEBE7474-958F-4BDF-B2D1-F52FF252155F}"/>
              </a:ext>
            </a:extLst>
          </p:cNvPr>
          <p:cNvSpPr/>
          <p:nvPr/>
        </p:nvSpPr>
        <p:spPr bwMode="auto">
          <a:xfrm>
            <a:off x="3323892" y="2683799"/>
            <a:ext cx="158386" cy="174159"/>
          </a:xfrm>
          <a:custGeom>
            <a:avLst/>
            <a:gdLst>
              <a:gd name="T0" fmla="*/ 110 w 169"/>
              <a:gd name="T1" fmla="*/ 186 h 186"/>
              <a:gd name="T2" fmla="*/ 3 w 169"/>
              <a:gd name="T3" fmla="*/ 154 h 186"/>
              <a:gd name="T4" fmla="*/ 0 w 169"/>
              <a:gd name="T5" fmla="*/ 150 h 186"/>
              <a:gd name="T6" fmla="*/ 1 w 169"/>
              <a:gd name="T7" fmla="*/ 146 h 186"/>
              <a:gd name="T8" fmla="*/ 104 w 169"/>
              <a:gd name="T9" fmla="*/ 2 h 186"/>
              <a:gd name="T10" fmla="*/ 108 w 169"/>
              <a:gd name="T11" fmla="*/ 0 h 186"/>
              <a:gd name="T12" fmla="*/ 109 w 169"/>
              <a:gd name="T13" fmla="*/ 0 h 186"/>
              <a:gd name="T14" fmla="*/ 114 w 169"/>
              <a:gd name="T15" fmla="*/ 4 h 186"/>
              <a:gd name="T16" fmla="*/ 168 w 169"/>
              <a:gd name="T17" fmla="*/ 171 h 186"/>
              <a:gd name="T18" fmla="*/ 168 w 169"/>
              <a:gd name="T19" fmla="*/ 176 h 186"/>
              <a:gd name="T20" fmla="*/ 164 w 169"/>
              <a:gd name="T21" fmla="*/ 178 h 186"/>
              <a:gd name="T22" fmla="*/ 135 w 169"/>
              <a:gd name="T23" fmla="*/ 184 h 186"/>
              <a:gd name="T24" fmla="*/ 110 w 169"/>
              <a:gd name="T25" fmla="*/ 186 h 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69" h="186">
                <a:moveTo>
                  <a:pt x="110" y="186"/>
                </a:moveTo>
                <a:cubicBezTo>
                  <a:pt x="72" y="186"/>
                  <a:pt x="35" y="175"/>
                  <a:pt x="3" y="154"/>
                </a:cubicBezTo>
                <a:cubicBezTo>
                  <a:pt x="2" y="153"/>
                  <a:pt x="1" y="151"/>
                  <a:pt x="0" y="150"/>
                </a:cubicBezTo>
                <a:cubicBezTo>
                  <a:pt x="0" y="148"/>
                  <a:pt x="0" y="147"/>
                  <a:pt x="1" y="146"/>
                </a:cubicBezTo>
                <a:cubicBezTo>
                  <a:pt x="104" y="2"/>
                  <a:pt x="104" y="2"/>
                  <a:pt x="104" y="2"/>
                </a:cubicBezTo>
                <a:cubicBezTo>
                  <a:pt x="105" y="1"/>
                  <a:pt x="106" y="0"/>
                  <a:pt x="108" y="0"/>
                </a:cubicBezTo>
                <a:cubicBezTo>
                  <a:pt x="109" y="0"/>
                  <a:pt x="109" y="0"/>
                  <a:pt x="109" y="0"/>
                </a:cubicBezTo>
                <a:cubicBezTo>
                  <a:pt x="111" y="0"/>
                  <a:pt x="113" y="2"/>
                  <a:pt x="114" y="4"/>
                </a:cubicBezTo>
                <a:cubicBezTo>
                  <a:pt x="168" y="171"/>
                  <a:pt x="168" y="171"/>
                  <a:pt x="168" y="171"/>
                </a:cubicBezTo>
                <a:cubicBezTo>
                  <a:pt x="169" y="173"/>
                  <a:pt x="169" y="174"/>
                  <a:pt x="168" y="176"/>
                </a:cubicBezTo>
                <a:cubicBezTo>
                  <a:pt x="167" y="177"/>
                  <a:pt x="166" y="178"/>
                  <a:pt x="164" y="178"/>
                </a:cubicBezTo>
                <a:cubicBezTo>
                  <a:pt x="155" y="181"/>
                  <a:pt x="145" y="183"/>
                  <a:pt x="135" y="184"/>
                </a:cubicBezTo>
                <a:cubicBezTo>
                  <a:pt x="127" y="185"/>
                  <a:pt x="118" y="186"/>
                  <a:pt x="110" y="186"/>
                </a:cubicBezTo>
                <a:close/>
              </a:path>
            </a:pathLst>
          </a:custGeom>
          <a:solidFill>
            <a:srgbClr val="A2B2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27" name="íṡḷïdé">
            <a:extLst>
              <a:ext uri="{FF2B5EF4-FFF2-40B4-BE49-F238E27FC236}">
                <a16:creationId xmlns:a16="http://schemas.microsoft.com/office/drawing/2014/main" id="{BA66FEA1-6357-40F6-9261-20BBA04E6B22}"/>
              </a:ext>
            </a:extLst>
          </p:cNvPr>
          <p:cNvSpPr/>
          <p:nvPr/>
        </p:nvSpPr>
        <p:spPr bwMode="auto">
          <a:xfrm>
            <a:off x="3317977" y="2678541"/>
            <a:ext cx="169558" cy="185331"/>
          </a:xfrm>
          <a:custGeom>
            <a:avLst/>
            <a:gdLst>
              <a:gd name="T0" fmla="*/ 114 w 181"/>
              <a:gd name="T1" fmla="*/ 12 h 198"/>
              <a:gd name="T2" fmla="*/ 169 w 181"/>
              <a:gd name="T3" fmla="*/ 179 h 198"/>
              <a:gd name="T4" fmla="*/ 140 w 181"/>
              <a:gd name="T5" fmla="*/ 185 h 198"/>
              <a:gd name="T6" fmla="*/ 116 w 181"/>
              <a:gd name="T7" fmla="*/ 186 h 198"/>
              <a:gd name="T8" fmla="*/ 12 w 181"/>
              <a:gd name="T9" fmla="*/ 155 h 198"/>
              <a:gd name="T10" fmla="*/ 114 w 181"/>
              <a:gd name="T11" fmla="*/ 12 h 198"/>
              <a:gd name="T12" fmla="*/ 114 w 181"/>
              <a:gd name="T13" fmla="*/ 0 h 198"/>
              <a:gd name="T14" fmla="*/ 105 w 181"/>
              <a:gd name="T15" fmla="*/ 5 h 198"/>
              <a:gd name="T16" fmla="*/ 3 w 181"/>
              <a:gd name="T17" fmla="*/ 148 h 198"/>
              <a:gd name="T18" fmla="*/ 1 w 181"/>
              <a:gd name="T19" fmla="*/ 157 h 198"/>
              <a:gd name="T20" fmla="*/ 6 w 181"/>
              <a:gd name="T21" fmla="*/ 164 h 198"/>
              <a:gd name="T22" fmla="*/ 116 w 181"/>
              <a:gd name="T23" fmla="*/ 198 h 198"/>
              <a:gd name="T24" fmla="*/ 141 w 181"/>
              <a:gd name="T25" fmla="*/ 196 h 198"/>
              <a:gd name="T26" fmla="*/ 172 w 181"/>
              <a:gd name="T27" fmla="*/ 190 h 198"/>
              <a:gd name="T28" fmla="*/ 179 w 181"/>
              <a:gd name="T29" fmla="*/ 184 h 198"/>
              <a:gd name="T30" fmla="*/ 180 w 181"/>
              <a:gd name="T31" fmla="*/ 175 h 198"/>
              <a:gd name="T32" fmla="*/ 125 w 181"/>
              <a:gd name="T33" fmla="*/ 8 h 198"/>
              <a:gd name="T34" fmla="*/ 116 w 181"/>
              <a:gd name="T35" fmla="*/ 1 h 198"/>
              <a:gd name="T36" fmla="*/ 114 w 181"/>
              <a:gd name="T37" fmla="*/ 0 h 1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81" h="198">
                <a:moveTo>
                  <a:pt x="114" y="12"/>
                </a:moveTo>
                <a:cubicBezTo>
                  <a:pt x="169" y="179"/>
                  <a:pt x="169" y="179"/>
                  <a:pt x="169" y="179"/>
                </a:cubicBezTo>
                <a:cubicBezTo>
                  <a:pt x="160" y="182"/>
                  <a:pt x="150" y="184"/>
                  <a:pt x="140" y="185"/>
                </a:cubicBezTo>
                <a:cubicBezTo>
                  <a:pt x="132" y="186"/>
                  <a:pt x="124" y="186"/>
                  <a:pt x="116" y="186"/>
                </a:cubicBezTo>
                <a:cubicBezTo>
                  <a:pt x="78" y="186"/>
                  <a:pt x="42" y="175"/>
                  <a:pt x="12" y="155"/>
                </a:cubicBezTo>
                <a:cubicBezTo>
                  <a:pt x="114" y="12"/>
                  <a:pt x="114" y="12"/>
                  <a:pt x="114" y="12"/>
                </a:cubicBezTo>
                <a:moveTo>
                  <a:pt x="114" y="0"/>
                </a:moveTo>
                <a:cubicBezTo>
                  <a:pt x="111" y="0"/>
                  <a:pt x="107" y="2"/>
                  <a:pt x="105" y="5"/>
                </a:cubicBezTo>
                <a:cubicBezTo>
                  <a:pt x="3" y="148"/>
                  <a:pt x="3" y="148"/>
                  <a:pt x="3" y="148"/>
                </a:cubicBezTo>
                <a:cubicBezTo>
                  <a:pt x="1" y="151"/>
                  <a:pt x="0" y="154"/>
                  <a:pt x="1" y="157"/>
                </a:cubicBezTo>
                <a:cubicBezTo>
                  <a:pt x="1" y="160"/>
                  <a:pt x="3" y="163"/>
                  <a:pt x="6" y="164"/>
                </a:cubicBezTo>
                <a:cubicBezTo>
                  <a:pt x="39" y="186"/>
                  <a:pt x="77" y="198"/>
                  <a:pt x="116" y="198"/>
                </a:cubicBezTo>
                <a:cubicBezTo>
                  <a:pt x="125" y="198"/>
                  <a:pt x="133" y="197"/>
                  <a:pt x="141" y="196"/>
                </a:cubicBezTo>
                <a:cubicBezTo>
                  <a:pt x="152" y="195"/>
                  <a:pt x="162" y="193"/>
                  <a:pt x="172" y="190"/>
                </a:cubicBezTo>
                <a:cubicBezTo>
                  <a:pt x="175" y="189"/>
                  <a:pt x="177" y="187"/>
                  <a:pt x="179" y="184"/>
                </a:cubicBezTo>
                <a:cubicBezTo>
                  <a:pt x="180" y="182"/>
                  <a:pt x="181" y="178"/>
                  <a:pt x="180" y="175"/>
                </a:cubicBezTo>
                <a:cubicBezTo>
                  <a:pt x="125" y="8"/>
                  <a:pt x="125" y="8"/>
                  <a:pt x="125" y="8"/>
                </a:cubicBezTo>
                <a:cubicBezTo>
                  <a:pt x="124" y="4"/>
                  <a:pt x="120" y="1"/>
                  <a:pt x="116" y="1"/>
                </a:cubicBezTo>
                <a:cubicBezTo>
                  <a:pt x="115" y="0"/>
                  <a:pt x="115" y="0"/>
                  <a:pt x="11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28" name="ísļiďè">
            <a:extLst>
              <a:ext uri="{FF2B5EF4-FFF2-40B4-BE49-F238E27FC236}">
                <a16:creationId xmlns:a16="http://schemas.microsoft.com/office/drawing/2014/main" id="{D03C1D1A-9A77-41C7-B02B-67C5104FB09E}"/>
              </a:ext>
            </a:extLst>
          </p:cNvPr>
          <p:cNvSpPr/>
          <p:nvPr/>
        </p:nvSpPr>
        <p:spPr bwMode="auto">
          <a:xfrm>
            <a:off x="3232541" y="2495181"/>
            <a:ext cx="193218" cy="326630"/>
          </a:xfrm>
          <a:custGeom>
            <a:avLst/>
            <a:gdLst>
              <a:gd name="T0" fmla="*/ 92 w 206"/>
              <a:gd name="T1" fmla="*/ 349 h 349"/>
              <a:gd name="T2" fmla="*/ 88 w 206"/>
              <a:gd name="T3" fmla="*/ 347 h 349"/>
              <a:gd name="T4" fmla="*/ 66 w 206"/>
              <a:gd name="T5" fmla="*/ 328 h 349"/>
              <a:gd name="T6" fmla="*/ 57 w 206"/>
              <a:gd name="T7" fmla="*/ 317 h 349"/>
              <a:gd name="T8" fmla="*/ 14 w 206"/>
              <a:gd name="T9" fmla="*/ 217 h 349"/>
              <a:gd name="T10" fmla="*/ 176 w 206"/>
              <a:gd name="T11" fmla="*/ 0 h 349"/>
              <a:gd name="T12" fmla="*/ 177 w 206"/>
              <a:gd name="T13" fmla="*/ 0 h 349"/>
              <a:gd name="T14" fmla="*/ 180 w 206"/>
              <a:gd name="T15" fmla="*/ 1 h 349"/>
              <a:gd name="T16" fmla="*/ 183 w 206"/>
              <a:gd name="T17" fmla="*/ 5 h 349"/>
              <a:gd name="T18" fmla="*/ 206 w 206"/>
              <a:gd name="T19" fmla="*/ 193 h 349"/>
              <a:gd name="T20" fmla="*/ 205 w 206"/>
              <a:gd name="T21" fmla="*/ 197 h 349"/>
              <a:gd name="T22" fmla="*/ 96 w 206"/>
              <a:gd name="T23" fmla="*/ 346 h 349"/>
              <a:gd name="T24" fmla="*/ 92 w 206"/>
              <a:gd name="T25" fmla="*/ 348 h 349"/>
              <a:gd name="T26" fmla="*/ 92 w 206"/>
              <a:gd name="T27" fmla="*/ 349 h 3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06" h="349">
                <a:moveTo>
                  <a:pt x="92" y="349"/>
                </a:moveTo>
                <a:cubicBezTo>
                  <a:pt x="90" y="349"/>
                  <a:pt x="89" y="348"/>
                  <a:pt x="88" y="347"/>
                </a:cubicBezTo>
                <a:cubicBezTo>
                  <a:pt x="80" y="341"/>
                  <a:pt x="73" y="335"/>
                  <a:pt x="66" y="328"/>
                </a:cubicBezTo>
                <a:cubicBezTo>
                  <a:pt x="57" y="317"/>
                  <a:pt x="57" y="317"/>
                  <a:pt x="57" y="317"/>
                </a:cubicBezTo>
                <a:cubicBezTo>
                  <a:pt x="33" y="289"/>
                  <a:pt x="18" y="254"/>
                  <a:pt x="14" y="217"/>
                </a:cubicBezTo>
                <a:cubicBezTo>
                  <a:pt x="0" y="112"/>
                  <a:pt x="72" y="17"/>
                  <a:pt x="176" y="0"/>
                </a:cubicBezTo>
                <a:cubicBezTo>
                  <a:pt x="177" y="0"/>
                  <a:pt x="177" y="0"/>
                  <a:pt x="177" y="0"/>
                </a:cubicBezTo>
                <a:cubicBezTo>
                  <a:pt x="178" y="0"/>
                  <a:pt x="179" y="0"/>
                  <a:pt x="180" y="1"/>
                </a:cubicBezTo>
                <a:cubicBezTo>
                  <a:pt x="182" y="2"/>
                  <a:pt x="182" y="3"/>
                  <a:pt x="183" y="5"/>
                </a:cubicBezTo>
                <a:cubicBezTo>
                  <a:pt x="206" y="193"/>
                  <a:pt x="206" y="193"/>
                  <a:pt x="206" y="193"/>
                </a:cubicBezTo>
                <a:cubicBezTo>
                  <a:pt x="206" y="194"/>
                  <a:pt x="206" y="195"/>
                  <a:pt x="205" y="197"/>
                </a:cubicBezTo>
                <a:cubicBezTo>
                  <a:pt x="96" y="346"/>
                  <a:pt x="96" y="346"/>
                  <a:pt x="96" y="346"/>
                </a:cubicBezTo>
                <a:cubicBezTo>
                  <a:pt x="95" y="347"/>
                  <a:pt x="94" y="348"/>
                  <a:pt x="92" y="348"/>
                </a:cubicBezTo>
                <a:lnTo>
                  <a:pt x="92" y="349"/>
                </a:lnTo>
                <a:close/>
              </a:path>
            </a:pathLst>
          </a:custGeom>
          <a:solidFill>
            <a:srgbClr val="B74FB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29" name="íşlïďê">
            <a:extLst>
              <a:ext uri="{FF2B5EF4-FFF2-40B4-BE49-F238E27FC236}">
                <a16:creationId xmlns:a16="http://schemas.microsoft.com/office/drawing/2014/main" id="{67AB6C81-0542-4810-9C1A-4998666C0972}"/>
              </a:ext>
            </a:extLst>
          </p:cNvPr>
          <p:cNvSpPr/>
          <p:nvPr/>
        </p:nvSpPr>
        <p:spPr bwMode="auto">
          <a:xfrm>
            <a:off x="3233855" y="2489266"/>
            <a:ext cx="197819" cy="337146"/>
          </a:xfrm>
          <a:custGeom>
            <a:avLst/>
            <a:gdLst>
              <a:gd name="T0" fmla="*/ 176 w 211"/>
              <a:gd name="T1" fmla="*/ 11 h 360"/>
              <a:gd name="T2" fmla="*/ 190 w 211"/>
              <a:gd name="T3" fmla="*/ 122 h 360"/>
              <a:gd name="T4" fmla="*/ 199 w 211"/>
              <a:gd name="T5" fmla="*/ 196 h 360"/>
              <a:gd name="T6" fmla="*/ 200 w 211"/>
              <a:gd name="T7" fmla="*/ 199 h 360"/>
              <a:gd name="T8" fmla="*/ 91 w 211"/>
              <a:gd name="T9" fmla="*/ 349 h 360"/>
              <a:gd name="T10" fmla="*/ 69 w 211"/>
              <a:gd name="T11" fmla="*/ 330 h 360"/>
              <a:gd name="T12" fmla="*/ 60 w 211"/>
              <a:gd name="T13" fmla="*/ 320 h 360"/>
              <a:gd name="T14" fmla="*/ 18 w 211"/>
              <a:gd name="T15" fmla="*/ 222 h 360"/>
              <a:gd name="T16" fmla="*/ 176 w 211"/>
              <a:gd name="T17" fmla="*/ 11 h 360"/>
              <a:gd name="T18" fmla="*/ 176 w 211"/>
              <a:gd name="T19" fmla="*/ 0 h 360"/>
              <a:gd name="T20" fmla="*/ 174 w 211"/>
              <a:gd name="T21" fmla="*/ 0 h 360"/>
              <a:gd name="T22" fmla="*/ 46 w 211"/>
              <a:gd name="T23" fmla="*/ 78 h 360"/>
              <a:gd name="T24" fmla="*/ 7 w 211"/>
              <a:gd name="T25" fmla="*/ 224 h 360"/>
              <a:gd name="T26" fmla="*/ 52 w 211"/>
              <a:gd name="T27" fmla="*/ 327 h 360"/>
              <a:gd name="T28" fmla="*/ 52 w 211"/>
              <a:gd name="T29" fmla="*/ 327 h 360"/>
              <a:gd name="T30" fmla="*/ 61 w 211"/>
              <a:gd name="T31" fmla="*/ 337 h 360"/>
              <a:gd name="T32" fmla="*/ 61 w 211"/>
              <a:gd name="T33" fmla="*/ 338 h 360"/>
              <a:gd name="T34" fmla="*/ 84 w 211"/>
              <a:gd name="T35" fmla="*/ 358 h 360"/>
              <a:gd name="T36" fmla="*/ 91 w 211"/>
              <a:gd name="T37" fmla="*/ 360 h 360"/>
              <a:gd name="T38" fmla="*/ 92 w 211"/>
              <a:gd name="T39" fmla="*/ 360 h 360"/>
              <a:gd name="T40" fmla="*/ 100 w 211"/>
              <a:gd name="T41" fmla="*/ 356 h 360"/>
              <a:gd name="T42" fmla="*/ 209 w 211"/>
              <a:gd name="T43" fmla="*/ 206 h 360"/>
              <a:gd name="T44" fmla="*/ 211 w 211"/>
              <a:gd name="T45" fmla="*/ 198 h 360"/>
              <a:gd name="T46" fmla="*/ 210 w 211"/>
              <a:gd name="T47" fmla="*/ 194 h 360"/>
              <a:gd name="T48" fmla="*/ 201 w 211"/>
              <a:gd name="T49" fmla="*/ 120 h 360"/>
              <a:gd name="T50" fmla="*/ 187 w 211"/>
              <a:gd name="T51" fmla="*/ 10 h 360"/>
              <a:gd name="T52" fmla="*/ 183 w 211"/>
              <a:gd name="T53" fmla="*/ 2 h 360"/>
              <a:gd name="T54" fmla="*/ 176 w 211"/>
              <a:gd name="T55" fmla="*/ 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11" h="360">
                <a:moveTo>
                  <a:pt x="176" y="11"/>
                </a:moveTo>
                <a:cubicBezTo>
                  <a:pt x="190" y="122"/>
                  <a:pt x="190" y="122"/>
                  <a:pt x="190" y="122"/>
                </a:cubicBezTo>
                <a:cubicBezTo>
                  <a:pt x="199" y="196"/>
                  <a:pt x="199" y="196"/>
                  <a:pt x="199" y="196"/>
                </a:cubicBezTo>
                <a:cubicBezTo>
                  <a:pt x="200" y="199"/>
                  <a:pt x="200" y="199"/>
                  <a:pt x="200" y="199"/>
                </a:cubicBezTo>
                <a:cubicBezTo>
                  <a:pt x="91" y="349"/>
                  <a:pt x="91" y="349"/>
                  <a:pt x="91" y="349"/>
                </a:cubicBezTo>
                <a:cubicBezTo>
                  <a:pt x="83" y="343"/>
                  <a:pt x="76" y="337"/>
                  <a:pt x="69" y="330"/>
                </a:cubicBezTo>
                <a:cubicBezTo>
                  <a:pt x="60" y="320"/>
                  <a:pt x="60" y="320"/>
                  <a:pt x="60" y="320"/>
                </a:cubicBezTo>
                <a:cubicBezTo>
                  <a:pt x="38" y="293"/>
                  <a:pt x="23" y="259"/>
                  <a:pt x="18" y="222"/>
                </a:cubicBezTo>
                <a:cubicBezTo>
                  <a:pt x="5" y="121"/>
                  <a:pt x="76" y="28"/>
                  <a:pt x="176" y="11"/>
                </a:cubicBezTo>
                <a:moveTo>
                  <a:pt x="176" y="0"/>
                </a:moveTo>
                <a:cubicBezTo>
                  <a:pt x="175" y="0"/>
                  <a:pt x="175" y="0"/>
                  <a:pt x="174" y="0"/>
                </a:cubicBezTo>
                <a:cubicBezTo>
                  <a:pt x="123" y="9"/>
                  <a:pt x="77" y="36"/>
                  <a:pt x="46" y="78"/>
                </a:cubicBezTo>
                <a:cubicBezTo>
                  <a:pt x="14" y="120"/>
                  <a:pt x="0" y="172"/>
                  <a:pt x="7" y="224"/>
                </a:cubicBezTo>
                <a:cubicBezTo>
                  <a:pt x="12" y="262"/>
                  <a:pt x="27" y="297"/>
                  <a:pt x="52" y="327"/>
                </a:cubicBezTo>
                <a:cubicBezTo>
                  <a:pt x="52" y="327"/>
                  <a:pt x="52" y="327"/>
                  <a:pt x="52" y="327"/>
                </a:cubicBezTo>
                <a:cubicBezTo>
                  <a:pt x="61" y="337"/>
                  <a:pt x="61" y="337"/>
                  <a:pt x="61" y="337"/>
                </a:cubicBezTo>
                <a:cubicBezTo>
                  <a:pt x="61" y="338"/>
                  <a:pt x="61" y="338"/>
                  <a:pt x="61" y="338"/>
                </a:cubicBezTo>
                <a:cubicBezTo>
                  <a:pt x="68" y="345"/>
                  <a:pt x="76" y="352"/>
                  <a:pt x="84" y="358"/>
                </a:cubicBezTo>
                <a:cubicBezTo>
                  <a:pt x="86" y="359"/>
                  <a:pt x="88" y="360"/>
                  <a:pt x="91" y="360"/>
                </a:cubicBezTo>
                <a:cubicBezTo>
                  <a:pt x="91" y="360"/>
                  <a:pt x="92" y="360"/>
                  <a:pt x="92" y="360"/>
                </a:cubicBezTo>
                <a:cubicBezTo>
                  <a:pt x="95" y="360"/>
                  <a:pt x="98" y="358"/>
                  <a:pt x="100" y="356"/>
                </a:cubicBezTo>
                <a:cubicBezTo>
                  <a:pt x="209" y="206"/>
                  <a:pt x="209" y="206"/>
                  <a:pt x="209" y="206"/>
                </a:cubicBezTo>
                <a:cubicBezTo>
                  <a:pt x="210" y="204"/>
                  <a:pt x="211" y="201"/>
                  <a:pt x="211" y="198"/>
                </a:cubicBezTo>
                <a:cubicBezTo>
                  <a:pt x="210" y="194"/>
                  <a:pt x="210" y="194"/>
                  <a:pt x="210" y="194"/>
                </a:cubicBezTo>
                <a:cubicBezTo>
                  <a:pt x="201" y="120"/>
                  <a:pt x="201" y="120"/>
                  <a:pt x="201" y="120"/>
                </a:cubicBezTo>
                <a:cubicBezTo>
                  <a:pt x="187" y="10"/>
                  <a:pt x="187" y="10"/>
                  <a:pt x="187" y="10"/>
                </a:cubicBezTo>
                <a:cubicBezTo>
                  <a:pt x="187" y="7"/>
                  <a:pt x="185" y="4"/>
                  <a:pt x="183" y="2"/>
                </a:cubicBezTo>
                <a:cubicBezTo>
                  <a:pt x="181" y="1"/>
                  <a:pt x="178" y="0"/>
                  <a:pt x="17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30" name="ïṥḷídé">
            <a:extLst>
              <a:ext uri="{FF2B5EF4-FFF2-40B4-BE49-F238E27FC236}">
                <a16:creationId xmlns:a16="http://schemas.microsoft.com/office/drawing/2014/main" id="{6810D388-ED24-4D57-B41A-2692E4822EA8}"/>
              </a:ext>
            </a:extLst>
          </p:cNvPr>
          <p:cNvSpPr/>
          <p:nvPr/>
        </p:nvSpPr>
        <p:spPr bwMode="auto">
          <a:xfrm>
            <a:off x="3302204" y="2978226"/>
            <a:ext cx="59806" cy="59806"/>
          </a:xfrm>
          <a:custGeom>
            <a:avLst/>
            <a:gdLst>
              <a:gd name="T0" fmla="*/ 0 w 91"/>
              <a:gd name="T1" fmla="*/ 9 h 91"/>
              <a:gd name="T2" fmla="*/ 81 w 91"/>
              <a:gd name="T3" fmla="*/ 0 h 91"/>
              <a:gd name="T4" fmla="*/ 91 w 91"/>
              <a:gd name="T5" fmla="*/ 79 h 91"/>
              <a:gd name="T6" fmla="*/ 11 w 91"/>
              <a:gd name="T7" fmla="*/ 91 h 91"/>
              <a:gd name="T8" fmla="*/ 0 w 91"/>
              <a:gd name="T9" fmla="*/ 9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1" h="91">
                <a:moveTo>
                  <a:pt x="0" y="9"/>
                </a:moveTo>
                <a:lnTo>
                  <a:pt x="81" y="0"/>
                </a:lnTo>
                <a:lnTo>
                  <a:pt x="91" y="79"/>
                </a:lnTo>
                <a:lnTo>
                  <a:pt x="11" y="91"/>
                </a:lnTo>
                <a:lnTo>
                  <a:pt x="0" y="9"/>
                </a:lnTo>
                <a:close/>
              </a:path>
            </a:pathLst>
          </a:custGeom>
          <a:solidFill>
            <a:srgbClr val="72BDB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31" name="isḻïde">
            <a:extLst>
              <a:ext uri="{FF2B5EF4-FFF2-40B4-BE49-F238E27FC236}">
                <a16:creationId xmlns:a16="http://schemas.microsoft.com/office/drawing/2014/main" id="{BE39C3DC-D5FD-4190-B770-A2863F8AC853}"/>
              </a:ext>
            </a:extLst>
          </p:cNvPr>
          <p:cNvSpPr/>
          <p:nvPr/>
        </p:nvSpPr>
        <p:spPr bwMode="auto">
          <a:xfrm>
            <a:off x="3294975" y="2969682"/>
            <a:ext cx="74921" cy="75579"/>
          </a:xfrm>
          <a:custGeom>
            <a:avLst/>
            <a:gdLst>
              <a:gd name="T0" fmla="*/ 82 w 114"/>
              <a:gd name="T1" fmla="*/ 24 h 115"/>
              <a:gd name="T2" fmla="*/ 91 w 114"/>
              <a:gd name="T3" fmla="*/ 84 h 115"/>
              <a:gd name="T4" fmla="*/ 31 w 114"/>
              <a:gd name="T5" fmla="*/ 91 h 115"/>
              <a:gd name="T6" fmla="*/ 24 w 114"/>
              <a:gd name="T7" fmla="*/ 32 h 115"/>
              <a:gd name="T8" fmla="*/ 82 w 114"/>
              <a:gd name="T9" fmla="*/ 24 h 115"/>
              <a:gd name="T10" fmla="*/ 101 w 114"/>
              <a:gd name="T11" fmla="*/ 0 h 115"/>
              <a:gd name="T12" fmla="*/ 79 w 114"/>
              <a:gd name="T13" fmla="*/ 3 h 115"/>
              <a:gd name="T14" fmla="*/ 21 w 114"/>
              <a:gd name="T15" fmla="*/ 11 h 115"/>
              <a:gd name="T16" fmla="*/ 0 w 114"/>
              <a:gd name="T17" fmla="*/ 14 h 115"/>
              <a:gd name="T18" fmla="*/ 2 w 114"/>
              <a:gd name="T19" fmla="*/ 35 h 115"/>
              <a:gd name="T20" fmla="*/ 10 w 114"/>
              <a:gd name="T21" fmla="*/ 94 h 115"/>
              <a:gd name="T22" fmla="*/ 12 w 114"/>
              <a:gd name="T23" fmla="*/ 115 h 115"/>
              <a:gd name="T24" fmla="*/ 34 w 114"/>
              <a:gd name="T25" fmla="*/ 112 h 115"/>
              <a:gd name="T26" fmla="*/ 94 w 114"/>
              <a:gd name="T27" fmla="*/ 105 h 115"/>
              <a:gd name="T28" fmla="*/ 114 w 114"/>
              <a:gd name="T29" fmla="*/ 102 h 115"/>
              <a:gd name="T30" fmla="*/ 111 w 114"/>
              <a:gd name="T31" fmla="*/ 81 h 115"/>
              <a:gd name="T32" fmla="*/ 104 w 114"/>
              <a:gd name="T33" fmla="*/ 21 h 115"/>
              <a:gd name="T34" fmla="*/ 101 w 114"/>
              <a:gd name="T35" fmla="*/ 0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14" h="115">
                <a:moveTo>
                  <a:pt x="82" y="24"/>
                </a:moveTo>
                <a:lnTo>
                  <a:pt x="91" y="84"/>
                </a:lnTo>
                <a:lnTo>
                  <a:pt x="31" y="91"/>
                </a:lnTo>
                <a:lnTo>
                  <a:pt x="24" y="32"/>
                </a:lnTo>
                <a:lnTo>
                  <a:pt x="82" y="24"/>
                </a:lnTo>
                <a:close/>
                <a:moveTo>
                  <a:pt x="101" y="0"/>
                </a:moveTo>
                <a:lnTo>
                  <a:pt x="79" y="3"/>
                </a:lnTo>
                <a:lnTo>
                  <a:pt x="21" y="11"/>
                </a:lnTo>
                <a:lnTo>
                  <a:pt x="0" y="14"/>
                </a:lnTo>
                <a:lnTo>
                  <a:pt x="2" y="35"/>
                </a:lnTo>
                <a:lnTo>
                  <a:pt x="10" y="94"/>
                </a:lnTo>
                <a:lnTo>
                  <a:pt x="12" y="115"/>
                </a:lnTo>
                <a:lnTo>
                  <a:pt x="34" y="112"/>
                </a:lnTo>
                <a:lnTo>
                  <a:pt x="94" y="105"/>
                </a:lnTo>
                <a:lnTo>
                  <a:pt x="114" y="102"/>
                </a:lnTo>
                <a:lnTo>
                  <a:pt x="111" y="81"/>
                </a:lnTo>
                <a:lnTo>
                  <a:pt x="104" y="21"/>
                </a:lnTo>
                <a:lnTo>
                  <a:pt x="10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32" name="ïṥḷîḑè">
            <a:extLst>
              <a:ext uri="{FF2B5EF4-FFF2-40B4-BE49-F238E27FC236}">
                <a16:creationId xmlns:a16="http://schemas.microsoft.com/office/drawing/2014/main" id="{0B442ABD-82DE-40C5-9689-4B3FB63FC791}"/>
              </a:ext>
            </a:extLst>
          </p:cNvPr>
          <p:cNvSpPr/>
          <p:nvPr/>
        </p:nvSpPr>
        <p:spPr bwMode="auto">
          <a:xfrm>
            <a:off x="3294975" y="2969682"/>
            <a:ext cx="74921" cy="75579"/>
          </a:xfrm>
          <a:custGeom>
            <a:avLst/>
            <a:gdLst>
              <a:gd name="T0" fmla="*/ 82 w 114"/>
              <a:gd name="T1" fmla="*/ 24 h 115"/>
              <a:gd name="T2" fmla="*/ 91 w 114"/>
              <a:gd name="T3" fmla="*/ 84 h 115"/>
              <a:gd name="T4" fmla="*/ 31 w 114"/>
              <a:gd name="T5" fmla="*/ 91 h 115"/>
              <a:gd name="T6" fmla="*/ 24 w 114"/>
              <a:gd name="T7" fmla="*/ 32 h 115"/>
              <a:gd name="T8" fmla="*/ 82 w 114"/>
              <a:gd name="T9" fmla="*/ 24 h 115"/>
              <a:gd name="T10" fmla="*/ 101 w 114"/>
              <a:gd name="T11" fmla="*/ 0 h 115"/>
              <a:gd name="T12" fmla="*/ 79 w 114"/>
              <a:gd name="T13" fmla="*/ 3 h 115"/>
              <a:gd name="T14" fmla="*/ 21 w 114"/>
              <a:gd name="T15" fmla="*/ 11 h 115"/>
              <a:gd name="T16" fmla="*/ 0 w 114"/>
              <a:gd name="T17" fmla="*/ 14 h 115"/>
              <a:gd name="T18" fmla="*/ 2 w 114"/>
              <a:gd name="T19" fmla="*/ 35 h 115"/>
              <a:gd name="T20" fmla="*/ 10 w 114"/>
              <a:gd name="T21" fmla="*/ 94 h 115"/>
              <a:gd name="T22" fmla="*/ 12 w 114"/>
              <a:gd name="T23" fmla="*/ 115 h 115"/>
              <a:gd name="T24" fmla="*/ 34 w 114"/>
              <a:gd name="T25" fmla="*/ 112 h 115"/>
              <a:gd name="T26" fmla="*/ 94 w 114"/>
              <a:gd name="T27" fmla="*/ 105 h 115"/>
              <a:gd name="T28" fmla="*/ 114 w 114"/>
              <a:gd name="T29" fmla="*/ 102 h 115"/>
              <a:gd name="T30" fmla="*/ 111 w 114"/>
              <a:gd name="T31" fmla="*/ 81 h 115"/>
              <a:gd name="T32" fmla="*/ 104 w 114"/>
              <a:gd name="T33" fmla="*/ 21 h 115"/>
              <a:gd name="T34" fmla="*/ 101 w 114"/>
              <a:gd name="T35" fmla="*/ 0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14" h="115">
                <a:moveTo>
                  <a:pt x="82" y="24"/>
                </a:moveTo>
                <a:lnTo>
                  <a:pt x="91" y="84"/>
                </a:lnTo>
                <a:lnTo>
                  <a:pt x="31" y="91"/>
                </a:lnTo>
                <a:lnTo>
                  <a:pt x="24" y="32"/>
                </a:lnTo>
                <a:lnTo>
                  <a:pt x="82" y="24"/>
                </a:lnTo>
                <a:moveTo>
                  <a:pt x="101" y="0"/>
                </a:moveTo>
                <a:lnTo>
                  <a:pt x="79" y="3"/>
                </a:lnTo>
                <a:lnTo>
                  <a:pt x="21" y="11"/>
                </a:lnTo>
                <a:lnTo>
                  <a:pt x="0" y="14"/>
                </a:lnTo>
                <a:lnTo>
                  <a:pt x="2" y="35"/>
                </a:lnTo>
                <a:lnTo>
                  <a:pt x="10" y="94"/>
                </a:lnTo>
                <a:lnTo>
                  <a:pt x="12" y="115"/>
                </a:lnTo>
                <a:lnTo>
                  <a:pt x="34" y="112"/>
                </a:lnTo>
                <a:lnTo>
                  <a:pt x="94" y="105"/>
                </a:lnTo>
                <a:lnTo>
                  <a:pt x="114" y="102"/>
                </a:lnTo>
                <a:lnTo>
                  <a:pt x="111" y="81"/>
                </a:lnTo>
                <a:lnTo>
                  <a:pt x="104" y="21"/>
                </a:lnTo>
                <a:lnTo>
                  <a:pt x="10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33" name="işḻîḋe">
            <a:extLst>
              <a:ext uri="{FF2B5EF4-FFF2-40B4-BE49-F238E27FC236}">
                <a16:creationId xmlns:a16="http://schemas.microsoft.com/office/drawing/2014/main" id="{BC30C1DE-C036-4B11-B4FB-EEF0340B7F9C}"/>
              </a:ext>
            </a:extLst>
          </p:cNvPr>
          <p:cNvSpPr/>
          <p:nvPr/>
        </p:nvSpPr>
        <p:spPr bwMode="auto">
          <a:xfrm>
            <a:off x="3384355" y="2959824"/>
            <a:ext cx="251709" cy="47976"/>
          </a:xfrm>
          <a:custGeom>
            <a:avLst/>
            <a:gdLst>
              <a:gd name="T0" fmla="*/ 383 w 383"/>
              <a:gd name="T1" fmla="*/ 23 h 73"/>
              <a:gd name="T2" fmla="*/ 3 w 383"/>
              <a:gd name="T3" fmla="*/ 73 h 73"/>
              <a:gd name="T4" fmla="*/ 0 w 383"/>
              <a:gd name="T5" fmla="*/ 50 h 73"/>
              <a:gd name="T6" fmla="*/ 380 w 383"/>
              <a:gd name="T7" fmla="*/ 0 h 73"/>
              <a:gd name="T8" fmla="*/ 383 w 383"/>
              <a:gd name="T9" fmla="*/ 23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3" h="73">
                <a:moveTo>
                  <a:pt x="383" y="23"/>
                </a:moveTo>
                <a:lnTo>
                  <a:pt x="3" y="73"/>
                </a:lnTo>
                <a:lnTo>
                  <a:pt x="0" y="50"/>
                </a:lnTo>
                <a:lnTo>
                  <a:pt x="380" y="0"/>
                </a:lnTo>
                <a:lnTo>
                  <a:pt x="383" y="23"/>
                </a:lnTo>
                <a:close/>
              </a:path>
            </a:pathLst>
          </a:custGeom>
          <a:solidFill>
            <a:srgbClr val="5A5A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34" name="ïṧḷïḑê">
            <a:extLst>
              <a:ext uri="{FF2B5EF4-FFF2-40B4-BE49-F238E27FC236}">
                <a16:creationId xmlns:a16="http://schemas.microsoft.com/office/drawing/2014/main" id="{31054C85-F085-429E-ACE3-3C6EB0EAEB01}"/>
              </a:ext>
            </a:extLst>
          </p:cNvPr>
          <p:cNvSpPr/>
          <p:nvPr/>
        </p:nvSpPr>
        <p:spPr bwMode="auto">
          <a:xfrm>
            <a:off x="3310748" y="3040660"/>
            <a:ext cx="59806" cy="59149"/>
          </a:xfrm>
          <a:custGeom>
            <a:avLst/>
            <a:gdLst>
              <a:gd name="T0" fmla="*/ 0 w 91"/>
              <a:gd name="T1" fmla="*/ 10 h 90"/>
              <a:gd name="T2" fmla="*/ 80 w 91"/>
              <a:gd name="T3" fmla="*/ 0 h 90"/>
              <a:gd name="T4" fmla="*/ 91 w 91"/>
              <a:gd name="T5" fmla="*/ 80 h 90"/>
              <a:gd name="T6" fmla="*/ 11 w 91"/>
              <a:gd name="T7" fmla="*/ 90 h 90"/>
              <a:gd name="T8" fmla="*/ 0 w 91"/>
              <a:gd name="T9" fmla="*/ 10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1" h="90">
                <a:moveTo>
                  <a:pt x="0" y="10"/>
                </a:moveTo>
                <a:lnTo>
                  <a:pt x="80" y="0"/>
                </a:lnTo>
                <a:lnTo>
                  <a:pt x="91" y="80"/>
                </a:lnTo>
                <a:lnTo>
                  <a:pt x="11" y="90"/>
                </a:lnTo>
                <a:lnTo>
                  <a:pt x="0" y="10"/>
                </a:lnTo>
                <a:close/>
              </a:path>
            </a:pathLst>
          </a:custGeom>
          <a:solidFill>
            <a:srgbClr val="FF646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35" name="ïśḻiḓe">
            <a:extLst>
              <a:ext uri="{FF2B5EF4-FFF2-40B4-BE49-F238E27FC236}">
                <a16:creationId xmlns:a16="http://schemas.microsoft.com/office/drawing/2014/main" id="{87CF0AC9-124F-4F15-A197-DE7FA57A075C}"/>
              </a:ext>
            </a:extLst>
          </p:cNvPr>
          <p:cNvSpPr/>
          <p:nvPr/>
        </p:nvSpPr>
        <p:spPr bwMode="auto">
          <a:xfrm>
            <a:off x="3302861" y="3032117"/>
            <a:ext cx="74921" cy="75579"/>
          </a:xfrm>
          <a:custGeom>
            <a:avLst/>
            <a:gdLst>
              <a:gd name="T0" fmla="*/ 83 w 114"/>
              <a:gd name="T1" fmla="*/ 24 h 115"/>
              <a:gd name="T2" fmla="*/ 90 w 114"/>
              <a:gd name="T3" fmla="*/ 83 h 115"/>
              <a:gd name="T4" fmla="*/ 32 w 114"/>
              <a:gd name="T5" fmla="*/ 91 h 115"/>
              <a:gd name="T6" fmla="*/ 25 w 114"/>
              <a:gd name="T7" fmla="*/ 33 h 115"/>
              <a:gd name="T8" fmla="*/ 83 w 114"/>
              <a:gd name="T9" fmla="*/ 24 h 115"/>
              <a:gd name="T10" fmla="*/ 102 w 114"/>
              <a:gd name="T11" fmla="*/ 0 h 115"/>
              <a:gd name="T12" fmla="*/ 80 w 114"/>
              <a:gd name="T13" fmla="*/ 3 h 115"/>
              <a:gd name="T14" fmla="*/ 22 w 114"/>
              <a:gd name="T15" fmla="*/ 12 h 115"/>
              <a:gd name="T16" fmla="*/ 0 w 114"/>
              <a:gd name="T17" fmla="*/ 14 h 115"/>
              <a:gd name="T18" fmla="*/ 3 w 114"/>
              <a:gd name="T19" fmla="*/ 36 h 115"/>
              <a:gd name="T20" fmla="*/ 10 w 114"/>
              <a:gd name="T21" fmla="*/ 94 h 115"/>
              <a:gd name="T22" fmla="*/ 13 w 114"/>
              <a:gd name="T23" fmla="*/ 115 h 115"/>
              <a:gd name="T24" fmla="*/ 35 w 114"/>
              <a:gd name="T25" fmla="*/ 113 h 115"/>
              <a:gd name="T26" fmla="*/ 93 w 114"/>
              <a:gd name="T27" fmla="*/ 104 h 115"/>
              <a:gd name="T28" fmla="*/ 114 w 114"/>
              <a:gd name="T29" fmla="*/ 101 h 115"/>
              <a:gd name="T30" fmla="*/ 112 w 114"/>
              <a:gd name="T31" fmla="*/ 80 h 115"/>
              <a:gd name="T32" fmla="*/ 104 w 114"/>
              <a:gd name="T33" fmla="*/ 21 h 115"/>
              <a:gd name="T34" fmla="*/ 102 w 114"/>
              <a:gd name="T35" fmla="*/ 0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14" h="115">
                <a:moveTo>
                  <a:pt x="83" y="24"/>
                </a:moveTo>
                <a:lnTo>
                  <a:pt x="90" y="83"/>
                </a:lnTo>
                <a:lnTo>
                  <a:pt x="32" y="91"/>
                </a:lnTo>
                <a:lnTo>
                  <a:pt x="25" y="33"/>
                </a:lnTo>
                <a:lnTo>
                  <a:pt x="83" y="24"/>
                </a:lnTo>
                <a:close/>
                <a:moveTo>
                  <a:pt x="102" y="0"/>
                </a:moveTo>
                <a:lnTo>
                  <a:pt x="80" y="3"/>
                </a:lnTo>
                <a:lnTo>
                  <a:pt x="22" y="12"/>
                </a:lnTo>
                <a:lnTo>
                  <a:pt x="0" y="14"/>
                </a:lnTo>
                <a:lnTo>
                  <a:pt x="3" y="36"/>
                </a:lnTo>
                <a:lnTo>
                  <a:pt x="10" y="94"/>
                </a:lnTo>
                <a:lnTo>
                  <a:pt x="13" y="115"/>
                </a:lnTo>
                <a:lnTo>
                  <a:pt x="35" y="113"/>
                </a:lnTo>
                <a:lnTo>
                  <a:pt x="93" y="104"/>
                </a:lnTo>
                <a:lnTo>
                  <a:pt x="114" y="101"/>
                </a:lnTo>
                <a:lnTo>
                  <a:pt x="112" y="80"/>
                </a:lnTo>
                <a:lnTo>
                  <a:pt x="104" y="21"/>
                </a:lnTo>
                <a:lnTo>
                  <a:pt x="102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36" name="íSľiḓê">
            <a:extLst>
              <a:ext uri="{FF2B5EF4-FFF2-40B4-BE49-F238E27FC236}">
                <a16:creationId xmlns:a16="http://schemas.microsoft.com/office/drawing/2014/main" id="{009A1207-FBFA-4E64-9DE1-94A666DC48C8}"/>
              </a:ext>
            </a:extLst>
          </p:cNvPr>
          <p:cNvSpPr/>
          <p:nvPr/>
        </p:nvSpPr>
        <p:spPr bwMode="auto">
          <a:xfrm>
            <a:off x="3302861" y="3032117"/>
            <a:ext cx="74921" cy="75579"/>
          </a:xfrm>
          <a:custGeom>
            <a:avLst/>
            <a:gdLst>
              <a:gd name="T0" fmla="*/ 83 w 114"/>
              <a:gd name="T1" fmla="*/ 24 h 115"/>
              <a:gd name="T2" fmla="*/ 90 w 114"/>
              <a:gd name="T3" fmla="*/ 83 h 115"/>
              <a:gd name="T4" fmla="*/ 32 w 114"/>
              <a:gd name="T5" fmla="*/ 91 h 115"/>
              <a:gd name="T6" fmla="*/ 25 w 114"/>
              <a:gd name="T7" fmla="*/ 33 h 115"/>
              <a:gd name="T8" fmla="*/ 83 w 114"/>
              <a:gd name="T9" fmla="*/ 24 h 115"/>
              <a:gd name="T10" fmla="*/ 102 w 114"/>
              <a:gd name="T11" fmla="*/ 0 h 115"/>
              <a:gd name="T12" fmla="*/ 80 w 114"/>
              <a:gd name="T13" fmla="*/ 3 h 115"/>
              <a:gd name="T14" fmla="*/ 22 w 114"/>
              <a:gd name="T15" fmla="*/ 12 h 115"/>
              <a:gd name="T16" fmla="*/ 0 w 114"/>
              <a:gd name="T17" fmla="*/ 14 h 115"/>
              <a:gd name="T18" fmla="*/ 3 w 114"/>
              <a:gd name="T19" fmla="*/ 36 h 115"/>
              <a:gd name="T20" fmla="*/ 10 w 114"/>
              <a:gd name="T21" fmla="*/ 94 h 115"/>
              <a:gd name="T22" fmla="*/ 13 w 114"/>
              <a:gd name="T23" fmla="*/ 115 h 115"/>
              <a:gd name="T24" fmla="*/ 35 w 114"/>
              <a:gd name="T25" fmla="*/ 113 h 115"/>
              <a:gd name="T26" fmla="*/ 93 w 114"/>
              <a:gd name="T27" fmla="*/ 104 h 115"/>
              <a:gd name="T28" fmla="*/ 114 w 114"/>
              <a:gd name="T29" fmla="*/ 101 h 115"/>
              <a:gd name="T30" fmla="*/ 112 w 114"/>
              <a:gd name="T31" fmla="*/ 80 h 115"/>
              <a:gd name="T32" fmla="*/ 104 w 114"/>
              <a:gd name="T33" fmla="*/ 21 h 115"/>
              <a:gd name="T34" fmla="*/ 102 w 114"/>
              <a:gd name="T35" fmla="*/ 0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14" h="115">
                <a:moveTo>
                  <a:pt x="83" y="24"/>
                </a:moveTo>
                <a:lnTo>
                  <a:pt x="90" y="83"/>
                </a:lnTo>
                <a:lnTo>
                  <a:pt x="32" y="91"/>
                </a:lnTo>
                <a:lnTo>
                  <a:pt x="25" y="33"/>
                </a:lnTo>
                <a:lnTo>
                  <a:pt x="83" y="24"/>
                </a:lnTo>
                <a:moveTo>
                  <a:pt x="102" y="0"/>
                </a:moveTo>
                <a:lnTo>
                  <a:pt x="80" y="3"/>
                </a:lnTo>
                <a:lnTo>
                  <a:pt x="22" y="12"/>
                </a:lnTo>
                <a:lnTo>
                  <a:pt x="0" y="14"/>
                </a:lnTo>
                <a:lnTo>
                  <a:pt x="3" y="36"/>
                </a:lnTo>
                <a:lnTo>
                  <a:pt x="10" y="94"/>
                </a:lnTo>
                <a:lnTo>
                  <a:pt x="13" y="115"/>
                </a:lnTo>
                <a:lnTo>
                  <a:pt x="35" y="113"/>
                </a:lnTo>
                <a:lnTo>
                  <a:pt x="93" y="104"/>
                </a:lnTo>
                <a:lnTo>
                  <a:pt x="114" y="101"/>
                </a:lnTo>
                <a:lnTo>
                  <a:pt x="112" y="80"/>
                </a:lnTo>
                <a:lnTo>
                  <a:pt x="104" y="21"/>
                </a:lnTo>
                <a:lnTo>
                  <a:pt x="10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37" name="ïŝ1îdè">
            <a:extLst>
              <a:ext uri="{FF2B5EF4-FFF2-40B4-BE49-F238E27FC236}">
                <a16:creationId xmlns:a16="http://schemas.microsoft.com/office/drawing/2014/main" id="{1DEC59A6-3445-4791-8E21-1E5A361C6314}"/>
              </a:ext>
            </a:extLst>
          </p:cNvPr>
          <p:cNvSpPr/>
          <p:nvPr/>
        </p:nvSpPr>
        <p:spPr bwMode="auto">
          <a:xfrm>
            <a:off x="3392898" y="3044604"/>
            <a:ext cx="90037" cy="26288"/>
          </a:xfrm>
          <a:custGeom>
            <a:avLst/>
            <a:gdLst>
              <a:gd name="T0" fmla="*/ 137 w 137"/>
              <a:gd name="T1" fmla="*/ 21 h 40"/>
              <a:gd name="T2" fmla="*/ 3 w 137"/>
              <a:gd name="T3" fmla="*/ 40 h 40"/>
              <a:gd name="T4" fmla="*/ 0 w 137"/>
              <a:gd name="T5" fmla="*/ 17 h 40"/>
              <a:gd name="T6" fmla="*/ 134 w 137"/>
              <a:gd name="T7" fmla="*/ 0 h 40"/>
              <a:gd name="T8" fmla="*/ 137 w 137"/>
              <a:gd name="T9" fmla="*/ 21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7" h="40">
                <a:moveTo>
                  <a:pt x="137" y="21"/>
                </a:moveTo>
                <a:lnTo>
                  <a:pt x="3" y="40"/>
                </a:lnTo>
                <a:lnTo>
                  <a:pt x="0" y="17"/>
                </a:lnTo>
                <a:lnTo>
                  <a:pt x="134" y="0"/>
                </a:lnTo>
                <a:lnTo>
                  <a:pt x="137" y="21"/>
                </a:lnTo>
                <a:close/>
              </a:path>
            </a:pathLst>
          </a:custGeom>
          <a:solidFill>
            <a:srgbClr val="5A5A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38" name="îšlïḓê">
            <a:extLst>
              <a:ext uri="{FF2B5EF4-FFF2-40B4-BE49-F238E27FC236}">
                <a16:creationId xmlns:a16="http://schemas.microsoft.com/office/drawing/2014/main" id="{73CBD02D-A549-4904-9A0C-3C5E44456B84}"/>
              </a:ext>
            </a:extLst>
          </p:cNvPr>
          <p:cNvSpPr/>
          <p:nvPr/>
        </p:nvSpPr>
        <p:spPr bwMode="auto">
          <a:xfrm>
            <a:off x="3319291" y="3103095"/>
            <a:ext cx="59806" cy="59149"/>
          </a:xfrm>
          <a:custGeom>
            <a:avLst/>
            <a:gdLst>
              <a:gd name="T0" fmla="*/ 0 w 91"/>
              <a:gd name="T1" fmla="*/ 10 h 90"/>
              <a:gd name="T2" fmla="*/ 79 w 91"/>
              <a:gd name="T3" fmla="*/ 0 h 90"/>
              <a:gd name="T4" fmla="*/ 91 w 91"/>
              <a:gd name="T5" fmla="*/ 80 h 90"/>
              <a:gd name="T6" fmla="*/ 10 w 91"/>
              <a:gd name="T7" fmla="*/ 90 h 90"/>
              <a:gd name="T8" fmla="*/ 0 w 91"/>
              <a:gd name="T9" fmla="*/ 10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1" h="90">
                <a:moveTo>
                  <a:pt x="0" y="10"/>
                </a:moveTo>
                <a:lnTo>
                  <a:pt x="79" y="0"/>
                </a:lnTo>
                <a:lnTo>
                  <a:pt x="91" y="80"/>
                </a:lnTo>
                <a:lnTo>
                  <a:pt x="10" y="90"/>
                </a:lnTo>
                <a:lnTo>
                  <a:pt x="0" y="10"/>
                </a:lnTo>
                <a:close/>
              </a:path>
            </a:pathLst>
          </a:custGeom>
          <a:solidFill>
            <a:srgbClr val="FFD1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39" name="i$ľîḋe">
            <a:extLst>
              <a:ext uri="{FF2B5EF4-FFF2-40B4-BE49-F238E27FC236}">
                <a16:creationId xmlns:a16="http://schemas.microsoft.com/office/drawing/2014/main" id="{691B4567-B9A4-4B51-B770-CD1322D4731A}"/>
              </a:ext>
            </a:extLst>
          </p:cNvPr>
          <p:cNvSpPr/>
          <p:nvPr/>
        </p:nvSpPr>
        <p:spPr bwMode="auto">
          <a:xfrm>
            <a:off x="3311405" y="3095208"/>
            <a:ext cx="74921" cy="75579"/>
          </a:xfrm>
          <a:custGeom>
            <a:avLst/>
            <a:gdLst>
              <a:gd name="T0" fmla="*/ 83 w 114"/>
              <a:gd name="T1" fmla="*/ 24 h 115"/>
              <a:gd name="T2" fmla="*/ 90 w 114"/>
              <a:gd name="T3" fmla="*/ 82 h 115"/>
              <a:gd name="T4" fmla="*/ 32 w 114"/>
              <a:gd name="T5" fmla="*/ 91 h 115"/>
              <a:gd name="T6" fmla="*/ 24 w 114"/>
              <a:gd name="T7" fmla="*/ 31 h 115"/>
              <a:gd name="T8" fmla="*/ 83 w 114"/>
              <a:gd name="T9" fmla="*/ 24 h 115"/>
              <a:gd name="T10" fmla="*/ 101 w 114"/>
              <a:gd name="T11" fmla="*/ 0 h 115"/>
              <a:gd name="T12" fmla="*/ 80 w 114"/>
              <a:gd name="T13" fmla="*/ 2 h 115"/>
              <a:gd name="T14" fmla="*/ 22 w 114"/>
              <a:gd name="T15" fmla="*/ 10 h 115"/>
              <a:gd name="T16" fmla="*/ 0 w 114"/>
              <a:gd name="T17" fmla="*/ 12 h 115"/>
              <a:gd name="T18" fmla="*/ 3 w 114"/>
              <a:gd name="T19" fmla="*/ 34 h 115"/>
              <a:gd name="T20" fmla="*/ 10 w 114"/>
              <a:gd name="T21" fmla="*/ 94 h 115"/>
              <a:gd name="T22" fmla="*/ 13 w 114"/>
              <a:gd name="T23" fmla="*/ 115 h 115"/>
              <a:gd name="T24" fmla="*/ 34 w 114"/>
              <a:gd name="T25" fmla="*/ 112 h 115"/>
              <a:gd name="T26" fmla="*/ 93 w 114"/>
              <a:gd name="T27" fmla="*/ 104 h 115"/>
              <a:gd name="T28" fmla="*/ 114 w 114"/>
              <a:gd name="T29" fmla="*/ 101 h 115"/>
              <a:gd name="T30" fmla="*/ 111 w 114"/>
              <a:gd name="T31" fmla="*/ 79 h 115"/>
              <a:gd name="T32" fmla="*/ 104 w 114"/>
              <a:gd name="T33" fmla="*/ 21 h 115"/>
              <a:gd name="T34" fmla="*/ 101 w 114"/>
              <a:gd name="T35" fmla="*/ 0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14" h="115">
                <a:moveTo>
                  <a:pt x="83" y="24"/>
                </a:moveTo>
                <a:lnTo>
                  <a:pt x="90" y="82"/>
                </a:lnTo>
                <a:lnTo>
                  <a:pt x="32" y="91"/>
                </a:lnTo>
                <a:lnTo>
                  <a:pt x="24" y="31"/>
                </a:lnTo>
                <a:lnTo>
                  <a:pt x="83" y="24"/>
                </a:lnTo>
                <a:close/>
                <a:moveTo>
                  <a:pt x="101" y="0"/>
                </a:moveTo>
                <a:lnTo>
                  <a:pt x="80" y="2"/>
                </a:lnTo>
                <a:lnTo>
                  <a:pt x="22" y="10"/>
                </a:lnTo>
                <a:lnTo>
                  <a:pt x="0" y="12"/>
                </a:lnTo>
                <a:lnTo>
                  <a:pt x="3" y="34"/>
                </a:lnTo>
                <a:lnTo>
                  <a:pt x="10" y="94"/>
                </a:lnTo>
                <a:lnTo>
                  <a:pt x="13" y="115"/>
                </a:lnTo>
                <a:lnTo>
                  <a:pt x="34" y="112"/>
                </a:lnTo>
                <a:lnTo>
                  <a:pt x="93" y="104"/>
                </a:lnTo>
                <a:lnTo>
                  <a:pt x="114" y="101"/>
                </a:lnTo>
                <a:lnTo>
                  <a:pt x="111" y="79"/>
                </a:lnTo>
                <a:lnTo>
                  <a:pt x="104" y="21"/>
                </a:lnTo>
                <a:lnTo>
                  <a:pt x="10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40" name="ïśļïďê">
            <a:extLst>
              <a:ext uri="{FF2B5EF4-FFF2-40B4-BE49-F238E27FC236}">
                <a16:creationId xmlns:a16="http://schemas.microsoft.com/office/drawing/2014/main" id="{2D1DAD1E-2512-4934-BAA4-214B0348D533}"/>
              </a:ext>
            </a:extLst>
          </p:cNvPr>
          <p:cNvSpPr/>
          <p:nvPr/>
        </p:nvSpPr>
        <p:spPr bwMode="auto">
          <a:xfrm>
            <a:off x="3311405" y="3095208"/>
            <a:ext cx="74921" cy="75579"/>
          </a:xfrm>
          <a:custGeom>
            <a:avLst/>
            <a:gdLst>
              <a:gd name="T0" fmla="*/ 83 w 114"/>
              <a:gd name="T1" fmla="*/ 24 h 115"/>
              <a:gd name="T2" fmla="*/ 90 w 114"/>
              <a:gd name="T3" fmla="*/ 82 h 115"/>
              <a:gd name="T4" fmla="*/ 32 w 114"/>
              <a:gd name="T5" fmla="*/ 91 h 115"/>
              <a:gd name="T6" fmla="*/ 24 w 114"/>
              <a:gd name="T7" fmla="*/ 31 h 115"/>
              <a:gd name="T8" fmla="*/ 83 w 114"/>
              <a:gd name="T9" fmla="*/ 24 h 115"/>
              <a:gd name="T10" fmla="*/ 101 w 114"/>
              <a:gd name="T11" fmla="*/ 0 h 115"/>
              <a:gd name="T12" fmla="*/ 80 w 114"/>
              <a:gd name="T13" fmla="*/ 2 h 115"/>
              <a:gd name="T14" fmla="*/ 22 w 114"/>
              <a:gd name="T15" fmla="*/ 10 h 115"/>
              <a:gd name="T16" fmla="*/ 0 w 114"/>
              <a:gd name="T17" fmla="*/ 12 h 115"/>
              <a:gd name="T18" fmla="*/ 3 w 114"/>
              <a:gd name="T19" fmla="*/ 34 h 115"/>
              <a:gd name="T20" fmla="*/ 10 w 114"/>
              <a:gd name="T21" fmla="*/ 94 h 115"/>
              <a:gd name="T22" fmla="*/ 13 w 114"/>
              <a:gd name="T23" fmla="*/ 115 h 115"/>
              <a:gd name="T24" fmla="*/ 34 w 114"/>
              <a:gd name="T25" fmla="*/ 112 h 115"/>
              <a:gd name="T26" fmla="*/ 93 w 114"/>
              <a:gd name="T27" fmla="*/ 104 h 115"/>
              <a:gd name="T28" fmla="*/ 114 w 114"/>
              <a:gd name="T29" fmla="*/ 101 h 115"/>
              <a:gd name="T30" fmla="*/ 111 w 114"/>
              <a:gd name="T31" fmla="*/ 79 h 115"/>
              <a:gd name="T32" fmla="*/ 104 w 114"/>
              <a:gd name="T33" fmla="*/ 21 h 115"/>
              <a:gd name="T34" fmla="*/ 101 w 114"/>
              <a:gd name="T35" fmla="*/ 0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14" h="115">
                <a:moveTo>
                  <a:pt x="83" y="24"/>
                </a:moveTo>
                <a:lnTo>
                  <a:pt x="90" y="82"/>
                </a:lnTo>
                <a:lnTo>
                  <a:pt x="32" y="91"/>
                </a:lnTo>
                <a:lnTo>
                  <a:pt x="24" y="31"/>
                </a:lnTo>
                <a:lnTo>
                  <a:pt x="83" y="24"/>
                </a:lnTo>
                <a:moveTo>
                  <a:pt x="101" y="0"/>
                </a:moveTo>
                <a:lnTo>
                  <a:pt x="80" y="2"/>
                </a:lnTo>
                <a:lnTo>
                  <a:pt x="22" y="10"/>
                </a:lnTo>
                <a:lnTo>
                  <a:pt x="0" y="12"/>
                </a:lnTo>
                <a:lnTo>
                  <a:pt x="3" y="34"/>
                </a:lnTo>
                <a:lnTo>
                  <a:pt x="10" y="94"/>
                </a:lnTo>
                <a:lnTo>
                  <a:pt x="13" y="115"/>
                </a:lnTo>
                <a:lnTo>
                  <a:pt x="34" y="112"/>
                </a:lnTo>
                <a:lnTo>
                  <a:pt x="93" y="104"/>
                </a:lnTo>
                <a:lnTo>
                  <a:pt x="114" y="101"/>
                </a:lnTo>
                <a:lnTo>
                  <a:pt x="111" y="79"/>
                </a:lnTo>
                <a:lnTo>
                  <a:pt x="104" y="21"/>
                </a:lnTo>
                <a:lnTo>
                  <a:pt x="10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41" name="iŝḷïdé">
            <a:extLst>
              <a:ext uri="{FF2B5EF4-FFF2-40B4-BE49-F238E27FC236}">
                <a16:creationId xmlns:a16="http://schemas.microsoft.com/office/drawing/2014/main" id="{A46F4E5D-A68E-48A4-B0CD-15AB655450FF}"/>
              </a:ext>
            </a:extLst>
          </p:cNvPr>
          <p:cNvSpPr/>
          <p:nvPr/>
        </p:nvSpPr>
        <p:spPr bwMode="auto">
          <a:xfrm>
            <a:off x="3401442" y="3091922"/>
            <a:ext cx="201762" cy="41404"/>
          </a:xfrm>
          <a:custGeom>
            <a:avLst/>
            <a:gdLst>
              <a:gd name="T0" fmla="*/ 307 w 307"/>
              <a:gd name="T1" fmla="*/ 22 h 63"/>
              <a:gd name="T2" fmla="*/ 3 w 307"/>
              <a:gd name="T3" fmla="*/ 63 h 63"/>
              <a:gd name="T4" fmla="*/ 0 w 307"/>
              <a:gd name="T5" fmla="*/ 40 h 63"/>
              <a:gd name="T6" fmla="*/ 304 w 307"/>
              <a:gd name="T7" fmla="*/ 0 h 63"/>
              <a:gd name="T8" fmla="*/ 307 w 307"/>
              <a:gd name="T9" fmla="*/ 22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63">
                <a:moveTo>
                  <a:pt x="307" y="22"/>
                </a:moveTo>
                <a:lnTo>
                  <a:pt x="3" y="63"/>
                </a:lnTo>
                <a:lnTo>
                  <a:pt x="0" y="40"/>
                </a:lnTo>
                <a:lnTo>
                  <a:pt x="304" y="0"/>
                </a:lnTo>
                <a:lnTo>
                  <a:pt x="307" y="22"/>
                </a:lnTo>
                <a:close/>
              </a:path>
            </a:pathLst>
          </a:custGeom>
          <a:solidFill>
            <a:srgbClr val="5A5A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42" name="ïşlïďè">
            <a:extLst>
              <a:ext uri="{FF2B5EF4-FFF2-40B4-BE49-F238E27FC236}">
                <a16:creationId xmlns:a16="http://schemas.microsoft.com/office/drawing/2014/main" id="{50B76805-E2E6-486D-B721-5A49E95538A5}"/>
              </a:ext>
            </a:extLst>
          </p:cNvPr>
          <p:cNvSpPr/>
          <p:nvPr/>
        </p:nvSpPr>
        <p:spPr bwMode="auto">
          <a:xfrm>
            <a:off x="3326521" y="3166843"/>
            <a:ext cx="59806" cy="59806"/>
          </a:xfrm>
          <a:custGeom>
            <a:avLst/>
            <a:gdLst>
              <a:gd name="T0" fmla="*/ 0 w 91"/>
              <a:gd name="T1" fmla="*/ 12 h 91"/>
              <a:gd name="T2" fmla="*/ 80 w 91"/>
              <a:gd name="T3" fmla="*/ 0 h 91"/>
              <a:gd name="T4" fmla="*/ 91 w 91"/>
              <a:gd name="T5" fmla="*/ 81 h 91"/>
              <a:gd name="T6" fmla="*/ 11 w 91"/>
              <a:gd name="T7" fmla="*/ 91 h 91"/>
              <a:gd name="T8" fmla="*/ 0 w 91"/>
              <a:gd name="T9" fmla="*/ 12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1" h="91">
                <a:moveTo>
                  <a:pt x="0" y="12"/>
                </a:moveTo>
                <a:lnTo>
                  <a:pt x="80" y="0"/>
                </a:lnTo>
                <a:lnTo>
                  <a:pt x="91" y="81"/>
                </a:lnTo>
                <a:lnTo>
                  <a:pt x="11" y="91"/>
                </a:lnTo>
                <a:lnTo>
                  <a:pt x="0" y="12"/>
                </a:lnTo>
                <a:close/>
              </a:path>
            </a:pathLst>
          </a:custGeom>
          <a:solidFill>
            <a:srgbClr val="B74FB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43" name="iṩļíḋé">
            <a:extLst>
              <a:ext uri="{FF2B5EF4-FFF2-40B4-BE49-F238E27FC236}">
                <a16:creationId xmlns:a16="http://schemas.microsoft.com/office/drawing/2014/main" id="{BAE0C2D4-6701-44AD-B3A0-B6C9A416A60F}"/>
              </a:ext>
            </a:extLst>
          </p:cNvPr>
          <p:cNvSpPr/>
          <p:nvPr/>
        </p:nvSpPr>
        <p:spPr bwMode="auto">
          <a:xfrm>
            <a:off x="3319291" y="3159614"/>
            <a:ext cx="74921" cy="75579"/>
          </a:xfrm>
          <a:custGeom>
            <a:avLst/>
            <a:gdLst>
              <a:gd name="T0" fmla="*/ 82 w 114"/>
              <a:gd name="T1" fmla="*/ 24 h 115"/>
              <a:gd name="T2" fmla="*/ 89 w 114"/>
              <a:gd name="T3" fmla="*/ 82 h 115"/>
              <a:gd name="T4" fmla="*/ 31 w 114"/>
              <a:gd name="T5" fmla="*/ 91 h 115"/>
              <a:gd name="T6" fmla="*/ 24 w 114"/>
              <a:gd name="T7" fmla="*/ 31 h 115"/>
              <a:gd name="T8" fmla="*/ 82 w 114"/>
              <a:gd name="T9" fmla="*/ 24 h 115"/>
              <a:gd name="T10" fmla="*/ 101 w 114"/>
              <a:gd name="T11" fmla="*/ 0 h 115"/>
              <a:gd name="T12" fmla="*/ 79 w 114"/>
              <a:gd name="T13" fmla="*/ 3 h 115"/>
              <a:gd name="T14" fmla="*/ 21 w 114"/>
              <a:gd name="T15" fmla="*/ 10 h 115"/>
              <a:gd name="T16" fmla="*/ 0 w 114"/>
              <a:gd name="T17" fmla="*/ 13 h 115"/>
              <a:gd name="T18" fmla="*/ 2 w 114"/>
              <a:gd name="T19" fmla="*/ 34 h 115"/>
              <a:gd name="T20" fmla="*/ 10 w 114"/>
              <a:gd name="T21" fmla="*/ 94 h 115"/>
              <a:gd name="T22" fmla="*/ 12 w 114"/>
              <a:gd name="T23" fmla="*/ 115 h 115"/>
              <a:gd name="T24" fmla="*/ 34 w 114"/>
              <a:gd name="T25" fmla="*/ 112 h 115"/>
              <a:gd name="T26" fmla="*/ 92 w 114"/>
              <a:gd name="T27" fmla="*/ 104 h 115"/>
              <a:gd name="T28" fmla="*/ 114 w 114"/>
              <a:gd name="T29" fmla="*/ 101 h 115"/>
              <a:gd name="T30" fmla="*/ 111 w 114"/>
              <a:gd name="T31" fmla="*/ 80 h 115"/>
              <a:gd name="T32" fmla="*/ 104 w 114"/>
              <a:gd name="T33" fmla="*/ 21 h 115"/>
              <a:gd name="T34" fmla="*/ 101 w 114"/>
              <a:gd name="T35" fmla="*/ 0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14" h="115">
                <a:moveTo>
                  <a:pt x="82" y="24"/>
                </a:moveTo>
                <a:lnTo>
                  <a:pt x="89" y="82"/>
                </a:lnTo>
                <a:lnTo>
                  <a:pt x="31" y="91"/>
                </a:lnTo>
                <a:lnTo>
                  <a:pt x="24" y="31"/>
                </a:lnTo>
                <a:lnTo>
                  <a:pt x="82" y="24"/>
                </a:lnTo>
                <a:close/>
                <a:moveTo>
                  <a:pt x="101" y="0"/>
                </a:moveTo>
                <a:lnTo>
                  <a:pt x="79" y="3"/>
                </a:lnTo>
                <a:lnTo>
                  <a:pt x="21" y="10"/>
                </a:lnTo>
                <a:lnTo>
                  <a:pt x="0" y="13"/>
                </a:lnTo>
                <a:lnTo>
                  <a:pt x="2" y="34"/>
                </a:lnTo>
                <a:lnTo>
                  <a:pt x="10" y="94"/>
                </a:lnTo>
                <a:lnTo>
                  <a:pt x="12" y="115"/>
                </a:lnTo>
                <a:lnTo>
                  <a:pt x="34" y="112"/>
                </a:lnTo>
                <a:lnTo>
                  <a:pt x="92" y="104"/>
                </a:lnTo>
                <a:lnTo>
                  <a:pt x="114" y="101"/>
                </a:lnTo>
                <a:lnTo>
                  <a:pt x="111" y="80"/>
                </a:lnTo>
                <a:lnTo>
                  <a:pt x="104" y="21"/>
                </a:lnTo>
                <a:lnTo>
                  <a:pt x="10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44" name="îšľïdé">
            <a:extLst>
              <a:ext uri="{FF2B5EF4-FFF2-40B4-BE49-F238E27FC236}">
                <a16:creationId xmlns:a16="http://schemas.microsoft.com/office/drawing/2014/main" id="{F72649A7-3130-4AA9-A384-AB24B9730BAC}"/>
              </a:ext>
            </a:extLst>
          </p:cNvPr>
          <p:cNvSpPr/>
          <p:nvPr/>
        </p:nvSpPr>
        <p:spPr bwMode="auto">
          <a:xfrm>
            <a:off x="3319291" y="3159614"/>
            <a:ext cx="74921" cy="75579"/>
          </a:xfrm>
          <a:custGeom>
            <a:avLst/>
            <a:gdLst>
              <a:gd name="T0" fmla="*/ 82 w 114"/>
              <a:gd name="T1" fmla="*/ 24 h 115"/>
              <a:gd name="T2" fmla="*/ 89 w 114"/>
              <a:gd name="T3" fmla="*/ 82 h 115"/>
              <a:gd name="T4" fmla="*/ 31 w 114"/>
              <a:gd name="T5" fmla="*/ 91 h 115"/>
              <a:gd name="T6" fmla="*/ 24 w 114"/>
              <a:gd name="T7" fmla="*/ 31 h 115"/>
              <a:gd name="T8" fmla="*/ 82 w 114"/>
              <a:gd name="T9" fmla="*/ 24 h 115"/>
              <a:gd name="T10" fmla="*/ 101 w 114"/>
              <a:gd name="T11" fmla="*/ 0 h 115"/>
              <a:gd name="T12" fmla="*/ 79 w 114"/>
              <a:gd name="T13" fmla="*/ 3 h 115"/>
              <a:gd name="T14" fmla="*/ 21 w 114"/>
              <a:gd name="T15" fmla="*/ 10 h 115"/>
              <a:gd name="T16" fmla="*/ 0 w 114"/>
              <a:gd name="T17" fmla="*/ 13 h 115"/>
              <a:gd name="T18" fmla="*/ 2 w 114"/>
              <a:gd name="T19" fmla="*/ 34 h 115"/>
              <a:gd name="T20" fmla="*/ 10 w 114"/>
              <a:gd name="T21" fmla="*/ 94 h 115"/>
              <a:gd name="T22" fmla="*/ 12 w 114"/>
              <a:gd name="T23" fmla="*/ 115 h 115"/>
              <a:gd name="T24" fmla="*/ 34 w 114"/>
              <a:gd name="T25" fmla="*/ 112 h 115"/>
              <a:gd name="T26" fmla="*/ 92 w 114"/>
              <a:gd name="T27" fmla="*/ 104 h 115"/>
              <a:gd name="T28" fmla="*/ 114 w 114"/>
              <a:gd name="T29" fmla="*/ 101 h 115"/>
              <a:gd name="T30" fmla="*/ 111 w 114"/>
              <a:gd name="T31" fmla="*/ 80 h 115"/>
              <a:gd name="T32" fmla="*/ 104 w 114"/>
              <a:gd name="T33" fmla="*/ 21 h 115"/>
              <a:gd name="T34" fmla="*/ 101 w 114"/>
              <a:gd name="T35" fmla="*/ 0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14" h="115">
                <a:moveTo>
                  <a:pt x="82" y="24"/>
                </a:moveTo>
                <a:lnTo>
                  <a:pt x="89" y="82"/>
                </a:lnTo>
                <a:lnTo>
                  <a:pt x="31" y="91"/>
                </a:lnTo>
                <a:lnTo>
                  <a:pt x="24" y="31"/>
                </a:lnTo>
                <a:lnTo>
                  <a:pt x="82" y="24"/>
                </a:lnTo>
                <a:moveTo>
                  <a:pt x="101" y="0"/>
                </a:moveTo>
                <a:lnTo>
                  <a:pt x="79" y="3"/>
                </a:lnTo>
                <a:lnTo>
                  <a:pt x="21" y="10"/>
                </a:lnTo>
                <a:lnTo>
                  <a:pt x="0" y="13"/>
                </a:lnTo>
                <a:lnTo>
                  <a:pt x="2" y="34"/>
                </a:lnTo>
                <a:lnTo>
                  <a:pt x="10" y="94"/>
                </a:lnTo>
                <a:lnTo>
                  <a:pt x="12" y="115"/>
                </a:lnTo>
                <a:lnTo>
                  <a:pt x="34" y="112"/>
                </a:lnTo>
                <a:lnTo>
                  <a:pt x="92" y="104"/>
                </a:lnTo>
                <a:lnTo>
                  <a:pt x="114" y="101"/>
                </a:lnTo>
                <a:lnTo>
                  <a:pt x="111" y="80"/>
                </a:lnTo>
                <a:lnTo>
                  <a:pt x="104" y="21"/>
                </a:lnTo>
                <a:lnTo>
                  <a:pt x="10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45" name="îṧḷiḋè">
            <a:extLst>
              <a:ext uri="{FF2B5EF4-FFF2-40B4-BE49-F238E27FC236}">
                <a16:creationId xmlns:a16="http://schemas.microsoft.com/office/drawing/2014/main" id="{7410C904-0871-4E68-A925-773F9BBF3EB3}"/>
              </a:ext>
            </a:extLst>
          </p:cNvPr>
          <p:cNvSpPr/>
          <p:nvPr/>
        </p:nvSpPr>
        <p:spPr bwMode="auto">
          <a:xfrm>
            <a:off x="3409329" y="3156985"/>
            <a:ext cx="201104" cy="40747"/>
          </a:xfrm>
          <a:custGeom>
            <a:avLst/>
            <a:gdLst>
              <a:gd name="T0" fmla="*/ 306 w 306"/>
              <a:gd name="T1" fmla="*/ 21 h 62"/>
              <a:gd name="T2" fmla="*/ 2 w 306"/>
              <a:gd name="T3" fmla="*/ 62 h 62"/>
              <a:gd name="T4" fmla="*/ 0 w 306"/>
              <a:gd name="T5" fmla="*/ 39 h 62"/>
              <a:gd name="T6" fmla="*/ 303 w 306"/>
              <a:gd name="T7" fmla="*/ 0 h 62"/>
              <a:gd name="T8" fmla="*/ 306 w 306"/>
              <a:gd name="T9" fmla="*/ 2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62">
                <a:moveTo>
                  <a:pt x="306" y="21"/>
                </a:moveTo>
                <a:lnTo>
                  <a:pt x="2" y="62"/>
                </a:lnTo>
                <a:lnTo>
                  <a:pt x="0" y="39"/>
                </a:lnTo>
                <a:lnTo>
                  <a:pt x="303" y="0"/>
                </a:lnTo>
                <a:lnTo>
                  <a:pt x="306" y="21"/>
                </a:lnTo>
                <a:close/>
              </a:path>
            </a:pathLst>
          </a:custGeom>
          <a:solidFill>
            <a:srgbClr val="5A5A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46" name="íṧḷiḍè">
            <a:extLst>
              <a:ext uri="{FF2B5EF4-FFF2-40B4-BE49-F238E27FC236}">
                <a16:creationId xmlns:a16="http://schemas.microsoft.com/office/drawing/2014/main" id="{442B3A7E-9A84-40A0-8765-E39D51EF7A68}"/>
              </a:ext>
            </a:extLst>
          </p:cNvPr>
          <p:cNvSpPr/>
          <p:nvPr/>
        </p:nvSpPr>
        <p:spPr bwMode="auto">
          <a:xfrm>
            <a:off x="2161298" y="2747547"/>
            <a:ext cx="1020638" cy="636831"/>
          </a:xfrm>
          <a:custGeom>
            <a:avLst/>
            <a:gdLst>
              <a:gd name="T0" fmla="*/ 1081 w 1089"/>
              <a:gd name="T1" fmla="*/ 468 h 680"/>
              <a:gd name="T2" fmla="*/ 1078 w 1089"/>
              <a:gd name="T3" fmla="*/ 469 h 680"/>
              <a:gd name="T4" fmla="*/ 1084 w 1089"/>
              <a:gd name="T5" fmla="*/ 529 h 680"/>
              <a:gd name="T6" fmla="*/ 1083 w 1089"/>
              <a:gd name="T7" fmla="*/ 529 h 680"/>
              <a:gd name="T8" fmla="*/ 1083 w 1089"/>
              <a:gd name="T9" fmla="*/ 530 h 680"/>
              <a:gd name="T10" fmla="*/ 0 w 1089"/>
              <a:gd name="T11" fmla="*/ 672 h 680"/>
              <a:gd name="T12" fmla="*/ 1 w 1089"/>
              <a:gd name="T13" fmla="*/ 680 h 680"/>
              <a:gd name="T14" fmla="*/ 1089 w 1089"/>
              <a:gd name="T15" fmla="*/ 535 h 680"/>
              <a:gd name="T16" fmla="*/ 1081 w 1089"/>
              <a:gd name="T17" fmla="*/ 468 h 680"/>
              <a:gd name="T18" fmla="*/ 322 w 1089"/>
              <a:gd name="T19" fmla="*/ 0 h 680"/>
              <a:gd name="T20" fmla="*/ 306 w 1089"/>
              <a:gd name="T21" fmla="*/ 0 h 680"/>
              <a:gd name="T22" fmla="*/ 83 w 1089"/>
              <a:gd name="T23" fmla="*/ 326 h 680"/>
              <a:gd name="T24" fmla="*/ 197 w 1089"/>
              <a:gd name="T25" fmla="*/ 411 h 680"/>
              <a:gd name="T26" fmla="*/ 197 w 1089"/>
              <a:gd name="T27" fmla="*/ 411 h 680"/>
              <a:gd name="T28" fmla="*/ 198 w 1089"/>
              <a:gd name="T29" fmla="*/ 411 h 680"/>
              <a:gd name="T30" fmla="*/ 336 w 1089"/>
              <a:gd name="T31" fmla="*/ 468 h 680"/>
              <a:gd name="T32" fmla="*/ 336 w 1089"/>
              <a:gd name="T33" fmla="*/ 468 h 680"/>
              <a:gd name="T34" fmla="*/ 336 w 1089"/>
              <a:gd name="T35" fmla="*/ 468 h 680"/>
              <a:gd name="T36" fmla="*/ 490 w 1089"/>
              <a:gd name="T37" fmla="*/ 377 h 680"/>
              <a:gd name="T38" fmla="*/ 491 w 1089"/>
              <a:gd name="T39" fmla="*/ 376 h 680"/>
              <a:gd name="T40" fmla="*/ 491 w 1089"/>
              <a:gd name="T41" fmla="*/ 376 h 680"/>
              <a:gd name="T42" fmla="*/ 491 w 1089"/>
              <a:gd name="T43" fmla="*/ 376 h 680"/>
              <a:gd name="T44" fmla="*/ 491 w 1089"/>
              <a:gd name="T45" fmla="*/ 375 h 680"/>
              <a:gd name="T46" fmla="*/ 492 w 1089"/>
              <a:gd name="T47" fmla="*/ 375 h 680"/>
              <a:gd name="T48" fmla="*/ 492 w 1089"/>
              <a:gd name="T49" fmla="*/ 375 h 680"/>
              <a:gd name="T50" fmla="*/ 492 w 1089"/>
              <a:gd name="T51" fmla="*/ 374 h 680"/>
              <a:gd name="T52" fmla="*/ 492 w 1089"/>
              <a:gd name="T53" fmla="*/ 374 h 680"/>
              <a:gd name="T54" fmla="*/ 492 w 1089"/>
              <a:gd name="T55" fmla="*/ 374 h 680"/>
              <a:gd name="T56" fmla="*/ 493 w 1089"/>
              <a:gd name="T57" fmla="*/ 373 h 680"/>
              <a:gd name="T58" fmla="*/ 493 w 1089"/>
              <a:gd name="T59" fmla="*/ 373 h 680"/>
              <a:gd name="T60" fmla="*/ 587 w 1089"/>
              <a:gd name="T61" fmla="*/ 263 h 680"/>
              <a:gd name="T62" fmla="*/ 575 w 1089"/>
              <a:gd name="T63" fmla="*/ 243 h 680"/>
              <a:gd name="T64" fmla="*/ 322 w 1089"/>
              <a:gd name="T65" fmla="*/ 0 h 6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089" h="680">
                <a:moveTo>
                  <a:pt x="1081" y="468"/>
                </a:moveTo>
                <a:cubicBezTo>
                  <a:pt x="1080" y="468"/>
                  <a:pt x="1079" y="468"/>
                  <a:pt x="1078" y="469"/>
                </a:cubicBezTo>
                <a:cubicBezTo>
                  <a:pt x="1084" y="529"/>
                  <a:pt x="1084" y="529"/>
                  <a:pt x="1084" y="529"/>
                </a:cubicBezTo>
                <a:cubicBezTo>
                  <a:pt x="1083" y="529"/>
                  <a:pt x="1083" y="529"/>
                  <a:pt x="1083" y="529"/>
                </a:cubicBezTo>
                <a:cubicBezTo>
                  <a:pt x="1083" y="530"/>
                  <a:pt x="1083" y="530"/>
                  <a:pt x="1083" y="530"/>
                </a:cubicBezTo>
                <a:cubicBezTo>
                  <a:pt x="0" y="672"/>
                  <a:pt x="0" y="672"/>
                  <a:pt x="0" y="672"/>
                </a:cubicBezTo>
                <a:cubicBezTo>
                  <a:pt x="1" y="680"/>
                  <a:pt x="1" y="680"/>
                  <a:pt x="1" y="680"/>
                </a:cubicBezTo>
                <a:cubicBezTo>
                  <a:pt x="1089" y="535"/>
                  <a:pt x="1089" y="535"/>
                  <a:pt x="1089" y="535"/>
                </a:cubicBezTo>
                <a:cubicBezTo>
                  <a:pt x="1081" y="468"/>
                  <a:pt x="1081" y="468"/>
                  <a:pt x="1081" y="468"/>
                </a:cubicBezTo>
                <a:moveTo>
                  <a:pt x="322" y="0"/>
                </a:moveTo>
                <a:cubicBezTo>
                  <a:pt x="317" y="0"/>
                  <a:pt x="311" y="0"/>
                  <a:pt x="306" y="0"/>
                </a:cubicBezTo>
                <a:cubicBezTo>
                  <a:pt x="139" y="14"/>
                  <a:pt x="122" y="193"/>
                  <a:pt x="83" y="326"/>
                </a:cubicBezTo>
                <a:cubicBezTo>
                  <a:pt x="132" y="349"/>
                  <a:pt x="169" y="384"/>
                  <a:pt x="197" y="411"/>
                </a:cubicBezTo>
                <a:cubicBezTo>
                  <a:pt x="197" y="411"/>
                  <a:pt x="197" y="411"/>
                  <a:pt x="197" y="411"/>
                </a:cubicBezTo>
                <a:cubicBezTo>
                  <a:pt x="197" y="411"/>
                  <a:pt x="197" y="411"/>
                  <a:pt x="198" y="411"/>
                </a:cubicBezTo>
                <a:cubicBezTo>
                  <a:pt x="234" y="446"/>
                  <a:pt x="284" y="468"/>
                  <a:pt x="336" y="468"/>
                </a:cubicBezTo>
                <a:cubicBezTo>
                  <a:pt x="336" y="468"/>
                  <a:pt x="336" y="468"/>
                  <a:pt x="336" y="468"/>
                </a:cubicBezTo>
                <a:cubicBezTo>
                  <a:pt x="336" y="468"/>
                  <a:pt x="336" y="468"/>
                  <a:pt x="336" y="468"/>
                </a:cubicBezTo>
                <a:cubicBezTo>
                  <a:pt x="392" y="468"/>
                  <a:pt x="450" y="441"/>
                  <a:pt x="490" y="377"/>
                </a:cubicBezTo>
                <a:cubicBezTo>
                  <a:pt x="491" y="377"/>
                  <a:pt x="491" y="376"/>
                  <a:pt x="491" y="376"/>
                </a:cubicBezTo>
                <a:cubicBezTo>
                  <a:pt x="491" y="376"/>
                  <a:pt x="491" y="376"/>
                  <a:pt x="491" y="376"/>
                </a:cubicBezTo>
                <a:cubicBezTo>
                  <a:pt x="491" y="376"/>
                  <a:pt x="491" y="376"/>
                  <a:pt x="491" y="376"/>
                </a:cubicBezTo>
                <a:cubicBezTo>
                  <a:pt x="491" y="375"/>
                  <a:pt x="491" y="375"/>
                  <a:pt x="491" y="375"/>
                </a:cubicBezTo>
                <a:cubicBezTo>
                  <a:pt x="491" y="375"/>
                  <a:pt x="491" y="375"/>
                  <a:pt x="492" y="375"/>
                </a:cubicBezTo>
                <a:cubicBezTo>
                  <a:pt x="492" y="375"/>
                  <a:pt x="492" y="375"/>
                  <a:pt x="492" y="375"/>
                </a:cubicBezTo>
                <a:cubicBezTo>
                  <a:pt x="492" y="375"/>
                  <a:pt x="492" y="374"/>
                  <a:pt x="492" y="374"/>
                </a:cubicBezTo>
                <a:cubicBezTo>
                  <a:pt x="492" y="374"/>
                  <a:pt x="492" y="374"/>
                  <a:pt x="492" y="374"/>
                </a:cubicBezTo>
                <a:cubicBezTo>
                  <a:pt x="492" y="374"/>
                  <a:pt x="492" y="374"/>
                  <a:pt x="492" y="374"/>
                </a:cubicBezTo>
                <a:cubicBezTo>
                  <a:pt x="492" y="374"/>
                  <a:pt x="492" y="373"/>
                  <a:pt x="493" y="373"/>
                </a:cubicBezTo>
                <a:cubicBezTo>
                  <a:pt x="493" y="373"/>
                  <a:pt x="493" y="373"/>
                  <a:pt x="493" y="373"/>
                </a:cubicBezTo>
                <a:cubicBezTo>
                  <a:pt x="523" y="325"/>
                  <a:pt x="555" y="289"/>
                  <a:pt x="587" y="263"/>
                </a:cubicBezTo>
                <a:cubicBezTo>
                  <a:pt x="583" y="256"/>
                  <a:pt x="579" y="249"/>
                  <a:pt x="575" y="243"/>
                </a:cubicBezTo>
                <a:cubicBezTo>
                  <a:pt x="503" y="121"/>
                  <a:pt x="447" y="0"/>
                  <a:pt x="322" y="0"/>
                </a:cubicBezTo>
              </a:path>
            </a:pathLst>
          </a:custGeom>
          <a:solidFill>
            <a:srgbClr val="D6D4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47" name="îṧḷïďê">
            <a:extLst>
              <a:ext uri="{FF2B5EF4-FFF2-40B4-BE49-F238E27FC236}">
                <a16:creationId xmlns:a16="http://schemas.microsoft.com/office/drawing/2014/main" id="{E77970DB-B029-45DE-B030-1AF58A43FEF5}"/>
              </a:ext>
            </a:extLst>
          </p:cNvPr>
          <p:cNvSpPr/>
          <p:nvPr/>
        </p:nvSpPr>
        <p:spPr bwMode="auto">
          <a:xfrm>
            <a:off x="2111351" y="2946023"/>
            <a:ext cx="1060727" cy="249738"/>
          </a:xfrm>
          <a:custGeom>
            <a:avLst/>
            <a:gdLst>
              <a:gd name="T0" fmla="*/ 33 w 1131"/>
              <a:gd name="T1" fmla="*/ 91 h 267"/>
              <a:gd name="T2" fmla="*/ 0 w 1131"/>
              <a:gd name="T3" fmla="*/ 93 h 267"/>
              <a:gd name="T4" fmla="*/ 21 w 1131"/>
              <a:gd name="T5" fmla="*/ 246 h 267"/>
              <a:gd name="T6" fmla="*/ 130 w 1131"/>
              <a:gd name="T7" fmla="*/ 111 h 267"/>
              <a:gd name="T8" fmla="*/ 136 w 1131"/>
              <a:gd name="T9" fmla="*/ 114 h 267"/>
              <a:gd name="T10" fmla="*/ 136 w 1131"/>
              <a:gd name="T11" fmla="*/ 114 h 267"/>
              <a:gd name="T12" fmla="*/ 33 w 1131"/>
              <a:gd name="T13" fmla="*/ 91 h 267"/>
              <a:gd name="T14" fmla="*/ 773 w 1131"/>
              <a:gd name="T15" fmla="*/ 0 h 267"/>
              <a:gd name="T16" fmla="*/ 640 w 1131"/>
              <a:gd name="T17" fmla="*/ 51 h 267"/>
              <a:gd name="T18" fmla="*/ 658 w 1131"/>
              <a:gd name="T19" fmla="*/ 78 h 267"/>
              <a:gd name="T20" fmla="*/ 979 w 1131"/>
              <a:gd name="T21" fmla="*/ 267 h 267"/>
              <a:gd name="T22" fmla="*/ 1046 w 1131"/>
              <a:gd name="T23" fmla="*/ 262 h 267"/>
              <a:gd name="T24" fmla="*/ 1129 w 1131"/>
              <a:gd name="T25" fmla="*/ 248 h 267"/>
              <a:gd name="T26" fmla="*/ 1130 w 1131"/>
              <a:gd name="T27" fmla="*/ 257 h 267"/>
              <a:gd name="T28" fmla="*/ 1131 w 1131"/>
              <a:gd name="T29" fmla="*/ 257 h 267"/>
              <a:gd name="T30" fmla="*/ 1118 w 1131"/>
              <a:gd name="T31" fmla="*/ 138 h 267"/>
              <a:gd name="T32" fmla="*/ 1098 w 1131"/>
              <a:gd name="T33" fmla="*/ 139 h 267"/>
              <a:gd name="T34" fmla="*/ 950 w 1131"/>
              <a:gd name="T35" fmla="*/ 78 h 267"/>
              <a:gd name="T36" fmla="*/ 773 w 1131"/>
              <a:gd name="T37" fmla="*/ 0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31" h="267">
                <a:moveTo>
                  <a:pt x="33" y="91"/>
                </a:moveTo>
                <a:cubicBezTo>
                  <a:pt x="22" y="91"/>
                  <a:pt x="12" y="91"/>
                  <a:pt x="0" y="93"/>
                </a:cubicBezTo>
                <a:cubicBezTo>
                  <a:pt x="21" y="246"/>
                  <a:pt x="21" y="246"/>
                  <a:pt x="21" y="246"/>
                </a:cubicBezTo>
                <a:cubicBezTo>
                  <a:pt x="81" y="236"/>
                  <a:pt x="109" y="181"/>
                  <a:pt x="130" y="111"/>
                </a:cubicBezTo>
                <a:cubicBezTo>
                  <a:pt x="132" y="112"/>
                  <a:pt x="134" y="113"/>
                  <a:pt x="136" y="114"/>
                </a:cubicBezTo>
                <a:cubicBezTo>
                  <a:pt x="136" y="114"/>
                  <a:pt x="136" y="114"/>
                  <a:pt x="136" y="114"/>
                </a:cubicBezTo>
                <a:cubicBezTo>
                  <a:pt x="106" y="100"/>
                  <a:pt x="72" y="91"/>
                  <a:pt x="33" y="91"/>
                </a:cubicBezTo>
                <a:moveTo>
                  <a:pt x="773" y="0"/>
                </a:moveTo>
                <a:cubicBezTo>
                  <a:pt x="728" y="0"/>
                  <a:pt x="684" y="16"/>
                  <a:pt x="640" y="51"/>
                </a:cubicBezTo>
                <a:cubicBezTo>
                  <a:pt x="646" y="60"/>
                  <a:pt x="652" y="69"/>
                  <a:pt x="658" y="78"/>
                </a:cubicBezTo>
                <a:cubicBezTo>
                  <a:pt x="726" y="179"/>
                  <a:pt x="815" y="267"/>
                  <a:pt x="979" y="267"/>
                </a:cubicBezTo>
                <a:cubicBezTo>
                  <a:pt x="1000" y="267"/>
                  <a:pt x="1022" y="265"/>
                  <a:pt x="1046" y="262"/>
                </a:cubicBezTo>
                <a:cubicBezTo>
                  <a:pt x="1076" y="258"/>
                  <a:pt x="1103" y="254"/>
                  <a:pt x="1129" y="248"/>
                </a:cubicBezTo>
                <a:cubicBezTo>
                  <a:pt x="1130" y="257"/>
                  <a:pt x="1130" y="257"/>
                  <a:pt x="1130" y="257"/>
                </a:cubicBezTo>
                <a:cubicBezTo>
                  <a:pt x="1131" y="257"/>
                  <a:pt x="1131" y="257"/>
                  <a:pt x="1131" y="257"/>
                </a:cubicBezTo>
                <a:cubicBezTo>
                  <a:pt x="1118" y="138"/>
                  <a:pt x="1118" y="138"/>
                  <a:pt x="1118" y="138"/>
                </a:cubicBezTo>
                <a:cubicBezTo>
                  <a:pt x="1112" y="138"/>
                  <a:pt x="1105" y="139"/>
                  <a:pt x="1098" y="139"/>
                </a:cubicBezTo>
                <a:cubicBezTo>
                  <a:pt x="1049" y="139"/>
                  <a:pt x="997" y="118"/>
                  <a:pt x="950" y="78"/>
                </a:cubicBezTo>
                <a:cubicBezTo>
                  <a:pt x="893" y="28"/>
                  <a:pt x="833" y="0"/>
                  <a:pt x="773" y="0"/>
                </a:cubicBezTo>
              </a:path>
            </a:pathLst>
          </a:custGeom>
          <a:solidFill>
            <a:srgbClr val="FFBE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48" name="îslïḍê">
            <a:extLst>
              <a:ext uri="{FF2B5EF4-FFF2-40B4-BE49-F238E27FC236}">
                <a16:creationId xmlns:a16="http://schemas.microsoft.com/office/drawing/2014/main" id="{88B7EE43-9954-4DCA-9B75-A54C61D716D7}"/>
              </a:ext>
            </a:extLst>
          </p:cNvPr>
          <p:cNvSpPr/>
          <p:nvPr/>
        </p:nvSpPr>
        <p:spPr bwMode="auto">
          <a:xfrm>
            <a:off x="2238848" y="2993999"/>
            <a:ext cx="938487" cy="249081"/>
          </a:xfrm>
          <a:custGeom>
            <a:avLst/>
            <a:gdLst>
              <a:gd name="T0" fmla="*/ 995 w 1001"/>
              <a:gd name="T1" fmla="*/ 206 h 266"/>
              <a:gd name="T2" fmla="*/ 994 w 1001"/>
              <a:gd name="T3" fmla="*/ 206 h 266"/>
              <a:gd name="T4" fmla="*/ 1000 w 1001"/>
              <a:gd name="T5" fmla="*/ 266 h 266"/>
              <a:gd name="T6" fmla="*/ 1001 w 1001"/>
              <a:gd name="T7" fmla="*/ 266 h 266"/>
              <a:gd name="T8" fmla="*/ 995 w 1001"/>
              <a:gd name="T9" fmla="*/ 206 h 266"/>
              <a:gd name="T10" fmla="*/ 253 w 1001"/>
              <a:gd name="T11" fmla="*/ 205 h 266"/>
              <a:gd name="T12" fmla="*/ 253 w 1001"/>
              <a:gd name="T13" fmla="*/ 205 h 266"/>
              <a:gd name="T14" fmla="*/ 253 w 1001"/>
              <a:gd name="T15" fmla="*/ 205 h 266"/>
              <a:gd name="T16" fmla="*/ 253 w 1001"/>
              <a:gd name="T17" fmla="*/ 205 h 266"/>
              <a:gd name="T18" fmla="*/ 115 w 1001"/>
              <a:gd name="T19" fmla="*/ 148 h 266"/>
              <a:gd name="T20" fmla="*/ 253 w 1001"/>
              <a:gd name="T21" fmla="*/ 205 h 266"/>
              <a:gd name="T22" fmla="*/ 115 w 1001"/>
              <a:gd name="T23" fmla="*/ 148 h 266"/>
              <a:gd name="T24" fmla="*/ 408 w 1001"/>
              <a:gd name="T25" fmla="*/ 113 h 266"/>
              <a:gd name="T26" fmla="*/ 407 w 1001"/>
              <a:gd name="T27" fmla="*/ 114 h 266"/>
              <a:gd name="T28" fmla="*/ 408 w 1001"/>
              <a:gd name="T29" fmla="*/ 113 h 266"/>
              <a:gd name="T30" fmla="*/ 408 w 1001"/>
              <a:gd name="T31" fmla="*/ 112 h 266"/>
              <a:gd name="T32" fmla="*/ 408 w 1001"/>
              <a:gd name="T33" fmla="*/ 113 h 266"/>
              <a:gd name="T34" fmla="*/ 408 w 1001"/>
              <a:gd name="T35" fmla="*/ 112 h 266"/>
              <a:gd name="T36" fmla="*/ 409 w 1001"/>
              <a:gd name="T37" fmla="*/ 112 h 266"/>
              <a:gd name="T38" fmla="*/ 409 w 1001"/>
              <a:gd name="T39" fmla="*/ 112 h 266"/>
              <a:gd name="T40" fmla="*/ 409 w 1001"/>
              <a:gd name="T41" fmla="*/ 112 h 266"/>
              <a:gd name="T42" fmla="*/ 409 w 1001"/>
              <a:gd name="T43" fmla="*/ 111 h 266"/>
              <a:gd name="T44" fmla="*/ 409 w 1001"/>
              <a:gd name="T45" fmla="*/ 111 h 266"/>
              <a:gd name="T46" fmla="*/ 409 w 1001"/>
              <a:gd name="T47" fmla="*/ 111 h 266"/>
              <a:gd name="T48" fmla="*/ 410 w 1001"/>
              <a:gd name="T49" fmla="*/ 110 h 266"/>
              <a:gd name="T50" fmla="*/ 409 w 1001"/>
              <a:gd name="T51" fmla="*/ 111 h 266"/>
              <a:gd name="T52" fmla="*/ 410 w 1001"/>
              <a:gd name="T53" fmla="*/ 110 h 266"/>
              <a:gd name="T54" fmla="*/ 0 w 1001"/>
              <a:gd name="T55" fmla="*/ 63 h 266"/>
              <a:gd name="T56" fmla="*/ 0 w 1001"/>
              <a:gd name="T57" fmla="*/ 63 h 266"/>
              <a:gd name="T58" fmla="*/ 114 w 1001"/>
              <a:gd name="T59" fmla="*/ 148 h 266"/>
              <a:gd name="T60" fmla="*/ 0 w 1001"/>
              <a:gd name="T61" fmla="*/ 63 h 266"/>
              <a:gd name="T62" fmla="*/ 504 w 1001"/>
              <a:gd name="T63" fmla="*/ 0 h 266"/>
              <a:gd name="T64" fmla="*/ 410 w 1001"/>
              <a:gd name="T65" fmla="*/ 110 h 266"/>
              <a:gd name="T66" fmla="*/ 504 w 1001"/>
              <a:gd name="T67" fmla="*/ 0 h 266"/>
              <a:gd name="T68" fmla="*/ 522 w 1001"/>
              <a:gd name="T69" fmla="*/ 27 h 266"/>
              <a:gd name="T70" fmla="*/ 504 w 1001"/>
              <a:gd name="T7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001" h="266">
                <a:moveTo>
                  <a:pt x="995" y="206"/>
                </a:moveTo>
                <a:cubicBezTo>
                  <a:pt x="995" y="206"/>
                  <a:pt x="995" y="206"/>
                  <a:pt x="994" y="206"/>
                </a:cubicBezTo>
                <a:cubicBezTo>
                  <a:pt x="1000" y="266"/>
                  <a:pt x="1000" y="266"/>
                  <a:pt x="1000" y="266"/>
                </a:cubicBezTo>
                <a:cubicBezTo>
                  <a:pt x="1001" y="266"/>
                  <a:pt x="1001" y="266"/>
                  <a:pt x="1001" y="266"/>
                </a:cubicBezTo>
                <a:cubicBezTo>
                  <a:pt x="995" y="206"/>
                  <a:pt x="995" y="206"/>
                  <a:pt x="995" y="206"/>
                </a:cubicBezTo>
                <a:moveTo>
                  <a:pt x="253" y="205"/>
                </a:moveTo>
                <a:cubicBezTo>
                  <a:pt x="253" y="205"/>
                  <a:pt x="253" y="205"/>
                  <a:pt x="253" y="205"/>
                </a:cubicBezTo>
                <a:cubicBezTo>
                  <a:pt x="253" y="205"/>
                  <a:pt x="253" y="205"/>
                  <a:pt x="253" y="205"/>
                </a:cubicBezTo>
                <a:cubicBezTo>
                  <a:pt x="253" y="205"/>
                  <a:pt x="253" y="205"/>
                  <a:pt x="253" y="205"/>
                </a:cubicBezTo>
                <a:moveTo>
                  <a:pt x="115" y="148"/>
                </a:moveTo>
                <a:cubicBezTo>
                  <a:pt x="151" y="183"/>
                  <a:pt x="201" y="205"/>
                  <a:pt x="253" y="205"/>
                </a:cubicBezTo>
                <a:cubicBezTo>
                  <a:pt x="201" y="205"/>
                  <a:pt x="151" y="183"/>
                  <a:pt x="115" y="148"/>
                </a:cubicBezTo>
                <a:moveTo>
                  <a:pt x="408" y="113"/>
                </a:moveTo>
                <a:cubicBezTo>
                  <a:pt x="408" y="113"/>
                  <a:pt x="408" y="114"/>
                  <a:pt x="407" y="114"/>
                </a:cubicBezTo>
                <a:cubicBezTo>
                  <a:pt x="408" y="114"/>
                  <a:pt x="408" y="113"/>
                  <a:pt x="408" y="113"/>
                </a:cubicBezTo>
                <a:moveTo>
                  <a:pt x="408" y="112"/>
                </a:moveTo>
                <a:cubicBezTo>
                  <a:pt x="408" y="112"/>
                  <a:pt x="408" y="112"/>
                  <a:pt x="408" y="113"/>
                </a:cubicBezTo>
                <a:cubicBezTo>
                  <a:pt x="408" y="112"/>
                  <a:pt x="408" y="112"/>
                  <a:pt x="408" y="112"/>
                </a:cubicBezTo>
                <a:moveTo>
                  <a:pt x="409" y="112"/>
                </a:moveTo>
                <a:cubicBezTo>
                  <a:pt x="409" y="112"/>
                  <a:pt x="409" y="112"/>
                  <a:pt x="409" y="112"/>
                </a:cubicBezTo>
                <a:cubicBezTo>
                  <a:pt x="409" y="112"/>
                  <a:pt x="409" y="112"/>
                  <a:pt x="409" y="112"/>
                </a:cubicBezTo>
                <a:moveTo>
                  <a:pt x="409" y="111"/>
                </a:moveTo>
                <a:cubicBezTo>
                  <a:pt x="409" y="111"/>
                  <a:pt x="409" y="111"/>
                  <a:pt x="409" y="111"/>
                </a:cubicBezTo>
                <a:cubicBezTo>
                  <a:pt x="409" y="111"/>
                  <a:pt x="409" y="111"/>
                  <a:pt x="409" y="111"/>
                </a:cubicBezTo>
                <a:moveTo>
                  <a:pt x="410" y="110"/>
                </a:moveTo>
                <a:cubicBezTo>
                  <a:pt x="409" y="110"/>
                  <a:pt x="409" y="111"/>
                  <a:pt x="409" y="111"/>
                </a:cubicBezTo>
                <a:cubicBezTo>
                  <a:pt x="409" y="111"/>
                  <a:pt x="409" y="110"/>
                  <a:pt x="410" y="110"/>
                </a:cubicBezTo>
                <a:moveTo>
                  <a:pt x="0" y="63"/>
                </a:moveTo>
                <a:cubicBezTo>
                  <a:pt x="0" y="63"/>
                  <a:pt x="0" y="63"/>
                  <a:pt x="0" y="63"/>
                </a:cubicBezTo>
                <a:cubicBezTo>
                  <a:pt x="49" y="86"/>
                  <a:pt x="86" y="121"/>
                  <a:pt x="114" y="148"/>
                </a:cubicBezTo>
                <a:cubicBezTo>
                  <a:pt x="86" y="121"/>
                  <a:pt x="49" y="86"/>
                  <a:pt x="0" y="63"/>
                </a:cubicBezTo>
                <a:moveTo>
                  <a:pt x="504" y="0"/>
                </a:moveTo>
                <a:cubicBezTo>
                  <a:pt x="472" y="26"/>
                  <a:pt x="440" y="62"/>
                  <a:pt x="410" y="110"/>
                </a:cubicBezTo>
                <a:cubicBezTo>
                  <a:pt x="440" y="62"/>
                  <a:pt x="472" y="26"/>
                  <a:pt x="504" y="0"/>
                </a:cubicBezTo>
                <a:cubicBezTo>
                  <a:pt x="510" y="9"/>
                  <a:pt x="516" y="18"/>
                  <a:pt x="522" y="27"/>
                </a:cubicBezTo>
                <a:cubicBezTo>
                  <a:pt x="516" y="18"/>
                  <a:pt x="510" y="9"/>
                  <a:pt x="504" y="0"/>
                </a:cubicBezTo>
              </a:path>
            </a:pathLst>
          </a:custGeom>
          <a:solidFill>
            <a:srgbClr val="EBA8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49" name="îṣ1ïḍe">
            <a:extLst>
              <a:ext uri="{FF2B5EF4-FFF2-40B4-BE49-F238E27FC236}">
                <a16:creationId xmlns:a16="http://schemas.microsoft.com/office/drawing/2014/main" id="{A6F17D1B-8CB0-4CEE-BD8B-8BCD05E62E38}"/>
              </a:ext>
            </a:extLst>
          </p:cNvPr>
          <p:cNvSpPr/>
          <p:nvPr/>
        </p:nvSpPr>
        <p:spPr bwMode="auto">
          <a:xfrm>
            <a:off x="2131067" y="3176044"/>
            <a:ext cx="30231" cy="200447"/>
          </a:xfrm>
          <a:custGeom>
            <a:avLst/>
            <a:gdLst>
              <a:gd name="T0" fmla="*/ 0 w 46"/>
              <a:gd name="T1" fmla="*/ 0 h 305"/>
              <a:gd name="T2" fmla="*/ 0 w 46"/>
              <a:gd name="T3" fmla="*/ 0 h 305"/>
              <a:gd name="T4" fmla="*/ 40 w 46"/>
              <a:gd name="T5" fmla="*/ 305 h 305"/>
              <a:gd name="T6" fmla="*/ 46 w 46"/>
              <a:gd name="T7" fmla="*/ 305 h 305"/>
              <a:gd name="T8" fmla="*/ 46 w 46"/>
              <a:gd name="T9" fmla="*/ 305 h 305"/>
              <a:gd name="T10" fmla="*/ 40 w 46"/>
              <a:gd name="T11" fmla="*/ 305 h 305"/>
              <a:gd name="T12" fmla="*/ 0 w 46"/>
              <a:gd name="T13" fmla="*/ 0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6" h="305">
                <a:moveTo>
                  <a:pt x="0" y="0"/>
                </a:moveTo>
                <a:lnTo>
                  <a:pt x="0" y="0"/>
                </a:lnTo>
                <a:lnTo>
                  <a:pt x="40" y="305"/>
                </a:lnTo>
                <a:lnTo>
                  <a:pt x="46" y="305"/>
                </a:lnTo>
                <a:lnTo>
                  <a:pt x="46" y="305"/>
                </a:lnTo>
                <a:lnTo>
                  <a:pt x="40" y="305"/>
                </a:lnTo>
                <a:lnTo>
                  <a:pt x="0" y="0"/>
                </a:lnTo>
                <a:close/>
              </a:path>
            </a:pathLst>
          </a:custGeom>
          <a:solidFill>
            <a:srgbClr val="EBD2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50" name="í$ļídè">
            <a:extLst>
              <a:ext uri="{FF2B5EF4-FFF2-40B4-BE49-F238E27FC236}">
                <a16:creationId xmlns:a16="http://schemas.microsoft.com/office/drawing/2014/main" id="{ECAD990E-920E-449A-B0FD-48729F769EBD}"/>
              </a:ext>
            </a:extLst>
          </p:cNvPr>
          <p:cNvSpPr/>
          <p:nvPr/>
        </p:nvSpPr>
        <p:spPr bwMode="auto">
          <a:xfrm>
            <a:off x="2131067" y="3176044"/>
            <a:ext cx="30231" cy="200447"/>
          </a:xfrm>
          <a:custGeom>
            <a:avLst/>
            <a:gdLst>
              <a:gd name="T0" fmla="*/ 0 w 46"/>
              <a:gd name="T1" fmla="*/ 0 h 305"/>
              <a:gd name="T2" fmla="*/ 0 w 46"/>
              <a:gd name="T3" fmla="*/ 0 h 305"/>
              <a:gd name="T4" fmla="*/ 40 w 46"/>
              <a:gd name="T5" fmla="*/ 305 h 305"/>
              <a:gd name="T6" fmla="*/ 46 w 46"/>
              <a:gd name="T7" fmla="*/ 305 h 305"/>
              <a:gd name="T8" fmla="*/ 46 w 46"/>
              <a:gd name="T9" fmla="*/ 305 h 305"/>
              <a:gd name="T10" fmla="*/ 40 w 46"/>
              <a:gd name="T11" fmla="*/ 305 h 305"/>
              <a:gd name="T12" fmla="*/ 0 w 46"/>
              <a:gd name="T13" fmla="*/ 0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6" h="305">
                <a:moveTo>
                  <a:pt x="0" y="0"/>
                </a:moveTo>
                <a:lnTo>
                  <a:pt x="0" y="0"/>
                </a:lnTo>
                <a:lnTo>
                  <a:pt x="40" y="305"/>
                </a:lnTo>
                <a:lnTo>
                  <a:pt x="46" y="305"/>
                </a:lnTo>
                <a:lnTo>
                  <a:pt x="46" y="305"/>
                </a:lnTo>
                <a:lnTo>
                  <a:pt x="40" y="305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51" name="ïšḷïḑe">
            <a:extLst>
              <a:ext uri="{FF2B5EF4-FFF2-40B4-BE49-F238E27FC236}">
                <a16:creationId xmlns:a16="http://schemas.microsoft.com/office/drawing/2014/main" id="{3FABC03F-0592-4481-82CF-7CA8E0E2B521}"/>
              </a:ext>
            </a:extLst>
          </p:cNvPr>
          <p:cNvSpPr/>
          <p:nvPr/>
        </p:nvSpPr>
        <p:spPr bwMode="auto">
          <a:xfrm>
            <a:off x="2161298" y="3096523"/>
            <a:ext cx="1015380" cy="279969"/>
          </a:xfrm>
          <a:custGeom>
            <a:avLst/>
            <a:gdLst>
              <a:gd name="T0" fmla="*/ 1083 w 1083"/>
              <a:gd name="T1" fmla="*/ 156 h 299"/>
              <a:gd name="T2" fmla="*/ 0 w 1083"/>
              <a:gd name="T3" fmla="*/ 299 h 299"/>
              <a:gd name="T4" fmla="*/ 0 w 1083"/>
              <a:gd name="T5" fmla="*/ 299 h 299"/>
              <a:gd name="T6" fmla="*/ 1083 w 1083"/>
              <a:gd name="T7" fmla="*/ 157 h 299"/>
              <a:gd name="T8" fmla="*/ 1083 w 1083"/>
              <a:gd name="T9" fmla="*/ 156 h 299"/>
              <a:gd name="T10" fmla="*/ 336 w 1083"/>
              <a:gd name="T11" fmla="*/ 95 h 299"/>
              <a:gd name="T12" fmla="*/ 336 w 1083"/>
              <a:gd name="T13" fmla="*/ 95 h 299"/>
              <a:gd name="T14" fmla="*/ 336 w 1083"/>
              <a:gd name="T15" fmla="*/ 95 h 299"/>
              <a:gd name="T16" fmla="*/ 336 w 1083"/>
              <a:gd name="T17" fmla="*/ 95 h 299"/>
              <a:gd name="T18" fmla="*/ 197 w 1083"/>
              <a:gd name="T19" fmla="*/ 38 h 299"/>
              <a:gd name="T20" fmla="*/ 197 w 1083"/>
              <a:gd name="T21" fmla="*/ 38 h 299"/>
              <a:gd name="T22" fmla="*/ 198 w 1083"/>
              <a:gd name="T23" fmla="*/ 38 h 299"/>
              <a:gd name="T24" fmla="*/ 197 w 1083"/>
              <a:gd name="T25" fmla="*/ 38 h 299"/>
              <a:gd name="T26" fmla="*/ 197 w 1083"/>
              <a:gd name="T27" fmla="*/ 38 h 299"/>
              <a:gd name="T28" fmla="*/ 490 w 1083"/>
              <a:gd name="T29" fmla="*/ 4 h 299"/>
              <a:gd name="T30" fmla="*/ 336 w 1083"/>
              <a:gd name="T31" fmla="*/ 95 h 299"/>
              <a:gd name="T32" fmla="*/ 490 w 1083"/>
              <a:gd name="T33" fmla="*/ 4 h 299"/>
              <a:gd name="T34" fmla="*/ 491 w 1083"/>
              <a:gd name="T35" fmla="*/ 3 h 299"/>
              <a:gd name="T36" fmla="*/ 491 w 1083"/>
              <a:gd name="T37" fmla="*/ 3 h 299"/>
              <a:gd name="T38" fmla="*/ 491 w 1083"/>
              <a:gd name="T39" fmla="*/ 3 h 299"/>
              <a:gd name="T40" fmla="*/ 491 w 1083"/>
              <a:gd name="T41" fmla="*/ 3 h 299"/>
              <a:gd name="T42" fmla="*/ 491 w 1083"/>
              <a:gd name="T43" fmla="*/ 3 h 299"/>
              <a:gd name="T44" fmla="*/ 492 w 1083"/>
              <a:gd name="T45" fmla="*/ 2 h 299"/>
              <a:gd name="T46" fmla="*/ 491 w 1083"/>
              <a:gd name="T47" fmla="*/ 2 h 299"/>
              <a:gd name="T48" fmla="*/ 492 w 1083"/>
              <a:gd name="T49" fmla="*/ 2 h 299"/>
              <a:gd name="T50" fmla="*/ 492 w 1083"/>
              <a:gd name="T51" fmla="*/ 1 h 299"/>
              <a:gd name="T52" fmla="*/ 492 w 1083"/>
              <a:gd name="T53" fmla="*/ 2 h 299"/>
              <a:gd name="T54" fmla="*/ 492 w 1083"/>
              <a:gd name="T55" fmla="*/ 1 h 299"/>
              <a:gd name="T56" fmla="*/ 492 w 1083"/>
              <a:gd name="T57" fmla="*/ 1 h 299"/>
              <a:gd name="T58" fmla="*/ 492 w 1083"/>
              <a:gd name="T59" fmla="*/ 1 h 299"/>
              <a:gd name="T60" fmla="*/ 492 w 1083"/>
              <a:gd name="T61" fmla="*/ 1 h 299"/>
              <a:gd name="T62" fmla="*/ 493 w 1083"/>
              <a:gd name="T63" fmla="*/ 0 h 299"/>
              <a:gd name="T64" fmla="*/ 493 w 1083"/>
              <a:gd name="T65" fmla="*/ 0 h 299"/>
              <a:gd name="T66" fmla="*/ 493 w 1083"/>
              <a:gd name="T67" fmla="*/ 0 h 2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83" h="299">
                <a:moveTo>
                  <a:pt x="1083" y="156"/>
                </a:moveTo>
                <a:cubicBezTo>
                  <a:pt x="0" y="299"/>
                  <a:pt x="0" y="299"/>
                  <a:pt x="0" y="299"/>
                </a:cubicBezTo>
                <a:cubicBezTo>
                  <a:pt x="0" y="299"/>
                  <a:pt x="0" y="299"/>
                  <a:pt x="0" y="299"/>
                </a:cubicBezTo>
                <a:cubicBezTo>
                  <a:pt x="1083" y="157"/>
                  <a:pt x="1083" y="157"/>
                  <a:pt x="1083" y="157"/>
                </a:cubicBezTo>
                <a:cubicBezTo>
                  <a:pt x="1083" y="156"/>
                  <a:pt x="1083" y="156"/>
                  <a:pt x="1083" y="156"/>
                </a:cubicBezTo>
                <a:moveTo>
                  <a:pt x="336" y="95"/>
                </a:moveTo>
                <a:cubicBezTo>
                  <a:pt x="336" y="95"/>
                  <a:pt x="336" y="95"/>
                  <a:pt x="336" y="95"/>
                </a:cubicBezTo>
                <a:cubicBezTo>
                  <a:pt x="336" y="95"/>
                  <a:pt x="336" y="95"/>
                  <a:pt x="336" y="95"/>
                </a:cubicBezTo>
                <a:cubicBezTo>
                  <a:pt x="336" y="95"/>
                  <a:pt x="336" y="95"/>
                  <a:pt x="336" y="95"/>
                </a:cubicBezTo>
                <a:moveTo>
                  <a:pt x="197" y="38"/>
                </a:moveTo>
                <a:cubicBezTo>
                  <a:pt x="197" y="38"/>
                  <a:pt x="197" y="38"/>
                  <a:pt x="197" y="38"/>
                </a:cubicBezTo>
                <a:cubicBezTo>
                  <a:pt x="197" y="38"/>
                  <a:pt x="197" y="38"/>
                  <a:pt x="198" y="38"/>
                </a:cubicBezTo>
                <a:cubicBezTo>
                  <a:pt x="197" y="38"/>
                  <a:pt x="197" y="38"/>
                  <a:pt x="197" y="38"/>
                </a:cubicBezTo>
                <a:cubicBezTo>
                  <a:pt x="197" y="38"/>
                  <a:pt x="197" y="38"/>
                  <a:pt x="197" y="38"/>
                </a:cubicBezTo>
                <a:moveTo>
                  <a:pt x="490" y="4"/>
                </a:moveTo>
                <a:cubicBezTo>
                  <a:pt x="450" y="68"/>
                  <a:pt x="392" y="95"/>
                  <a:pt x="336" y="95"/>
                </a:cubicBezTo>
                <a:cubicBezTo>
                  <a:pt x="392" y="95"/>
                  <a:pt x="450" y="68"/>
                  <a:pt x="490" y="4"/>
                </a:cubicBezTo>
                <a:moveTo>
                  <a:pt x="491" y="3"/>
                </a:moveTo>
                <a:cubicBezTo>
                  <a:pt x="491" y="3"/>
                  <a:pt x="491" y="3"/>
                  <a:pt x="491" y="3"/>
                </a:cubicBezTo>
                <a:cubicBezTo>
                  <a:pt x="491" y="3"/>
                  <a:pt x="491" y="3"/>
                  <a:pt x="491" y="3"/>
                </a:cubicBezTo>
                <a:cubicBezTo>
                  <a:pt x="491" y="3"/>
                  <a:pt x="491" y="3"/>
                  <a:pt x="491" y="3"/>
                </a:cubicBezTo>
                <a:cubicBezTo>
                  <a:pt x="491" y="3"/>
                  <a:pt x="491" y="3"/>
                  <a:pt x="491" y="3"/>
                </a:cubicBezTo>
                <a:moveTo>
                  <a:pt x="492" y="2"/>
                </a:moveTo>
                <a:cubicBezTo>
                  <a:pt x="491" y="2"/>
                  <a:pt x="491" y="2"/>
                  <a:pt x="491" y="2"/>
                </a:cubicBezTo>
                <a:cubicBezTo>
                  <a:pt x="491" y="2"/>
                  <a:pt x="491" y="2"/>
                  <a:pt x="492" y="2"/>
                </a:cubicBezTo>
                <a:moveTo>
                  <a:pt x="492" y="1"/>
                </a:moveTo>
                <a:cubicBezTo>
                  <a:pt x="492" y="1"/>
                  <a:pt x="492" y="2"/>
                  <a:pt x="492" y="2"/>
                </a:cubicBezTo>
                <a:cubicBezTo>
                  <a:pt x="492" y="2"/>
                  <a:pt x="492" y="1"/>
                  <a:pt x="492" y="1"/>
                </a:cubicBezTo>
                <a:moveTo>
                  <a:pt x="492" y="1"/>
                </a:moveTo>
                <a:cubicBezTo>
                  <a:pt x="492" y="1"/>
                  <a:pt x="492" y="1"/>
                  <a:pt x="492" y="1"/>
                </a:cubicBezTo>
                <a:cubicBezTo>
                  <a:pt x="492" y="1"/>
                  <a:pt x="492" y="1"/>
                  <a:pt x="492" y="1"/>
                </a:cubicBezTo>
                <a:moveTo>
                  <a:pt x="493" y="0"/>
                </a:moveTo>
                <a:cubicBezTo>
                  <a:pt x="493" y="0"/>
                  <a:pt x="493" y="0"/>
                  <a:pt x="493" y="0"/>
                </a:cubicBezTo>
                <a:cubicBezTo>
                  <a:pt x="493" y="0"/>
                  <a:pt x="493" y="0"/>
                  <a:pt x="493" y="0"/>
                </a:cubicBezTo>
              </a:path>
            </a:pathLst>
          </a:custGeom>
          <a:solidFill>
            <a:srgbClr val="D3B8F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52" name="îş1iḑè">
            <a:extLst>
              <a:ext uri="{FF2B5EF4-FFF2-40B4-BE49-F238E27FC236}">
                <a16:creationId xmlns:a16="http://schemas.microsoft.com/office/drawing/2014/main" id="{8EA5578A-0C31-4575-B903-64ED84613B1A}"/>
              </a:ext>
            </a:extLst>
          </p:cNvPr>
          <p:cNvSpPr/>
          <p:nvPr/>
        </p:nvSpPr>
        <p:spPr bwMode="auto">
          <a:xfrm>
            <a:off x="2131067" y="3018973"/>
            <a:ext cx="1039696" cy="357519"/>
          </a:xfrm>
          <a:custGeom>
            <a:avLst/>
            <a:gdLst>
              <a:gd name="T0" fmla="*/ 109 w 1109"/>
              <a:gd name="T1" fmla="*/ 33 h 382"/>
              <a:gd name="T2" fmla="*/ 0 w 1109"/>
              <a:gd name="T3" fmla="*/ 168 h 382"/>
              <a:gd name="T4" fmla="*/ 28 w 1109"/>
              <a:gd name="T5" fmla="*/ 382 h 382"/>
              <a:gd name="T6" fmla="*/ 32 w 1109"/>
              <a:gd name="T7" fmla="*/ 382 h 382"/>
              <a:gd name="T8" fmla="*/ 1 w 1109"/>
              <a:gd name="T9" fmla="*/ 176 h 382"/>
              <a:gd name="T10" fmla="*/ 115 w 1109"/>
              <a:gd name="T11" fmla="*/ 36 h 382"/>
              <a:gd name="T12" fmla="*/ 109 w 1109"/>
              <a:gd name="T13" fmla="*/ 33 h 382"/>
              <a:gd name="T14" fmla="*/ 637 w 1109"/>
              <a:gd name="T15" fmla="*/ 0 h 382"/>
              <a:gd name="T16" fmla="*/ 963 w 1109"/>
              <a:gd name="T17" fmla="*/ 196 h 382"/>
              <a:gd name="T18" fmla="*/ 1030 w 1109"/>
              <a:gd name="T19" fmla="*/ 192 h 382"/>
              <a:gd name="T20" fmla="*/ 1109 w 1109"/>
              <a:gd name="T21" fmla="*/ 179 h 382"/>
              <a:gd name="T22" fmla="*/ 1108 w 1109"/>
              <a:gd name="T23" fmla="*/ 170 h 382"/>
              <a:gd name="T24" fmla="*/ 1025 w 1109"/>
              <a:gd name="T25" fmla="*/ 184 h 382"/>
              <a:gd name="T26" fmla="*/ 958 w 1109"/>
              <a:gd name="T27" fmla="*/ 189 h 382"/>
              <a:gd name="T28" fmla="*/ 637 w 1109"/>
              <a:gd name="T29" fmla="*/ 0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109" h="382">
                <a:moveTo>
                  <a:pt x="109" y="33"/>
                </a:moveTo>
                <a:cubicBezTo>
                  <a:pt x="88" y="103"/>
                  <a:pt x="60" y="158"/>
                  <a:pt x="0" y="168"/>
                </a:cubicBezTo>
                <a:cubicBezTo>
                  <a:pt x="28" y="382"/>
                  <a:pt x="28" y="382"/>
                  <a:pt x="28" y="382"/>
                </a:cubicBezTo>
                <a:cubicBezTo>
                  <a:pt x="32" y="382"/>
                  <a:pt x="32" y="382"/>
                  <a:pt x="32" y="382"/>
                </a:cubicBezTo>
                <a:cubicBezTo>
                  <a:pt x="1" y="176"/>
                  <a:pt x="1" y="176"/>
                  <a:pt x="1" y="176"/>
                </a:cubicBezTo>
                <a:cubicBezTo>
                  <a:pt x="65" y="168"/>
                  <a:pt x="93" y="109"/>
                  <a:pt x="115" y="36"/>
                </a:cubicBezTo>
                <a:cubicBezTo>
                  <a:pt x="113" y="35"/>
                  <a:pt x="111" y="34"/>
                  <a:pt x="109" y="33"/>
                </a:cubicBezTo>
                <a:moveTo>
                  <a:pt x="637" y="0"/>
                </a:moveTo>
                <a:cubicBezTo>
                  <a:pt x="705" y="104"/>
                  <a:pt x="795" y="196"/>
                  <a:pt x="963" y="196"/>
                </a:cubicBezTo>
                <a:cubicBezTo>
                  <a:pt x="984" y="196"/>
                  <a:pt x="1006" y="195"/>
                  <a:pt x="1030" y="192"/>
                </a:cubicBezTo>
                <a:cubicBezTo>
                  <a:pt x="1058" y="188"/>
                  <a:pt x="1084" y="184"/>
                  <a:pt x="1109" y="179"/>
                </a:cubicBezTo>
                <a:cubicBezTo>
                  <a:pt x="1108" y="170"/>
                  <a:pt x="1108" y="170"/>
                  <a:pt x="1108" y="170"/>
                </a:cubicBezTo>
                <a:cubicBezTo>
                  <a:pt x="1082" y="176"/>
                  <a:pt x="1055" y="180"/>
                  <a:pt x="1025" y="184"/>
                </a:cubicBezTo>
                <a:cubicBezTo>
                  <a:pt x="1001" y="187"/>
                  <a:pt x="979" y="189"/>
                  <a:pt x="958" y="189"/>
                </a:cubicBezTo>
                <a:cubicBezTo>
                  <a:pt x="794" y="189"/>
                  <a:pt x="705" y="101"/>
                  <a:pt x="637" y="0"/>
                </a:cubicBezTo>
              </a:path>
            </a:pathLst>
          </a:custGeom>
          <a:solidFill>
            <a:srgbClr val="EBAB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53" name="ïšḻîḋe">
            <a:extLst>
              <a:ext uri="{FF2B5EF4-FFF2-40B4-BE49-F238E27FC236}">
                <a16:creationId xmlns:a16="http://schemas.microsoft.com/office/drawing/2014/main" id="{989912D8-210B-4919-A542-B166B101DB2A}"/>
              </a:ext>
            </a:extLst>
          </p:cNvPr>
          <p:cNvSpPr/>
          <p:nvPr/>
        </p:nvSpPr>
        <p:spPr bwMode="auto">
          <a:xfrm>
            <a:off x="2132381" y="2993999"/>
            <a:ext cx="1044297" cy="382492"/>
          </a:xfrm>
          <a:custGeom>
            <a:avLst/>
            <a:gdLst>
              <a:gd name="T0" fmla="*/ 618 w 1114"/>
              <a:gd name="T1" fmla="*/ 0 h 409"/>
              <a:gd name="T2" fmla="*/ 524 w 1114"/>
              <a:gd name="T3" fmla="*/ 110 h 409"/>
              <a:gd name="T4" fmla="*/ 524 w 1114"/>
              <a:gd name="T5" fmla="*/ 110 h 409"/>
              <a:gd name="T6" fmla="*/ 523 w 1114"/>
              <a:gd name="T7" fmla="*/ 111 h 409"/>
              <a:gd name="T8" fmla="*/ 523 w 1114"/>
              <a:gd name="T9" fmla="*/ 111 h 409"/>
              <a:gd name="T10" fmla="*/ 523 w 1114"/>
              <a:gd name="T11" fmla="*/ 111 h 409"/>
              <a:gd name="T12" fmla="*/ 523 w 1114"/>
              <a:gd name="T13" fmla="*/ 112 h 409"/>
              <a:gd name="T14" fmla="*/ 523 w 1114"/>
              <a:gd name="T15" fmla="*/ 112 h 409"/>
              <a:gd name="T16" fmla="*/ 522 w 1114"/>
              <a:gd name="T17" fmla="*/ 112 h 409"/>
              <a:gd name="T18" fmla="*/ 522 w 1114"/>
              <a:gd name="T19" fmla="*/ 113 h 409"/>
              <a:gd name="T20" fmla="*/ 522 w 1114"/>
              <a:gd name="T21" fmla="*/ 113 h 409"/>
              <a:gd name="T22" fmla="*/ 522 w 1114"/>
              <a:gd name="T23" fmla="*/ 113 h 409"/>
              <a:gd name="T24" fmla="*/ 521 w 1114"/>
              <a:gd name="T25" fmla="*/ 114 h 409"/>
              <a:gd name="T26" fmla="*/ 367 w 1114"/>
              <a:gd name="T27" fmla="*/ 205 h 409"/>
              <a:gd name="T28" fmla="*/ 367 w 1114"/>
              <a:gd name="T29" fmla="*/ 205 h 409"/>
              <a:gd name="T30" fmla="*/ 367 w 1114"/>
              <a:gd name="T31" fmla="*/ 205 h 409"/>
              <a:gd name="T32" fmla="*/ 367 w 1114"/>
              <a:gd name="T33" fmla="*/ 205 h 409"/>
              <a:gd name="T34" fmla="*/ 367 w 1114"/>
              <a:gd name="T35" fmla="*/ 205 h 409"/>
              <a:gd name="T36" fmla="*/ 229 w 1114"/>
              <a:gd name="T37" fmla="*/ 148 h 409"/>
              <a:gd name="T38" fmla="*/ 228 w 1114"/>
              <a:gd name="T39" fmla="*/ 148 h 409"/>
              <a:gd name="T40" fmla="*/ 228 w 1114"/>
              <a:gd name="T41" fmla="*/ 148 h 409"/>
              <a:gd name="T42" fmla="*/ 114 w 1114"/>
              <a:gd name="T43" fmla="*/ 63 h 409"/>
              <a:gd name="T44" fmla="*/ 0 w 1114"/>
              <a:gd name="T45" fmla="*/ 203 h 409"/>
              <a:gd name="T46" fmla="*/ 31 w 1114"/>
              <a:gd name="T47" fmla="*/ 409 h 409"/>
              <a:gd name="T48" fmla="*/ 1114 w 1114"/>
              <a:gd name="T49" fmla="*/ 266 h 409"/>
              <a:gd name="T50" fmla="*/ 1108 w 1114"/>
              <a:gd name="T51" fmla="*/ 206 h 409"/>
              <a:gd name="T52" fmla="*/ 1029 w 1114"/>
              <a:gd name="T53" fmla="*/ 219 h 409"/>
              <a:gd name="T54" fmla="*/ 962 w 1114"/>
              <a:gd name="T55" fmla="*/ 223 h 409"/>
              <a:gd name="T56" fmla="*/ 636 w 1114"/>
              <a:gd name="T57" fmla="*/ 27 h 409"/>
              <a:gd name="T58" fmla="*/ 618 w 1114"/>
              <a:gd name="T59" fmla="*/ 0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114" h="409">
                <a:moveTo>
                  <a:pt x="618" y="0"/>
                </a:moveTo>
                <a:cubicBezTo>
                  <a:pt x="586" y="26"/>
                  <a:pt x="554" y="62"/>
                  <a:pt x="524" y="110"/>
                </a:cubicBezTo>
                <a:cubicBezTo>
                  <a:pt x="524" y="110"/>
                  <a:pt x="524" y="110"/>
                  <a:pt x="524" y="110"/>
                </a:cubicBezTo>
                <a:cubicBezTo>
                  <a:pt x="523" y="110"/>
                  <a:pt x="523" y="111"/>
                  <a:pt x="523" y="111"/>
                </a:cubicBezTo>
                <a:cubicBezTo>
                  <a:pt x="523" y="111"/>
                  <a:pt x="523" y="111"/>
                  <a:pt x="523" y="111"/>
                </a:cubicBezTo>
                <a:cubicBezTo>
                  <a:pt x="523" y="111"/>
                  <a:pt x="523" y="111"/>
                  <a:pt x="523" y="111"/>
                </a:cubicBezTo>
                <a:cubicBezTo>
                  <a:pt x="523" y="111"/>
                  <a:pt x="523" y="112"/>
                  <a:pt x="523" y="112"/>
                </a:cubicBezTo>
                <a:cubicBezTo>
                  <a:pt x="523" y="112"/>
                  <a:pt x="523" y="112"/>
                  <a:pt x="523" y="112"/>
                </a:cubicBezTo>
                <a:cubicBezTo>
                  <a:pt x="522" y="112"/>
                  <a:pt x="522" y="112"/>
                  <a:pt x="522" y="112"/>
                </a:cubicBezTo>
                <a:cubicBezTo>
                  <a:pt x="522" y="112"/>
                  <a:pt x="522" y="112"/>
                  <a:pt x="522" y="113"/>
                </a:cubicBezTo>
                <a:cubicBezTo>
                  <a:pt x="522" y="113"/>
                  <a:pt x="522" y="113"/>
                  <a:pt x="522" y="113"/>
                </a:cubicBezTo>
                <a:cubicBezTo>
                  <a:pt x="522" y="113"/>
                  <a:pt x="522" y="113"/>
                  <a:pt x="522" y="113"/>
                </a:cubicBezTo>
                <a:cubicBezTo>
                  <a:pt x="522" y="113"/>
                  <a:pt x="522" y="114"/>
                  <a:pt x="521" y="114"/>
                </a:cubicBezTo>
                <a:cubicBezTo>
                  <a:pt x="481" y="178"/>
                  <a:pt x="423" y="205"/>
                  <a:pt x="367" y="205"/>
                </a:cubicBezTo>
                <a:cubicBezTo>
                  <a:pt x="367" y="205"/>
                  <a:pt x="367" y="205"/>
                  <a:pt x="367" y="205"/>
                </a:cubicBezTo>
                <a:cubicBezTo>
                  <a:pt x="367" y="205"/>
                  <a:pt x="367" y="205"/>
                  <a:pt x="367" y="205"/>
                </a:cubicBezTo>
                <a:cubicBezTo>
                  <a:pt x="367" y="205"/>
                  <a:pt x="367" y="205"/>
                  <a:pt x="367" y="205"/>
                </a:cubicBezTo>
                <a:cubicBezTo>
                  <a:pt x="367" y="205"/>
                  <a:pt x="367" y="205"/>
                  <a:pt x="367" y="205"/>
                </a:cubicBezTo>
                <a:cubicBezTo>
                  <a:pt x="315" y="205"/>
                  <a:pt x="265" y="183"/>
                  <a:pt x="229" y="148"/>
                </a:cubicBezTo>
                <a:cubicBezTo>
                  <a:pt x="228" y="148"/>
                  <a:pt x="228" y="148"/>
                  <a:pt x="228" y="148"/>
                </a:cubicBezTo>
                <a:cubicBezTo>
                  <a:pt x="228" y="148"/>
                  <a:pt x="228" y="148"/>
                  <a:pt x="228" y="148"/>
                </a:cubicBezTo>
                <a:cubicBezTo>
                  <a:pt x="200" y="121"/>
                  <a:pt x="163" y="86"/>
                  <a:pt x="114" y="63"/>
                </a:cubicBezTo>
                <a:cubicBezTo>
                  <a:pt x="92" y="136"/>
                  <a:pt x="64" y="195"/>
                  <a:pt x="0" y="203"/>
                </a:cubicBezTo>
                <a:cubicBezTo>
                  <a:pt x="31" y="409"/>
                  <a:pt x="31" y="409"/>
                  <a:pt x="31" y="409"/>
                </a:cubicBezTo>
                <a:cubicBezTo>
                  <a:pt x="1114" y="266"/>
                  <a:pt x="1114" y="266"/>
                  <a:pt x="1114" y="266"/>
                </a:cubicBezTo>
                <a:cubicBezTo>
                  <a:pt x="1108" y="206"/>
                  <a:pt x="1108" y="206"/>
                  <a:pt x="1108" y="206"/>
                </a:cubicBezTo>
                <a:cubicBezTo>
                  <a:pt x="1083" y="211"/>
                  <a:pt x="1057" y="215"/>
                  <a:pt x="1029" y="219"/>
                </a:cubicBezTo>
                <a:cubicBezTo>
                  <a:pt x="1005" y="222"/>
                  <a:pt x="983" y="223"/>
                  <a:pt x="962" y="223"/>
                </a:cubicBezTo>
                <a:cubicBezTo>
                  <a:pt x="794" y="223"/>
                  <a:pt x="704" y="131"/>
                  <a:pt x="636" y="27"/>
                </a:cubicBezTo>
                <a:cubicBezTo>
                  <a:pt x="630" y="18"/>
                  <a:pt x="624" y="9"/>
                  <a:pt x="618" y="0"/>
                </a:cubicBezTo>
              </a:path>
            </a:pathLst>
          </a:custGeom>
          <a:solidFill>
            <a:srgbClr val="DF9E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54" name="íṧľïḑé">
            <a:extLst>
              <a:ext uri="{FF2B5EF4-FFF2-40B4-BE49-F238E27FC236}">
                <a16:creationId xmlns:a16="http://schemas.microsoft.com/office/drawing/2014/main" id="{21877CE8-902D-43DB-9922-9E84C9F111C8}"/>
              </a:ext>
            </a:extLst>
          </p:cNvPr>
          <p:cNvSpPr/>
          <p:nvPr/>
        </p:nvSpPr>
        <p:spPr bwMode="auto">
          <a:xfrm>
            <a:off x="2550363" y="2769235"/>
            <a:ext cx="203076" cy="546793"/>
          </a:xfrm>
          <a:custGeom>
            <a:avLst/>
            <a:gdLst>
              <a:gd name="T0" fmla="*/ 217 w 217"/>
              <a:gd name="T1" fmla="*/ 565 h 584"/>
              <a:gd name="T2" fmla="*/ 173 w 217"/>
              <a:gd name="T3" fmla="*/ 241 h 584"/>
              <a:gd name="T4" fmla="*/ 0 w 217"/>
              <a:gd name="T5" fmla="*/ 0 h 584"/>
              <a:gd name="T6" fmla="*/ 74 w 217"/>
              <a:gd name="T7" fmla="*/ 584 h 584"/>
              <a:gd name="T8" fmla="*/ 217 w 217"/>
              <a:gd name="T9" fmla="*/ 565 h 5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7" h="584">
                <a:moveTo>
                  <a:pt x="217" y="565"/>
                </a:moveTo>
                <a:cubicBezTo>
                  <a:pt x="173" y="241"/>
                  <a:pt x="173" y="241"/>
                  <a:pt x="173" y="241"/>
                </a:cubicBezTo>
                <a:cubicBezTo>
                  <a:pt x="114" y="148"/>
                  <a:pt x="70" y="49"/>
                  <a:pt x="0" y="0"/>
                </a:cubicBezTo>
                <a:cubicBezTo>
                  <a:pt x="74" y="584"/>
                  <a:pt x="74" y="584"/>
                  <a:pt x="74" y="584"/>
                </a:cubicBezTo>
                <a:lnTo>
                  <a:pt x="217" y="565"/>
                </a:lnTo>
                <a:close/>
              </a:path>
            </a:pathLst>
          </a:custGeom>
          <a:solidFill>
            <a:srgbClr val="FFD1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55" name="íṡľîďe">
            <a:extLst>
              <a:ext uri="{FF2B5EF4-FFF2-40B4-BE49-F238E27FC236}">
                <a16:creationId xmlns:a16="http://schemas.microsoft.com/office/drawing/2014/main" id="{570BD525-CAE1-45B3-BD2B-1BB62905031E}"/>
              </a:ext>
            </a:extLst>
          </p:cNvPr>
          <p:cNvSpPr/>
          <p:nvPr/>
        </p:nvSpPr>
        <p:spPr bwMode="auto">
          <a:xfrm>
            <a:off x="2708092" y="2990713"/>
            <a:ext cx="9858" cy="18402"/>
          </a:xfrm>
          <a:custGeom>
            <a:avLst/>
            <a:gdLst>
              <a:gd name="T0" fmla="*/ 1 w 11"/>
              <a:gd name="T1" fmla="*/ 5 h 19"/>
              <a:gd name="T2" fmla="*/ 2 w 11"/>
              <a:gd name="T3" fmla="*/ 14 h 19"/>
              <a:gd name="T4" fmla="*/ 7 w 11"/>
              <a:gd name="T5" fmla="*/ 18 h 19"/>
              <a:gd name="T6" fmla="*/ 11 w 11"/>
              <a:gd name="T7" fmla="*/ 13 h 19"/>
              <a:gd name="T8" fmla="*/ 10 w 11"/>
              <a:gd name="T9" fmla="*/ 4 h 19"/>
              <a:gd name="T10" fmla="*/ 5 w 11"/>
              <a:gd name="T11" fmla="*/ 0 h 19"/>
              <a:gd name="T12" fmla="*/ 1 w 11"/>
              <a:gd name="T13" fmla="*/ 5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" h="19">
                <a:moveTo>
                  <a:pt x="1" y="5"/>
                </a:moveTo>
                <a:cubicBezTo>
                  <a:pt x="2" y="14"/>
                  <a:pt x="2" y="14"/>
                  <a:pt x="2" y="14"/>
                </a:cubicBezTo>
                <a:cubicBezTo>
                  <a:pt x="2" y="17"/>
                  <a:pt x="5" y="19"/>
                  <a:pt x="7" y="18"/>
                </a:cubicBezTo>
                <a:cubicBezTo>
                  <a:pt x="10" y="18"/>
                  <a:pt x="11" y="16"/>
                  <a:pt x="11" y="13"/>
                </a:cubicBezTo>
                <a:cubicBezTo>
                  <a:pt x="10" y="4"/>
                  <a:pt x="10" y="4"/>
                  <a:pt x="10" y="4"/>
                </a:cubicBezTo>
                <a:cubicBezTo>
                  <a:pt x="10" y="1"/>
                  <a:pt x="7" y="0"/>
                  <a:pt x="5" y="0"/>
                </a:cubicBezTo>
                <a:cubicBezTo>
                  <a:pt x="2" y="0"/>
                  <a:pt x="0" y="3"/>
                  <a:pt x="1" y="5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56" name="ïṡḷíďe">
            <a:extLst>
              <a:ext uri="{FF2B5EF4-FFF2-40B4-BE49-F238E27FC236}">
                <a16:creationId xmlns:a16="http://schemas.microsoft.com/office/drawing/2014/main" id="{90FCE212-18ED-42A1-AB7D-FA94E05EF388}"/>
              </a:ext>
            </a:extLst>
          </p:cNvPr>
          <p:cNvSpPr/>
          <p:nvPr/>
        </p:nvSpPr>
        <p:spPr bwMode="auto">
          <a:xfrm>
            <a:off x="2712693" y="3025545"/>
            <a:ext cx="40090" cy="248423"/>
          </a:xfrm>
          <a:custGeom>
            <a:avLst/>
            <a:gdLst>
              <a:gd name="T0" fmla="*/ 31 w 43"/>
              <a:gd name="T1" fmla="*/ 242 h 265"/>
              <a:gd name="T2" fmla="*/ 34 w 43"/>
              <a:gd name="T3" fmla="*/ 261 h 265"/>
              <a:gd name="T4" fmla="*/ 39 w 43"/>
              <a:gd name="T5" fmla="*/ 265 h 265"/>
              <a:gd name="T6" fmla="*/ 43 w 43"/>
              <a:gd name="T7" fmla="*/ 260 h 265"/>
              <a:gd name="T8" fmla="*/ 41 w 43"/>
              <a:gd name="T9" fmla="*/ 241 h 265"/>
              <a:gd name="T10" fmla="*/ 35 w 43"/>
              <a:gd name="T11" fmla="*/ 237 h 265"/>
              <a:gd name="T12" fmla="*/ 31 w 43"/>
              <a:gd name="T13" fmla="*/ 242 h 265"/>
              <a:gd name="T14" fmla="*/ 25 w 43"/>
              <a:gd name="T15" fmla="*/ 195 h 265"/>
              <a:gd name="T16" fmla="*/ 28 w 43"/>
              <a:gd name="T17" fmla="*/ 214 h 265"/>
              <a:gd name="T18" fmla="*/ 33 w 43"/>
              <a:gd name="T19" fmla="*/ 218 h 265"/>
              <a:gd name="T20" fmla="*/ 37 w 43"/>
              <a:gd name="T21" fmla="*/ 213 h 265"/>
              <a:gd name="T22" fmla="*/ 35 w 43"/>
              <a:gd name="T23" fmla="*/ 194 h 265"/>
              <a:gd name="T24" fmla="*/ 29 w 43"/>
              <a:gd name="T25" fmla="*/ 190 h 265"/>
              <a:gd name="T26" fmla="*/ 25 w 43"/>
              <a:gd name="T27" fmla="*/ 195 h 265"/>
              <a:gd name="T28" fmla="*/ 19 w 43"/>
              <a:gd name="T29" fmla="*/ 148 h 265"/>
              <a:gd name="T30" fmla="*/ 22 w 43"/>
              <a:gd name="T31" fmla="*/ 167 h 265"/>
              <a:gd name="T32" fmla="*/ 27 w 43"/>
              <a:gd name="T33" fmla="*/ 171 h 265"/>
              <a:gd name="T34" fmla="*/ 31 w 43"/>
              <a:gd name="T35" fmla="*/ 165 h 265"/>
              <a:gd name="T36" fmla="*/ 28 w 43"/>
              <a:gd name="T37" fmla="*/ 146 h 265"/>
              <a:gd name="T38" fmla="*/ 23 w 43"/>
              <a:gd name="T39" fmla="*/ 142 h 265"/>
              <a:gd name="T40" fmla="*/ 19 w 43"/>
              <a:gd name="T41" fmla="*/ 148 h 265"/>
              <a:gd name="T42" fmla="*/ 13 w 43"/>
              <a:gd name="T43" fmla="*/ 100 h 265"/>
              <a:gd name="T44" fmla="*/ 15 w 43"/>
              <a:gd name="T45" fmla="*/ 119 h 265"/>
              <a:gd name="T46" fmla="*/ 21 w 43"/>
              <a:gd name="T47" fmla="*/ 123 h 265"/>
              <a:gd name="T48" fmla="*/ 25 w 43"/>
              <a:gd name="T49" fmla="*/ 118 h 265"/>
              <a:gd name="T50" fmla="*/ 22 w 43"/>
              <a:gd name="T51" fmla="*/ 99 h 265"/>
              <a:gd name="T52" fmla="*/ 17 w 43"/>
              <a:gd name="T53" fmla="*/ 95 h 265"/>
              <a:gd name="T54" fmla="*/ 13 w 43"/>
              <a:gd name="T55" fmla="*/ 100 h 265"/>
              <a:gd name="T56" fmla="*/ 7 w 43"/>
              <a:gd name="T57" fmla="*/ 53 h 265"/>
              <a:gd name="T58" fmla="*/ 9 w 43"/>
              <a:gd name="T59" fmla="*/ 72 h 265"/>
              <a:gd name="T60" fmla="*/ 14 w 43"/>
              <a:gd name="T61" fmla="*/ 76 h 265"/>
              <a:gd name="T62" fmla="*/ 18 w 43"/>
              <a:gd name="T63" fmla="*/ 71 h 265"/>
              <a:gd name="T64" fmla="*/ 16 w 43"/>
              <a:gd name="T65" fmla="*/ 52 h 265"/>
              <a:gd name="T66" fmla="*/ 11 w 43"/>
              <a:gd name="T67" fmla="*/ 48 h 265"/>
              <a:gd name="T68" fmla="*/ 7 w 43"/>
              <a:gd name="T69" fmla="*/ 53 h 265"/>
              <a:gd name="T70" fmla="*/ 1 w 43"/>
              <a:gd name="T71" fmla="*/ 6 h 265"/>
              <a:gd name="T72" fmla="*/ 3 w 43"/>
              <a:gd name="T73" fmla="*/ 25 h 265"/>
              <a:gd name="T74" fmla="*/ 8 w 43"/>
              <a:gd name="T75" fmla="*/ 29 h 265"/>
              <a:gd name="T76" fmla="*/ 12 w 43"/>
              <a:gd name="T77" fmla="*/ 23 h 265"/>
              <a:gd name="T78" fmla="*/ 10 w 43"/>
              <a:gd name="T79" fmla="*/ 5 h 265"/>
              <a:gd name="T80" fmla="*/ 5 w 43"/>
              <a:gd name="T81" fmla="*/ 1 h 265"/>
              <a:gd name="T82" fmla="*/ 1 w 43"/>
              <a:gd name="T83" fmla="*/ 6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43" h="265">
                <a:moveTo>
                  <a:pt x="31" y="242"/>
                </a:moveTo>
                <a:cubicBezTo>
                  <a:pt x="34" y="261"/>
                  <a:pt x="34" y="261"/>
                  <a:pt x="34" y="261"/>
                </a:cubicBezTo>
                <a:cubicBezTo>
                  <a:pt x="34" y="264"/>
                  <a:pt x="37" y="265"/>
                  <a:pt x="39" y="265"/>
                </a:cubicBezTo>
                <a:cubicBezTo>
                  <a:pt x="42" y="265"/>
                  <a:pt x="43" y="262"/>
                  <a:pt x="43" y="260"/>
                </a:cubicBezTo>
                <a:cubicBezTo>
                  <a:pt x="41" y="241"/>
                  <a:pt x="41" y="241"/>
                  <a:pt x="41" y="241"/>
                </a:cubicBezTo>
                <a:cubicBezTo>
                  <a:pt x="40" y="238"/>
                  <a:pt x="38" y="237"/>
                  <a:pt x="35" y="237"/>
                </a:cubicBezTo>
                <a:cubicBezTo>
                  <a:pt x="33" y="237"/>
                  <a:pt x="31" y="240"/>
                  <a:pt x="31" y="242"/>
                </a:cubicBezTo>
                <a:close/>
                <a:moveTo>
                  <a:pt x="25" y="195"/>
                </a:moveTo>
                <a:cubicBezTo>
                  <a:pt x="28" y="214"/>
                  <a:pt x="28" y="214"/>
                  <a:pt x="28" y="214"/>
                </a:cubicBezTo>
                <a:cubicBezTo>
                  <a:pt x="28" y="216"/>
                  <a:pt x="30" y="218"/>
                  <a:pt x="33" y="218"/>
                </a:cubicBezTo>
                <a:cubicBezTo>
                  <a:pt x="36" y="217"/>
                  <a:pt x="37" y="215"/>
                  <a:pt x="37" y="213"/>
                </a:cubicBezTo>
                <a:cubicBezTo>
                  <a:pt x="35" y="194"/>
                  <a:pt x="35" y="194"/>
                  <a:pt x="35" y="194"/>
                </a:cubicBezTo>
                <a:cubicBezTo>
                  <a:pt x="34" y="191"/>
                  <a:pt x="32" y="189"/>
                  <a:pt x="29" y="190"/>
                </a:cubicBezTo>
                <a:cubicBezTo>
                  <a:pt x="27" y="190"/>
                  <a:pt x="25" y="192"/>
                  <a:pt x="25" y="195"/>
                </a:cubicBezTo>
                <a:close/>
                <a:moveTo>
                  <a:pt x="19" y="148"/>
                </a:moveTo>
                <a:cubicBezTo>
                  <a:pt x="22" y="167"/>
                  <a:pt x="22" y="167"/>
                  <a:pt x="22" y="167"/>
                </a:cubicBezTo>
                <a:cubicBezTo>
                  <a:pt x="22" y="169"/>
                  <a:pt x="24" y="171"/>
                  <a:pt x="27" y="171"/>
                </a:cubicBezTo>
                <a:cubicBezTo>
                  <a:pt x="29" y="170"/>
                  <a:pt x="31" y="168"/>
                  <a:pt x="31" y="165"/>
                </a:cubicBezTo>
                <a:cubicBezTo>
                  <a:pt x="28" y="146"/>
                  <a:pt x="28" y="146"/>
                  <a:pt x="28" y="146"/>
                </a:cubicBezTo>
                <a:cubicBezTo>
                  <a:pt x="28" y="144"/>
                  <a:pt x="26" y="142"/>
                  <a:pt x="23" y="142"/>
                </a:cubicBezTo>
                <a:cubicBezTo>
                  <a:pt x="21" y="143"/>
                  <a:pt x="19" y="145"/>
                  <a:pt x="19" y="148"/>
                </a:cubicBezTo>
                <a:close/>
                <a:moveTo>
                  <a:pt x="13" y="100"/>
                </a:moveTo>
                <a:cubicBezTo>
                  <a:pt x="15" y="119"/>
                  <a:pt x="15" y="119"/>
                  <a:pt x="15" y="119"/>
                </a:cubicBezTo>
                <a:cubicBezTo>
                  <a:pt x="16" y="122"/>
                  <a:pt x="18" y="124"/>
                  <a:pt x="21" y="123"/>
                </a:cubicBezTo>
                <a:cubicBezTo>
                  <a:pt x="23" y="123"/>
                  <a:pt x="25" y="121"/>
                  <a:pt x="25" y="118"/>
                </a:cubicBezTo>
                <a:cubicBezTo>
                  <a:pt x="22" y="99"/>
                  <a:pt x="22" y="99"/>
                  <a:pt x="22" y="99"/>
                </a:cubicBezTo>
                <a:cubicBezTo>
                  <a:pt x="22" y="97"/>
                  <a:pt x="19" y="95"/>
                  <a:pt x="17" y="95"/>
                </a:cubicBezTo>
                <a:cubicBezTo>
                  <a:pt x="14" y="95"/>
                  <a:pt x="13" y="98"/>
                  <a:pt x="13" y="100"/>
                </a:cubicBezTo>
                <a:close/>
                <a:moveTo>
                  <a:pt x="7" y="53"/>
                </a:moveTo>
                <a:cubicBezTo>
                  <a:pt x="9" y="72"/>
                  <a:pt x="9" y="72"/>
                  <a:pt x="9" y="72"/>
                </a:cubicBezTo>
                <a:cubicBezTo>
                  <a:pt x="10" y="74"/>
                  <a:pt x="12" y="76"/>
                  <a:pt x="14" y="76"/>
                </a:cubicBezTo>
                <a:cubicBezTo>
                  <a:pt x="17" y="76"/>
                  <a:pt x="19" y="73"/>
                  <a:pt x="18" y="71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49"/>
                  <a:pt x="13" y="47"/>
                  <a:pt x="11" y="48"/>
                </a:cubicBezTo>
                <a:cubicBezTo>
                  <a:pt x="8" y="48"/>
                  <a:pt x="6" y="50"/>
                  <a:pt x="7" y="53"/>
                </a:cubicBezTo>
                <a:close/>
                <a:moveTo>
                  <a:pt x="1" y="6"/>
                </a:moveTo>
                <a:cubicBezTo>
                  <a:pt x="3" y="25"/>
                  <a:pt x="3" y="25"/>
                  <a:pt x="3" y="25"/>
                </a:cubicBezTo>
                <a:cubicBezTo>
                  <a:pt x="3" y="27"/>
                  <a:pt x="6" y="29"/>
                  <a:pt x="8" y="29"/>
                </a:cubicBezTo>
                <a:cubicBezTo>
                  <a:pt x="11" y="28"/>
                  <a:pt x="13" y="26"/>
                  <a:pt x="12" y="23"/>
                </a:cubicBezTo>
                <a:cubicBezTo>
                  <a:pt x="10" y="5"/>
                  <a:pt x="10" y="5"/>
                  <a:pt x="10" y="5"/>
                </a:cubicBezTo>
                <a:cubicBezTo>
                  <a:pt x="10" y="2"/>
                  <a:pt x="7" y="0"/>
                  <a:pt x="5" y="1"/>
                </a:cubicBezTo>
                <a:cubicBezTo>
                  <a:pt x="2" y="1"/>
                  <a:pt x="0" y="3"/>
                  <a:pt x="1" y="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57" name="išľiḋé">
            <a:extLst>
              <a:ext uri="{FF2B5EF4-FFF2-40B4-BE49-F238E27FC236}">
                <a16:creationId xmlns:a16="http://schemas.microsoft.com/office/drawing/2014/main" id="{EA0D07F0-F0C7-420B-A831-CE50AB94FA4A}"/>
              </a:ext>
            </a:extLst>
          </p:cNvPr>
          <p:cNvSpPr/>
          <p:nvPr/>
        </p:nvSpPr>
        <p:spPr bwMode="auto">
          <a:xfrm>
            <a:off x="2746867" y="3291712"/>
            <a:ext cx="10515" cy="17745"/>
          </a:xfrm>
          <a:custGeom>
            <a:avLst/>
            <a:gdLst>
              <a:gd name="T0" fmla="*/ 1 w 11"/>
              <a:gd name="T1" fmla="*/ 5 h 19"/>
              <a:gd name="T2" fmla="*/ 2 w 11"/>
              <a:gd name="T3" fmla="*/ 15 h 19"/>
              <a:gd name="T4" fmla="*/ 7 w 11"/>
              <a:gd name="T5" fmla="*/ 19 h 19"/>
              <a:gd name="T6" fmla="*/ 11 w 11"/>
              <a:gd name="T7" fmla="*/ 13 h 19"/>
              <a:gd name="T8" fmla="*/ 10 w 11"/>
              <a:gd name="T9" fmla="*/ 4 h 19"/>
              <a:gd name="T10" fmla="*/ 5 w 11"/>
              <a:gd name="T11" fmla="*/ 0 h 19"/>
              <a:gd name="T12" fmla="*/ 1 w 11"/>
              <a:gd name="T13" fmla="*/ 5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" h="19">
                <a:moveTo>
                  <a:pt x="1" y="5"/>
                </a:moveTo>
                <a:cubicBezTo>
                  <a:pt x="2" y="15"/>
                  <a:pt x="2" y="15"/>
                  <a:pt x="2" y="15"/>
                </a:cubicBezTo>
                <a:cubicBezTo>
                  <a:pt x="2" y="17"/>
                  <a:pt x="4" y="19"/>
                  <a:pt x="7" y="19"/>
                </a:cubicBezTo>
                <a:cubicBezTo>
                  <a:pt x="10" y="18"/>
                  <a:pt x="11" y="16"/>
                  <a:pt x="11" y="13"/>
                </a:cubicBezTo>
                <a:cubicBezTo>
                  <a:pt x="10" y="4"/>
                  <a:pt x="10" y="4"/>
                  <a:pt x="10" y="4"/>
                </a:cubicBezTo>
                <a:cubicBezTo>
                  <a:pt x="10" y="2"/>
                  <a:pt x="7" y="0"/>
                  <a:pt x="5" y="0"/>
                </a:cubicBezTo>
                <a:cubicBezTo>
                  <a:pt x="2" y="1"/>
                  <a:pt x="0" y="3"/>
                  <a:pt x="1" y="5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58" name="ïṡ1îdè">
            <a:extLst>
              <a:ext uri="{FF2B5EF4-FFF2-40B4-BE49-F238E27FC236}">
                <a16:creationId xmlns:a16="http://schemas.microsoft.com/office/drawing/2014/main" id="{6DC4A881-A7A0-4C05-A0DA-F7431FF6B4A7}"/>
              </a:ext>
            </a:extLst>
          </p:cNvPr>
          <p:cNvSpPr/>
          <p:nvPr/>
        </p:nvSpPr>
        <p:spPr bwMode="auto">
          <a:xfrm>
            <a:off x="2879622" y="2938794"/>
            <a:ext cx="9858" cy="18402"/>
          </a:xfrm>
          <a:custGeom>
            <a:avLst/>
            <a:gdLst>
              <a:gd name="T0" fmla="*/ 0 w 11"/>
              <a:gd name="T1" fmla="*/ 6 h 20"/>
              <a:gd name="T2" fmla="*/ 1 w 11"/>
              <a:gd name="T3" fmla="*/ 15 h 20"/>
              <a:gd name="T4" fmla="*/ 6 w 11"/>
              <a:gd name="T5" fmla="*/ 19 h 20"/>
              <a:gd name="T6" fmla="*/ 11 w 11"/>
              <a:gd name="T7" fmla="*/ 14 h 20"/>
              <a:gd name="T8" fmla="*/ 9 w 11"/>
              <a:gd name="T9" fmla="*/ 5 h 20"/>
              <a:gd name="T10" fmla="*/ 4 w 11"/>
              <a:gd name="T11" fmla="*/ 1 h 20"/>
              <a:gd name="T12" fmla="*/ 0 w 11"/>
              <a:gd name="T13" fmla="*/ 6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" h="20">
                <a:moveTo>
                  <a:pt x="0" y="6"/>
                </a:moveTo>
                <a:cubicBezTo>
                  <a:pt x="1" y="15"/>
                  <a:pt x="1" y="15"/>
                  <a:pt x="1" y="15"/>
                </a:cubicBezTo>
                <a:cubicBezTo>
                  <a:pt x="2" y="18"/>
                  <a:pt x="4" y="20"/>
                  <a:pt x="6" y="19"/>
                </a:cubicBezTo>
                <a:cubicBezTo>
                  <a:pt x="9" y="19"/>
                  <a:pt x="11" y="17"/>
                  <a:pt x="11" y="14"/>
                </a:cubicBezTo>
                <a:cubicBezTo>
                  <a:pt x="9" y="5"/>
                  <a:pt x="9" y="5"/>
                  <a:pt x="9" y="5"/>
                </a:cubicBezTo>
                <a:cubicBezTo>
                  <a:pt x="9" y="2"/>
                  <a:pt x="7" y="0"/>
                  <a:pt x="4" y="1"/>
                </a:cubicBezTo>
                <a:cubicBezTo>
                  <a:pt x="2" y="1"/>
                  <a:pt x="0" y="3"/>
                  <a:pt x="0" y="6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59" name="iṣḻîďe">
            <a:extLst>
              <a:ext uri="{FF2B5EF4-FFF2-40B4-BE49-F238E27FC236}">
                <a16:creationId xmlns:a16="http://schemas.microsoft.com/office/drawing/2014/main" id="{5DA3E19C-9274-4E8A-A9F2-DAA8BFBE66BD}"/>
              </a:ext>
            </a:extLst>
          </p:cNvPr>
          <p:cNvSpPr/>
          <p:nvPr/>
        </p:nvSpPr>
        <p:spPr bwMode="auto">
          <a:xfrm>
            <a:off x="2882908" y="2972968"/>
            <a:ext cx="45347" cy="279312"/>
          </a:xfrm>
          <a:custGeom>
            <a:avLst/>
            <a:gdLst>
              <a:gd name="T0" fmla="*/ 36 w 48"/>
              <a:gd name="T1" fmla="*/ 276 h 298"/>
              <a:gd name="T2" fmla="*/ 38 w 48"/>
              <a:gd name="T3" fmla="*/ 294 h 298"/>
              <a:gd name="T4" fmla="*/ 44 w 48"/>
              <a:gd name="T5" fmla="*/ 298 h 298"/>
              <a:gd name="T6" fmla="*/ 48 w 48"/>
              <a:gd name="T7" fmla="*/ 293 h 298"/>
              <a:gd name="T8" fmla="*/ 45 w 48"/>
              <a:gd name="T9" fmla="*/ 275 h 298"/>
              <a:gd name="T10" fmla="*/ 40 w 48"/>
              <a:gd name="T11" fmla="*/ 271 h 298"/>
              <a:gd name="T12" fmla="*/ 36 w 48"/>
              <a:gd name="T13" fmla="*/ 276 h 298"/>
              <a:gd name="T14" fmla="*/ 30 w 48"/>
              <a:gd name="T15" fmla="*/ 231 h 298"/>
              <a:gd name="T16" fmla="*/ 33 w 48"/>
              <a:gd name="T17" fmla="*/ 249 h 298"/>
              <a:gd name="T18" fmla="*/ 38 w 48"/>
              <a:gd name="T19" fmla="*/ 253 h 298"/>
              <a:gd name="T20" fmla="*/ 42 w 48"/>
              <a:gd name="T21" fmla="*/ 248 h 298"/>
              <a:gd name="T22" fmla="*/ 39 w 48"/>
              <a:gd name="T23" fmla="*/ 230 h 298"/>
              <a:gd name="T24" fmla="*/ 34 w 48"/>
              <a:gd name="T25" fmla="*/ 226 h 298"/>
              <a:gd name="T26" fmla="*/ 30 w 48"/>
              <a:gd name="T27" fmla="*/ 231 h 298"/>
              <a:gd name="T28" fmla="*/ 24 w 48"/>
              <a:gd name="T29" fmla="*/ 186 h 298"/>
              <a:gd name="T30" fmla="*/ 27 w 48"/>
              <a:gd name="T31" fmla="*/ 204 h 298"/>
              <a:gd name="T32" fmla="*/ 32 w 48"/>
              <a:gd name="T33" fmla="*/ 208 h 298"/>
              <a:gd name="T34" fmla="*/ 36 w 48"/>
              <a:gd name="T35" fmla="*/ 203 h 298"/>
              <a:gd name="T36" fmla="*/ 34 w 48"/>
              <a:gd name="T37" fmla="*/ 185 h 298"/>
              <a:gd name="T38" fmla="*/ 28 w 48"/>
              <a:gd name="T39" fmla="*/ 181 h 298"/>
              <a:gd name="T40" fmla="*/ 24 w 48"/>
              <a:gd name="T41" fmla="*/ 186 h 298"/>
              <a:gd name="T42" fmla="*/ 18 w 48"/>
              <a:gd name="T43" fmla="*/ 141 h 298"/>
              <a:gd name="T44" fmla="*/ 21 w 48"/>
              <a:gd name="T45" fmla="*/ 159 h 298"/>
              <a:gd name="T46" fmla="*/ 26 w 48"/>
              <a:gd name="T47" fmla="*/ 163 h 298"/>
              <a:gd name="T48" fmla="*/ 30 w 48"/>
              <a:gd name="T49" fmla="*/ 157 h 298"/>
              <a:gd name="T50" fmla="*/ 28 w 48"/>
              <a:gd name="T51" fmla="*/ 139 h 298"/>
              <a:gd name="T52" fmla="*/ 22 w 48"/>
              <a:gd name="T53" fmla="*/ 135 h 298"/>
              <a:gd name="T54" fmla="*/ 18 w 48"/>
              <a:gd name="T55" fmla="*/ 141 h 298"/>
              <a:gd name="T56" fmla="*/ 13 w 48"/>
              <a:gd name="T57" fmla="*/ 95 h 298"/>
              <a:gd name="T58" fmla="*/ 15 w 48"/>
              <a:gd name="T59" fmla="*/ 114 h 298"/>
              <a:gd name="T60" fmla="*/ 20 w 48"/>
              <a:gd name="T61" fmla="*/ 118 h 298"/>
              <a:gd name="T62" fmla="*/ 24 w 48"/>
              <a:gd name="T63" fmla="*/ 112 h 298"/>
              <a:gd name="T64" fmla="*/ 22 w 48"/>
              <a:gd name="T65" fmla="*/ 94 h 298"/>
              <a:gd name="T66" fmla="*/ 17 w 48"/>
              <a:gd name="T67" fmla="*/ 90 h 298"/>
              <a:gd name="T68" fmla="*/ 13 w 48"/>
              <a:gd name="T69" fmla="*/ 95 h 298"/>
              <a:gd name="T70" fmla="*/ 7 w 48"/>
              <a:gd name="T71" fmla="*/ 50 h 298"/>
              <a:gd name="T72" fmla="*/ 9 w 48"/>
              <a:gd name="T73" fmla="*/ 68 h 298"/>
              <a:gd name="T74" fmla="*/ 14 w 48"/>
              <a:gd name="T75" fmla="*/ 72 h 298"/>
              <a:gd name="T76" fmla="*/ 18 w 48"/>
              <a:gd name="T77" fmla="*/ 67 h 298"/>
              <a:gd name="T78" fmla="*/ 16 w 48"/>
              <a:gd name="T79" fmla="*/ 49 h 298"/>
              <a:gd name="T80" fmla="*/ 11 w 48"/>
              <a:gd name="T81" fmla="*/ 45 h 298"/>
              <a:gd name="T82" fmla="*/ 7 w 48"/>
              <a:gd name="T83" fmla="*/ 50 h 298"/>
              <a:gd name="T84" fmla="*/ 1 w 48"/>
              <a:gd name="T85" fmla="*/ 5 h 298"/>
              <a:gd name="T86" fmla="*/ 3 w 48"/>
              <a:gd name="T87" fmla="*/ 23 h 298"/>
              <a:gd name="T88" fmla="*/ 8 w 48"/>
              <a:gd name="T89" fmla="*/ 27 h 298"/>
              <a:gd name="T90" fmla="*/ 12 w 48"/>
              <a:gd name="T91" fmla="*/ 22 h 298"/>
              <a:gd name="T92" fmla="*/ 10 w 48"/>
              <a:gd name="T93" fmla="*/ 4 h 298"/>
              <a:gd name="T94" fmla="*/ 5 w 48"/>
              <a:gd name="T95" fmla="*/ 0 h 298"/>
              <a:gd name="T96" fmla="*/ 1 w 48"/>
              <a:gd name="T97" fmla="*/ 5 h 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8" h="298">
                <a:moveTo>
                  <a:pt x="36" y="276"/>
                </a:moveTo>
                <a:cubicBezTo>
                  <a:pt x="38" y="294"/>
                  <a:pt x="38" y="294"/>
                  <a:pt x="38" y="294"/>
                </a:cubicBezTo>
                <a:cubicBezTo>
                  <a:pt x="39" y="297"/>
                  <a:pt x="41" y="298"/>
                  <a:pt x="44" y="298"/>
                </a:cubicBezTo>
                <a:cubicBezTo>
                  <a:pt x="46" y="298"/>
                  <a:pt x="48" y="295"/>
                  <a:pt x="48" y="293"/>
                </a:cubicBezTo>
                <a:cubicBezTo>
                  <a:pt x="45" y="275"/>
                  <a:pt x="45" y="275"/>
                  <a:pt x="45" y="275"/>
                </a:cubicBezTo>
                <a:cubicBezTo>
                  <a:pt x="45" y="272"/>
                  <a:pt x="43" y="270"/>
                  <a:pt x="40" y="271"/>
                </a:cubicBezTo>
                <a:cubicBezTo>
                  <a:pt x="38" y="271"/>
                  <a:pt x="36" y="273"/>
                  <a:pt x="36" y="276"/>
                </a:cubicBezTo>
                <a:close/>
                <a:moveTo>
                  <a:pt x="30" y="231"/>
                </a:moveTo>
                <a:cubicBezTo>
                  <a:pt x="33" y="249"/>
                  <a:pt x="33" y="249"/>
                  <a:pt x="33" y="249"/>
                </a:cubicBezTo>
                <a:cubicBezTo>
                  <a:pt x="33" y="251"/>
                  <a:pt x="35" y="253"/>
                  <a:pt x="38" y="253"/>
                </a:cubicBezTo>
                <a:cubicBezTo>
                  <a:pt x="40" y="253"/>
                  <a:pt x="42" y="250"/>
                  <a:pt x="42" y="248"/>
                </a:cubicBezTo>
                <a:cubicBezTo>
                  <a:pt x="39" y="230"/>
                  <a:pt x="39" y="230"/>
                  <a:pt x="39" y="230"/>
                </a:cubicBezTo>
                <a:cubicBezTo>
                  <a:pt x="39" y="227"/>
                  <a:pt x="37" y="225"/>
                  <a:pt x="34" y="226"/>
                </a:cubicBezTo>
                <a:cubicBezTo>
                  <a:pt x="32" y="226"/>
                  <a:pt x="30" y="228"/>
                  <a:pt x="30" y="231"/>
                </a:cubicBezTo>
                <a:close/>
                <a:moveTo>
                  <a:pt x="24" y="186"/>
                </a:moveTo>
                <a:cubicBezTo>
                  <a:pt x="27" y="204"/>
                  <a:pt x="27" y="204"/>
                  <a:pt x="27" y="204"/>
                </a:cubicBezTo>
                <a:cubicBezTo>
                  <a:pt x="27" y="206"/>
                  <a:pt x="29" y="208"/>
                  <a:pt x="32" y="208"/>
                </a:cubicBezTo>
                <a:cubicBezTo>
                  <a:pt x="34" y="207"/>
                  <a:pt x="36" y="205"/>
                  <a:pt x="36" y="203"/>
                </a:cubicBezTo>
                <a:cubicBezTo>
                  <a:pt x="34" y="185"/>
                  <a:pt x="34" y="185"/>
                  <a:pt x="34" y="185"/>
                </a:cubicBezTo>
                <a:cubicBezTo>
                  <a:pt x="33" y="182"/>
                  <a:pt x="31" y="180"/>
                  <a:pt x="28" y="181"/>
                </a:cubicBezTo>
                <a:cubicBezTo>
                  <a:pt x="26" y="181"/>
                  <a:pt x="24" y="183"/>
                  <a:pt x="24" y="186"/>
                </a:cubicBezTo>
                <a:close/>
                <a:moveTo>
                  <a:pt x="18" y="141"/>
                </a:moveTo>
                <a:cubicBezTo>
                  <a:pt x="21" y="159"/>
                  <a:pt x="21" y="159"/>
                  <a:pt x="21" y="159"/>
                </a:cubicBezTo>
                <a:cubicBezTo>
                  <a:pt x="21" y="161"/>
                  <a:pt x="23" y="163"/>
                  <a:pt x="26" y="163"/>
                </a:cubicBezTo>
                <a:cubicBezTo>
                  <a:pt x="29" y="162"/>
                  <a:pt x="30" y="160"/>
                  <a:pt x="30" y="157"/>
                </a:cubicBezTo>
                <a:cubicBezTo>
                  <a:pt x="28" y="139"/>
                  <a:pt x="28" y="139"/>
                  <a:pt x="28" y="139"/>
                </a:cubicBezTo>
                <a:cubicBezTo>
                  <a:pt x="27" y="137"/>
                  <a:pt x="25" y="135"/>
                  <a:pt x="22" y="135"/>
                </a:cubicBezTo>
                <a:cubicBezTo>
                  <a:pt x="20" y="136"/>
                  <a:pt x="18" y="138"/>
                  <a:pt x="18" y="141"/>
                </a:cubicBezTo>
                <a:close/>
                <a:moveTo>
                  <a:pt x="13" y="95"/>
                </a:moveTo>
                <a:cubicBezTo>
                  <a:pt x="15" y="114"/>
                  <a:pt x="15" y="114"/>
                  <a:pt x="15" y="114"/>
                </a:cubicBezTo>
                <a:cubicBezTo>
                  <a:pt x="15" y="116"/>
                  <a:pt x="18" y="118"/>
                  <a:pt x="20" y="118"/>
                </a:cubicBezTo>
                <a:cubicBezTo>
                  <a:pt x="23" y="117"/>
                  <a:pt x="25" y="115"/>
                  <a:pt x="24" y="112"/>
                </a:cubicBezTo>
                <a:cubicBezTo>
                  <a:pt x="22" y="94"/>
                  <a:pt x="22" y="94"/>
                  <a:pt x="22" y="94"/>
                </a:cubicBezTo>
                <a:cubicBezTo>
                  <a:pt x="21" y="92"/>
                  <a:pt x="19" y="90"/>
                  <a:pt x="17" y="90"/>
                </a:cubicBezTo>
                <a:cubicBezTo>
                  <a:pt x="14" y="91"/>
                  <a:pt x="12" y="93"/>
                  <a:pt x="13" y="95"/>
                </a:cubicBezTo>
                <a:close/>
                <a:moveTo>
                  <a:pt x="7" y="50"/>
                </a:moveTo>
                <a:cubicBezTo>
                  <a:pt x="9" y="68"/>
                  <a:pt x="9" y="68"/>
                  <a:pt x="9" y="68"/>
                </a:cubicBezTo>
                <a:cubicBezTo>
                  <a:pt x="9" y="71"/>
                  <a:pt x="12" y="73"/>
                  <a:pt x="14" y="72"/>
                </a:cubicBezTo>
                <a:cubicBezTo>
                  <a:pt x="17" y="72"/>
                  <a:pt x="19" y="70"/>
                  <a:pt x="18" y="67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7"/>
                  <a:pt x="13" y="45"/>
                  <a:pt x="11" y="45"/>
                </a:cubicBezTo>
                <a:cubicBezTo>
                  <a:pt x="8" y="45"/>
                  <a:pt x="6" y="48"/>
                  <a:pt x="7" y="50"/>
                </a:cubicBezTo>
                <a:close/>
                <a:moveTo>
                  <a:pt x="1" y="5"/>
                </a:moveTo>
                <a:cubicBezTo>
                  <a:pt x="3" y="23"/>
                  <a:pt x="3" y="23"/>
                  <a:pt x="3" y="23"/>
                </a:cubicBezTo>
                <a:cubicBezTo>
                  <a:pt x="3" y="26"/>
                  <a:pt x="6" y="28"/>
                  <a:pt x="8" y="27"/>
                </a:cubicBezTo>
                <a:cubicBezTo>
                  <a:pt x="11" y="27"/>
                  <a:pt x="13" y="25"/>
                  <a:pt x="12" y="22"/>
                </a:cubicBezTo>
                <a:cubicBezTo>
                  <a:pt x="10" y="4"/>
                  <a:pt x="10" y="4"/>
                  <a:pt x="10" y="4"/>
                </a:cubicBezTo>
                <a:cubicBezTo>
                  <a:pt x="10" y="1"/>
                  <a:pt x="7" y="0"/>
                  <a:pt x="5" y="0"/>
                </a:cubicBezTo>
                <a:cubicBezTo>
                  <a:pt x="2" y="0"/>
                  <a:pt x="0" y="3"/>
                  <a:pt x="1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60" name="ïşliḍe">
            <a:extLst>
              <a:ext uri="{FF2B5EF4-FFF2-40B4-BE49-F238E27FC236}">
                <a16:creationId xmlns:a16="http://schemas.microsoft.com/office/drawing/2014/main" id="{20F9A165-563B-4C66-A541-F56628D289B0}"/>
              </a:ext>
            </a:extLst>
          </p:cNvPr>
          <p:cNvSpPr/>
          <p:nvPr/>
        </p:nvSpPr>
        <p:spPr bwMode="auto">
          <a:xfrm>
            <a:off x="2922340" y="3268710"/>
            <a:ext cx="10515" cy="18402"/>
          </a:xfrm>
          <a:custGeom>
            <a:avLst/>
            <a:gdLst>
              <a:gd name="T0" fmla="*/ 0 w 11"/>
              <a:gd name="T1" fmla="*/ 5 h 19"/>
              <a:gd name="T2" fmla="*/ 1 w 11"/>
              <a:gd name="T3" fmla="*/ 14 h 19"/>
              <a:gd name="T4" fmla="*/ 6 w 11"/>
              <a:gd name="T5" fmla="*/ 18 h 19"/>
              <a:gd name="T6" fmla="*/ 10 w 11"/>
              <a:gd name="T7" fmla="*/ 13 h 19"/>
              <a:gd name="T8" fmla="*/ 9 w 11"/>
              <a:gd name="T9" fmla="*/ 4 h 19"/>
              <a:gd name="T10" fmla="*/ 4 w 11"/>
              <a:gd name="T11" fmla="*/ 0 h 19"/>
              <a:gd name="T12" fmla="*/ 0 w 11"/>
              <a:gd name="T13" fmla="*/ 5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" h="19">
                <a:moveTo>
                  <a:pt x="0" y="5"/>
                </a:moveTo>
                <a:cubicBezTo>
                  <a:pt x="1" y="14"/>
                  <a:pt x="1" y="14"/>
                  <a:pt x="1" y="14"/>
                </a:cubicBezTo>
                <a:cubicBezTo>
                  <a:pt x="2" y="17"/>
                  <a:pt x="4" y="19"/>
                  <a:pt x="6" y="18"/>
                </a:cubicBezTo>
                <a:cubicBezTo>
                  <a:pt x="9" y="18"/>
                  <a:pt x="11" y="16"/>
                  <a:pt x="10" y="13"/>
                </a:cubicBezTo>
                <a:cubicBezTo>
                  <a:pt x="9" y="4"/>
                  <a:pt x="9" y="4"/>
                  <a:pt x="9" y="4"/>
                </a:cubicBezTo>
                <a:cubicBezTo>
                  <a:pt x="9" y="1"/>
                  <a:pt x="7" y="0"/>
                  <a:pt x="4" y="0"/>
                </a:cubicBezTo>
                <a:cubicBezTo>
                  <a:pt x="1" y="0"/>
                  <a:pt x="0" y="3"/>
                  <a:pt x="0" y="5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61" name="îş1ïḍè">
            <a:extLst>
              <a:ext uri="{FF2B5EF4-FFF2-40B4-BE49-F238E27FC236}">
                <a16:creationId xmlns:a16="http://schemas.microsoft.com/office/drawing/2014/main" id="{2A24D61D-7AE9-4EB1-9017-B2C75E2B5918}"/>
              </a:ext>
            </a:extLst>
          </p:cNvPr>
          <p:cNvSpPr/>
          <p:nvPr/>
        </p:nvSpPr>
        <p:spPr bwMode="auto">
          <a:xfrm>
            <a:off x="2545763" y="2773835"/>
            <a:ext cx="9858" cy="17745"/>
          </a:xfrm>
          <a:custGeom>
            <a:avLst/>
            <a:gdLst>
              <a:gd name="T0" fmla="*/ 0 w 11"/>
              <a:gd name="T1" fmla="*/ 5 h 19"/>
              <a:gd name="T2" fmla="*/ 2 w 11"/>
              <a:gd name="T3" fmla="*/ 14 h 19"/>
              <a:gd name="T4" fmla="*/ 7 w 11"/>
              <a:gd name="T5" fmla="*/ 18 h 19"/>
              <a:gd name="T6" fmla="*/ 11 w 11"/>
              <a:gd name="T7" fmla="*/ 13 h 19"/>
              <a:gd name="T8" fmla="*/ 10 w 11"/>
              <a:gd name="T9" fmla="*/ 4 h 19"/>
              <a:gd name="T10" fmla="*/ 4 w 11"/>
              <a:gd name="T11" fmla="*/ 0 h 19"/>
              <a:gd name="T12" fmla="*/ 0 w 11"/>
              <a:gd name="T13" fmla="*/ 5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" h="19">
                <a:moveTo>
                  <a:pt x="0" y="5"/>
                </a:moveTo>
                <a:cubicBezTo>
                  <a:pt x="2" y="14"/>
                  <a:pt x="2" y="14"/>
                  <a:pt x="2" y="14"/>
                </a:cubicBezTo>
                <a:cubicBezTo>
                  <a:pt x="2" y="17"/>
                  <a:pt x="4" y="19"/>
                  <a:pt x="7" y="18"/>
                </a:cubicBezTo>
                <a:cubicBezTo>
                  <a:pt x="9" y="18"/>
                  <a:pt x="11" y="16"/>
                  <a:pt x="11" y="13"/>
                </a:cubicBezTo>
                <a:cubicBezTo>
                  <a:pt x="10" y="4"/>
                  <a:pt x="10" y="4"/>
                  <a:pt x="10" y="4"/>
                </a:cubicBezTo>
                <a:cubicBezTo>
                  <a:pt x="9" y="1"/>
                  <a:pt x="7" y="0"/>
                  <a:pt x="4" y="0"/>
                </a:cubicBezTo>
                <a:cubicBezTo>
                  <a:pt x="2" y="0"/>
                  <a:pt x="0" y="3"/>
                  <a:pt x="0" y="5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62" name="îṩḻîḑè">
            <a:extLst>
              <a:ext uri="{FF2B5EF4-FFF2-40B4-BE49-F238E27FC236}">
                <a16:creationId xmlns:a16="http://schemas.microsoft.com/office/drawing/2014/main" id="{A7527054-8B7A-4101-8922-454E16C6A50B}"/>
              </a:ext>
            </a:extLst>
          </p:cNvPr>
          <p:cNvSpPr/>
          <p:nvPr/>
        </p:nvSpPr>
        <p:spPr bwMode="auto">
          <a:xfrm>
            <a:off x="2550363" y="2809325"/>
            <a:ext cx="70321" cy="474501"/>
          </a:xfrm>
          <a:custGeom>
            <a:avLst/>
            <a:gdLst>
              <a:gd name="T0" fmla="*/ 65 w 75"/>
              <a:gd name="T1" fmla="*/ 502 h 507"/>
              <a:gd name="T2" fmla="*/ 75 w 75"/>
              <a:gd name="T3" fmla="*/ 501 h 507"/>
              <a:gd name="T4" fmla="*/ 67 w 75"/>
              <a:gd name="T5" fmla="*/ 478 h 507"/>
              <a:gd name="T6" fmla="*/ 57 w 75"/>
              <a:gd name="T7" fmla="*/ 435 h 507"/>
              <a:gd name="T8" fmla="*/ 64 w 75"/>
              <a:gd name="T9" fmla="*/ 459 h 507"/>
              <a:gd name="T10" fmla="*/ 66 w 75"/>
              <a:gd name="T11" fmla="*/ 434 h 507"/>
              <a:gd name="T12" fmla="*/ 57 w 75"/>
              <a:gd name="T13" fmla="*/ 435 h 507"/>
              <a:gd name="T14" fmla="*/ 53 w 75"/>
              <a:gd name="T15" fmla="*/ 407 h 507"/>
              <a:gd name="T16" fmla="*/ 62 w 75"/>
              <a:gd name="T17" fmla="*/ 406 h 507"/>
              <a:gd name="T18" fmla="*/ 54 w 75"/>
              <a:gd name="T19" fmla="*/ 382 h 507"/>
              <a:gd name="T20" fmla="*/ 44 w 75"/>
              <a:gd name="T21" fmla="*/ 340 h 507"/>
              <a:gd name="T22" fmla="*/ 52 w 75"/>
              <a:gd name="T23" fmla="*/ 363 h 507"/>
              <a:gd name="T24" fmla="*/ 53 w 75"/>
              <a:gd name="T25" fmla="*/ 339 h 507"/>
              <a:gd name="T26" fmla="*/ 44 w 75"/>
              <a:gd name="T27" fmla="*/ 340 h 507"/>
              <a:gd name="T28" fmla="*/ 40 w 75"/>
              <a:gd name="T29" fmla="*/ 311 h 507"/>
              <a:gd name="T30" fmla="*/ 50 w 75"/>
              <a:gd name="T31" fmla="*/ 310 h 507"/>
              <a:gd name="T32" fmla="*/ 42 w 75"/>
              <a:gd name="T33" fmla="*/ 287 h 507"/>
              <a:gd name="T34" fmla="*/ 32 w 75"/>
              <a:gd name="T35" fmla="*/ 244 h 507"/>
              <a:gd name="T36" fmla="*/ 39 w 75"/>
              <a:gd name="T37" fmla="*/ 267 h 507"/>
              <a:gd name="T38" fmla="*/ 41 w 75"/>
              <a:gd name="T39" fmla="*/ 243 h 507"/>
              <a:gd name="T40" fmla="*/ 32 w 75"/>
              <a:gd name="T41" fmla="*/ 244 h 507"/>
              <a:gd name="T42" fmla="*/ 28 w 75"/>
              <a:gd name="T43" fmla="*/ 215 h 507"/>
              <a:gd name="T44" fmla="*/ 37 w 75"/>
              <a:gd name="T45" fmla="*/ 214 h 507"/>
              <a:gd name="T46" fmla="*/ 29 w 75"/>
              <a:gd name="T47" fmla="*/ 191 h 507"/>
              <a:gd name="T48" fmla="*/ 19 w 75"/>
              <a:gd name="T49" fmla="*/ 149 h 507"/>
              <a:gd name="T50" fmla="*/ 27 w 75"/>
              <a:gd name="T51" fmla="*/ 172 h 507"/>
              <a:gd name="T52" fmla="*/ 28 w 75"/>
              <a:gd name="T53" fmla="*/ 147 h 507"/>
              <a:gd name="T54" fmla="*/ 19 w 75"/>
              <a:gd name="T55" fmla="*/ 149 h 507"/>
              <a:gd name="T56" fmla="*/ 15 w 75"/>
              <a:gd name="T57" fmla="*/ 120 h 507"/>
              <a:gd name="T58" fmla="*/ 25 w 75"/>
              <a:gd name="T59" fmla="*/ 119 h 507"/>
              <a:gd name="T60" fmla="*/ 17 w 75"/>
              <a:gd name="T61" fmla="*/ 96 h 507"/>
              <a:gd name="T62" fmla="*/ 7 w 75"/>
              <a:gd name="T63" fmla="*/ 53 h 507"/>
              <a:gd name="T64" fmla="*/ 14 w 75"/>
              <a:gd name="T65" fmla="*/ 76 h 507"/>
              <a:gd name="T66" fmla="*/ 16 w 75"/>
              <a:gd name="T67" fmla="*/ 52 h 507"/>
              <a:gd name="T68" fmla="*/ 7 w 75"/>
              <a:gd name="T69" fmla="*/ 53 h 507"/>
              <a:gd name="T70" fmla="*/ 3 w 75"/>
              <a:gd name="T71" fmla="*/ 24 h 507"/>
              <a:gd name="T72" fmla="*/ 12 w 75"/>
              <a:gd name="T73" fmla="*/ 23 h 507"/>
              <a:gd name="T74" fmla="*/ 4 w 75"/>
              <a:gd name="T75" fmla="*/ 0 h 5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5" h="507">
                <a:moveTo>
                  <a:pt x="63" y="483"/>
                </a:moveTo>
                <a:cubicBezTo>
                  <a:pt x="65" y="502"/>
                  <a:pt x="65" y="502"/>
                  <a:pt x="65" y="502"/>
                </a:cubicBezTo>
                <a:cubicBezTo>
                  <a:pt x="66" y="505"/>
                  <a:pt x="68" y="507"/>
                  <a:pt x="70" y="506"/>
                </a:cubicBezTo>
                <a:cubicBezTo>
                  <a:pt x="73" y="506"/>
                  <a:pt x="75" y="504"/>
                  <a:pt x="75" y="501"/>
                </a:cubicBezTo>
                <a:cubicBezTo>
                  <a:pt x="72" y="482"/>
                  <a:pt x="72" y="482"/>
                  <a:pt x="72" y="482"/>
                </a:cubicBezTo>
                <a:cubicBezTo>
                  <a:pt x="72" y="479"/>
                  <a:pt x="69" y="478"/>
                  <a:pt x="67" y="478"/>
                </a:cubicBezTo>
                <a:cubicBezTo>
                  <a:pt x="64" y="478"/>
                  <a:pt x="62" y="481"/>
                  <a:pt x="63" y="483"/>
                </a:cubicBezTo>
                <a:close/>
                <a:moveTo>
                  <a:pt x="57" y="435"/>
                </a:moveTo>
                <a:cubicBezTo>
                  <a:pt x="59" y="455"/>
                  <a:pt x="59" y="455"/>
                  <a:pt x="59" y="455"/>
                </a:cubicBezTo>
                <a:cubicBezTo>
                  <a:pt x="59" y="457"/>
                  <a:pt x="62" y="459"/>
                  <a:pt x="64" y="459"/>
                </a:cubicBezTo>
                <a:cubicBezTo>
                  <a:pt x="67" y="458"/>
                  <a:pt x="69" y="456"/>
                  <a:pt x="68" y="453"/>
                </a:cubicBezTo>
                <a:cubicBezTo>
                  <a:pt x="66" y="434"/>
                  <a:pt x="66" y="434"/>
                  <a:pt x="66" y="434"/>
                </a:cubicBezTo>
                <a:cubicBezTo>
                  <a:pt x="65" y="432"/>
                  <a:pt x="63" y="430"/>
                  <a:pt x="61" y="430"/>
                </a:cubicBezTo>
                <a:cubicBezTo>
                  <a:pt x="58" y="431"/>
                  <a:pt x="56" y="433"/>
                  <a:pt x="57" y="435"/>
                </a:cubicBezTo>
                <a:close/>
                <a:moveTo>
                  <a:pt x="50" y="388"/>
                </a:moveTo>
                <a:cubicBezTo>
                  <a:pt x="53" y="407"/>
                  <a:pt x="53" y="407"/>
                  <a:pt x="53" y="407"/>
                </a:cubicBezTo>
                <a:cubicBezTo>
                  <a:pt x="53" y="409"/>
                  <a:pt x="55" y="411"/>
                  <a:pt x="58" y="411"/>
                </a:cubicBezTo>
                <a:cubicBezTo>
                  <a:pt x="61" y="410"/>
                  <a:pt x="62" y="408"/>
                  <a:pt x="62" y="406"/>
                </a:cubicBezTo>
                <a:cubicBezTo>
                  <a:pt x="60" y="386"/>
                  <a:pt x="60" y="386"/>
                  <a:pt x="60" y="386"/>
                </a:cubicBezTo>
                <a:cubicBezTo>
                  <a:pt x="59" y="384"/>
                  <a:pt x="57" y="382"/>
                  <a:pt x="54" y="382"/>
                </a:cubicBezTo>
                <a:cubicBezTo>
                  <a:pt x="52" y="383"/>
                  <a:pt x="50" y="385"/>
                  <a:pt x="50" y="388"/>
                </a:cubicBezTo>
                <a:close/>
                <a:moveTo>
                  <a:pt x="44" y="340"/>
                </a:moveTo>
                <a:cubicBezTo>
                  <a:pt x="47" y="359"/>
                  <a:pt x="47" y="359"/>
                  <a:pt x="47" y="359"/>
                </a:cubicBezTo>
                <a:cubicBezTo>
                  <a:pt x="47" y="361"/>
                  <a:pt x="49" y="363"/>
                  <a:pt x="52" y="363"/>
                </a:cubicBezTo>
                <a:cubicBezTo>
                  <a:pt x="54" y="363"/>
                  <a:pt x="56" y="360"/>
                  <a:pt x="56" y="358"/>
                </a:cubicBezTo>
                <a:cubicBezTo>
                  <a:pt x="53" y="339"/>
                  <a:pt x="53" y="339"/>
                  <a:pt x="53" y="339"/>
                </a:cubicBezTo>
                <a:cubicBezTo>
                  <a:pt x="53" y="336"/>
                  <a:pt x="51" y="334"/>
                  <a:pt x="48" y="335"/>
                </a:cubicBezTo>
                <a:cubicBezTo>
                  <a:pt x="46" y="335"/>
                  <a:pt x="44" y="337"/>
                  <a:pt x="44" y="340"/>
                </a:cubicBezTo>
                <a:close/>
                <a:moveTo>
                  <a:pt x="38" y="292"/>
                </a:moveTo>
                <a:cubicBezTo>
                  <a:pt x="40" y="311"/>
                  <a:pt x="40" y="311"/>
                  <a:pt x="40" y="311"/>
                </a:cubicBezTo>
                <a:cubicBezTo>
                  <a:pt x="41" y="314"/>
                  <a:pt x="43" y="315"/>
                  <a:pt x="46" y="315"/>
                </a:cubicBezTo>
                <a:cubicBezTo>
                  <a:pt x="48" y="315"/>
                  <a:pt x="50" y="312"/>
                  <a:pt x="50" y="310"/>
                </a:cubicBezTo>
                <a:cubicBezTo>
                  <a:pt x="47" y="291"/>
                  <a:pt x="47" y="291"/>
                  <a:pt x="47" y="291"/>
                </a:cubicBezTo>
                <a:cubicBezTo>
                  <a:pt x="47" y="288"/>
                  <a:pt x="44" y="286"/>
                  <a:pt x="42" y="287"/>
                </a:cubicBezTo>
                <a:cubicBezTo>
                  <a:pt x="39" y="287"/>
                  <a:pt x="37" y="289"/>
                  <a:pt x="38" y="292"/>
                </a:cubicBezTo>
                <a:close/>
                <a:moveTo>
                  <a:pt x="32" y="244"/>
                </a:moveTo>
                <a:cubicBezTo>
                  <a:pt x="34" y="263"/>
                  <a:pt x="34" y="263"/>
                  <a:pt x="34" y="263"/>
                </a:cubicBezTo>
                <a:cubicBezTo>
                  <a:pt x="34" y="266"/>
                  <a:pt x="37" y="268"/>
                  <a:pt x="39" y="267"/>
                </a:cubicBezTo>
                <a:cubicBezTo>
                  <a:pt x="42" y="267"/>
                  <a:pt x="44" y="265"/>
                  <a:pt x="43" y="262"/>
                </a:cubicBezTo>
                <a:cubicBezTo>
                  <a:pt x="41" y="243"/>
                  <a:pt x="41" y="243"/>
                  <a:pt x="41" y="243"/>
                </a:cubicBezTo>
                <a:cubicBezTo>
                  <a:pt x="41" y="240"/>
                  <a:pt x="38" y="239"/>
                  <a:pt x="36" y="239"/>
                </a:cubicBezTo>
                <a:cubicBezTo>
                  <a:pt x="33" y="239"/>
                  <a:pt x="31" y="242"/>
                  <a:pt x="32" y="244"/>
                </a:cubicBezTo>
                <a:close/>
                <a:moveTo>
                  <a:pt x="25" y="196"/>
                </a:moveTo>
                <a:cubicBezTo>
                  <a:pt x="28" y="215"/>
                  <a:pt x="28" y="215"/>
                  <a:pt x="28" y="215"/>
                </a:cubicBezTo>
                <a:cubicBezTo>
                  <a:pt x="28" y="218"/>
                  <a:pt x="31" y="220"/>
                  <a:pt x="33" y="220"/>
                </a:cubicBezTo>
                <a:cubicBezTo>
                  <a:pt x="36" y="219"/>
                  <a:pt x="37" y="217"/>
                  <a:pt x="37" y="214"/>
                </a:cubicBezTo>
                <a:cubicBezTo>
                  <a:pt x="35" y="195"/>
                  <a:pt x="35" y="195"/>
                  <a:pt x="35" y="195"/>
                </a:cubicBezTo>
                <a:cubicBezTo>
                  <a:pt x="34" y="193"/>
                  <a:pt x="32" y="191"/>
                  <a:pt x="29" y="191"/>
                </a:cubicBezTo>
                <a:cubicBezTo>
                  <a:pt x="27" y="191"/>
                  <a:pt x="25" y="194"/>
                  <a:pt x="25" y="196"/>
                </a:cubicBezTo>
                <a:close/>
                <a:moveTo>
                  <a:pt x="19" y="149"/>
                </a:moveTo>
                <a:cubicBezTo>
                  <a:pt x="22" y="168"/>
                  <a:pt x="22" y="168"/>
                  <a:pt x="22" y="168"/>
                </a:cubicBezTo>
                <a:cubicBezTo>
                  <a:pt x="22" y="170"/>
                  <a:pt x="24" y="172"/>
                  <a:pt x="27" y="172"/>
                </a:cubicBezTo>
                <a:cubicBezTo>
                  <a:pt x="29" y="171"/>
                  <a:pt x="31" y="169"/>
                  <a:pt x="31" y="166"/>
                </a:cubicBezTo>
                <a:cubicBezTo>
                  <a:pt x="28" y="147"/>
                  <a:pt x="28" y="147"/>
                  <a:pt x="28" y="147"/>
                </a:cubicBezTo>
                <a:cubicBezTo>
                  <a:pt x="28" y="145"/>
                  <a:pt x="26" y="143"/>
                  <a:pt x="23" y="143"/>
                </a:cubicBezTo>
                <a:cubicBezTo>
                  <a:pt x="21" y="144"/>
                  <a:pt x="19" y="146"/>
                  <a:pt x="19" y="149"/>
                </a:cubicBezTo>
                <a:close/>
                <a:moveTo>
                  <a:pt x="13" y="101"/>
                </a:moveTo>
                <a:cubicBezTo>
                  <a:pt x="15" y="120"/>
                  <a:pt x="15" y="120"/>
                  <a:pt x="15" y="120"/>
                </a:cubicBezTo>
                <a:cubicBezTo>
                  <a:pt x="16" y="122"/>
                  <a:pt x="18" y="124"/>
                  <a:pt x="21" y="124"/>
                </a:cubicBezTo>
                <a:cubicBezTo>
                  <a:pt x="23" y="124"/>
                  <a:pt x="25" y="121"/>
                  <a:pt x="25" y="119"/>
                </a:cubicBezTo>
                <a:cubicBezTo>
                  <a:pt x="22" y="100"/>
                  <a:pt x="22" y="100"/>
                  <a:pt x="22" y="100"/>
                </a:cubicBezTo>
                <a:cubicBezTo>
                  <a:pt x="22" y="97"/>
                  <a:pt x="19" y="95"/>
                  <a:pt x="17" y="96"/>
                </a:cubicBezTo>
                <a:cubicBezTo>
                  <a:pt x="14" y="96"/>
                  <a:pt x="13" y="98"/>
                  <a:pt x="13" y="101"/>
                </a:cubicBezTo>
                <a:close/>
                <a:moveTo>
                  <a:pt x="7" y="53"/>
                </a:moveTo>
                <a:cubicBezTo>
                  <a:pt x="9" y="72"/>
                  <a:pt x="9" y="72"/>
                  <a:pt x="9" y="72"/>
                </a:cubicBezTo>
                <a:cubicBezTo>
                  <a:pt x="9" y="75"/>
                  <a:pt x="12" y="76"/>
                  <a:pt x="14" y="76"/>
                </a:cubicBezTo>
                <a:cubicBezTo>
                  <a:pt x="17" y="76"/>
                  <a:pt x="19" y="73"/>
                  <a:pt x="18" y="71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49"/>
                  <a:pt x="13" y="47"/>
                  <a:pt x="11" y="48"/>
                </a:cubicBezTo>
                <a:cubicBezTo>
                  <a:pt x="8" y="48"/>
                  <a:pt x="6" y="50"/>
                  <a:pt x="7" y="53"/>
                </a:cubicBezTo>
                <a:close/>
                <a:moveTo>
                  <a:pt x="0" y="5"/>
                </a:moveTo>
                <a:cubicBezTo>
                  <a:pt x="3" y="24"/>
                  <a:pt x="3" y="24"/>
                  <a:pt x="3" y="24"/>
                </a:cubicBezTo>
                <a:cubicBezTo>
                  <a:pt x="3" y="27"/>
                  <a:pt x="6" y="29"/>
                  <a:pt x="8" y="28"/>
                </a:cubicBezTo>
                <a:cubicBezTo>
                  <a:pt x="11" y="28"/>
                  <a:pt x="12" y="26"/>
                  <a:pt x="12" y="23"/>
                </a:cubicBezTo>
                <a:cubicBezTo>
                  <a:pt x="10" y="4"/>
                  <a:pt x="10" y="4"/>
                  <a:pt x="10" y="4"/>
                </a:cubicBezTo>
                <a:cubicBezTo>
                  <a:pt x="9" y="1"/>
                  <a:pt x="7" y="0"/>
                  <a:pt x="4" y="0"/>
                </a:cubicBezTo>
                <a:cubicBezTo>
                  <a:pt x="2" y="0"/>
                  <a:pt x="0" y="3"/>
                  <a:pt x="0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63" name="îSļïde">
            <a:extLst>
              <a:ext uri="{FF2B5EF4-FFF2-40B4-BE49-F238E27FC236}">
                <a16:creationId xmlns:a16="http://schemas.microsoft.com/office/drawing/2014/main" id="{995B8065-E62A-4EE2-A4F6-0EF410E74433}"/>
              </a:ext>
            </a:extLst>
          </p:cNvPr>
          <p:cNvSpPr/>
          <p:nvPr/>
        </p:nvSpPr>
        <p:spPr bwMode="auto">
          <a:xfrm>
            <a:off x="2614769" y="3300913"/>
            <a:ext cx="10515" cy="18402"/>
          </a:xfrm>
          <a:custGeom>
            <a:avLst/>
            <a:gdLst>
              <a:gd name="T0" fmla="*/ 0 w 11"/>
              <a:gd name="T1" fmla="*/ 6 h 20"/>
              <a:gd name="T2" fmla="*/ 1 w 11"/>
              <a:gd name="T3" fmla="*/ 15 h 20"/>
              <a:gd name="T4" fmla="*/ 6 w 11"/>
              <a:gd name="T5" fmla="*/ 19 h 20"/>
              <a:gd name="T6" fmla="*/ 10 w 11"/>
              <a:gd name="T7" fmla="*/ 14 h 20"/>
              <a:gd name="T8" fmla="*/ 9 w 11"/>
              <a:gd name="T9" fmla="*/ 5 h 20"/>
              <a:gd name="T10" fmla="*/ 4 w 11"/>
              <a:gd name="T11" fmla="*/ 1 h 20"/>
              <a:gd name="T12" fmla="*/ 0 w 11"/>
              <a:gd name="T13" fmla="*/ 6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" h="20">
                <a:moveTo>
                  <a:pt x="0" y="6"/>
                </a:moveTo>
                <a:cubicBezTo>
                  <a:pt x="1" y="15"/>
                  <a:pt x="1" y="15"/>
                  <a:pt x="1" y="15"/>
                </a:cubicBezTo>
                <a:cubicBezTo>
                  <a:pt x="2" y="18"/>
                  <a:pt x="4" y="20"/>
                  <a:pt x="6" y="19"/>
                </a:cubicBezTo>
                <a:cubicBezTo>
                  <a:pt x="9" y="19"/>
                  <a:pt x="11" y="17"/>
                  <a:pt x="10" y="14"/>
                </a:cubicBezTo>
                <a:cubicBezTo>
                  <a:pt x="9" y="5"/>
                  <a:pt x="9" y="5"/>
                  <a:pt x="9" y="5"/>
                </a:cubicBezTo>
                <a:cubicBezTo>
                  <a:pt x="9" y="2"/>
                  <a:pt x="7" y="0"/>
                  <a:pt x="4" y="1"/>
                </a:cubicBezTo>
                <a:cubicBezTo>
                  <a:pt x="1" y="1"/>
                  <a:pt x="0" y="3"/>
                  <a:pt x="0" y="6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64" name="îŝľïḍe">
            <a:extLst>
              <a:ext uri="{FF2B5EF4-FFF2-40B4-BE49-F238E27FC236}">
                <a16:creationId xmlns:a16="http://schemas.microsoft.com/office/drawing/2014/main" id="{AE886875-A706-458E-9406-FE45AC234556}"/>
              </a:ext>
            </a:extLst>
          </p:cNvPr>
          <p:cNvSpPr/>
          <p:nvPr/>
        </p:nvSpPr>
        <p:spPr bwMode="auto">
          <a:xfrm>
            <a:off x="2230305" y="3052490"/>
            <a:ext cx="10515" cy="18402"/>
          </a:xfrm>
          <a:custGeom>
            <a:avLst/>
            <a:gdLst>
              <a:gd name="T0" fmla="*/ 0 w 11"/>
              <a:gd name="T1" fmla="*/ 6 h 19"/>
              <a:gd name="T2" fmla="*/ 1 w 11"/>
              <a:gd name="T3" fmla="*/ 15 h 19"/>
              <a:gd name="T4" fmla="*/ 6 w 11"/>
              <a:gd name="T5" fmla="*/ 19 h 19"/>
              <a:gd name="T6" fmla="*/ 10 w 11"/>
              <a:gd name="T7" fmla="*/ 14 h 19"/>
              <a:gd name="T8" fmla="*/ 9 w 11"/>
              <a:gd name="T9" fmla="*/ 4 h 19"/>
              <a:gd name="T10" fmla="*/ 4 w 11"/>
              <a:gd name="T11" fmla="*/ 0 h 19"/>
              <a:gd name="T12" fmla="*/ 0 w 11"/>
              <a:gd name="T13" fmla="*/ 6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" h="19">
                <a:moveTo>
                  <a:pt x="0" y="6"/>
                </a:moveTo>
                <a:cubicBezTo>
                  <a:pt x="1" y="15"/>
                  <a:pt x="1" y="15"/>
                  <a:pt x="1" y="15"/>
                </a:cubicBezTo>
                <a:cubicBezTo>
                  <a:pt x="1" y="17"/>
                  <a:pt x="4" y="19"/>
                  <a:pt x="6" y="19"/>
                </a:cubicBezTo>
                <a:cubicBezTo>
                  <a:pt x="9" y="19"/>
                  <a:pt x="11" y="16"/>
                  <a:pt x="10" y="14"/>
                </a:cubicBezTo>
                <a:cubicBezTo>
                  <a:pt x="9" y="4"/>
                  <a:pt x="9" y="4"/>
                  <a:pt x="9" y="4"/>
                </a:cubicBezTo>
                <a:cubicBezTo>
                  <a:pt x="9" y="2"/>
                  <a:pt x="6" y="0"/>
                  <a:pt x="4" y="0"/>
                </a:cubicBezTo>
                <a:cubicBezTo>
                  <a:pt x="1" y="1"/>
                  <a:pt x="0" y="3"/>
                  <a:pt x="0" y="6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65" name="i$ľíḍê">
            <a:extLst>
              <a:ext uri="{FF2B5EF4-FFF2-40B4-BE49-F238E27FC236}">
                <a16:creationId xmlns:a16="http://schemas.microsoft.com/office/drawing/2014/main" id="{D94BB71C-E1BF-4502-B528-86D7528056E6}"/>
              </a:ext>
            </a:extLst>
          </p:cNvPr>
          <p:cNvSpPr/>
          <p:nvPr/>
        </p:nvSpPr>
        <p:spPr bwMode="auto">
          <a:xfrm>
            <a:off x="2234248" y="3088637"/>
            <a:ext cx="41404" cy="247766"/>
          </a:xfrm>
          <a:custGeom>
            <a:avLst/>
            <a:gdLst>
              <a:gd name="T0" fmla="*/ 32 w 44"/>
              <a:gd name="T1" fmla="*/ 242 h 265"/>
              <a:gd name="T2" fmla="*/ 34 w 44"/>
              <a:gd name="T3" fmla="*/ 261 h 265"/>
              <a:gd name="T4" fmla="*/ 39 w 44"/>
              <a:gd name="T5" fmla="*/ 265 h 265"/>
              <a:gd name="T6" fmla="*/ 43 w 44"/>
              <a:gd name="T7" fmla="*/ 259 h 265"/>
              <a:gd name="T8" fmla="*/ 41 w 44"/>
              <a:gd name="T9" fmla="*/ 240 h 265"/>
              <a:gd name="T10" fmla="*/ 36 w 44"/>
              <a:gd name="T11" fmla="*/ 236 h 265"/>
              <a:gd name="T12" fmla="*/ 32 w 44"/>
              <a:gd name="T13" fmla="*/ 242 h 265"/>
              <a:gd name="T14" fmla="*/ 25 w 44"/>
              <a:gd name="T15" fmla="*/ 194 h 265"/>
              <a:gd name="T16" fmla="*/ 28 w 44"/>
              <a:gd name="T17" fmla="*/ 213 h 265"/>
              <a:gd name="T18" fmla="*/ 33 w 44"/>
              <a:gd name="T19" fmla="*/ 217 h 265"/>
              <a:gd name="T20" fmla="*/ 37 w 44"/>
              <a:gd name="T21" fmla="*/ 212 h 265"/>
              <a:gd name="T22" fmla="*/ 35 w 44"/>
              <a:gd name="T23" fmla="*/ 193 h 265"/>
              <a:gd name="T24" fmla="*/ 29 w 44"/>
              <a:gd name="T25" fmla="*/ 189 h 265"/>
              <a:gd name="T26" fmla="*/ 25 w 44"/>
              <a:gd name="T27" fmla="*/ 194 h 265"/>
              <a:gd name="T28" fmla="*/ 19 w 44"/>
              <a:gd name="T29" fmla="*/ 147 h 265"/>
              <a:gd name="T30" fmla="*/ 22 w 44"/>
              <a:gd name="T31" fmla="*/ 166 h 265"/>
              <a:gd name="T32" fmla="*/ 27 w 44"/>
              <a:gd name="T33" fmla="*/ 170 h 265"/>
              <a:gd name="T34" fmla="*/ 31 w 44"/>
              <a:gd name="T35" fmla="*/ 165 h 265"/>
              <a:gd name="T36" fmla="*/ 29 w 44"/>
              <a:gd name="T37" fmla="*/ 146 h 265"/>
              <a:gd name="T38" fmla="*/ 23 w 44"/>
              <a:gd name="T39" fmla="*/ 142 h 265"/>
              <a:gd name="T40" fmla="*/ 19 w 44"/>
              <a:gd name="T41" fmla="*/ 147 h 265"/>
              <a:gd name="T42" fmla="*/ 13 w 44"/>
              <a:gd name="T43" fmla="*/ 100 h 265"/>
              <a:gd name="T44" fmla="*/ 16 w 44"/>
              <a:gd name="T45" fmla="*/ 119 h 265"/>
              <a:gd name="T46" fmla="*/ 21 w 44"/>
              <a:gd name="T47" fmla="*/ 123 h 265"/>
              <a:gd name="T48" fmla="*/ 25 w 44"/>
              <a:gd name="T49" fmla="*/ 118 h 265"/>
              <a:gd name="T50" fmla="*/ 22 w 44"/>
              <a:gd name="T51" fmla="*/ 99 h 265"/>
              <a:gd name="T52" fmla="*/ 17 w 44"/>
              <a:gd name="T53" fmla="*/ 95 h 265"/>
              <a:gd name="T54" fmla="*/ 13 w 44"/>
              <a:gd name="T55" fmla="*/ 100 h 265"/>
              <a:gd name="T56" fmla="*/ 7 w 44"/>
              <a:gd name="T57" fmla="*/ 53 h 265"/>
              <a:gd name="T58" fmla="*/ 9 w 44"/>
              <a:gd name="T59" fmla="*/ 71 h 265"/>
              <a:gd name="T60" fmla="*/ 15 w 44"/>
              <a:gd name="T61" fmla="*/ 75 h 265"/>
              <a:gd name="T62" fmla="*/ 19 w 44"/>
              <a:gd name="T63" fmla="*/ 70 h 265"/>
              <a:gd name="T64" fmla="*/ 16 w 44"/>
              <a:gd name="T65" fmla="*/ 51 h 265"/>
              <a:gd name="T66" fmla="*/ 11 w 44"/>
              <a:gd name="T67" fmla="*/ 47 h 265"/>
              <a:gd name="T68" fmla="*/ 7 w 44"/>
              <a:gd name="T69" fmla="*/ 53 h 265"/>
              <a:gd name="T70" fmla="*/ 1 w 44"/>
              <a:gd name="T71" fmla="*/ 5 h 265"/>
              <a:gd name="T72" fmla="*/ 3 w 44"/>
              <a:gd name="T73" fmla="*/ 24 h 265"/>
              <a:gd name="T74" fmla="*/ 8 w 44"/>
              <a:gd name="T75" fmla="*/ 28 h 265"/>
              <a:gd name="T76" fmla="*/ 13 w 44"/>
              <a:gd name="T77" fmla="*/ 23 h 265"/>
              <a:gd name="T78" fmla="*/ 10 w 44"/>
              <a:gd name="T79" fmla="*/ 4 h 265"/>
              <a:gd name="T80" fmla="*/ 5 w 44"/>
              <a:gd name="T81" fmla="*/ 0 h 265"/>
              <a:gd name="T82" fmla="*/ 1 w 44"/>
              <a:gd name="T83" fmla="*/ 5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44" h="265">
                <a:moveTo>
                  <a:pt x="32" y="242"/>
                </a:moveTo>
                <a:cubicBezTo>
                  <a:pt x="34" y="261"/>
                  <a:pt x="34" y="261"/>
                  <a:pt x="34" y="261"/>
                </a:cubicBezTo>
                <a:cubicBezTo>
                  <a:pt x="34" y="263"/>
                  <a:pt x="37" y="265"/>
                  <a:pt x="39" y="265"/>
                </a:cubicBezTo>
                <a:cubicBezTo>
                  <a:pt x="42" y="264"/>
                  <a:pt x="44" y="262"/>
                  <a:pt x="43" y="259"/>
                </a:cubicBezTo>
                <a:cubicBezTo>
                  <a:pt x="41" y="240"/>
                  <a:pt x="41" y="240"/>
                  <a:pt x="41" y="240"/>
                </a:cubicBezTo>
                <a:cubicBezTo>
                  <a:pt x="41" y="238"/>
                  <a:pt x="38" y="236"/>
                  <a:pt x="36" y="236"/>
                </a:cubicBezTo>
                <a:cubicBezTo>
                  <a:pt x="33" y="237"/>
                  <a:pt x="31" y="239"/>
                  <a:pt x="32" y="242"/>
                </a:cubicBezTo>
                <a:close/>
                <a:moveTo>
                  <a:pt x="25" y="194"/>
                </a:moveTo>
                <a:cubicBezTo>
                  <a:pt x="28" y="213"/>
                  <a:pt x="28" y="213"/>
                  <a:pt x="28" y="213"/>
                </a:cubicBezTo>
                <a:cubicBezTo>
                  <a:pt x="28" y="216"/>
                  <a:pt x="31" y="218"/>
                  <a:pt x="33" y="217"/>
                </a:cubicBezTo>
                <a:cubicBezTo>
                  <a:pt x="36" y="217"/>
                  <a:pt x="38" y="215"/>
                  <a:pt x="37" y="212"/>
                </a:cubicBezTo>
                <a:cubicBezTo>
                  <a:pt x="35" y="193"/>
                  <a:pt x="35" y="193"/>
                  <a:pt x="35" y="193"/>
                </a:cubicBezTo>
                <a:cubicBezTo>
                  <a:pt x="34" y="191"/>
                  <a:pt x="32" y="189"/>
                  <a:pt x="29" y="189"/>
                </a:cubicBezTo>
                <a:cubicBezTo>
                  <a:pt x="27" y="189"/>
                  <a:pt x="25" y="192"/>
                  <a:pt x="25" y="194"/>
                </a:cubicBezTo>
                <a:close/>
                <a:moveTo>
                  <a:pt x="19" y="147"/>
                </a:moveTo>
                <a:cubicBezTo>
                  <a:pt x="22" y="166"/>
                  <a:pt x="22" y="166"/>
                  <a:pt x="22" y="166"/>
                </a:cubicBezTo>
                <a:cubicBezTo>
                  <a:pt x="22" y="169"/>
                  <a:pt x="24" y="170"/>
                  <a:pt x="27" y="170"/>
                </a:cubicBezTo>
                <a:cubicBezTo>
                  <a:pt x="30" y="170"/>
                  <a:pt x="31" y="167"/>
                  <a:pt x="31" y="165"/>
                </a:cubicBezTo>
                <a:cubicBezTo>
                  <a:pt x="29" y="146"/>
                  <a:pt x="29" y="146"/>
                  <a:pt x="29" y="146"/>
                </a:cubicBezTo>
                <a:cubicBezTo>
                  <a:pt x="28" y="143"/>
                  <a:pt x="26" y="142"/>
                  <a:pt x="23" y="142"/>
                </a:cubicBezTo>
                <a:cubicBezTo>
                  <a:pt x="21" y="142"/>
                  <a:pt x="19" y="145"/>
                  <a:pt x="19" y="147"/>
                </a:cubicBezTo>
                <a:close/>
                <a:moveTo>
                  <a:pt x="13" y="100"/>
                </a:moveTo>
                <a:cubicBezTo>
                  <a:pt x="16" y="119"/>
                  <a:pt x="16" y="119"/>
                  <a:pt x="16" y="119"/>
                </a:cubicBezTo>
                <a:cubicBezTo>
                  <a:pt x="16" y="121"/>
                  <a:pt x="18" y="123"/>
                  <a:pt x="21" y="123"/>
                </a:cubicBezTo>
                <a:cubicBezTo>
                  <a:pt x="23" y="122"/>
                  <a:pt x="25" y="120"/>
                  <a:pt x="25" y="118"/>
                </a:cubicBezTo>
                <a:cubicBezTo>
                  <a:pt x="22" y="99"/>
                  <a:pt x="22" y="99"/>
                  <a:pt x="22" y="99"/>
                </a:cubicBezTo>
                <a:cubicBezTo>
                  <a:pt x="22" y="96"/>
                  <a:pt x="20" y="94"/>
                  <a:pt x="17" y="95"/>
                </a:cubicBezTo>
                <a:cubicBezTo>
                  <a:pt x="15" y="95"/>
                  <a:pt x="13" y="97"/>
                  <a:pt x="13" y="100"/>
                </a:cubicBezTo>
                <a:close/>
                <a:moveTo>
                  <a:pt x="7" y="53"/>
                </a:moveTo>
                <a:cubicBezTo>
                  <a:pt x="9" y="71"/>
                  <a:pt x="9" y="71"/>
                  <a:pt x="9" y="71"/>
                </a:cubicBezTo>
                <a:cubicBezTo>
                  <a:pt x="10" y="74"/>
                  <a:pt x="12" y="76"/>
                  <a:pt x="15" y="75"/>
                </a:cubicBezTo>
                <a:cubicBezTo>
                  <a:pt x="17" y="75"/>
                  <a:pt x="19" y="73"/>
                  <a:pt x="19" y="70"/>
                </a:cubicBezTo>
                <a:cubicBezTo>
                  <a:pt x="16" y="51"/>
                  <a:pt x="16" y="51"/>
                  <a:pt x="16" y="51"/>
                </a:cubicBezTo>
                <a:cubicBezTo>
                  <a:pt x="16" y="49"/>
                  <a:pt x="14" y="47"/>
                  <a:pt x="11" y="47"/>
                </a:cubicBezTo>
                <a:cubicBezTo>
                  <a:pt x="8" y="48"/>
                  <a:pt x="7" y="50"/>
                  <a:pt x="7" y="53"/>
                </a:cubicBezTo>
                <a:close/>
                <a:moveTo>
                  <a:pt x="1" y="5"/>
                </a:moveTo>
                <a:cubicBezTo>
                  <a:pt x="3" y="24"/>
                  <a:pt x="3" y="24"/>
                  <a:pt x="3" y="24"/>
                </a:cubicBezTo>
                <a:cubicBezTo>
                  <a:pt x="4" y="27"/>
                  <a:pt x="6" y="29"/>
                  <a:pt x="8" y="28"/>
                </a:cubicBezTo>
                <a:cubicBezTo>
                  <a:pt x="11" y="28"/>
                  <a:pt x="13" y="26"/>
                  <a:pt x="13" y="23"/>
                </a:cubicBezTo>
                <a:cubicBezTo>
                  <a:pt x="10" y="4"/>
                  <a:pt x="10" y="4"/>
                  <a:pt x="10" y="4"/>
                </a:cubicBezTo>
                <a:cubicBezTo>
                  <a:pt x="10" y="1"/>
                  <a:pt x="7" y="0"/>
                  <a:pt x="5" y="0"/>
                </a:cubicBezTo>
                <a:cubicBezTo>
                  <a:pt x="2" y="0"/>
                  <a:pt x="0" y="3"/>
                  <a:pt x="1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66" name="ïsľiḑe">
            <a:extLst>
              <a:ext uri="{FF2B5EF4-FFF2-40B4-BE49-F238E27FC236}">
                <a16:creationId xmlns:a16="http://schemas.microsoft.com/office/drawing/2014/main" id="{D3DFBDA0-AE6F-480E-A424-69613A62CB79}"/>
              </a:ext>
            </a:extLst>
          </p:cNvPr>
          <p:cNvSpPr/>
          <p:nvPr/>
        </p:nvSpPr>
        <p:spPr bwMode="auto">
          <a:xfrm>
            <a:off x="2269080" y="3353489"/>
            <a:ext cx="11173" cy="18402"/>
          </a:xfrm>
          <a:custGeom>
            <a:avLst/>
            <a:gdLst>
              <a:gd name="T0" fmla="*/ 1 w 12"/>
              <a:gd name="T1" fmla="*/ 6 h 20"/>
              <a:gd name="T2" fmla="*/ 2 w 12"/>
              <a:gd name="T3" fmla="*/ 15 h 20"/>
              <a:gd name="T4" fmla="*/ 7 w 12"/>
              <a:gd name="T5" fmla="*/ 19 h 20"/>
              <a:gd name="T6" fmla="*/ 11 w 12"/>
              <a:gd name="T7" fmla="*/ 14 h 20"/>
              <a:gd name="T8" fmla="*/ 10 w 12"/>
              <a:gd name="T9" fmla="*/ 5 h 20"/>
              <a:gd name="T10" fmla="*/ 5 w 12"/>
              <a:gd name="T11" fmla="*/ 1 h 20"/>
              <a:gd name="T12" fmla="*/ 1 w 12"/>
              <a:gd name="T13" fmla="*/ 6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" h="20">
                <a:moveTo>
                  <a:pt x="1" y="6"/>
                </a:moveTo>
                <a:cubicBezTo>
                  <a:pt x="2" y="15"/>
                  <a:pt x="2" y="15"/>
                  <a:pt x="2" y="15"/>
                </a:cubicBezTo>
                <a:cubicBezTo>
                  <a:pt x="2" y="18"/>
                  <a:pt x="5" y="20"/>
                  <a:pt x="7" y="19"/>
                </a:cubicBezTo>
                <a:cubicBezTo>
                  <a:pt x="10" y="19"/>
                  <a:pt x="12" y="17"/>
                  <a:pt x="11" y="14"/>
                </a:cubicBezTo>
                <a:cubicBezTo>
                  <a:pt x="10" y="5"/>
                  <a:pt x="10" y="5"/>
                  <a:pt x="10" y="5"/>
                </a:cubicBezTo>
                <a:cubicBezTo>
                  <a:pt x="10" y="2"/>
                  <a:pt x="7" y="0"/>
                  <a:pt x="5" y="1"/>
                </a:cubicBezTo>
                <a:cubicBezTo>
                  <a:pt x="2" y="1"/>
                  <a:pt x="0" y="3"/>
                  <a:pt x="1" y="6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67" name="íşḻîďé">
            <a:extLst>
              <a:ext uri="{FF2B5EF4-FFF2-40B4-BE49-F238E27FC236}">
                <a16:creationId xmlns:a16="http://schemas.microsoft.com/office/drawing/2014/main" id="{B107AA1F-D791-43E6-8971-93117BF2A9F1}"/>
              </a:ext>
            </a:extLst>
          </p:cNvPr>
          <p:cNvSpPr/>
          <p:nvPr/>
        </p:nvSpPr>
        <p:spPr bwMode="auto">
          <a:xfrm>
            <a:off x="2912482" y="3171444"/>
            <a:ext cx="259596" cy="30231"/>
          </a:xfrm>
          <a:custGeom>
            <a:avLst/>
            <a:gdLst>
              <a:gd name="T0" fmla="*/ 0 w 277"/>
              <a:gd name="T1" fmla="*/ 12 h 32"/>
              <a:gd name="T2" fmla="*/ 125 w 277"/>
              <a:gd name="T3" fmla="*/ 32 h 32"/>
              <a:gd name="T4" fmla="*/ 193 w 277"/>
              <a:gd name="T5" fmla="*/ 27 h 32"/>
              <a:gd name="T6" fmla="*/ 277 w 277"/>
              <a:gd name="T7" fmla="*/ 13 h 32"/>
              <a:gd name="T8" fmla="*/ 274 w 277"/>
              <a:gd name="T9" fmla="*/ 1 h 32"/>
              <a:gd name="T10" fmla="*/ 191 w 277"/>
              <a:gd name="T11" fmla="*/ 15 h 32"/>
              <a:gd name="T12" fmla="*/ 125 w 277"/>
              <a:gd name="T13" fmla="*/ 19 h 32"/>
              <a:gd name="T14" fmla="*/ 4 w 277"/>
              <a:gd name="T15" fmla="*/ 0 h 32"/>
              <a:gd name="T16" fmla="*/ 0 w 277"/>
              <a:gd name="T17" fmla="*/ 1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7" h="32">
                <a:moveTo>
                  <a:pt x="0" y="12"/>
                </a:moveTo>
                <a:cubicBezTo>
                  <a:pt x="37" y="25"/>
                  <a:pt x="78" y="32"/>
                  <a:pt x="125" y="32"/>
                </a:cubicBezTo>
                <a:cubicBezTo>
                  <a:pt x="146" y="32"/>
                  <a:pt x="169" y="30"/>
                  <a:pt x="193" y="27"/>
                </a:cubicBezTo>
                <a:cubicBezTo>
                  <a:pt x="222" y="23"/>
                  <a:pt x="250" y="19"/>
                  <a:pt x="277" y="13"/>
                </a:cubicBezTo>
                <a:cubicBezTo>
                  <a:pt x="274" y="1"/>
                  <a:pt x="274" y="1"/>
                  <a:pt x="274" y="1"/>
                </a:cubicBezTo>
                <a:cubicBezTo>
                  <a:pt x="248" y="6"/>
                  <a:pt x="221" y="11"/>
                  <a:pt x="191" y="15"/>
                </a:cubicBezTo>
                <a:cubicBezTo>
                  <a:pt x="168" y="18"/>
                  <a:pt x="146" y="19"/>
                  <a:pt x="125" y="19"/>
                </a:cubicBezTo>
                <a:cubicBezTo>
                  <a:pt x="79" y="19"/>
                  <a:pt x="39" y="12"/>
                  <a:pt x="4" y="0"/>
                </a:cubicBezTo>
                <a:cubicBezTo>
                  <a:pt x="0" y="12"/>
                  <a:pt x="0" y="12"/>
                  <a:pt x="0" y="12"/>
                </a:cubicBezTo>
                <a:close/>
              </a:path>
            </a:pathLst>
          </a:custGeom>
          <a:solidFill>
            <a:srgbClr val="8C83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68" name="îṥ1îdê">
            <a:extLst>
              <a:ext uri="{FF2B5EF4-FFF2-40B4-BE49-F238E27FC236}">
                <a16:creationId xmlns:a16="http://schemas.microsoft.com/office/drawing/2014/main" id="{63FF5E19-CF73-4627-A62E-AF4F0D3555FD}"/>
              </a:ext>
            </a:extLst>
          </p:cNvPr>
          <p:cNvSpPr/>
          <p:nvPr/>
        </p:nvSpPr>
        <p:spPr bwMode="auto">
          <a:xfrm>
            <a:off x="2126467" y="2734403"/>
            <a:ext cx="789302" cy="448213"/>
          </a:xfrm>
          <a:custGeom>
            <a:avLst/>
            <a:gdLst>
              <a:gd name="T0" fmla="*/ 2 w 842"/>
              <a:gd name="T1" fmla="*/ 479 h 479"/>
              <a:gd name="T2" fmla="*/ 61 w 842"/>
              <a:gd name="T3" fmla="*/ 451 h 479"/>
              <a:gd name="T4" fmla="*/ 95 w 842"/>
              <a:gd name="T5" fmla="*/ 404 h 479"/>
              <a:gd name="T6" fmla="*/ 133 w 842"/>
              <a:gd name="T7" fmla="*/ 289 h 479"/>
              <a:gd name="T8" fmla="*/ 194 w 842"/>
              <a:gd name="T9" fmla="*/ 108 h 479"/>
              <a:gd name="T10" fmla="*/ 250 w 842"/>
              <a:gd name="T11" fmla="*/ 43 h 479"/>
              <a:gd name="T12" fmla="*/ 338 w 842"/>
              <a:gd name="T13" fmla="*/ 13 h 479"/>
              <a:gd name="T14" fmla="*/ 354 w 842"/>
              <a:gd name="T15" fmla="*/ 12 h 479"/>
              <a:gd name="T16" fmla="*/ 424 w 842"/>
              <a:gd name="T17" fmla="*/ 28 h 479"/>
              <a:gd name="T18" fmla="*/ 519 w 842"/>
              <a:gd name="T19" fmla="*/ 116 h 479"/>
              <a:gd name="T20" fmla="*/ 644 w 842"/>
              <a:gd name="T21" fmla="*/ 319 h 479"/>
              <a:gd name="T22" fmla="*/ 726 w 842"/>
              <a:gd name="T23" fmla="*/ 413 h 479"/>
              <a:gd name="T24" fmla="*/ 838 w 842"/>
              <a:gd name="T25" fmla="*/ 479 h 479"/>
              <a:gd name="T26" fmla="*/ 842 w 842"/>
              <a:gd name="T27" fmla="*/ 467 h 479"/>
              <a:gd name="T28" fmla="*/ 690 w 842"/>
              <a:gd name="T29" fmla="*/ 358 h 479"/>
              <a:gd name="T30" fmla="*/ 541 w 842"/>
              <a:gd name="T31" fmla="*/ 127 h 479"/>
              <a:gd name="T32" fmla="*/ 462 w 842"/>
              <a:gd name="T33" fmla="*/ 36 h 479"/>
              <a:gd name="T34" fmla="*/ 354 w 842"/>
              <a:gd name="T35" fmla="*/ 0 h 479"/>
              <a:gd name="T36" fmla="*/ 337 w 842"/>
              <a:gd name="T37" fmla="*/ 1 h 479"/>
              <a:gd name="T38" fmla="*/ 253 w 842"/>
              <a:gd name="T39" fmla="*/ 26 h 479"/>
              <a:gd name="T40" fmla="*/ 202 w 842"/>
              <a:gd name="T41" fmla="*/ 73 h 479"/>
              <a:gd name="T42" fmla="*/ 148 w 842"/>
              <a:gd name="T43" fmla="*/ 188 h 479"/>
              <a:gd name="T44" fmla="*/ 96 w 842"/>
              <a:gd name="T45" fmla="*/ 371 h 479"/>
              <a:gd name="T46" fmla="*/ 59 w 842"/>
              <a:gd name="T47" fmla="*/ 436 h 479"/>
              <a:gd name="T48" fmla="*/ 0 w 842"/>
              <a:gd name="T49" fmla="*/ 466 h 479"/>
              <a:gd name="T50" fmla="*/ 2 w 842"/>
              <a:gd name="T51" fmla="*/ 479 h 4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42" h="479">
                <a:moveTo>
                  <a:pt x="2" y="479"/>
                </a:moveTo>
                <a:cubicBezTo>
                  <a:pt x="26" y="476"/>
                  <a:pt x="45" y="466"/>
                  <a:pt x="61" y="451"/>
                </a:cubicBezTo>
                <a:cubicBezTo>
                  <a:pt x="75" y="438"/>
                  <a:pt x="86" y="422"/>
                  <a:pt x="95" y="404"/>
                </a:cubicBezTo>
                <a:cubicBezTo>
                  <a:pt x="111" y="371"/>
                  <a:pt x="122" y="331"/>
                  <a:pt x="133" y="289"/>
                </a:cubicBezTo>
                <a:cubicBezTo>
                  <a:pt x="149" y="227"/>
                  <a:pt x="165" y="160"/>
                  <a:pt x="194" y="108"/>
                </a:cubicBezTo>
                <a:cubicBezTo>
                  <a:pt x="209" y="82"/>
                  <a:pt x="227" y="60"/>
                  <a:pt x="250" y="43"/>
                </a:cubicBezTo>
                <a:cubicBezTo>
                  <a:pt x="273" y="27"/>
                  <a:pt x="302" y="16"/>
                  <a:pt x="338" y="13"/>
                </a:cubicBezTo>
                <a:cubicBezTo>
                  <a:pt x="343" y="12"/>
                  <a:pt x="349" y="12"/>
                  <a:pt x="354" y="12"/>
                </a:cubicBezTo>
                <a:cubicBezTo>
                  <a:pt x="380" y="12"/>
                  <a:pt x="404" y="18"/>
                  <a:pt x="424" y="28"/>
                </a:cubicBezTo>
                <a:cubicBezTo>
                  <a:pt x="461" y="46"/>
                  <a:pt x="491" y="77"/>
                  <a:pt x="519" y="116"/>
                </a:cubicBezTo>
                <a:cubicBezTo>
                  <a:pt x="560" y="175"/>
                  <a:pt x="597" y="250"/>
                  <a:pt x="644" y="319"/>
                </a:cubicBezTo>
                <a:cubicBezTo>
                  <a:pt x="668" y="353"/>
                  <a:pt x="695" y="385"/>
                  <a:pt x="726" y="413"/>
                </a:cubicBezTo>
                <a:cubicBezTo>
                  <a:pt x="758" y="441"/>
                  <a:pt x="795" y="464"/>
                  <a:pt x="838" y="479"/>
                </a:cubicBezTo>
                <a:cubicBezTo>
                  <a:pt x="842" y="467"/>
                  <a:pt x="842" y="467"/>
                  <a:pt x="842" y="467"/>
                </a:cubicBezTo>
                <a:cubicBezTo>
                  <a:pt x="778" y="445"/>
                  <a:pt x="730" y="405"/>
                  <a:pt x="690" y="358"/>
                </a:cubicBezTo>
                <a:cubicBezTo>
                  <a:pt x="630" y="287"/>
                  <a:pt x="588" y="198"/>
                  <a:pt x="541" y="127"/>
                </a:cubicBezTo>
                <a:cubicBezTo>
                  <a:pt x="517" y="91"/>
                  <a:pt x="492" y="59"/>
                  <a:pt x="462" y="36"/>
                </a:cubicBezTo>
                <a:cubicBezTo>
                  <a:pt x="432" y="14"/>
                  <a:pt x="396" y="0"/>
                  <a:pt x="354" y="0"/>
                </a:cubicBezTo>
                <a:cubicBezTo>
                  <a:pt x="348" y="0"/>
                  <a:pt x="343" y="0"/>
                  <a:pt x="337" y="1"/>
                </a:cubicBezTo>
                <a:cubicBezTo>
                  <a:pt x="304" y="3"/>
                  <a:pt x="276" y="12"/>
                  <a:pt x="253" y="26"/>
                </a:cubicBezTo>
                <a:cubicBezTo>
                  <a:pt x="233" y="39"/>
                  <a:pt x="216" y="55"/>
                  <a:pt x="202" y="73"/>
                </a:cubicBezTo>
                <a:cubicBezTo>
                  <a:pt x="177" y="106"/>
                  <a:pt x="161" y="146"/>
                  <a:pt x="148" y="188"/>
                </a:cubicBezTo>
                <a:cubicBezTo>
                  <a:pt x="128" y="251"/>
                  <a:pt x="116" y="318"/>
                  <a:pt x="96" y="371"/>
                </a:cubicBezTo>
                <a:cubicBezTo>
                  <a:pt x="86" y="397"/>
                  <a:pt x="74" y="419"/>
                  <a:pt x="59" y="436"/>
                </a:cubicBezTo>
                <a:cubicBezTo>
                  <a:pt x="43" y="452"/>
                  <a:pt x="25" y="463"/>
                  <a:pt x="0" y="466"/>
                </a:cubicBezTo>
                <a:cubicBezTo>
                  <a:pt x="2" y="479"/>
                  <a:pt x="2" y="479"/>
                  <a:pt x="2" y="479"/>
                </a:cubicBezTo>
                <a:close/>
              </a:path>
            </a:pathLst>
          </a:custGeom>
          <a:solidFill>
            <a:srgbClr val="8C83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69" name="îsḻiḍé">
            <a:extLst>
              <a:ext uri="{FF2B5EF4-FFF2-40B4-BE49-F238E27FC236}">
                <a16:creationId xmlns:a16="http://schemas.microsoft.com/office/drawing/2014/main" id="{7B46FB09-E0BE-4858-94D4-28656A89D2A1}"/>
              </a:ext>
            </a:extLst>
          </p:cNvPr>
          <p:cNvSpPr/>
          <p:nvPr/>
        </p:nvSpPr>
        <p:spPr bwMode="auto">
          <a:xfrm>
            <a:off x="2708749" y="2941423"/>
            <a:ext cx="452156" cy="139327"/>
          </a:xfrm>
          <a:custGeom>
            <a:avLst/>
            <a:gdLst>
              <a:gd name="T0" fmla="*/ 7 w 482"/>
              <a:gd name="T1" fmla="*/ 59 h 149"/>
              <a:gd name="T2" fmla="*/ 136 w 482"/>
              <a:gd name="T3" fmla="*/ 10 h 149"/>
              <a:gd name="T4" fmla="*/ 310 w 482"/>
              <a:gd name="T5" fmla="*/ 86 h 149"/>
              <a:gd name="T6" fmla="*/ 461 w 482"/>
              <a:gd name="T7" fmla="*/ 149 h 149"/>
              <a:gd name="T8" fmla="*/ 482 w 482"/>
              <a:gd name="T9" fmla="*/ 148 h 149"/>
              <a:gd name="T10" fmla="*/ 481 w 482"/>
              <a:gd name="T11" fmla="*/ 138 h 149"/>
              <a:gd name="T12" fmla="*/ 461 w 482"/>
              <a:gd name="T13" fmla="*/ 139 h 149"/>
              <a:gd name="T14" fmla="*/ 317 w 482"/>
              <a:gd name="T15" fmla="*/ 79 h 149"/>
              <a:gd name="T16" fmla="*/ 136 w 482"/>
              <a:gd name="T17" fmla="*/ 0 h 149"/>
              <a:gd name="T18" fmla="*/ 0 w 482"/>
              <a:gd name="T19" fmla="*/ 52 h 149"/>
              <a:gd name="T20" fmla="*/ 7 w 482"/>
              <a:gd name="T21" fmla="*/ 5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82" h="149">
                <a:moveTo>
                  <a:pt x="7" y="59"/>
                </a:moveTo>
                <a:cubicBezTo>
                  <a:pt x="49" y="26"/>
                  <a:pt x="92" y="10"/>
                  <a:pt x="136" y="10"/>
                </a:cubicBezTo>
                <a:cubicBezTo>
                  <a:pt x="194" y="10"/>
                  <a:pt x="253" y="37"/>
                  <a:pt x="310" y="86"/>
                </a:cubicBezTo>
                <a:cubicBezTo>
                  <a:pt x="358" y="127"/>
                  <a:pt x="410" y="149"/>
                  <a:pt x="461" y="149"/>
                </a:cubicBezTo>
                <a:cubicBezTo>
                  <a:pt x="468" y="149"/>
                  <a:pt x="475" y="148"/>
                  <a:pt x="482" y="148"/>
                </a:cubicBezTo>
                <a:cubicBezTo>
                  <a:pt x="481" y="138"/>
                  <a:pt x="481" y="138"/>
                  <a:pt x="481" y="138"/>
                </a:cubicBezTo>
                <a:cubicBezTo>
                  <a:pt x="474" y="139"/>
                  <a:pt x="468" y="139"/>
                  <a:pt x="461" y="139"/>
                </a:cubicBezTo>
                <a:cubicBezTo>
                  <a:pt x="413" y="139"/>
                  <a:pt x="363" y="118"/>
                  <a:pt x="317" y="79"/>
                </a:cubicBezTo>
                <a:cubicBezTo>
                  <a:pt x="258" y="29"/>
                  <a:pt x="197" y="0"/>
                  <a:pt x="136" y="0"/>
                </a:cubicBezTo>
                <a:cubicBezTo>
                  <a:pt x="90" y="0"/>
                  <a:pt x="44" y="17"/>
                  <a:pt x="0" y="52"/>
                </a:cubicBezTo>
                <a:cubicBezTo>
                  <a:pt x="7" y="59"/>
                  <a:pt x="7" y="59"/>
                  <a:pt x="7" y="59"/>
                </a:cubicBezTo>
                <a:close/>
              </a:path>
            </a:pathLst>
          </a:custGeom>
          <a:solidFill>
            <a:srgbClr val="FF72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70" name="ïṣľïḓe">
            <a:extLst>
              <a:ext uri="{FF2B5EF4-FFF2-40B4-BE49-F238E27FC236}">
                <a16:creationId xmlns:a16="http://schemas.microsoft.com/office/drawing/2014/main" id="{76E191FC-EC1E-43F6-9230-A99883B99EF2}"/>
              </a:ext>
            </a:extLst>
          </p:cNvPr>
          <p:cNvSpPr/>
          <p:nvPr/>
        </p:nvSpPr>
        <p:spPr bwMode="auto">
          <a:xfrm>
            <a:off x="2592424" y="2990056"/>
            <a:ext cx="122897" cy="145899"/>
          </a:xfrm>
          <a:custGeom>
            <a:avLst/>
            <a:gdLst>
              <a:gd name="T0" fmla="*/ 7 w 131"/>
              <a:gd name="T1" fmla="*/ 156 h 156"/>
              <a:gd name="T2" fmla="*/ 35 w 131"/>
              <a:gd name="T3" fmla="*/ 120 h 156"/>
              <a:gd name="T4" fmla="*/ 131 w 131"/>
              <a:gd name="T5" fmla="*/ 7 h 156"/>
              <a:gd name="T6" fmla="*/ 124 w 131"/>
              <a:gd name="T7" fmla="*/ 0 h 156"/>
              <a:gd name="T8" fmla="*/ 27 w 131"/>
              <a:gd name="T9" fmla="*/ 115 h 156"/>
              <a:gd name="T10" fmla="*/ 0 w 131"/>
              <a:gd name="T11" fmla="*/ 149 h 156"/>
              <a:gd name="T12" fmla="*/ 7 w 131"/>
              <a:gd name="T13" fmla="*/ 156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1" h="156">
                <a:moveTo>
                  <a:pt x="7" y="156"/>
                </a:moveTo>
                <a:cubicBezTo>
                  <a:pt x="17" y="146"/>
                  <a:pt x="26" y="134"/>
                  <a:pt x="35" y="120"/>
                </a:cubicBezTo>
                <a:cubicBezTo>
                  <a:pt x="66" y="70"/>
                  <a:pt x="98" y="33"/>
                  <a:pt x="131" y="7"/>
                </a:cubicBezTo>
                <a:cubicBezTo>
                  <a:pt x="124" y="0"/>
                  <a:pt x="124" y="0"/>
                  <a:pt x="124" y="0"/>
                </a:cubicBezTo>
                <a:cubicBezTo>
                  <a:pt x="91" y="27"/>
                  <a:pt x="58" y="64"/>
                  <a:pt x="27" y="115"/>
                </a:cubicBezTo>
                <a:cubicBezTo>
                  <a:pt x="18" y="128"/>
                  <a:pt x="9" y="139"/>
                  <a:pt x="0" y="149"/>
                </a:cubicBezTo>
                <a:cubicBezTo>
                  <a:pt x="7" y="156"/>
                  <a:pt x="7" y="156"/>
                  <a:pt x="7" y="15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71" name="ï$1iďè">
            <a:extLst>
              <a:ext uri="{FF2B5EF4-FFF2-40B4-BE49-F238E27FC236}">
                <a16:creationId xmlns:a16="http://schemas.microsoft.com/office/drawing/2014/main" id="{6733861D-2FE4-4E00-826D-50129857FB96}"/>
              </a:ext>
            </a:extLst>
          </p:cNvPr>
          <p:cNvSpPr/>
          <p:nvPr/>
        </p:nvSpPr>
        <p:spPr bwMode="auto">
          <a:xfrm>
            <a:off x="2111351" y="3026859"/>
            <a:ext cx="487645" cy="163644"/>
          </a:xfrm>
          <a:custGeom>
            <a:avLst/>
            <a:gdLst>
              <a:gd name="T0" fmla="*/ 1 w 520"/>
              <a:gd name="T1" fmla="*/ 12 h 175"/>
              <a:gd name="T2" fmla="*/ 33 w 520"/>
              <a:gd name="T3" fmla="*/ 9 h 175"/>
              <a:gd name="T4" fmla="*/ 161 w 520"/>
              <a:gd name="T5" fmla="*/ 47 h 175"/>
              <a:gd name="T6" fmla="*/ 246 w 520"/>
              <a:gd name="T7" fmla="*/ 116 h 175"/>
              <a:gd name="T8" fmla="*/ 389 w 520"/>
              <a:gd name="T9" fmla="*/ 175 h 175"/>
              <a:gd name="T10" fmla="*/ 520 w 520"/>
              <a:gd name="T11" fmla="*/ 117 h 175"/>
              <a:gd name="T12" fmla="*/ 513 w 520"/>
              <a:gd name="T13" fmla="*/ 110 h 175"/>
              <a:gd name="T14" fmla="*/ 389 w 520"/>
              <a:gd name="T15" fmla="*/ 165 h 175"/>
              <a:gd name="T16" fmla="*/ 253 w 520"/>
              <a:gd name="T17" fmla="*/ 109 h 175"/>
              <a:gd name="T18" fmla="*/ 166 w 520"/>
              <a:gd name="T19" fmla="*/ 38 h 175"/>
              <a:gd name="T20" fmla="*/ 33 w 520"/>
              <a:gd name="T21" fmla="*/ 0 h 175"/>
              <a:gd name="T22" fmla="*/ 0 w 520"/>
              <a:gd name="T23" fmla="*/ 2 h 175"/>
              <a:gd name="T24" fmla="*/ 1 w 520"/>
              <a:gd name="T25" fmla="*/ 12 h 1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20" h="175">
                <a:moveTo>
                  <a:pt x="1" y="12"/>
                </a:moveTo>
                <a:cubicBezTo>
                  <a:pt x="12" y="10"/>
                  <a:pt x="23" y="9"/>
                  <a:pt x="33" y="9"/>
                </a:cubicBezTo>
                <a:cubicBezTo>
                  <a:pt x="83" y="10"/>
                  <a:pt x="125" y="25"/>
                  <a:pt x="161" y="47"/>
                </a:cubicBezTo>
                <a:cubicBezTo>
                  <a:pt x="196" y="68"/>
                  <a:pt x="224" y="95"/>
                  <a:pt x="246" y="116"/>
                </a:cubicBezTo>
                <a:cubicBezTo>
                  <a:pt x="283" y="152"/>
                  <a:pt x="336" y="175"/>
                  <a:pt x="389" y="175"/>
                </a:cubicBezTo>
                <a:cubicBezTo>
                  <a:pt x="435" y="175"/>
                  <a:pt x="482" y="158"/>
                  <a:pt x="520" y="117"/>
                </a:cubicBezTo>
                <a:cubicBezTo>
                  <a:pt x="513" y="110"/>
                  <a:pt x="513" y="110"/>
                  <a:pt x="513" y="110"/>
                </a:cubicBezTo>
                <a:cubicBezTo>
                  <a:pt x="477" y="149"/>
                  <a:pt x="433" y="165"/>
                  <a:pt x="389" y="165"/>
                </a:cubicBezTo>
                <a:cubicBezTo>
                  <a:pt x="338" y="165"/>
                  <a:pt x="288" y="143"/>
                  <a:pt x="253" y="109"/>
                </a:cubicBezTo>
                <a:cubicBezTo>
                  <a:pt x="231" y="87"/>
                  <a:pt x="202" y="60"/>
                  <a:pt x="166" y="38"/>
                </a:cubicBezTo>
                <a:cubicBezTo>
                  <a:pt x="129" y="16"/>
                  <a:pt x="85" y="0"/>
                  <a:pt x="33" y="0"/>
                </a:cubicBezTo>
                <a:cubicBezTo>
                  <a:pt x="22" y="0"/>
                  <a:pt x="11" y="0"/>
                  <a:pt x="0" y="2"/>
                </a:cubicBezTo>
                <a:cubicBezTo>
                  <a:pt x="1" y="12"/>
                  <a:pt x="1" y="12"/>
                  <a:pt x="1" y="12"/>
                </a:cubicBezTo>
                <a:close/>
              </a:path>
            </a:pathLst>
          </a:custGeom>
          <a:solidFill>
            <a:srgbClr val="FF72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72" name="ïśľíḍe">
            <a:extLst>
              <a:ext uri="{FF2B5EF4-FFF2-40B4-BE49-F238E27FC236}">
                <a16:creationId xmlns:a16="http://schemas.microsoft.com/office/drawing/2014/main" id="{0AFB85AA-E853-48C8-9329-69C1E97BADDF}"/>
              </a:ext>
            </a:extLst>
          </p:cNvPr>
          <p:cNvSpPr/>
          <p:nvPr/>
        </p:nvSpPr>
        <p:spPr bwMode="auto">
          <a:xfrm>
            <a:off x="2065346" y="2722573"/>
            <a:ext cx="1121190" cy="662461"/>
          </a:xfrm>
          <a:custGeom>
            <a:avLst/>
            <a:gdLst>
              <a:gd name="T0" fmla="*/ 0 w 1706"/>
              <a:gd name="T1" fmla="*/ 3 h 1008"/>
              <a:gd name="T2" fmla="*/ 132 w 1706"/>
              <a:gd name="T3" fmla="*/ 1008 h 1008"/>
              <a:gd name="T4" fmla="*/ 1706 w 1706"/>
              <a:gd name="T5" fmla="*/ 803 h 1008"/>
              <a:gd name="T6" fmla="*/ 1704 w 1706"/>
              <a:gd name="T7" fmla="*/ 780 h 1008"/>
              <a:gd name="T8" fmla="*/ 150 w 1706"/>
              <a:gd name="T9" fmla="*/ 982 h 1008"/>
              <a:gd name="T10" fmla="*/ 22 w 1706"/>
              <a:gd name="T11" fmla="*/ 0 h 1008"/>
              <a:gd name="T12" fmla="*/ 0 w 1706"/>
              <a:gd name="T13" fmla="*/ 3 h 1008"/>
              <a:gd name="T14" fmla="*/ 0 w 1706"/>
              <a:gd name="T15" fmla="*/ 3 h 10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706" h="1008">
                <a:moveTo>
                  <a:pt x="0" y="3"/>
                </a:moveTo>
                <a:lnTo>
                  <a:pt x="132" y="1008"/>
                </a:lnTo>
                <a:lnTo>
                  <a:pt x="1706" y="803"/>
                </a:lnTo>
                <a:lnTo>
                  <a:pt x="1704" y="780"/>
                </a:lnTo>
                <a:lnTo>
                  <a:pt x="150" y="982"/>
                </a:lnTo>
                <a:lnTo>
                  <a:pt x="22" y="0"/>
                </a:lnTo>
                <a:lnTo>
                  <a:pt x="0" y="3"/>
                </a:lnTo>
                <a:lnTo>
                  <a:pt x="0" y="3"/>
                </a:lnTo>
                <a:close/>
              </a:path>
            </a:pathLst>
          </a:custGeom>
          <a:solidFill>
            <a:srgbClr val="3F47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73" name="íšḷïḍê">
            <a:extLst>
              <a:ext uri="{FF2B5EF4-FFF2-40B4-BE49-F238E27FC236}">
                <a16:creationId xmlns:a16="http://schemas.microsoft.com/office/drawing/2014/main" id="{F2D27609-6A30-4C5F-9B1D-F7B234B90276}"/>
              </a:ext>
            </a:extLst>
          </p:cNvPr>
          <p:cNvSpPr/>
          <p:nvPr/>
        </p:nvSpPr>
        <p:spPr bwMode="auto">
          <a:xfrm>
            <a:off x="2051545" y="2683142"/>
            <a:ext cx="46662" cy="60463"/>
          </a:xfrm>
          <a:custGeom>
            <a:avLst/>
            <a:gdLst>
              <a:gd name="T0" fmla="*/ 24 w 71"/>
              <a:gd name="T1" fmla="*/ 0 h 92"/>
              <a:gd name="T2" fmla="*/ 0 w 71"/>
              <a:gd name="T3" fmla="*/ 92 h 92"/>
              <a:gd name="T4" fmla="*/ 33 w 71"/>
              <a:gd name="T5" fmla="*/ 67 h 92"/>
              <a:gd name="T6" fmla="*/ 71 w 71"/>
              <a:gd name="T7" fmla="*/ 82 h 92"/>
              <a:gd name="T8" fmla="*/ 24 w 71"/>
              <a:gd name="T9" fmla="*/ 0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" h="92">
                <a:moveTo>
                  <a:pt x="24" y="0"/>
                </a:moveTo>
                <a:lnTo>
                  <a:pt x="0" y="92"/>
                </a:lnTo>
                <a:lnTo>
                  <a:pt x="33" y="67"/>
                </a:lnTo>
                <a:lnTo>
                  <a:pt x="71" y="82"/>
                </a:lnTo>
                <a:lnTo>
                  <a:pt x="24" y="0"/>
                </a:lnTo>
                <a:close/>
              </a:path>
            </a:pathLst>
          </a:custGeom>
          <a:solidFill>
            <a:srgbClr val="3F47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74" name="iṥ1íďè">
            <a:extLst>
              <a:ext uri="{FF2B5EF4-FFF2-40B4-BE49-F238E27FC236}">
                <a16:creationId xmlns:a16="http://schemas.microsoft.com/office/drawing/2014/main" id="{5F1C3D80-8A3B-4D2D-8D12-AF4309E535D9}"/>
              </a:ext>
            </a:extLst>
          </p:cNvPr>
          <p:cNvSpPr/>
          <p:nvPr/>
        </p:nvSpPr>
        <p:spPr bwMode="auto">
          <a:xfrm>
            <a:off x="3166163" y="3221392"/>
            <a:ext cx="59806" cy="47319"/>
          </a:xfrm>
          <a:custGeom>
            <a:avLst/>
            <a:gdLst>
              <a:gd name="T0" fmla="*/ 91 w 91"/>
              <a:gd name="T1" fmla="*/ 25 h 72"/>
              <a:gd name="T2" fmla="*/ 9 w 91"/>
              <a:gd name="T3" fmla="*/ 72 h 72"/>
              <a:gd name="T4" fmla="*/ 26 w 91"/>
              <a:gd name="T5" fmla="*/ 34 h 72"/>
              <a:gd name="T6" fmla="*/ 0 w 91"/>
              <a:gd name="T7" fmla="*/ 0 h 72"/>
              <a:gd name="T8" fmla="*/ 91 w 91"/>
              <a:gd name="T9" fmla="*/ 25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1" h="72">
                <a:moveTo>
                  <a:pt x="91" y="25"/>
                </a:moveTo>
                <a:lnTo>
                  <a:pt x="9" y="72"/>
                </a:lnTo>
                <a:lnTo>
                  <a:pt x="26" y="34"/>
                </a:lnTo>
                <a:lnTo>
                  <a:pt x="0" y="0"/>
                </a:lnTo>
                <a:lnTo>
                  <a:pt x="91" y="25"/>
                </a:lnTo>
                <a:close/>
              </a:path>
            </a:pathLst>
          </a:custGeom>
          <a:solidFill>
            <a:srgbClr val="3F47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75" name="iṧļîḍê">
            <a:extLst>
              <a:ext uri="{FF2B5EF4-FFF2-40B4-BE49-F238E27FC236}">
                <a16:creationId xmlns:a16="http://schemas.microsoft.com/office/drawing/2014/main" id="{4A2967C9-0E88-4407-9017-F8BB6C609F1F}"/>
              </a:ext>
            </a:extLst>
          </p:cNvPr>
          <p:cNvSpPr/>
          <p:nvPr/>
        </p:nvSpPr>
        <p:spPr bwMode="auto">
          <a:xfrm>
            <a:off x="2217161" y="3033431"/>
            <a:ext cx="32860" cy="32203"/>
          </a:xfrm>
          <a:custGeom>
            <a:avLst/>
            <a:gdLst>
              <a:gd name="T0" fmla="*/ 1 w 35"/>
              <a:gd name="T1" fmla="*/ 20 h 35"/>
              <a:gd name="T2" fmla="*/ 15 w 35"/>
              <a:gd name="T3" fmla="*/ 2 h 35"/>
              <a:gd name="T4" fmla="*/ 34 w 35"/>
              <a:gd name="T5" fmla="*/ 16 h 35"/>
              <a:gd name="T6" fmla="*/ 20 w 35"/>
              <a:gd name="T7" fmla="*/ 34 h 35"/>
              <a:gd name="T8" fmla="*/ 1 w 35"/>
              <a:gd name="T9" fmla="*/ 2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35">
                <a:moveTo>
                  <a:pt x="1" y="20"/>
                </a:moveTo>
                <a:cubicBezTo>
                  <a:pt x="0" y="11"/>
                  <a:pt x="6" y="3"/>
                  <a:pt x="15" y="2"/>
                </a:cubicBezTo>
                <a:cubicBezTo>
                  <a:pt x="24" y="0"/>
                  <a:pt x="32" y="7"/>
                  <a:pt x="34" y="16"/>
                </a:cubicBezTo>
                <a:cubicBezTo>
                  <a:pt x="35" y="25"/>
                  <a:pt x="29" y="33"/>
                  <a:pt x="20" y="34"/>
                </a:cubicBezTo>
                <a:cubicBezTo>
                  <a:pt x="11" y="35"/>
                  <a:pt x="2" y="29"/>
                  <a:pt x="1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76" name="îṥlïḓé">
            <a:extLst>
              <a:ext uri="{FF2B5EF4-FFF2-40B4-BE49-F238E27FC236}">
                <a16:creationId xmlns:a16="http://schemas.microsoft.com/office/drawing/2014/main" id="{5FB82390-E14C-414C-99B2-1E74F3C76B0F}"/>
              </a:ext>
            </a:extLst>
          </p:cNvPr>
          <p:cNvSpPr/>
          <p:nvPr/>
        </p:nvSpPr>
        <p:spPr bwMode="auto">
          <a:xfrm>
            <a:off x="2213874" y="3030145"/>
            <a:ext cx="39432" cy="39432"/>
          </a:xfrm>
          <a:custGeom>
            <a:avLst/>
            <a:gdLst>
              <a:gd name="T0" fmla="*/ 5 w 42"/>
              <a:gd name="T1" fmla="*/ 23 h 42"/>
              <a:gd name="T2" fmla="*/ 10 w 42"/>
              <a:gd name="T3" fmla="*/ 22 h 42"/>
              <a:gd name="T4" fmla="*/ 10 w 42"/>
              <a:gd name="T5" fmla="*/ 21 h 42"/>
              <a:gd name="T6" fmla="*/ 20 w 42"/>
              <a:gd name="T7" fmla="*/ 9 h 42"/>
              <a:gd name="T8" fmla="*/ 21 w 42"/>
              <a:gd name="T9" fmla="*/ 9 h 42"/>
              <a:gd name="T10" fmla="*/ 33 w 42"/>
              <a:gd name="T11" fmla="*/ 19 h 42"/>
              <a:gd name="T12" fmla="*/ 33 w 42"/>
              <a:gd name="T13" fmla="*/ 21 h 42"/>
              <a:gd name="T14" fmla="*/ 23 w 42"/>
              <a:gd name="T15" fmla="*/ 32 h 42"/>
              <a:gd name="T16" fmla="*/ 21 w 42"/>
              <a:gd name="T17" fmla="*/ 32 h 42"/>
              <a:gd name="T18" fmla="*/ 10 w 42"/>
              <a:gd name="T19" fmla="*/ 22 h 42"/>
              <a:gd name="T20" fmla="*/ 5 w 42"/>
              <a:gd name="T21" fmla="*/ 23 h 42"/>
              <a:gd name="T22" fmla="*/ 1 w 42"/>
              <a:gd name="T23" fmla="*/ 23 h 42"/>
              <a:gd name="T24" fmla="*/ 21 w 42"/>
              <a:gd name="T25" fmla="*/ 42 h 42"/>
              <a:gd name="T26" fmla="*/ 24 w 42"/>
              <a:gd name="T27" fmla="*/ 42 h 42"/>
              <a:gd name="T28" fmla="*/ 42 w 42"/>
              <a:gd name="T29" fmla="*/ 21 h 42"/>
              <a:gd name="T30" fmla="*/ 42 w 42"/>
              <a:gd name="T31" fmla="*/ 18 h 42"/>
              <a:gd name="T32" fmla="*/ 21 w 42"/>
              <a:gd name="T33" fmla="*/ 0 h 42"/>
              <a:gd name="T34" fmla="*/ 19 w 42"/>
              <a:gd name="T35" fmla="*/ 0 h 42"/>
              <a:gd name="T36" fmla="*/ 0 w 42"/>
              <a:gd name="T37" fmla="*/ 21 h 42"/>
              <a:gd name="T38" fmla="*/ 1 w 42"/>
              <a:gd name="T39" fmla="*/ 23 h 42"/>
              <a:gd name="T40" fmla="*/ 5 w 42"/>
              <a:gd name="T41" fmla="*/ 23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2" h="42">
                <a:moveTo>
                  <a:pt x="5" y="23"/>
                </a:move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21"/>
                  <a:pt x="10" y="21"/>
                </a:cubicBezTo>
                <a:cubicBezTo>
                  <a:pt x="10" y="15"/>
                  <a:pt x="14" y="10"/>
                  <a:pt x="20" y="9"/>
                </a:cubicBezTo>
                <a:cubicBezTo>
                  <a:pt x="20" y="9"/>
                  <a:pt x="21" y="9"/>
                  <a:pt x="21" y="9"/>
                </a:cubicBezTo>
                <a:cubicBezTo>
                  <a:pt x="27" y="9"/>
                  <a:pt x="32" y="13"/>
                  <a:pt x="33" y="19"/>
                </a:cubicBezTo>
                <a:cubicBezTo>
                  <a:pt x="33" y="20"/>
                  <a:pt x="33" y="20"/>
                  <a:pt x="33" y="21"/>
                </a:cubicBezTo>
                <a:cubicBezTo>
                  <a:pt x="33" y="27"/>
                  <a:pt x="29" y="32"/>
                  <a:pt x="23" y="32"/>
                </a:cubicBezTo>
                <a:cubicBezTo>
                  <a:pt x="22" y="32"/>
                  <a:pt x="22" y="32"/>
                  <a:pt x="21" y="32"/>
                </a:cubicBezTo>
                <a:cubicBezTo>
                  <a:pt x="16" y="32"/>
                  <a:pt x="11" y="28"/>
                  <a:pt x="10" y="22"/>
                </a:cubicBezTo>
                <a:cubicBezTo>
                  <a:pt x="5" y="23"/>
                  <a:pt x="5" y="23"/>
                  <a:pt x="5" y="23"/>
                </a:cubicBezTo>
                <a:cubicBezTo>
                  <a:pt x="1" y="23"/>
                  <a:pt x="1" y="23"/>
                  <a:pt x="1" y="23"/>
                </a:cubicBezTo>
                <a:cubicBezTo>
                  <a:pt x="2" y="34"/>
                  <a:pt x="11" y="42"/>
                  <a:pt x="21" y="42"/>
                </a:cubicBezTo>
                <a:cubicBezTo>
                  <a:pt x="22" y="42"/>
                  <a:pt x="23" y="42"/>
                  <a:pt x="24" y="42"/>
                </a:cubicBezTo>
                <a:cubicBezTo>
                  <a:pt x="35" y="40"/>
                  <a:pt x="42" y="31"/>
                  <a:pt x="42" y="21"/>
                </a:cubicBezTo>
                <a:cubicBezTo>
                  <a:pt x="42" y="20"/>
                  <a:pt x="42" y="19"/>
                  <a:pt x="42" y="18"/>
                </a:cubicBezTo>
                <a:cubicBezTo>
                  <a:pt x="41" y="7"/>
                  <a:pt x="32" y="0"/>
                  <a:pt x="21" y="0"/>
                </a:cubicBezTo>
                <a:cubicBezTo>
                  <a:pt x="21" y="0"/>
                  <a:pt x="20" y="0"/>
                  <a:pt x="19" y="0"/>
                </a:cubicBezTo>
                <a:cubicBezTo>
                  <a:pt x="8" y="1"/>
                  <a:pt x="0" y="10"/>
                  <a:pt x="0" y="21"/>
                </a:cubicBezTo>
                <a:cubicBezTo>
                  <a:pt x="0" y="22"/>
                  <a:pt x="0" y="23"/>
                  <a:pt x="1" y="23"/>
                </a:cubicBezTo>
                <a:lnTo>
                  <a:pt x="5" y="23"/>
                </a:lnTo>
                <a:close/>
              </a:path>
            </a:pathLst>
          </a:custGeom>
          <a:solidFill>
            <a:srgbClr val="FF646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77" name="íṥḷîḓê">
            <a:extLst>
              <a:ext uri="{FF2B5EF4-FFF2-40B4-BE49-F238E27FC236}">
                <a16:creationId xmlns:a16="http://schemas.microsoft.com/office/drawing/2014/main" id="{D5F09058-F97A-4784-ADEB-D942F61A9377}"/>
              </a:ext>
            </a:extLst>
          </p:cNvPr>
          <p:cNvSpPr/>
          <p:nvPr/>
        </p:nvSpPr>
        <p:spPr bwMode="auto">
          <a:xfrm>
            <a:off x="2097550" y="3018315"/>
            <a:ext cx="32860" cy="31546"/>
          </a:xfrm>
          <a:custGeom>
            <a:avLst/>
            <a:gdLst>
              <a:gd name="T0" fmla="*/ 1 w 35"/>
              <a:gd name="T1" fmla="*/ 19 h 34"/>
              <a:gd name="T2" fmla="*/ 15 w 35"/>
              <a:gd name="T3" fmla="*/ 1 h 34"/>
              <a:gd name="T4" fmla="*/ 34 w 35"/>
              <a:gd name="T5" fmla="*/ 15 h 34"/>
              <a:gd name="T6" fmla="*/ 20 w 35"/>
              <a:gd name="T7" fmla="*/ 33 h 34"/>
              <a:gd name="T8" fmla="*/ 1 w 35"/>
              <a:gd name="T9" fmla="*/ 19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34">
                <a:moveTo>
                  <a:pt x="1" y="19"/>
                </a:moveTo>
                <a:cubicBezTo>
                  <a:pt x="0" y="10"/>
                  <a:pt x="6" y="2"/>
                  <a:pt x="15" y="1"/>
                </a:cubicBezTo>
                <a:cubicBezTo>
                  <a:pt x="24" y="0"/>
                  <a:pt x="33" y="6"/>
                  <a:pt x="34" y="15"/>
                </a:cubicBezTo>
                <a:cubicBezTo>
                  <a:pt x="35" y="24"/>
                  <a:pt x="29" y="32"/>
                  <a:pt x="20" y="33"/>
                </a:cubicBezTo>
                <a:cubicBezTo>
                  <a:pt x="11" y="34"/>
                  <a:pt x="2" y="28"/>
                  <a:pt x="1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78" name="ísḷïḓé">
            <a:extLst>
              <a:ext uri="{FF2B5EF4-FFF2-40B4-BE49-F238E27FC236}">
                <a16:creationId xmlns:a16="http://schemas.microsoft.com/office/drawing/2014/main" id="{E9E7B7FE-619C-4507-B0D2-53041B01BB10}"/>
              </a:ext>
            </a:extLst>
          </p:cNvPr>
          <p:cNvSpPr/>
          <p:nvPr/>
        </p:nvSpPr>
        <p:spPr bwMode="auto">
          <a:xfrm>
            <a:off x="2094921" y="3014372"/>
            <a:ext cx="39432" cy="39432"/>
          </a:xfrm>
          <a:custGeom>
            <a:avLst/>
            <a:gdLst>
              <a:gd name="T0" fmla="*/ 4 w 42"/>
              <a:gd name="T1" fmla="*/ 23 h 42"/>
              <a:gd name="T2" fmla="*/ 9 w 42"/>
              <a:gd name="T3" fmla="*/ 22 h 42"/>
              <a:gd name="T4" fmla="*/ 9 w 42"/>
              <a:gd name="T5" fmla="*/ 21 h 42"/>
              <a:gd name="T6" fmla="*/ 19 w 42"/>
              <a:gd name="T7" fmla="*/ 9 h 42"/>
              <a:gd name="T8" fmla="*/ 21 w 42"/>
              <a:gd name="T9" fmla="*/ 9 h 42"/>
              <a:gd name="T10" fmla="*/ 32 w 42"/>
              <a:gd name="T11" fmla="*/ 19 h 42"/>
              <a:gd name="T12" fmla="*/ 32 w 42"/>
              <a:gd name="T13" fmla="*/ 21 h 42"/>
              <a:gd name="T14" fmla="*/ 22 w 42"/>
              <a:gd name="T15" fmla="*/ 33 h 42"/>
              <a:gd name="T16" fmla="*/ 21 w 42"/>
              <a:gd name="T17" fmla="*/ 33 h 42"/>
              <a:gd name="T18" fmla="*/ 9 w 42"/>
              <a:gd name="T19" fmla="*/ 22 h 42"/>
              <a:gd name="T20" fmla="*/ 4 w 42"/>
              <a:gd name="T21" fmla="*/ 23 h 42"/>
              <a:gd name="T22" fmla="*/ 0 w 42"/>
              <a:gd name="T23" fmla="*/ 24 h 42"/>
              <a:gd name="T24" fmla="*/ 21 w 42"/>
              <a:gd name="T25" fmla="*/ 42 h 42"/>
              <a:gd name="T26" fmla="*/ 23 w 42"/>
              <a:gd name="T27" fmla="*/ 42 h 42"/>
              <a:gd name="T28" fmla="*/ 42 w 42"/>
              <a:gd name="T29" fmla="*/ 21 h 42"/>
              <a:gd name="T30" fmla="*/ 41 w 42"/>
              <a:gd name="T31" fmla="*/ 18 h 42"/>
              <a:gd name="T32" fmla="*/ 21 w 42"/>
              <a:gd name="T33" fmla="*/ 0 h 42"/>
              <a:gd name="T34" fmla="*/ 18 w 42"/>
              <a:gd name="T35" fmla="*/ 0 h 42"/>
              <a:gd name="T36" fmla="*/ 0 w 42"/>
              <a:gd name="T37" fmla="*/ 21 h 42"/>
              <a:gd name="T38" fmla="*/ 0 w 42"/>
              <a:gd name="T39" fmla="*/ 24 h 42"/>
              <a:gd name="T40" fmla="*/ 4 w 42"/>
              <a:gd name="T41" fmla="*/ 23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2" h="42">
                <a:moveTo>
                  <a:pt x="4" y="23"/>
                </a:moveTo>
                <a:cubicBezTo>
                  <a:pt x="9" y="22"/>
                  <a:pt x="9" y="22"/>
                  <a:pt x="9" y="22"/>
                </a:cubicBezTo>
                <a:cubicBezTo>
                  <a:pt x="9" y="22"/>
                  <a:pt x="9" y="21"/>
                  <a:pt x="9" y="21"/>
                </a:cubicBezTo>
                <a:cubicBezTo>
                  <a:pt x="9" y="15"/>
                  <a:pt x="13" y="10"/>
                  <a:pt x="19" y="9"/>
                </a:cubicBezTo>
                <a:cubicBezTo>
                  <a:pt x="20" y="9"/>
                  <a:pt x="20" y="9"/>
                  <a:pt x="21" y="9"/>
                </a:cubicBezTo>
                <a:cubicBezTo>
                  <a:pt x="26" y="9"/>
                  <a:pt x="31" y="14"/>
                  <a:pt x="32" y="19"/>
                </a:cubicBezTo>
                <a:cubicBezTo>
                  <a:pt x="32" y="20"/>
                  <a:pt x="32" y="20"/>
                  <a:pt x="32" y="21"/>
                </a:cubicBezTo>
                <a:cubicBezTo>
                  <a:pt x="32" y="27"/>
                  <a:pt x="28" y="32"/>
                  <a:pt x="22" y="33"/>
                </a:cubicBezTo>
                <a:cubicBezTo>
                  <a:pt x="22" y="33"/>
                  <a:pt x="21" y="33"/>
                  <a:pt x="21" y="33"/>
                </a:cubicBezTo>
                <a:cubicBezTo>
                  <a:pt x="15" y="33"/>
                  <a:pt x="10" y="28"/>
                  <a:pt x="9" y="22"/>
                </a:cubicBezTo>
                <a:cubicBezTo>
                  <a:pt x="4" y="23"/>
                  <a:pt x="4" y="23"/>
                  <a:pt x="4" y="23"/>
                </a:cubicBezTo>
                <a:cubicBezTo>
                  <a:pt x="0" y="24"/>
                  <a:pt x="0" y="24"/>
                  <a:pt x="0" y="24"/>
                </a:cubicBezTo>
                <a:cubicBezTo>
                  <a:pt x="1" y="34"/>
                  <a:pt x="10" y="42"/>
                  <a:pt x="21" y="42"/>
                </a:cubicBezTo>
                <a:cubicBezTo>
                  <a:pt x="21" y="42"/>
                  <a:pt x="22" y="42"/>
                  <a:pt x="23" y="42"/>
                </a:cubicBezTo>
                <a:cubicBezTo>
                  <a:pt x="34" y="40"/>
                  <a:pt x="42" y="31"/>
                  <a:pt x="42" y="21"/>
                </a:cubicBezTo>
                <a:cubicBezTo>
                  <a:pt x="42" y="20"/>
                  <a:pt x="42" y="19"/>
                  <a:pt x="41" y="18"/>
                </a:cubicBezTo>
                <a:cubicBezTo>
                  <a:pt x="40" y="8"/>
                  <a:pt x="31" y="0"/>
                  <a:pt x="21" y="0"/>
                </a:cubicBezTo>
                <a:cubicBezTo>
                  <a:pt x="20" y="0"/>
                  <a:pt x="19" y="0"/>
                  <a:pt x="18" y="0"/>
                </a:cubicBezTo>
                <a:cubicBezTo>
                  <a:pt x="7" y="1"/>
                  <a:pt x="0" y="10"/>
                  <a:pt x="0" y="21"/>
                </a:cubicBezTo>
                <a:cubicBezTo>
                  <a:pt x="0" y="22"/>
                  <a:pt x="0" y="23"/>
                  <a:pt x="0" y="24"/>
                </a:cubicBezTo>
                <a:lnTo>
                  <a:pt x="4" y="23"/>
                </a:lnTo>
                <a:close/>
              </a:path>
            </a:pathLst>
          </a:custGeom>
          <a:solidFill>
            <a:srgbClr val="FF646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79" name="ïşlîďe">
            <a:extLst>
              <a:ext uri="{FF2B5EF4-FFF2-40B4-BE49-F238E27FC236}">
                <a16:creationId xmlns:a16="http://schemas.microsoft.com/office/drawing/2014/main" id="{9092649E-D13A-49D3-83A6-5A66A6EF44FD}"/>
              </a:ext>
            </a:extLst>
          </p:cNvPr>
          <p:cNvSpPr/>
          <p:nvPr/>
        </p:nvSpPr>
        <p:spPr bwMode="auto">
          <a:xfrm>
            <a:off x="2696262" y="2978883"/>
            <a:ext cx="32860" cy="32860"/>
          </a:xfrm>
          <a:custGeom>
            <a:avLst/>
            <a:gdLst>
              <a:gd name="T0" fmla="*/ 1 w 35"/>
              <a:gd name="T1" fmla="*/ 20 h 35"/>
              <a:gd name="T2" fmla="*/ 15 w 35"/>
              <a:gd name="T3" fmla="*/ 1 h 35"/>
              <a:gd name="T4" fmla="*/ 34 w 35"/>
              <a:gd name="T5" fmla="*/ 15 h 35"/>
              <a:gd name="T6" fmla="*/ 19 w 35"/>
              <a:gd name="T7" fmla="*/ 34 h 35"/>
              <a:gd name="T8" fmla="*/ 1 w 35"/>
              <a:gd name="T9" fmla="*/ 2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35">
                <a:moveTo>
                  <a:pt x="1" y="20"/>
                </a:moveTo>
                <a:cubicBezTo>
                  <a:pt x="0" y="11"/>
                  <a:pt x="6" y="2"/>
                  <a:pt x="15" y="1"/>
                </a:cubicBezTo>
                <a:cubicBezTo>
                  <a:pt x="24" y="0"/>
                  <a:pt x="32" y="6"/>
                  <a:pt x="34" y="15"/>
                </a:cubicBezTo>
                <a:cubicBezTo>
                  <a:pt x="35" y="24"/>
                  <a:pt x="28" y="33"/>
                  <a:pt x="19" y="34"/>
                </a:cubicBezTo>
                <a:cubicBezTo>
                  <a:pt x="10" y="35"/>
                  <a:pt x="2" y="29"/>
                  <a:pt x="1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80" name="iṩľîďe">
            <a:extLst>
              <a:ext uri="{FF2B5EF4-FFF2-40B4-BE49-F238E27FC236}">
                <a16:creationId xmlns:a16="http://schemas.microsoft.com/office/drawing/2014/main" id="{D27B18F0-1D1E-4CE6-823A-E0C9E330F415}"/>
              </a:ext>
            </a:extLst>
          </p:cNvPr>
          <p:cNvSpPr/>
          <p:nvPr/>
        </p:nvSpPr>
        <p:spPr bwMode="auto">
          <a:xfrm>
            <a:off x="2692976" y="2974940"/>
            <a:ext cx="39432" cy="40090"/>
          </a:xfrm>
          <a:custGeom>
            <a:avLst/>
            <a:gdLst>
              <a:gd name="T0" fmla="*/ 5 w 42"/>
              <a:gd name="T1" fmla="*/ 24 h 43"/>
              <a:gd name="T2" fmla="*/ 10 w 42"/>
              <a:gd name="T3" fmla="*/ 23 h 43"/>
              <a:gd name="T4" fmla="*/ 10 w 42"/>
              <a:gd name="T5" fmla="*/ 21 h 43"/>
              <a:gd name="T6" fmla="*/ 20 w 42"/>
              <a:gd name="T7" fmla="*/ 10 h 43"/>
              <a:gd name="T8" fmla="*/ 21 w 42"/>
              <a:gd name="T9" fmla="*/ 10 h 43"/>
              <a:gd name="T10" fmla="*/ 33 w 42"/>
              <a:gd name="T11" fmla="*/ 20 h 43"/>
              <a:gd name="T12" fmla="*/ 33 w 42"/>
              <a:gd name="T13" fmla="*/ 22 h 43"/>
              <a:gd name="T14" fmla="*/ 23 w 42"/>
              <a:gd name="T15" fmla="*/ 33 h 43"/>
              <a:gd name="T16" fmla="*/ 21 w 42"/>
              <a:gd name="T17" fmla="*/ 33 h 43"/>
              <a:gd name="T18" fmla="*/ 10 w 42"/>
              <a:gd name="T19" fmla="*/ 23 h 43"/>
              <a:gd name="T20" fmla="*/ 5 w 42"/>
              <a:gd name="T21" fmla="*/ 24 h 43"/>
              <a:gd name="T22" fmla="*/ 0 w 42"/>
              <a:gd name="T23" fmla="*/ 24 h 43"/>
              <a:gd name="T24" fmla="*/ 21 w 42"/>
              <a:gd name="T25" fmla="*/ 43 h 43"/>
              <a:gd name="T26" fmla="*/ 24 w 42"/>
              <a:gd name="T27" fmla="*/ 42 h 43"/>
              <a:gd name="T28" fmla="*/ 42 w 42"/>
              <a:gd name="T29" fmla="*/ 22 h 43"/>
              <a:gd name="T30" fmla="*/ 42 w 42"/>
              <a:gd name="T31" fmla="*/ 19 h 43"/>
              <a:gd name="T32" fmla="*/ 21 w 42"/>
              <a:gd name="T33" fmla="*/ 0 h 43"/>
              <a:gd name="T34" fmla="*/ 19 w 42"/>
              <a:gd name="T35" fmla="*/ 1 h 43"/>
              <a:gd name="T36" fmla="*/ 0 w 42"/>
              <a:gd name="T37" fmla="*/ 21 h 43"/>
              <a:gd name="T38" fmla="*/ 0 w 42"/>
              <a:gd name="T39" fmla="*/ 24 h 43"/>
              <a:gd name="T40" fmla="*/ 5 w 42"/>
              <a:gd name="T41" fmla="*/ 24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2" h="43">
                <a:moveTo>
                  <a:pt x="5" y="24"/>
                </a:move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2"/>
                  <a:pt x="10" y="21"/>
                </a:cubicBezTo>
                <a:cubicBezTo>
                  <a:pt x="10" y="16"/>
                  <a:pt x="14" y="11"/>
                  <a:pt x="20" y="10"/>
                </a:cubicBezTo>
                <a:cubicBezTo>
                  <a:pt x="20" y="10"/>
                  <a:pt x="21" y="10"/>
                  <a:pt x="21" y="10"/>
                </a:cubicBezTo>
                <a:cubicBezTo>
                  <a:pt x="27" y="10"/>
                  <a:pt x="32" y="14"/>
                  <a:pt x="33" y="20"/>
                </a:cubicBezTo>
                <a:cubicBezTo>
                  <a:pt x="33" y="21"/>
                  <a:pt x="33" y="21"/>
                  <a:pt x="33" y="22"/>
                </a:cubicBezTo>
                <a:cubicBezTo>
                  <a:pt x="33" y="27"/>
                  <a:pt x="29" y="32"/>
                  <a:pt x="23" y="33"/>
                </a:cubicBezTo>
                <a:cubicBezTo>
                  <a:pt x="22" y="33"/>
                  <a:pt x="22" y="33"/>
                  <a:pt x="21" y="33"/>
                </a:cubicBezTo>
                <a:cubicBezTo>
                  <a:pt x="16" y="33"/>
                  <a:pt x="10" y="29"/>
                  <a:pt x="10" y="23"/>
                </a:cubicBezTo>
                <a:cubicBezTo>
                  <a:pt x="5" y="24"/>
                  <a:pt x="5" y="24"/>
                  <a:pt x="5" y="24"/>
                </a:cubicBezTo>
                <a:cubicBezTo>
                  <a:pt x="0" y="24"/>
                  <a:pt x="0" y="24"/>
                  <a:pt x="0" y="24"/>
                </a:cubicBezTo>
                <a:cubicBezTo>
                  <a:pt x="2" y="35"/>
                  <a:pt x="11" y="43"/>
                  <a:pt x="21" y="43"/>
                </a:cubicBezTo>
                <a:cubicBezTo>
                  <a:pt x="22" y="43"/>
                  <a:pt x="23" y="42"/>
                  <a:pt x="24" y="42"/>
                </a:cubicBezTo>
                <a:cubicBezTo>
                  <a:pt x="35" y="41"/>
                  <a:pt x="42" y="32"/>
                  <a:pt x="42" y="22"/>
                </a:cubicBezTo>
                <a:cubicBezTo>
                  <a:pt x="42" y="21"/>
                  <a:pt x="42" y="20"/>
                  <a:pt x="42" y="19"/>
                </a:cubicBezTo>
                <a:cubicBezTo>
                  <a:pt x="41" y="8"/>
                  <a:pt x="32" y="0"/>
                  <a:pt x="21" y="0"/>
                </a:cubicBezTo>
                <a:cubicBezTo>
                  <a:pt x="20" y="0"/>
                  <a:pt x="19" y="1"/>
                  <a:pt x="19" y="1"/>
                </a:cubicBezTo>
                <a:cubicBezTo>
                  <a:pt x="8" y="2"/>
                  <a:pt x="0" y="11"/>
                  <a:pt x="0" y="21"/>
                </a:cubicBezTo>
                <a:cubicBezTo>
                  <a:pt x="0" y="22"/>
                  <a:pt x="0" y="23"/>
                  <a:pt x="0" y="24"/>
                </a:cubicBezTo>
                <a:lnTo>
                  <a:pt x="5" y="24"/>
                </a:lnTo>
                <a:close/>
              </a:path>
            </a:pathLst>
          </a:custGeom>
          <a:solidFill>
            <a:srgbClr val="FF646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81" name="ï$ḻîḓê">
            <a:extLst>
              <a:ext uri="{FF2B5EF4-FFF2-40B4-BE49-F238E27FC236}">
                <a16:creationId xmlns:a16="http://schemas.microsoft.com/office/drawing/2014/main" id="{988C59E3-DEA9-49FB-85E9-D492FEA1CBD0}"/>
              </a:ext>
            </a:extLst>
          </p:cNvPr>
          <p:cNvSpPr/>
          <p:nvPr/>
        </p:nvSpPr>
        <p:spPr bwMode="auto">
          <a:xfrm>
            <a:off x="2533276" y="2751490"/>
            <a:ext cx="32860" cy="32860"/>
          </a:xfrm>
          <a:custGeom>
            <a:avLst/>
            <a:gdLst>
              <a:gd name="T0" fmla="*/ 1 w 35"/>
              <a:gd name="T1" fmla="*/ 19 h 35"/>
              <a:gd name="T2" fmla="*/ 15 w 35"/>
              <a:gd name="T3" fmla="*/ 1 h 35"/>
              <a:gd name="T4" fmla="*/ 34 w 35"/>
              <a:gd name="T5" fmla="*/ 15 h 35"/>
              <a:gd name="T6" fmla="*/ 20 w 35"/>
              <a:gd name="T7" fmla="*/ 34 h 35"/>
              <a:gd name="T8" fmla="*/ 1 w 35"/>
              <a:gd name="T9" fmla="*/ 1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35">
                <a:moveTo>
                  <a:pt x="1" y="19"/>
                </a:moveTo>
                <a:cubicBezTo>
                  <a:pt x="0" y="10"/>
                  <a:pt x="6" y="2"/>
                  <a:pt x="15" y="1"/>
                </a:cubicBezTo>
                <a:cubicBezTo>
                  <a:pt x="24" y="0"/>
                  <a:pt x="33" y="6"/>
                  <a:pt x="34" y="15"/>
                </a:cubicBezTo>
                <a:cubicBezTo>
                  <a:pt x="35" y="24"/>
                  <a:pt x="29" y="32"/>
                  <a:pt x="20" y="34"/>
                </a:cubicBezTo>
                <a:cubicBezTo>
                  <a:pt x="11" y="35"/>
                  <a:pt x="2" y="28"/>
                  <a:pt x="1" y="19"/>
                </a:cubicBezTo>
                <a:close/>
              </a:path>
            </a:pathLst>
          </a:custGeom>
          <a:solidFill>
            <a:srgbClr val="8C83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82" name="ïṥ1iḍê">
            <a:extLst>
              <a:ext uri="{FF2B5EF4-FFF2-40B4-BE49-F238E27FC236}">
                <a16:creationId xmlns:a16="http://schemas.microsoft.com/office/drawing/2014/main" id="{F631579A-2B16-4887-AA02-1E79FF8BFC2F}"/>
              </a:ext>
            </a:extLst>
          </p:cNvPr>
          <p:cNvSpPr/>
          <p:nvPr/>
        </p:nvSpPr>
        <p:spPr bwMode="auto">
          <a:xfrm>
            <a:off x="2869764" y="2935507"/>
            <a:ext cx="32860" cy="32860"/>
          </a:xfrm>
          <a:custGeom>
            <a:avLst/>
            <a:gdLst>
              <a:gd name="T0" fmla="*/ 1 w 35"/>
              <a:gd name="T1" fmla="*/ 19 h 35"/>
              <a:gd name="T2" fmla="*/ 15 w 35"/>
              <a:gd name="T3" fmla="*/ 1 h 35"/>
              <a:gd name="T4" fmla="*/ 34 w 35"/>
              <a:gd name="T5" fmla="*/ 15 h 35"/>
              <a:gd name="T6" fmla="*/ 20 w 35"/>
              <a:gd name="T7" fmla="*/ 34 h 35"/>
              <a:gd name="T8" fmla="*/ 1 w 35"/>
              <a:gd name="T9" fmla="*/ 1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35">
                <a:moveTo>
                  <a:pt x="1" y="19"/>
                </a:moveTo>
                <a:cubicBezTo>
                  <a:pt x="0" y="11"/>
                  <a:pt x="6" y="2"/>
                  <a:pt x="15" y="1"/>
                </a:cubicBezTo>
                <a:cubicBezTo>
                  <a:pt x="24" y="0"/>
                  <a:pt x="32" y="6"/>
                  <a:pt x="34" y="15"/>
                </a:cubicBezTo>
                <a:cubicBezTo>
                  <a:pt x="35" y="24"/>
                  <a:pt x="29" y="32"/>
                  <a:pt x="20" y="34"/>
                </a:cubicBezTo>
                <a:cubicBezTo>
                  <a:pt x="11" y="35"/>
                  <a:pt x="2" y="28"/>
                  <a:pt x="1" y="19"/>
                </a:cubicBezTo>
                <a:close/>
              </a:path>
            </a:pathLst>
          </a:custGeom>
          <a:solidFill>
            <a:srgbClr val="FF646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83" name="íśḷídé">
            <a:extLst>
              <a:ext uri="{FF2B5EF4-FFF2-40B4-BE49-F238E27FC236}">
                <a16:creationId xmlns:a16="http://schemas.microsoft.com/office/drawing/2014/main" id="{8C4ECE31-8376-4D80-89EE-5EE99720511E}"/>
              </a:ext>
            </a:extLst>
          </p:cNvPr>
          <p:cNvSpPr/>
          <p:nvPr/>
        </p:nvSpPr>
        <p:spPr bwMode="auto">
          <a:xfrm>
            <a:off x="2260536" y="2878988"/>
            <a:ext cx="32203" cy="32203"/>
          </a:xfrm>
          <a:custGeom>
            <a:avLst/>
            <a:gdLst>
              <a:gd name="T0" fmla="*/ 1 w 34"/>
              <a:gd name="T1" fmla="*/ 20 h 35"/>
              <a:gd name="T2" fmla="*/ 15 w 34"/>
              <a:gd name="T3" fmla="*/ 1 h 35"/>
              <a:gd name="T4" fmla="*/ 33 w 34"/>
              <a:gd name="T5" fmla="*/ 16 h 35"/>
              <a:gd name="T6" fmla="*/ 19 w 34"/>
              <a:gd name="T7" fmla="*/ 34 h 35"/>
              <a:gd name="T8" fmla="*/ 1 w 34"/>
              <a:gd name="T9" fmla="*/ 2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" h="35">
                <a:moveTo>
                  <a:pt x="1" y="20"/>
                </a:moveTo>
                <a:cubicBezTo>
                  <a:pt x="0" y="11"/>
                  <a:pt x="6" y="3"/>
                  <a:pt x="15" y="1"/>
                </a:cubicBezTo>
                <a:cubicBezTo>
                  <a:pt x="24" y="0"/>
                  <a:pt x="32" y="7"/>
                  <a:pt x="33" y="16"/>
                </a:cubicBezTo>
                <a:cubicBezTo>
                  <a:pt x="34" y="24"/>
                  <a:pt x="28" y="33"/>
                  <a:pt x="19" y="34"/>
                </a:cubicBezTo>
                <a:cubicBezTo>
                  <a:pt x="10" y="35"/>
                  <a:pt x="2" y="29"/>
                  <a:pt x="1" y="20"/>
                </a:cubicBezTo>
                <a:close/>
              </a:path>
            </a:pathLst>
          </a:custGeom>
          <a:solidFill>
            <a:srgbClr val="8C83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84" name="îs1iďè">
            <a:extLst>
              <a:ext uri="{FF2B5EF4-FFF2-40B4-BE49-F238E27FC236}">
                <a16:creationId xmlns:a16="http://schemas.microsoft.com/office/drawing/2014/main" id="{BBE9B6C0-CE94-4D73-8EDF-8EF401881BA2}"/>
              </a:ext>
            </a:extLst>
          </p:cNvPr>
          <p:cNvSpPr/>
          <p:nvPr/>
        </p:nvSpPr>
        <p:spPr bwMode="auto">
          <a:xfrm>
            <a:off x="2259879" y="3345603"/>
            <a:ext cx="31546" cy="32860"/>
          </a:xfrm>
          <a:custGeom>
            <a:avLst/>
            <a:gdLst>
              <a:gd name="T0" fmla="*/ 1 w 34"/>
              <a:gd name="T1" fmla="*/ 19 h 35"/>
              <a:gd name="T2" fmla="*/ 15 w 34"/>
              <a:gd name="T3" fmla="*/ 1 h 35"/>
              <a:gd name="T4" fmla="*/ 33 w 34"/>
              <a:gd name="T5" fmla="*/ 15 h 35"/>
              <a:gd name="T6" fmla="*/ 19 w 34"/>
              <a:gd name="T7" fmla="*/ 34 h 35"/>
              <a:gd name="T8" fmla="*/ 1 w 34"/>
              <a:gd name="T9" fmla="*/ 1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" h="35">
                <a:moveTo>
                  <a:pt x="1" y="19"/>
                </a:moveTo>
                <a:cubicBezTo>
                  <a:pt x="0" y="10"/>
                  <a:pt x="6" y="2"/>
                  <a:pt x="15" y="1"/>
                </a:cubicBezTo>
                <a:cubicBezTo>
                  <a:pt x="24" y="0"/>
                  <a:pt x="32" y="6"/>
                  <a:pt x="33" y="15"/>
                </a:cubicBezTo>
                <a:cubicBezTo>
                  <a:pt x="34" y="24"/>
                  <a:pt x="28" y="32"/>
                  <a:pt x="19" y="34"/>
                </a:cubicBezTo>
                <a:cubicBezTo>
                  <a:pt x="10" y="35"/>
                  <a:pt x="2" y="28"/>
                  <a:pt x="1" y="19"/>
                </a:cubicBezTo>
                <a:close/>
              </a:path>
            </a:pathLst>
          </a:custGeom>
          <a:solidFill>
            <a:srgbClr val="3F47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85" name="ï$ḷiḓè">
            <a:extLst>
              <a:ext uri="{FF2B5EF4-FFF2-40B4-BE49-F238E27FC236}">
                <a16:creationId xmlns:a16="http://schemas.microsoft.com/office/drawing/2014/main" id="{AE81C5B3-A59C-45D3-AB89-F820D2D419AE}"/>
              </a:ext>
            </a:extLst>
          </p:cNvPr>
          <p:cNvSpPr/>
          <p:nvPr/>
        </p:nvSpPr>
        <p:spPr bwMode="auto">
          <a:xfrm>
            <a:off x="2737009" y="3283169"/>
            <a:ext cx="32860" cy="32860"/>
          </a:xfrm>
          <a:custGeom>
            <a:avLst/>
            <a:gdLst>
              <a:gd name="T0" fmla="*/ 2 w 35"/>
              <a:gd name="T1" fmla="*/ 20 h 35"/>
              <a:gd name="T2" fmla="*/ 16 w 35"/>
              <a:gd name="T3" fmla="*/ 2 h 35"/>
              <a:gd name="T4" fmla="*/ 34 w 35"/>
              <a:gd name="T5" fmla="*/ 16 h 35"/>
              <a:gd name="T6" fmla="*/ 20 w 35"/>
              <a:gd name="T7" fmla="*/ 34 h 35"/>
              <a:gd name="T8" fmla="*/ 2 w 35"/>
              <a:gd name="T9" fmla="*/ 2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35">
                <a:moveTo>
                  <a:pt x="2" y="20"/>
                </a:moveTo>
                <a:cubicBezTo>
                  <a:pt x="0" y="11"/>
                  <a:pt x="7" y="3"/>
                  <a:pt x="16" y="2"/>
                </a:cubicBezTo>
                <a:cubicBezTo>
                  <a:pt x="25" y="0"/>
                  <a:pt x="33" y="7"/>
                  <a:pt x="34" y="16"/>
                </a:cubicBezTo>
                <a:cubicBezTo>
                  <a:pt x="35" y="25"/>
                  <a:pt x="29" y="33"/>
                  <a:pt x="20" y="34"/>
                </a:cubicBezTo>
                <a:cubicBezTo>
                  <a:pt x="11" y="35"/>
                  <a:pt x="3" y="29"/>
                  <a:pt x="2" y="20"/>
                </a:cubicBezTo>
                <a:close/>
              </a:path>
            </a:pathLst>
          </a:custGeom>
          <a:solidFill>
            <a:srgbClr val="3F47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86" name="íṧļîďé">
            <a:extLst>
              <a:ext uri="{FF2B5EF4-FFF2-40B4-BE49-F238E27FC236}">
                <a16:creationId xmlns:a16="http://schemas.microsoft.com/office/drawing/2014/main" id="{C78845D4-7EAF-4135-B6F5-A93827BE814B}"/>
              </a:ext>
            </a:extLst>
          </p:cNvPr>
          <p:cNvSpPr/>
          <p:nvPr/>
        </p:nvSpPr>
        <p:spPr bwMode="auto">
          <a:xfrm>
            <a:off x="2913139" y="3260824"/>
            <a:ext cx="32860" cy="32860"/>
          </a:xfrm>
          <a:custGeom>
            <a:avLst/>
            <a:gdLst>
              <a:gd name="T0" fmla="*/ 1 w 35"/>
              <a:gd name="T1" fmla="*/ 19 h 35"/>
              <a:gd name="T2" fmla="*/ 15 w 35"/>
              <a:gd name="T3" fmla="*/ 1 h 35"/>
              <a:gd name="T4" fmla="*/ 33 w 35"/>
              <a:gd name="T5" fmla="*/ 15 h 35"/>
              <a:gd name="T6" fmla="*/ 19 w 35"/>
              <a:gd name="T7" fmla="*/ 34 h 35"/>
              <a:gd name="T8" fmla="*/ 1 w 35"/>
              <a:gd name="T9" fmla="*/ 1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35">
                <a:moveTo>
                  <a:pt x="1" y="19"/>
                </a:moveTo>
                <a:cubicBezTo>
                  <a:pt x="0" y="11"/>
                  <a:pt x="6" y="2"/>
                  <a:pt x="15" y="1"/>
                </a:cubicBezTo>
                <a:cubicBezTo>
                  <a:pt x="24" y="0"/>
                  <a:pt x="32" y="6"/>
                  <a:pt x="33" y="15"/>
                </a:cubicBezTo>
                <a:cubicBezTo>
                  <a:pt x="35" y="24"/>
                  <a:pt x="28" y="32"/>
                  <a:pt x="19" y="34"/>
                </a:cubicBezTo>
                <a:cubicBezTo>
                  <a:pt x="10" y="35"/>
                  <a:pt x="2" y="28"/>
                  <a:pt x="1" y="19"/>
                </a:cubicBezTo>
                <a:close/>
              </a:path>
            </a:pathLst>
          </a:custGeom>
          <a:solidFill>
            <a:srgbClr val="3F47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87" name="ïşľïde">
            <a:extLst>
              <a:ext uri="{FF2B5EF4-FFF2-40B4-BE49-F238E27FC236}">
                <a16:creationId xmlns:a16="http://schemas.microsoft.com/office/drawing/2014/main" id="{C1CE47C7-7FAB-4F19-B919-96EDF3879E76}"/>
              </a:ext>
            </a:extLst>
          </p:cNvPr>
          <p:cNvSpPr/>
          <p:nvPr/>
        </p:nvSpPr>
        <p:spPr bwMode="auto">
          <a:xfrm>
            <a:off x="2605568" y="3300913"/>
            <a:ext cx="32860" cy="32860"/>
          </a:xfrm>
          <a:custGeom>
            <a:avLst/>
            <a:gdLst>
              <a:gd name="T0" fmla="*/ 1 w 35"/>
              <a:gd name="T1" fmla="*/ 19 h 35"/>
              <a:gd name="T2" fmla="*/ 15 w 35"/>
              <a:gd name="T3" fmla="*/ 1 h 35"/>
              <a:gd name="T4" fmla="*/ 33 w 35"/>
              <a:gd name="T5" fmla="*/ 15 h 35"/>
              <a:gd name="T6" fmla="*/ 19 w 35"/>
              <a:gd name="T7" fmla="*/ 33 h 35"/>
              <a:gd name="T8" fmla="*/ 1 w 35"/>
              <a:gd name="T9" fmla="*/ 1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35">
                <a:moveTo>
                  <a:pt x="1" y="19"/>
                </a:moveTo>
                <a:cubicBezTo>
                  <a:pt x="0" y="10"/>
                  <a:pt x="6" y="2"/>
                  <a:pt x="15" y="1"/>
                </a:cubicBezTo>
                <a:cubicBezTo>
                  <a:pt x="24" y="0"/>
                  <a:pt x="32" y="6"/>
                  <a:pt x="33" y="15"/>
                </a:cubicBezTo>
                <a:cubicBezTo>
                  <a:pt x="35" y="24"/>
                  <a:pt x="28" y="32"/>
                  <a:pt x="19" y="33"/>
                </a:cubicBezTo>
                <a:cubicBezTo>
                  <a:pt x="10" y="35"/>
                  <a:pt x="2" y="28"/>
                  <a:pt x="1" y="19"/>
                </a:cubicBezTo>
                <a:close/>
              </a:path>
            </a:pathLst>
          </a:custGeom>
          <a:solidFill>
            <a:srgbClr val="3F47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88" name="íṧļíḋé">
            <a:extLst>
              <a:ext uri="{FF2B5EF4-FFF2-40B4-BE49-F238E27FC236}">
                <a16:creationId xmlns:a16="http://schemas.microsoft.com/office/drawing/2014/main" id="{5575D809-C18C-4FD5-B35B-6E6F8B6DDD07}"/>
              </a:ext>
            </a:extLst>
          </p:cNvPr>
          <p:cNvSpPr/>
          <p:nvPr/>
        </p:nvSpPr>
        <p:spPr bwMode="auto">
          <a:xfrm>
            <a:off x="2117266" y="3159614"/>
            <a:ext cx="32860" cy="32860"/>
          </a:xfrm>
          <a:custGeom>
            <a:avLst/>
            <a:gdLst>
              <a:gd name="T0" fmla="*/ 1 w 35"/>
              <a:gd name="T1" fmla="*/ 19 h 35"/>
              <a:gd name="T2" fmla="*/ 15 w 35"/>
              <a:gd name="T3" fmla="*/ 1 h 35"/>
              <a:gd name="T4" fmla="*/ 34 w 35"/>
              <a:gd name="T5" fmla="*/ 15 h 35"/>
              <a:gd name="T6" fmla="*/ 19 w 35"/>
              <a:gd name="T7" fmla="*/ 33 h 35"/>
              <a:gd name="T8" fmla="*/ 1 w 35"/>
              <a:gd name="T9" fmla="*/ 1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35">
                <a:moveTo>
                  <a:pt x="1" y="19"/>
                </a:moveTo>
                <a:cubicBezTo>
                  <a:pt x="0" y="10"/>
                  <a:pt x="6" y="2"/>
                  <a:pt x="15" y="1"/>
                </a:cubicBezTo>
                <a:cubicBezTo>
                  <a:pt x="24" y="0"/>
                  <a:pt x="32" y="6"/>
                  <a:pt x="34" y="15"/>
                </a:cubicBezTo>
                <a:cubicBezTo>
                  <a:pt x="35" y="24"/>
                  <a:pt x="28" y="32"/>
                  <a:pt x="19" y="33"/>
                </a:cubicBezTo>
                <a:cubicBezTo>
                  <a:pt x="10" y="35"/>
                  <a:pt x="2" y="28"/>
                  <a:pt x="1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89" name="íṣľîdê">
            <a:extLst>
              <a:ext uri="{FF2B5EF4-FFF2-40B4-BE49-F238E27FC236}">
                <a16:creationId xmlns:a16="http://schemas.microsoft.com/office/drawing/2014/main" id="{592686FD-013B-4641-9B99-CD73C238C71D}"/>
              </a:ext>
            </a:extLst>
          </p:cNvPr>
          <p:cNvSpPr/>
          <p:nvPr/>
        </p:nvSpPr>
        <p:spPr bwMode="auto">
          <a:xfrm>
            <a:off x="2113323" y="3155671"/>
            <a:ext cx="39432" cy="39432"/>
          </a:xfrm>
          <a:custGeom>
            <a:avLst/>
            <a:gdLst>
              <a:gd name="T0" fmla="*/ 5 w 42"/>
              <a:gd name="T1" fmla="*/ 23 h 42"/>
              <a:gd name="T2" fmla="*/ 10 w 42"/>
              <a:gd name="T3" fmla="*/ 23 h 42"/>
              <a:gd name="T4" fmla="*/ 10 w 42"/>
              <a:gd name="T5" fmla="*/ 21 h 42"/>
              <a:gd name="T6" fmla="*/ 20 w 42"/>
              <a:gd name="T7" fmla="*/ 10 h 42"/>
              <a:gd name="T8" fmla="*/ 21 w 42"/>
              <a:gd name="T9" fmla="*/ 9 h 42"/>
              <a:gd name="T10" fmla="*/ 33 w 42"/>
              <a:gd name="T11" fmla="*/ 20 h 42"/>
              <a:gd name="T12" fmla="*/ 33 w 42"/>
              <a:gd name="T13" fmla="*/ 21 h 42"/>
              <a:gd name="T14" fmla="*/ 23 w 42"/>
              <a:gd name="T15" fmla="*/ 33 h 42"/>
              <a:gd name="T16" fmla="*/ 21 w 42"/>
              <a:gd name="T17" fmla="*/ 33 h 42"/>
              <a:gd name="T18" fmla="*/ 10 w 42"/>
              <a:gd name="T19" fmla="*/ 23 h 42"/>
              <a:gd name="T20" fmla="*/ 5 w 42"/>
              <a:gd name="T21" fmla="*/ 23 h 42"/>
              <a:gd name="T22" fmla="*/ 0 w 42"/>
              <a:gd name="T23" fmla="*/ 24 h 42"/>
              <a:gd name="T24" fmla="*/ 21 w 42"/>
              <a:gd name="T25" fmla="*/ 42 h 42"/>
              <a:gd name="T26" fmla="*/ 24 w 42"/>
              <a:gd name="T27" fmla="*/ 42 h 42"/>
              <a:gd name="T28" fmla="*/ 42 w 42"/>
              <a:gd name="T29" fmla="*/ 21 h 42"/>
              <a:gd name="T30" fmla="*/ 42 w 42"/>
              <a:gd name="T31" fmla="*/ 18 h 42"/>
              <a:gd name="T32" fmla="*/ 21 w 42"/>
              <a:gd name="T33" fmla="*/ 0 h 42"/>
              <a:gd name="T34" fmla="*/ 19 w 42"/>
              <a:gd name="T35" fmla="*/ 0 h 42"/>
              <a:gd name="T36" fmla="*/ 0 w 42"/>
              <a:gd name="T37" fmla="*/ 21 h 42"/>
              <a:gd name="T38" fmla="*/ 0 w 42"/>
              <a:gd name="T39" fmla="*/ 24 h 42"/>
              <a:gd name="T40" fmla="*/ 5 w 42"/>
              <a:gd name="T41" fmla="*/ 23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2" h="42">
                <a:moveTo>
                  <a:pt x="5" y="23"/>
                </a:moveTo>
                <a:cubicBezTo>
                  <a:pt x="10" y="23"/>
                  <a:pt x="10" y="23"/>
                  <a:pt x="10" y="23"/>
                </a:cubicBezTo>
                <a:cubicBezTo>
                  <a:pt x="10" y="22"/>
                  <a:pt x="10" y="22"/>
                  <a:pt x="10" y="21"/>
                </a:cubicBezTo>
                <a:cubicBezTo>
                  <a:pt x="10" y="15"/>
                  <a:pt x="14" y="10"/>
                  <a:pt x="20" y="10"/>
                </a:cubicBezTo>
                <a:cubicBezTo>
                  <a:pt x="20" y="10"/>
                  <a:pt x="21" y="9"/>
                  <a:pt x="21" y="9"/>
                </a:cubicBezTo>
                <a:cubicBezTo>
                  <a:pt x="27" y="9"/>
                  <a:pt x="32" y="14"/>
                  <a:pt x="33" y="20"/>
                </a:cubicBezTo>
                <a:cubicBezTo>
                  <a:pt x="33" y="20"/>
                  <a:pt x="33" y="21"/>
                  <a:pt x="33" y="21"/>
                </a:cubicBezTo>
                <a:cubicBezTo>
                  <a:pt x="33" y="27"/>
                  <a:pt x="29" y="32"/>
                  <a:pt x="23" y="33"/>
                </a:cubicBezTo>
                <a:cubicBezTo>
                  <a:pt x="22" y="33"/>
                  <a:pt x="22" y="33"/>
                  <a:pt x="21" y="33"/>
                </a:cubicBezTo>
                <a:cubicBezTo>
                  <a:pt x="16" y="33"/>
                  <a:pt x="10" y="29"/>
                  <a:pt x="10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0" y="24"/>
                  <a:pt x="0" y="24"/>
                  <a:pt x="0" y="24"/>
                </a:cubicBezTo>
                <a:cubicBezTo>
                  <a:pt x="2" y="34"/>
                  <a:pt x="11" y="42"/>
                  <a:pt x="21" y="42"/>
                </a:cubicBezTo>
                <a:cubicBezTo>
                  <a:pt x="22" y="42"/>
                  <a:pt x="23" y="42"/>
                  <a:pt x="24" y="42"/>
                </a:cubicBezTo>
                <a:cubicBezTo>
                  <a:pt x="35" y="41"/>
                  <a:pt x="42" y="32"/>
                  <a:pt x="42" y="21"/>
                </a:cubicBezTo>
                <a:cubicBezTo>
                  <a:pt x="42" y="20"/>
                  <a:pt x="42" y="19"/>
                  <a:pt x="42" y="18"/>
                </a:cubicBezTo>
                <a:cubicBezTo>
                  <a:pt x="41" y="8"/>
                  <a:pt x="32" y="0"/>
                  <a:pt x="21" y="0"/>
                </a:cubicBezTo>
                <a:cubicBezTo>
                  <a:pt x="20" y="0"/>
                  <a:pt x="20" y="0"/>
                  <a:pt x="19" y="0"/>
                </a:cubicBezTo>
                <a:cubicBezTo>
                  <a:pt x="8" y="2"/>
                  <a:pt x="0" y="11"/>
                  <a:pt x="0" y="21"/>
                </a:cubicBezTo>
                <a:cubicBezTo>
                  <a:pt x="0" y="22"/>
                  <a:pt x="0" y="23"/>
                  <a:pt x="0" y="24"/>
                </a:cubicBezTo>
                <a:lnTo>
                  <a:pt x="5" y="23"/>
                </a:lnTo>
                <a:close/>
              </a:path>
            </a:pathLst>
          </a:custGeom>
          <a:solidFill>
            <a:srgbClr val="8C83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90" name="ïṣlíḓè">
            <a:extLst>
              <a:ext uri="{FF2B5EF4-FFF2-40B4-BE49-F238E27FC236}">
                <a16:creationId xmlns:a16="http://schemas.microsoft.com/office/drawing/2014/main" id="{7F1C9198-68DB-484A-AD09-B03D1830A04E}"/>
              </a:ext>
            </a:extLst>
          </p:cNvPr>
          <p:cNvSpPr/>
          <p:nvPr/>
        </p:nvSpPr>
        <p:spPr bwMode="auto">
          <a:xfrm>
            <a:off x="2563507" y="2676570"/>
            <a:ext cx="64406" cy="60463"/>
          </a:xfrm>
          <a:custGeom>
            <a:avLst/>
            <a:gdLst>
              <a:gd name="T0" fmla="*/ 0 w 98"/>
              <a:gd name="T1" fmla="*/ 0 h 92"/>
              <a:gd name="T2" fmla="*/ 7 w 98"/>
              <a:gd name="T3" fmla="*/ 92 h 92"/>
              <a:gd name="T4" fmla="*/ 98 w 98"/>
              <a:gd name="T5" fmla="*/ 84 h 92"/>
              <a:gd name="T6" fmla="*/ 71 w 98"/>
              <a:gd name="T7" fmla="*/ 33 h 92"/>
              <a:gd name="T8" fmla="*/ 0 w 98"/>
              <a:gd name="T9" fmla="*/ 0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" h="92">
                <a:moveTo>
                  <a:pt x="0" y="0"/>
                </a:moveTo>
                <a:lnTo>
                  <a:pt x="7" y="92"/>
                </a:lnTo>
                <a:lnTo>
                  <a:pt x="98" y="84"/>
                </a:lnTo>
                <a:lnTo>
                  <a:pt x="71" y="33"/>
                </a:lnTo>
                <a:lnTo>
                  <a:pt x="0" y="0"/>
                </a:lnTo>
                <a:close/>
              </a:path>
            </a:pathLst>
          </a:custGeom>
          <a:solidFill>
            <a:srgbClr val="8C83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91" name="iṧḷïḓé">
            <a:extLst>
              <a:ext uri="{FF2B5EF4-FFF2-40B4-BE49-F238E27FC236}">
                <a16:creationId xmlns:a16="http://schemas.microsoft.com/office/drawing/2014/main" id="{5D6AE596-3C70-42F5-AE4E-9C68826ED344}"/>
              </a:ext>
            </a:extLst>
          </p:cNvPr>
          <p:cNvSpPr/>
          <p:nvPr/>
        </p:nvSpPr>
        <p:spPr bwMode="auto">
          <a:xfrm>
            <a:off x="2565479" y="2622022"/>
            <a:ext cx="111067" cy="105153"/>
          </a:xfrm>
          <a:custGeom>
            <a:avLst/>
            <a:gdLst>
              <a:gd name="T0" fmla="*/ 59 w 119"/>
              <a:gd name="T1" fmla="*/ 112 h 112"/>
              <a:gd name="T2" fmla="*/ 4 w 119"/>
              <a:gd name="T3" fmla="*/ 63 h 112"/>
              <a:gd name="T4" fmla="*/ 52 w 119"/>
              <a:gd name="T5" fmla="*/ 0 h 112"/>
              <a:gd name="T6" fmla="*/ 59 w 119"/>
              <a:gd name="T7" fmla="*/ 0 h 112"/>
              <a:gd name="T8" fmla="*/ 115 w 119"/>
              <a:gd name="T9" fmla="*/ 49 h 112"/>
              <a:gd name="T10" fmla="*/ 67 w 119"/>
              <a:gd name="T11" fmla="*/ 111 h 112"/>
              <a:gd name="T12" fmla="*/ 59 w 119"/>
              <a:gd name="T13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9" h="112">
                <a:moveTo>
                  <a:pt x="59" y="112"/>
                </a:moveTo>
                <a:cubicBezTo>
                  <a:pt x="31" y="112"/>
                  <a:pt x="7" y="91"/>
                  <a:pt x="4" y="63"/>
                </a:cubicBezTo>
                <a:cubicBezTo>
                  <a:pt x="0" y="32"/>
                  <a:pt x="21" y="4"/>
                  <a:pt x="52" y="0"/>
                </a:cubicBezTo>
                <a:cubicBezTo>
                  <a:pt x="54" y="0"/>
                  <a:pt x="57" y="0"/>
                  <a:pt x="59" y="0"/>
                </a:cubicBezTo>
                <a:cubicBezTo>
                  <a:pt x="87" y="0"/>
                  <a:pt x="111" y="21"/>
                  <a:pt x="115" y="49"/>
                </a:cubicBezTo>
                <a:cubicBezTo>
                  <a:pt x="119" y="79"/>
                  <a:pt x="97" y="107"/>
                  <a:pt x="67" y="111"/>
                </a:cubicBezTo>
                <a:cubicBezTo>
                  <a:pt x="64" y="112"/>
                  <a:pt x="62" y="112"/>
                  <a:pt x="59" y="11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92" name="íṣľíḑe">
            <a:extLst>
              <a:ext uri="{FF2B5EF4-FFF2-40B4-BE49-F238E27FC236}">
                <a16:creationId xmlns:a16="http://schemas.microsoft.com/office/drawing/2014/main" id="{02B8DD9A-488D-44A3-9128-9E1682FFA4A3}"/>
              </a:ext>
            </a:extLst>
          </p:cNvPr>
          <p:cNvSpPr/>
          <p:nvPr/>
        </p:nvSpPr>
        <p:spPr bwMode="auto">
          <a:xfrm>
            <a:off x="2561536" y="2616764"/>
            <a:ext cx="120925" cy="115011"/>
          </a:xfrm>
          <a:custGeom>
            <a:avLst/>
            <a:gdLst>
              <a:gd name="T0" fmla="*/ 63 w 129"/>
              <a:gd name="T1" fmla="*/ 11 h 123"/>
              <a:gd name="T2" fmla="*/ 113 w 129"/>
              <a:gd name="T3" fmla="*/ 55 h 123"/>
              <a:gd name="T4" fmla="*/ 70 w 129"/>
              <a:gd name="T5" fmla="*/ 112 h 123"/>
              <a:gd name="T6" fmla="*/ 63 w 129"/>
              <a:gd name="T7" fmla="*/ 112 h 123"/>
              <a:gd name="T8" fmla="*/ 13 w 129"/>
              <a:gd name="T9" fmla="*/ 68 h 123"/>
              <a:gd name="T10" fmla="*/ 57 w 129"/>
              <a:gd name="T11" fmla="*/ 12 h 123"/>
              <a:gd name="T12" fmla="*/ 63 w 129"/>
              <a:gd name="T13" fmla="*/ 11 h 123"/>
              <a:gd name="T14" fmla="*/ 63 w 129"/>
              <a:gd name="T15" fmla="*/ 0 h 123"/>
              <a:gd name="T16" fmla="*/ 63 w 129"/>
              <a:gd name="T17" fmla="*/ 0 h 123"/>
              <a:gd name="T18" fmla="*/ 55 w 129"/>
              <a:gd name="T19" fmla="*/ 1 h 123"/>
              <a:gd name="T20" fmla="*/ 14 w 129"/>
              <a:gd name="T21" fmla="*/ 24 h 123"/>
              <a:gd name="T22" fmla="*/ 2 w 129"/>
              <a:gd name="T23" fmla="*/ 70 h 123"/>
              <a:gd name="T24" fmla="*/ 63 w 129"/>
              <a:gd name="T25" fmla="*/ 123 h 123"/>
              <a:gd name="T26" fmla="*/ 71 w 129"/>
              <a:gd name="T27" fmla="*/ 123 h 123"/>
              <a:gd name="T28" fmla="*/ 124 w 129"/>
              <a:gd name="T29" fmla="*/ 54 h 123"/>
              <a:gd name="T30" fmla="*/ 63 w 129"/>
              <a:gd name="T31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29" h="123">
                <a:moveTo>
                  <a:pt x="63" y="11"/>
                </a:moveTo>
                <a:cubicBezTo>
                  <a:pt x="88" y="11"/>
                  <a:pt x="110" y="30"/>
                  <a:pt x="113" y="55"/>
                </a:cubicBezTo>
                <a:cubicBezTo>
                  <a:pt x="117" y="83"/>
                  <a:pt x="97" y="108"/>
                  <a:pt x="70" y="112"/>
                </a:cubicBezTo>
                <a:cubicBezTo>
                  <a:pt x="68" y="112"/>
                  <a:pt x="65" y="112"/>
                  <a:pt x="63" y="112"/>
                </a:cubicBezTo>
                <a:cubicBezTo>
                  <a:pt x="38" y="112"/>
                  <a:pt x="17" y="94"/>
                  <a:pt x="13" y="68"/>
                </a:cubicBezTo>
                <a:cubicBezTo>
                  <a:pt x="10" y="41"/>
                  <a:pt x="29" y="15"/>
                  <a:pt x="57" y="12"/>
                </a:cubicBezTo>
                <a:cubicBezTo>
                  <a:pt x="59" y="12"/>
                  <a:pt x="61" y="11"/>
                  <a:pt x="63" y="11"/>
                </a:cubicBezTo>
                <a:moveTo>
                  <a:pt x="63" y="0"/>
                </a:moveTo>
                <a:cubicBezTo>
                  <a:pt x="63" y="0"/>
                  <a:pt x="63" y="0"/>
                  <a:pt x="63" y="0"/>
                </a:cubicBezTo>
                <a:cubicBezTo>
                  <a:pt x="61" y="0"/>
                  <a:pt x="58" y="0"/>
                  <a:pt x="55" y="1"/>
                </a:cubicBezTo>
                <a:cubicBezTo>
                  <a:pt x="39" y="3"/>
                  <a:pt x="24" y="11"/>
                  <a:pt x="14" y="24"/>
                </a:cubicBezTo>
                <a:cubicBezTo>
                  <a:pt x="4" y="37"/>
                  <a:pt x="0" y="53"/>
                  <a:pt x="2" y="70"/>
                </a:cubicBezTo>
                <a:cubicBezTo>
                  <a:pt x="6" y="100"/>
                  <a:pt x="32" y="123"/>
                  <a:pt x="63" y="123"/>
                </a:cubicBezTo>
                <a:cubicBezTo>
                  <a:pt x="66" y="123"/>
                  <a:pt x="69" y="123"/>
                  <a:pt x="71" y="123"/>
                </a:cubicBezTo>
                <a:cubicBezTo>
                  <a:pt x="105" y="119"/>
                  <a:pt x="129" y="88"/>
                  <a:pt x="124" y="54"/>
                </a:cubicBezTo>
                <a:cubicBezTo>
                  <a:pt x="120" y="23"/>
                  <a:pt x="94" y="0"/>
                  <a:pt x="63" y="0"/>
                </a:cubicBezTo>
                <a:close/>
              </a:path>
            </a:pathLst>
          </a:custGeom>
          <a:solidFill>
            <a:srgbClr val="8C83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93" name="íŝ1ïḓe">
            <a:extLst>
              <a:ext uri="{FF2B5EF4-FFF2-40B4-BE49-F238E27FC236}">
                <a16:creationId xmlns:a16="http://schemas.microsoft.com/office/drawing/2014/main" id="{8ACE399A-21E3-43D4-A1CA-4DF598E15335}"/>
              </a:ext>
            </a:extLst>
          </p:cNvPr>
          <p:cNvSpPr/>
          <p:nvPr/>
        </p:nvSpPr>
        <p:spPr bwMode="auto">
          <a:xfrm>
            <a:off x="2899338" y="2869131"/>
            <a:ext cx="64406" cy="61120"/>
          </a:xfrm>
          <a:custGeom>
            <a:avLst/>
            <a:gdLst>
              <a:gd name="T0" fmla="*/ 0 w 98"/>
              <a:gd name="T1" fmla="*/ 0 h 93"/>
              <a:gd name="T2" fmla="*/ 8 w 98"/>
              <a:gd name="T3" fmla="*/ 93 h 93"/>
              <a:gd name="T4" fmla="*/ 98 w 98"/>
              <a:gd name="T5" fmla="*/ 84 h 93"/>
              <a:gd name="T6" fmla="*/ 71 w 98"/>
              <a:gd name="T7" fmla="*/ 34 h 93"/>
              <a:gd name="T8" fmla="*/ 0 w 98"/>
              <a:gd name="T9" fmla="*/ 0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" h="93">
                <a:moveTo>
                  <a:pt x="0" y="0"/>
                </a:moveTo>
                <a:lnTo>
                  <a:pt x="8" y="93"/>
                </a:lnTo>
                <a:lnTo>
                  <a:pt x="98" y="84"/>
                </a:lnTo>
                <a:lnTo>
                  <a:pt x="71" y="34"/>
                </a:lnTo>
                <a:lnTo>
                  <a:pt x="0" y="0"/>
                </a:lnTo>
                <a:close/>
              </a:path>
            </a:pathLst>
          </a:custGeom>
          <a:solidFill>
            <a:srgbClr val="FF646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94" name="ïṥḻiḑe">
            <a:extLst>
              <a:ext uri="{FF2B5EF4-FFF2-40B4-BE49-F238E27FC236}">
                <a16:creationId xmlns:a16="http://schemas.microsoft.com/office/drawing/2014/main" id="{CCF05B17-6477-45AA-BEA9-E2EF6D6C7CEF}"/>
              </a:ext>
            </a:extLst>
          </p:cNvPr>
          <p:cNvSpPr/>
          <p:nvPr/>
        </p:nvSpPr>
        <p:spPr bwMode="auto">
          <a:xfrm>
            <a:off x="2902624" y="2815240"/>
            <a:ext cx="107782" cy="104495"/>
          </a:xfrm>
          <a:custGeom>
            <a:avLst/>
            <a:gdLst>
              <a:gd name="T0" fmla="*/ 58 w 115"/>
              <a:gd name="T1" fmla="*/ 112 h 112"/>
              <a:gd name="T2" fmla="*/ 2 w 115"/>
              <a:gd name="T3" fmla="*/ 63 h 112"/>
              <a:gd name="T4" fmla="*/ 13 w 115"/>
              <a:gd name="T5" fmla="*/ 22 h 112"/>
              <a:gd name="T6" fmla="*/ 50 w 115"/>
              <a:gd name="T7" fmla="*/ 0 h 112"/>
              <a:gd name="T8" fmla="*/ 58 w 115"/>
              <a:gd name="T9" fmla="*/ 0 h 112"/>
              <a:gd name="T10" fmla="*/ 113 w 115"/>
              <a:gd name="T11" fmla="*/ 49 h 112"/>
              <a:gd name="T12" fmla="*/ 102 w 115"/>
              <a:gd name="T13" fmla="*/ 90 h 112"/>
              <a:gd name="T14" fmla="*/ 65 w 115"/>
              <a:gd name="T15" fmla="*/ 112 h 112"/>
              <a:gd name="T16" fmla="*/ 58 w 115"/>
              <a:gd name="T17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5" h="112">
                <a:moveTo>
                  <a:pt x="58" y="112"/>
                </a:moveTo>
                <a:cubicBezTo>
                  <a:pt x="30" y="112"/>
                  <a:pt x="6" y="91"/>
                  <a:pt x="2" y="63"/>
                </a:cubicBezTo>
                <a:cubicBezTo>
                  <a:pt x="0" y="48"/>
                  <a:pt x="4" y="34"/>
                  <a:pt x="13" y="22"/>
                </a:cubicBezTo>
                <a:cubicBezTo>
                  <a:pt x="22" y="10"/>
                  <a:pt x="36" y="2"/>
                  <a:pt x="50" y="0"/>
                </a:cubicBezTo>
                <a:cubicBezTo>
                  <a:pt x="53" y="0"/>
                  <a:pt x="55" y="0"/>
                  <a:pt x="58" y="0"/>
                </a:cubicBezTo>
                <a:cubicBezTo>
                  <a:pt x="86" y="0"/>
                  <a:pt x="110" y="21"/>
                  <a:pt x="113" y="49"/>
                </a:cubicBezTo>
                <a:cubicBezTo>
                  <a:pt x="115" y="64"/>
                  <a:pt x="111" y="78"/>
                  <a:pt x="102" y="90"/>
                </a:cubicBezTo>
                <a:cubicBezTo>
                  <a:pt x="93" y="102"/>
                  <a:pt x="80" y="110"/>
                  <a:pt x="65" y="112"/>
                </a:cubicBezTo>
                <a:cubicBezTo>
                  <a:pt x="63" y="112"/>
                  <a:pt x="60" y="112"/>
                  <a:pt x="58" y="11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95" name="ïŝḷîḓè">
            <a:extLst>
              <a:ext uri="{FF2B5EF4-FFF2-40B4-BE49-F238E27FC236}">
                <a16:creationId xmlns:a16="http://schemas.microsoft.com/office/drawing/2014/main" id="{16F5AAEC-58AE-494E-8A23-01EEE1A39E64}"/>
              </a:ext>
            </a:extLst>
          </p:cNvPr>
          <p:cNvSpPr/>
          <p:nvPr/>
        </p:nvSpPr>
        <p:spPr bwMode="auto">
          <a:xfrm>
            <a:off x="2895395" y="2809325"/>
            <a:ext cx="120925" cy="116325"/>
          </a:xfrm>
          <a:custGeom>
            <a:avLst/>
            <a:gdLst>
              <a:gd name="T0" fmla="*/ 66 w 129"/>
              <a:gd name="T1" fmla="*/ 12 h 124"/>
              <a:gd name="T2" fmla="*/ 116 w 129"/>
              <a:gd name="T3" fmla="*/ 55 h 124"/>
              <a:gd name="T4" fmla="*/ 72 w 129"/>
              <a:gd name="T5" fmla="*/ 112 h 124"/>
              <a:gd name="T6" fmla="*/ 66 w 129"/>
              <a:gd name="T7" fmla="*/ 112 h 124"/>
              <a:gd name="T8" fmla="*/ 16 w 129"/>
              <a:gd name="T9" fmla="*/ 69 h 124"/>
              <a:gd name="T10" fmla="*/ 59 w 129"/>
              <a:gd name="T11" fmla="*/ 12 h 124"/>
              <a:gd name="T12" fmla="*/ 66 w 129"/>
              <a:gd name="T13" fmla="*/ 12 h 124"/>
              <a:gd name="T14" fmla="*/ 66 w 129"/>
              <a:gd name="T15" fmla="*/ 0 h 124"/>
              <a:gd name="T16" fmla="*/ 66 w 129"/>
              <a:gd name="T17" fmla="*/ 0 h 124"/>
              <a:gd name="T18" fmla="*/ 58 w 129"/>
              <a:gd name="T19" fmla="*/ 1 h 124"/>
              <a:gd name="T20" fmla="*/ 5 w 129"/>
              <a:gd name="T21" fmla="*/ 70 h 124"/>
              <a:gd name="T22" fmla="*/ 66 w 129"/>
              <a:gd name="T23" fmla="*/ 124 h 124"/>
              <a:gd name="T24" fmla="*/ 74 w 129"/>
              <a:gd name="T25" fmla="*/ 123 h 124"/>
              <a:gd name="T26" fmla="*/ 115 w 129"/>
              <a:gd name="T27" fmla="*/ 100 h 124"/>
              <a:gd name="T28" fmla="*/ 127 w 129"/>
              <a:gd name="T29" fmla="*/ 54 h 124"/>
              <a:gd name="T30" fmla="*/ 66 w 129"/>
              <a:gd name="T31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29" h="124">
                <a:moveTo>
                  <a:pt x="66" y="12"/>
                </a:moveTo>
                <a:cubicBezTo>
                  <a:pt x="91" y="12"/>
                  <a:pt x="112" y="30"/>
                  <a:pt x="116" y="55"/>
                </a:cubicBezTo>
                <a:cubicBezTo>
                  <a:pt x="119" y="83"/>
                  <a:pt x="100" y="108"/>
                  <a:pt x="72" y="112"/>
                </a:cubicBezTo>
                <a:cubicBezTo>
                  <a:pt x="70" y="112"/>
                  <a:pt x="68" y="112"/>
                  <a:pt x="66" y="112"/>
                </a:cubicBezTo>
                <a:cubicBezTo>
                  <a:pt x="41" y="112"/>
                  <a:pt x="19" y="94"/>
                  <a:pt x="16" y="69"/>
                </a:cubicBezTo>
                <a:cubicBezTo>
                  <a:pt x="12" y="41"/>
                  <a:pt x="32" y="16"/>
                  <a:pt x="59" y="12"/>
                </a:cubicBezTo>
                <a:cubicBezTo>
                  <a:pt x="61" y="12"/>
                  <a:pt x="64" y="12"/>
                  <a:pt x="66" y="12"/>
                </a:cubicBezTo>
                <a:moveTo>
                  <a:pt x="66" y="0"/>
                </a:moveTo>
                <a:cubicBezTo>
                  <a:pt x="66" y="0"/>
                  <a:pt x="66" y="0"/>
                  <a:pt x="66" y="0"/>
                </a:cubicBezTo>
                <a:cubicBezTo>
                  <a:pt x="63" y="0"/>
                  <a:pt x="60" y="1"/>
                  <a:pt x="58" y="1"/>
                </a:cubicBezTo>
                <a:cubicBezTo>
                  <a:pt x="24" y="5"/>
                  <a:pt x="0" y="36"/>
                  <a:pt x="5" y="70"/>
                </a:cubicBezTo>
                <a:cubicBezTo>
                  <a:pt x="9" y="101"/>
                  <a:pt x="35" y="124"/>
                  <a:pt x="66" y="124"/>
                </a:cubicBezTo>
                <a:cubicBezTo>
                  <a:pt x="68" y="124"/>
                  <a:pt x="71" y="123"/>
                  <a:pt x="74" y="123"/>
                </a:cubicBezTo>
                <a:cubicBezTo>
                  <a:pt x="90" y="121"/>
                  <a:pt x="105" y="113"/>
                  <a:pt x="115" y="100"/>
                </a:cubicBezTo>
                <a:cubicBezTo>
                  <a:pt x="125" y="87"/>
                  <a:pt x="129" y="70"/>
                  <a:pt x="127" y="54"/>
                </a:cubicBezTo>
                <a:cubicBezTo>
                  <a:pt x="123" y="23"/>
                  <a:pt x="97" y="0"/>
                  <a:pt x="66" y="0"/>
                </a:cubicBezTo>
                <a:close/>
              </a:path>
            </a:pathLst>
          </a:custGeom>
          <a:solidFill>
            <a:srgbClr val="FF646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96" name="iṡlïḓè">
            <a:extLst>
              <a:ext uri="{FF2B5EF4-FFF2-40B4-BE49-F238E27FC236}">
                <a16:creationId xmlns:a16="http://schemas.microsoft.com/office/drawing/2014/main" id="{E131FD0D-541E-43C8-AB40-7CA73FBE249D}"/>
              </a:ext>
            </a:extLst>
          </p:cNvPr>
          <p:cNvSpPr/>
          <p:nvPr/>
        </p:nvSpPr>
        <p:spPr bwMode="auto">
          <a:xfrm>
            <a:off x="2597025" y="2656196"/>
            <a:ext cx="25631" cy="34175"/>
          </a:xfrm>
          <a:custGeom>
            <a:avLst/>
            <a:gdLst>
              <a:gd name="T0" fmla="*/ 5 w 27"/>
              <a:gd name="T1" fmla="*/ 18 h 37"/>
              <a:gd name="T2" fmla="*/ 1 w 27"/>
              <a:gd name="T3" fmla="*/ 11 h 37"/>
              <a:gd name="T4" fmla="*/ 1 w 27"/>
              <a:gd name="T5" fmla="*/ 7 h 37"/>
              <a:gd name="T6" fmla="*/ 3 w 27"/>
              <a:gd name="T7" fmla="*/ 4 h 37"/>
              <a:gd name="T8" fmla="*/ 6 w 27"/>
              <a:gd name="T9" fmla="*/ 1 h 37"/>
              <a:gd name="T10" fmla="*/ 11 w 27"/>
              <a:gd name="T11" fmla="*/ 0 h 37"/>
              <a:gd name="T12" fmla="*/ 15 w 27"/>
              <a:gd name="T13" fmla="*/ 0 h 37"/>
              <a:gd name="T14" fmla="*/ 19 w 27"/>
              <a:gd name="T15" fmla="*/ 2 h 37"/>
              <a:gd name="T16" fmla="*/ 22 w 27"/>
              <a:gd name="T17" fmla="*/ 4 h 37"/>
              <a:gd name="T18" fmla="*/ 23 w 27"/>
              <a:gd name="T19" fmla="*/ 8 h 37"/>
              <a:gd name="T20" fmla="*/ 21 w 27"/>
              <a:gd name="T21" fmla="*/ 16 h 37"/>
              <a:gd name="T22" fmla="*/ 27 w 27"/>
              <a:gd name="T23" fmla="*/ 24 h 37"/>
              <a:gd name="T24" fmla="*/ 26 w 27"/>
              <a:gd name="T25" fmla="*/ 28 h 37"/>
              <a:gd name="T26" fmla="*/ 24 w 27"/>
              <a:gd name="T27" fmla="*/ 32 h 37"/>
              <a:gd name="T28" fmla="*/ 21 w 27"/>
              <a:gd name="T29" fmla="*/ 35 h 37"/>
              <a:gd name="T30" fmla="*/ 15 w 27"/>
              <a:gd name="T31" fmla="*/ 37 h 37"/>
              <a:gd name="T32" fmla="*/ 10 w 27"/>
              <a:gd name="T33" fmla="*/ 37 h 37"/>
              <a:gd name="T34" fmla="*/ 6 w 27"/>
              <a:gd name="T35" fmla="*/ 35 h 37"/>
              <a:gd name="T36" fmla="*/ 3 w 27"/>
              <a:gd name="T37" fmla="*/ 32 h 37"/>
              <a:gd name="T38" fmla="*/ 1 w 27"/>
              <a:gd name="T39" fmla="*/ 27 h 37"/>
              <a:gd name="T40" fmla="*/ 2 w 27"/>
              <a:gd name="T41" fmla="*/ 22 h 37"/>
              <a:gd name="T42" fmla="*/ 5 w 27"/>
              <a:gd name="T43" fmla="*/ 18 h 37"/>
              <a:gd name="T44" fmla="*/ 8 w 27"/>
              <a:gd name="T45" fmla="*/ 11 h 37"/>
              <a:gd name="T46" fmla="*/ 9 w 27"/>
              <a:gd name="T47" fmla="*/ 12 h 37"/>
              <a:gd name="T48" fmla="*/ 10 w 27"/>
              <a:gd name="T49" fmla="*/ 13 h 37"/>
              <a:gd name="T50" fmla="*/ 11 w 27"/>
              <a:gd name="T51" fmla="*/ 14 h 37"/>
              <a:gd name="T52" fmla="*/ 12 w 27"/>
              <a:gd name="T53" fmla="*/ 14 h 37"/>
              <a:gd name="T54" fmla="*/ 15 w 27"/>
              <a:gd name="T55" fmla="*/ 13 h 37"/>
              <a:gd name="T56" fmla="*/ 16 w 27"/>
              <a:gd name="T57" fmla="*/ 10 h 37"/>
              <a:gd name="T58" fmla="*/ 14 w 27"/>
              <a:gd name="T59" fmla="*/ 7 h 37"/>
              <a:gd name="T60" fmla="*/ 11 w 27"/>
              <a:gd name="T61" fmla="*/ 7 h 37"/>
              <a:gd name="T62" fmla="*/ 9 w 27"/>
              <a:gd name="T63" fmla="*/ 8 h 37"/>
              <a:gd name="T64" fmla="*/ 8 w 27"/>
              <a:gd name="T65" fmla="*/ 11 h 37"/>
              <a:gd name="T66" fmla="*/ 9 w 27"/>
              <a:gd name="T67" fmla="*/ 25 h 37"/>
              <a:gd name="T68" fmla="*/ 10 w 27"/>
              <a:gd name="T69" fmla="*/ 27 h 37"/>
              <a:gd name="T70" fmla="*/ 11 w 27"/>
              <a:gd name="T71" fmla="*/ 29 h 37"/>
              <a:gd name="T72" fmla="*/ 13 w 27"/>
              <a:gd name="T73" fmla="*/ 30 h 37"/>
              <a:gd name="T74" fmla="*/ 14 w 27"/>
              <a:gd name="T75" fmla="*/ 30 h 37"/>
              <a:gd name="T76" fmla="*/ 16 w 27"/>
              <a:gd name="T77" fmla="*/ 29 h 37"/>
              <a:gd name="T78" fmla="*/ 18 w 27"/>
              <a:gd name="T79" fmla="*/ 28 h 37"/>
              <a:gd name="T80" fmla="*/ 18 w 27"/>
              <a:gd name="T81" fmla="*/ 26 h 37"/>
              <a:gd name="T82" fmla="*/ 19 w 27"/>
              <a:gd name="T83" fmla="*/ 24 h 37"/>
              <a:gd name="T84" fmla="*/ 17 w 27"/>
              <a:gd name="T85" fmla="*/ 21 h 37"/>
              <a:gd name="T86" fmla="*/ 13 w 27"/>
              <a:gd name="T87" fmla="*/ 20 h 37"/>
              <a:gd name="T88" fmla="*/ 11 w 27"/>
              <a:gd name="T89" fmla="*/ 20 h 37"/>
              <a:gd name="T90" fmla="*/ 10 w 27"/>
              <a:gd name="T91" fmla="*/ 22 h 37"/>
              <a:gd name="T92" fmla="*/ 9 w 27"/>
              <a:gd name="T93" fmla="*/ 23 h 37"/>
              <a:gd name="T94" fmla="*/ 9 w 27"/>
              <a:gd name="T95" fmla="*/ 25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7" h="37">
                <a:moveTo>
                  <a:pt x="5" y="18"/>
                </a:moveTo>
                <a:cubicBezTo>
                  <a:pt x="2" y="16"/>
                  <a:pt x="1" y="14"/>
                  <a:pt x="1" y="11"/>
                </a:cubicBezTo>
                <a:cubicBezTo>
                  <a:pt x="0" y="10"/>
                  <a:pt x="1" y="8"/>
                  <a:pt x="1" y="7"/>
                </a:cubicBezTo>
                <a:cubicBezTo>
                  <a:pt x="1" y="6"/>
                  <a:pt x="2" y="5"/>
                  <a:pt x="3" y="4"/>
                </a:cubicBezTo>
                <a:cubicBezTo>
                  <a:pt x="4" y="3"/>
                  <a:pt x="5" y="2"/>
                  <a:pt x="6" y="1"/>
                </a:cubicBezTo>
                <a:cubicBezTo>
                  <a:pt x="7" y="0"/>
                  <a:pt x="9" y="0"/>
                  <a:pt x="11" y="0"/>
                </a:cubicBezTo>
                <a:cubicBezTo>
                  <a:pt x="12" y="0"/>
                  <a:pt x="14" y="0"/>
                  <a:pt x="15" y="0"/>
                </a:cubicBezTo>
                <a:cubicBezTo>
                  <a:pt x="17" y="0"/>
                  <a:pt x="18" y="1"/>
                  <a:pt x="19" y="2"/>
                </a:cubicBezTo>
                <a:cubicBezTo>
                  <a:pt x="20" y="2"/>
                  <a:pt x="21" y="3"/>
                  <a:pt x="22" y="4"/>
                </a:cubicBezTo>
                <a:cubicBezTo>
                  <a:pt x="23" y="6"/>
                  <a:pt x="23" y="7"/>
                  <a:pt x="23" y="8"/>
                </a:cubicBezTo>
                <a:cubicBezTo>
                  <a:pt x="23" y="11"/>
                  <a:pt x="23" y="13"/>
                  <a:pt x="21" y="16"/>
                </a:cubicBezTo>
                <a:cubicBezTo>
                  <a:pt x="24" y="17"/>
                  <a:pt x="26" y="20"/>
                  <a:pt x="27" y="24"/>
                </a:cubicBezTo>
                <a:cubicBezTo>
                  <a:pt x="27" y="25"/>
                  <a:pt x="27" y="27"/>
                  <a:pt x="26" y="28"/>
                </a:cubicBezTo>
                <a:cubicBezTo>
                  <a:pt x="26" y="30"/>
                  <a:pt x="25" y="31"/>
                  <a:pt x="24" y="32"/>
                </a:cubicBezTo>
                <a:cubicBezTo>
                  <a:pt x="23" y="34"/>
                  <a:pt x="22" y="35"/>
                  <a:pt x="21" y="35"/>
                </a:cubicBezTo>
                <a:cubicBezTo>
                  <a:pt x="19" y="36"/>
                  <a:pt x="17" y="37"/>
                  <a:pt x="15" y="37"/>
                </a:cubicBezTo>
                <a:cubicBezTo>
                  <a:pt x="14" y="37"/>
                  <a:pt x="12" y="37"/>
                  <a:pt x="10" y="37"/>
                </a:cubicBezTo>
                <a:cubicBezTo>
                  <a:pt x="8" y="36"/>
                  <a:pt x="7" y="36"/>
                  <a:pt x="6" y="35"/>
                </a:cubicBezTo>
                <a:cubicBezTo>
                  <a:pt x="4" y="34"/>
                  <a:pt x="3" y="33"/>
                  <a:pt x="3" y="32"/>
                </a:cubicBezTo>
                <a:cubicBezTo>
                  <a:pt x="2" y="30"/>
                  <a:pt x="1" y="29"/>
                  <a:pt x="1" y="27"/>
                </a:cubicBezTo>
                <a:cubicBezTo>
                  <a:pt x="1" y="25"/>
                  <a:pt x="1" y="24"/>
                  <a:pt x="2" y="22"/>
                </a:cubicBezTo>
                <a:cubicBezTo>
                  <a:pt x="2" y="20"/>
                  <a:pt x="3" y="19"/>
                  <a:pt x="5" y="18"/>
                </a:cubicBezTo>
                <a:close/>
                <a:moveTo>
                  <a:pt x="8" y="11"/>
                </a:moveTo>
                <a:cubicBezTo>
                  <a:pt x="8" y="11"/>
                  <a:pt x="9" y="12"/>
                  <a:pt x="9" y="12"/>
                </a:cubicBezTo>
                <a:cubicBezTo>
                  <a:pt x="9" y="13"/>
                  <a:pt x="9" y="13"/>
                  <a:pt x="10" y="13"/>
                </a:cubicBezTo>
                <a:cubicBezTo>
                  <a:pt x="10" y="14"/>
                  <a:pt x="11" y="14"/>
                  <a:pt x="11" y="14"/>
                </a:cubicBezTo>
                <a:cubicBezTo>
                  <a:pt x="11" y="14"/>
                  <a:pt x="12" y="14"/>
                  <a:pt x="12" y="14"/>
                </a:cubicBezTo>
                <a:cubicBezTo>
                  <a:pt x="13" y="14"/>
                  <a:pt x="14" y="14"/>
                  <a:pt x="15" y="13"/>
                </a:cubicBezTo>
                <a:cubicBezTo>
                  <a:pt x="16" y="12"/>
                  <a:pt x="16" y="11"/>
                  <a:pt x="16" y="10"/>
                </a:cubicBezTo>
                <a:cubicBezTo>
                  <a:pt x="15" y="9"/>
                  <a:pt x="15" y="8"/>
                  <a:pt x="14" y="7"/>
                </a:cubicBezTo>
                <a:cubicBezTo>
                  <a:pt x="13" y="7"/>
                  <a:pt x="12" y="7"/>
                  <a:pt x="11" y="7"/>
                </a:cubicBezTo>
                <a:cubicBezTo>
                  <a:pt x="10" y="7"/>
                  <a:pt x="10" y="7"/>
                  <a:pt x="9" y="8"/>
                </a:cubicBezTo>
                <a:cubicBezTo>
                  <a:pt x="8" y="9"/>
                  <a:pt x="8" y="10"/>
                  <a:pt x="8" y="11"/>
                </a:cubicBezTo>
                <a:close/>
                <a:moveTo>
                  <a:pt x="9" y="25"/>
                </a:moveTo>
                <a:cubicBezTo>
                  <a:pt x="9" y="26"/>
                  <a:pt x="9" y="27"/>
                  <a:pt x="10" y="27"/>
                </a:cubicBezTo>
                <a:cubicBezTo>
                  <a:pt x="10" y="28"/>
                  <a:pt x="10" y="28"/>
                  <a:pt x="11" y="29"/>
                </a:cubicBezTo>
                <a:cubicBezTo>
                  <a:pt x="11" y="29"/>
                  <a:pt x="12" y="29"/>
                  <a:pt x="13" y="30"/>
                </a:cubicBezTo>
                <a:cubicBezTo>
                  <a:pt x="13" y="30"/>
                  <a:pt x="14" y="30"/>
                  <a:pt x="14" y="30"/>
                </a:cubicBezTo>
                <a:cubicBezTo>
                  <a:pt x="15" y="30"/>
                  <a:pt x="16" y="30"/>
                  <a:pt x="16" y="29"/>
                </a:cubicBezTo>
                <a:cubicBezTo>
                  <a:pt x="17" y="29"/>
                  <a:pt x="17" y="28"/>
                  <a:pt x="18" y="28"/>
                </a:cubicBezTo>
                <a:cubicBezTo>
                  <a:pt x="18" y="27"/>
                  <a:pt x="18" y="27"/>
                  <a:pt x="18" y="26"/>
                </a:cubicBezTo>
                <a:cubicBezTo>
                  <a:pt x="19" y="26"/>
                  <a:pt x="19" y="25"/>
                  <a:pt x="19" y="24"/>
                </a:cubicBezTo>
                <a:cubicBezTo>
                  <a:pt x="18" y="23"/>
                  <a:pt x="18" y="22"/>
                  <a:pt x="17" y="21"/>
                </a:cubicBezTo>
                <a:cubicBezTo>
                  <a:pt x="16" y="20"/>
                  <a:pt x="14" y="20"/>
                  <a:pt x="13" y="20"/>
                </a:cubicBezTo>
                <a:cubicBezTo>
                  <a:pt x="12" y="20"/>
                  <a:pt x="12" y="20"/>
                  <a:pt x="11" y="20"/>
                </a:cubicBezTo>
                <a:cubicBezTo>
                  <a:pt x="11" y="21"/>
                  <a:pt x="10" y="21"/>
                  <a:pt x="10" y="22"/>
                </a:cubicBezTo>
                <a:cubicBezTo>
                  <a:pt x="10" y="22"/>
                  <a:pt x="9" y="23"/>
                  <a:pt x="9" y="23"/>
                </a:cubicBezTo>
                <a:cubicBezTo>
                  <a:pt x="9" y="24"/>
                  <a:pt x="9" y="25"/>
                  <a:pt x="9" y="25"/>
                </a:cubicBezTo>
                <a:close/>
              </a:path>
            </a:pathLst>
          </a:custGeom>
          <a:solidFill>
            <a:srgbClr val="8C83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97" name="íṣḻïďé">
            <a:extLst>
              <a:ext uri="{FF2B5EF4-FFF2-40B4-BE49-F238E27FC236}">
                <a16:creationId xmlns:a16="http://schemas.microsoft.com/office/drawing/2014/main" id="{421ADDBC-4EF2-4365-9559-6E5A79EECAA5}"/>
              </a:ext>
            </a:extLst>
          </p:cNvPr>
          <p:cNvSpPr/>
          <p:nvPr/>
        </p:nvSpPr>
        <p:spPr bwMode="auto">
          <a:xfrm>
            <a:off x="2624627" y="2652253"/>
            <a:ext cx="24974" cy="35489"/>
          </a:xfrm>
          <a:custGeom>
            <a:avLst/>
            <a:gdLst>
              <a:gd name="T0" fmla="*/ 8 w 27"/>
              <a:gd name="T1" fmla="*/ 37 h 38"/>
              <a:gd name="T2" fmla="*/ 2 w 27"/>
              <a:gd name="T3" fmla="*/ 34 h 38"/>
              <a:gd name="T4" fmla="*/ 4 w 27"/>
              <a:gd name="T5" fmla="*/ 30 h 38"/>
              <a:gd name="T6" fmla="*/ 8 w 27"/>
              <a:gd name="T7" fmla="*/ 25 h 38"/>
              <a:gd name="T8" fmla="*/ 13 w 27"/>
              <a:gd name="T9" fmla="*/ 16 h 38"/>
              <a:gd name="T10" fmla="*/ 15 w 27"/>
              <a:gd name="T11" fmla="*/ 10 h 38"/>
              <a:gd name="T12" fmla="*/ 14 w 27"/>
              <a:gd name="T13" fmla="*/ 8 h 38"/>
              <a:gd name="T14" fmla="*/ 11 w 27"/>
              <a:gd name="T15" fmla="*/ 7 h 38"/>
              <a:gd name="T16" fmla="*/ 9 w 27"/>
              <a:gd name="T17" fmla="*/ 9 h 38"/>
              <a:gd name="T18" fmla="*/ 8 w 27"/>
              <a:gd name="T19" fmla="*/ 12 h 38"/>
              <a:gd name="T20" fmla="*/ 7 w 27"/>
              <a:gd name="T21" fmla="*/ 15 h 38"/>
              <a:gd name="T22" fmla="*/ 5 w 27"/>
              <a:gd name="T23" fmla="*/ 16 h 38"/>
              <a:gd name="T24" fmla="*/ 2 w 27"/>
              <a:gd name="T25" fmla="*/ 15 h 38"/>
              <a:gd name="T26" fmla="*/ 0 w 27"/>
              <a:gd name="T27" fmla="*/ 13 h 38"/>
              <a:gd name="T28" fmla="*/ 0 w 27"/>
              <a:gd name="T29" fmla="*/ 9 h 38"/>
              <a:gd name="T30" fmla="*/ 2 w 27"/>
              <a:gd name="T31" fmla="*/ 6 h 38"/>
              <a:gd name="T32" fmla="*/ 6 w 27"/>
              <a:gd name="T33" fmla="*/ 2 h 38"/>
              <a:gd name="T34" fmla="*/ 11 w 27"/>
              <a:gd name="T35" fmla="*/ 0 h 38"/>
              <a:gd name="T36" fmla="*/ 15 w 27"/>
              <a:gd name="T37" fmla="*/ 0 h 38"/>
              <a:gd name="T38" fmla="*/ 19 w 27"/>
              <a:gd name="T39" fmla="*/ 2 h 38"/>
              <a:gd name="T40" fmla="*/ 22 w 27"/>
              <a:gd name="T41" fmla="*/ 5 h 38"/>
              <a:gd name="T42" fmla="*/ 23 w 27"/>
              <a:gd name="T43" fmla="*/ 9 h 38"/>
              <a:gd name="T44" fmla="*/ 23 w 27"/>
              <a:gd name="T45" fmla="*/ 13 h 38"/>
              <a:gd name="T46" fmla="*/ 21 w 27"/>
              <a:gd name="T47" fmla="*/ 18 h 38"/>
              <a:gd name="T48" fmla="*/ 18 w 27"/>
              <a:gd name="T49" fmla="*/ 23 h 38"/>
              <a:gd name="T50" fmla="*/ 14 w 27"/>
              <a:gd name="T51" fmla="*/ 29 h 38"/>
              <a:gd name="T52" fmla="*/ 21 w 27"/>
              <a:gd name="T53" fmla="*/ 28 h 38"/>
              <a:gd name="T54" fmla="*/ 27 w 27"/>
              <a:gd name="T55" fmla="*/ 31 h 38"/>
              <a:gd name="T56" fmla="*/ 22 w 27"/>
              <a:gd name="T57" fmla="*/ 35 h 38"/>
              <a:gd name="T58" fmla="*/ 8 w 27"/>
              <a:gd name="T59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7" h="38">
                <a:moveTo>
                  <a:pt x="8" y="37"/>
                </a:moveTo>
                <a:cubicBezTo>
                  <a:pt x="5" y="38"/>
                  <a:pt x="3" y="37"/>
                  <a:pt x="2" y="34"/>
                </a:cubicBezTo>
                <a:cubicBezTo>
                  <a:pt x="2" y="33"/>
                  <a:pt x="3" y="32"/>
                  <a:pt x="4" y="30"/>
                </a:cubicBezTo>
                <a:cubicBezTo>
                  <a:pt x="5" y="29"/>
                  <a:pt x="6" y="27"/>
                  <a:pt x="8" y="25"/>
                </a:cubicBezTo>
                <a:cubicBezTo>
                  <a:pt x="10" y="21"/>
                  <a:pt x="12" y="18"/>
                  <a:pt x="13" y="16"/>
                </a:cubicBezTo>
                <a:cubicBezTo>
                  <a:pt x="15" y="14"/>
                  <a:pt x="15" y="12"/>
                  <a:pt x="15" y="10"/>
                </a:cubicBezTo>
                <a:cubicBezTo>
                  <a:pt x="15" y="9"/>
                  <a:pt x="14" y="9"/>
                  <a:pt x="14" y="8"/>
                </a:cubicBezTo>
                <a:cubicBezTo>
                  <a:pt x="13" y="8"/>
                  <a:pt x="12" y="7"/>
                  <a:pt x="11" y="7"/>
                </a:cubicBezTo>
                <a:cubicBezTo>
                  <a:pt x="11" y="8"/>
                  <a:pt x="10" y="8"/>
                  <a:pt x="9" y="9"/>
                </a:cubicBezTo>
                <a:cubicBezTo>
                  <a:pt x="9" y="9"/>
                  <a:pt x="8" y="10"/>
                  <a:pt x="8" y="12"/>
                </a:cubicBezTo>
                <a:cubicBezTo>
                  <a:pt x="8" y="13"/>
                  <a:pt x="7" y="14"/>
                  <a:pt x="7" y="15"/>
                </a:cubicBezTo>
                <a:cubicBezTo>
                  <a:pt x="7" y="16"/>
                  <a:pt x="6" y="16"/>
                  <a:pt x="5" y="16"/>
                </a:cubicBezTo>
                <a:cubicBezTo>
                  <a:pt x="4" y="16"/>
                  <a:pt x="3" y="16"/>
                  <a:pt x="2" y="15"/>
                </a:cubicBezTo>
                <a:cubicBezTo>
                  <a:pt x="1" y="15"/>
                  <a:pt x="0" y="14"/>
                  <a:pt x="0" y="13"/>
                </a:cubicBezTo>
                <a:cubicBezTo>
                  <a:pt x="0" y="12"/>
                  <a:pt x="0" y="11"/>
                  <a:pt x="0" y="9"/>
                </a:cubicBezTo>
                <a:cubicBezTo>
                  <a:pt x="1" y="8"/>
                  <a:pt x="1" y="7"/>
                  <a:pt x="2" y="6"/>
                </a:cubicBezTo>
                <a:cubicBezTo>
                  <a:pt x="3" y="4"/>
                  <a:pt x="4" y="3"/>
                  <a:pt x="6" y="2"/>
                </a:cubicBezTo>
                <a:cubicBezTo>
                  <a:pt x="7" y="1"/>
                  <a:pt x="9" y="0"/>
                  <a:pt x="11" y="0"/>
                </a:cubicBezTo>
                <a:cubicBezTo>
                  <a:pt x="12" y="0"/>
                  <a:pt x="14" y="0"/>
                  <a:pt x="15" y="0"/>
                </a:cubicBezTo>
                <a:cubicBezTo>
                  <a:pt x="17" y="1"/>
                  <a:pt x="18" y="1"/>
                  <a:pt x="19" y="2"/>
                </a:cubicBezTo>
                <a:cubicBezTo>
                  <a:pt x="20" y="3"/>
                  <a:pt x="21" y="4"/>
                  <a:pt x="22" y="5"/>
                </a:cubicBezTo>
                <a:cubicBezTo>
                  <a:pt x="23" y="6"/>
                  <a:pt x="23" y="7"/>
                  <a:pt x="23" y="9"/>
                </a:cubicBezTo>
                <a:cubicBezTo>
                  <a:pt x="24" y="10"/>
                  <a:pt x="23" y="12"/>
                  <a:pt x="23" y="13"/>
                </a:cubicBezTo>
                <a:cubicBezTo>
                  <a:pt x="23" y="15"/>
                  <a:pt x="22" y="16"/>
                  <a:pt x="21" y="18"/>
                </a:cubicBezTo>
                <a:cubicBezTo>
                  <a:pt x="20" y="19"/>
                  <a:pt x="19" y="21"/>
                  <a:pt x="18" y="23"/>
                </a:cubicBezTo>
                <a:cubicBezTo>
                  <a:pt x="17" y="25"/>
                  <a:pt x="15" y="27"/>
                  <a:pt x="14" y="29"/>
                </a:cubicBezTo>
                <a:cubicBezTo>
                  <a:pt x="21" y="28"/>
                  <a:pt x="21" y="28"/>
                  <a:pt x="21" y="28"/>
                </a:cubicBezTo>
                <a:cubicBezTo>
                  <a:pt x="25" y="27"/>
                  <a:pt x="27" y="28"/>
                  <a:pt x="27" y="31"/>
                </a:cubicBezTo>
                <a:cubicBezTo>
                  <a:pt x="27" y="33"/>
                  <a:pt x="26" y="35"/>
                  <a:pt x="22" y="35"/>
                </a:cubicBezTo>
                <a:lnTo>
                  <a:pt x="8" y="37"/>
                </a:lnTo>
                <a:close/>
              </a:path>
            </a:pathLst>
          </a:custGeom>
          <a:solidFill>
            <a:srgbClr val="8C83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98" name="is1íḍè">
            <a:extLst>
              <a:ext uri="{FF2B5EF4-FFF2-40B4-BE49-F238E27FC236}">
                <a16:creationId xmlns:a16="http://schemas.microsoft.com/office/drawing/2014/main" id="{D8CD194B-54AF-479E-B3B7-491B265761E1}"/>
              </a:ext>
            </a:extLst>
          </p:cNvPr>
          <p:cNvSpPr/>
          <p:nvPr/>
        </p:nvSpPr>
        <p:spPr bwMode="auto">
          <a:xfrm>
            <a:off x="2928912" y="2849414"/>
            <a:ext cx="28917" cy="34832"/>
          </a:xfrm>
          <a:custGeom>
            <a:avLst/>
            <a:gdLst>
              <a:gd name="T0" fmla="*/ 18 w 31"/>
              <a:gd name="T1" fmla="*/ 29 h 37"/>
              <a:gd name="T2" fmla="*/ 6 w 31"/>
              <a:gd name="T3" fmla="*/ 30 h 37"/>
              <a:gd name="T4" fmla="*/ 2 w 31"/>
              <a:gd name="T5" fmla="*/ 30 h 37"/>
              <a:gd name="T6" fmla="*/ 0 w 31"/>
              <a:gd name="T7" fmla="*/ 28 h 37"/>
              <a:gd name="T8" fmla="*/ 1 w 31"/>
              <a:gd name="T9" fmla="*/ 25 h 37"/>
              <a:gd name="T10" fmla="*/ 2 w 31"/>
              <a:gd name="T11" fmla="*/ 23 h 37"/>
              <a:gd name="T12" fmla="*/ 10 w 31"/>
              <a:gd name="T13" fmla="*/ 5 h 37"/>
              <a:gd name="T14" fmla="*/ 12 w 31"/>
              <a:gd name="T15" fmla="*/ 2 h 37"/>
              <a:gd name="T16" fmla="*/ 15 w 31"/>
              <a:gd name="T17" fmla="*/ 1 h 37"/>
              <a:gd name="T18" fmla="*/ 20 w 31"/>
              <a:gd name="T19" fmla="*/ 2 h 37"/>
              <a:gd name="T20" fmla="*/ 23 w 31"/>
              <a:gd name="T21" fmla="*/ 8 h 37"/>
              <a:gd name="T22" fmla="*/ 24 w 31"/>
              <a:gd name="T23" fmla="*/ 21 h 37"/>
              <a:gd name="T24" fmla="*/ 25 w 31"/>
              <a:gd name="T25" fmla="*/ 21 h 37"/>
              <a:gd name="T26" fmla="*/ 25 w 31"/>
              <a:gd name="T27" fmla="*/ 21 h 37"/>
              <a:gd name="T28" fmla="*/ 29 w 31"/>
              <a:gd name="T29" fmla="*/ 21 h 37"/>
              <a:gd name="T30" fmla="*/ 30 w 31"/>
              <a:gd name="T31" fmla="*/ 23 h 37"/>
              <a:gd name="T32" fmla="*/ 26 w 31"/>
              <a:gd name="T33" fmla="*/ 28 h 37"/>
              <a:gd name="T34" fmla="*/ 25 w 31"/>
              <a:gd name="T35" fmla="*/ 28 h 37"/>
              <a:gd name="T36" fmla="*/ 26 w 31"/>
              <a:gd name="T37" fmla="*/ 32 h 37"/>
              <a:gd name="T38" fmla="*/ 25 w 31"/>
              <a:gd name="T39" fmla="*/ 35 h 37"/>
              <a:gd name="T40" fmla="*/ 22 w 31"/>
              <a:gd name="T41" fmla="*/ 36 h 37"/>
              <a:gd name="T42" fmla="*/ 18 w 31"/>
              <a:gd name="T43" fmla="*/ 32 h 37"/>
              <a:gd name="T44" fmla="*/ 18 w 31"/>
              <a:gd name="T45" fmla="*/ 29 h 37"/>
              <a:gd name="T46" fmla="*/ 17 w 31"/>
              <a:gd name="T47" fmla="*/ 22 h 37"/>
              <a:gd name="T48" fmla="*/ 15 w 31"/>
              <a:gd name="T49" fmla="*/ 8 h 37"/>
              <a:gd name="T50" fmla="*/ 9 w 31"/>
              <a:gd name="T51" fmla="*/ 23 h 37"/>
              <a:gd name="T52" fmla="*/ 17 w 31"/>
              <a:gd name="T53" fmla="*/ 22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31" h="37">
                <a:moveTo>
                  <a:pt x="18" y="29"/>
                </a:moveTo>
                <a:cubicBezTo>
                  <a:pt x="6" y="30"/>
                  <a:pt x="6" y="30"/>
                  <a:pt x="6" y="30"/>
                </a:cubicBezTo>
                <a:cubicBezTo>
                  <a:pt x="4" y="31"/>
                  <a:pt x="3" y="31"/>
                  <a:pt x="2" y="30"/>
                </a:cubicBezTo>
                <a:cubicBezTo>
                  <a:pt x="1" y="30"/>
                  <a:pt x="0" y="29"/>
                  <a:pt x="0" y="28"/>
                </a:cubicBezTo>
                <a:cubicBezTo>
                  <a:pt x="0" y="27"/>
                  <a:pt x="0" y="26"/>
                  <a:pt x="1" y="25"/>
                </a:cubicBezTo>
                <a:cubicBezTo>
                  <a:pt x="1" y="25"/>
                  <a:pt x="1" y="24"/>
                  <a:pt x="2" y="23"/>
                </a:cubicBezTo>
                <a:cubicBezTo>
                  <a:pt x="10" y="5"/>
                  <a:pt x="10" y="5"/>
                  <a:pt x="10" y="5"/>
                </a:cubicBezTo>
                <a:cubicBezTo>
                  <a:pt x="11" y="4"/>
                  <a:pt x="11" y="3"/>
                  <a:pt x="12" y="2"/>
                </a:cubicBezTo>
                <a:cubicBezTo>
                  <a:pt x="13" y="1"/>
                  <a:pt x="14" y="1"/>
                  <a:pt x="15" y="1"/>
                </a:cubicBezTo>
                <a:cubicBezTo>
                  <a:pt x="17" y="0"/>
                  <a:pt x="19" y="1"/>
                  <a:pt x="20" y="2"/>
                </a:cubicBezTo>
                <a:cubicBezTo>
                  <a:pt x="21" y="3"/>
                  <a:pt x="22" y="5"/>
                  <a:pt x="23" y="8"/>
                </a:cubicBezTo>
                <a:cubicBezTo>
                  <a:pt x="24" y="21"/>
                  <a:pt x="24" y="21"/>
                  <a:pt x="24" y="21"/>
                </a:cubicBezTo>
                <a:cubicBezTo>
                  <a:pt x="25" y="21"/>
                  <a:pt x="25" y="21"/>
                  <a:pt x="25" y="21"/>
                </a:cubicBezTo>
                <a:cubicBezTo>
                  <a:pt x="25" y="21"/>
                  <a:pt x="25" y="21"/>
                  <a:pt x="25" y="21"/>
                </a:cubicBezTo>
                <a:cubicBezTo>
                  <a:pt x="27" y="20"/>
                  <a:pt x="28" y="21"/>
                  <a:pt x="29" y="21"/>
                </a:cubicBezTo>
                <a:cubicBezTo>
                  <a:pt x="30" y="22"/>
                  <a:pt x="30" y="22"/>
                  <a:pt x="30" y="23"/>
                </a:cubicBezTo>
                <a:cubicBezTo>
                  <a:pt x="31" y="26"/>
                  <a:pt x="29" y="27"/>
                  <a:pt x="26" y="28"/>
                </a:cubicBezTo>
                <a:cubicBezTo>
                  <a:pt x="25" y="28"/>
                  <a:pt x="25" y="28"/>
                  <a:pt x="25" y="28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3"/>
                  <a:pt x="26" y="34"/>
                  <a:pt x="25" y="35"/>
                </a:cubicBezTo>
                <a:cubicBezTo>
                  <a:pt x="24" y="36"/>
                  <a:pt x="24" y="36"/>
                  <a:pt x="22" y="36"/>
                </a:cubicBezTo>
                <a:cubicBezTo>
                  <a:pt x="20" y="37"/>
                  <a:pt x="19" y="35"/>
                  <a:pt x="18" y="32"/>
                </a:cubicBezTo>
                <a:lnTo>
                  <a:pt x="18" y="29"/>
                </a:lnTo>
                <a:close/>
                <a:moveTo>
                  <a:pt x="17" y="22"/>
                </a:moveTo>
                <a:cubicBezTo>
                  <a:pt x="15" y="8"/>
                  <a:pt x="15" y="8"/>
                  <a:pt x="15" y="8"/>
                </a:cubicBezTo>
                <a:cubicBezTo>
                  <a:pt x="9" y="23"/>
                  <a:pt x="9" y="23"/>
                  <a:pt x="9" y="23"/>
                </a:cubicBezTo>
                <a:lnTo>
                  <a:pt x="17" y="22"/>
                </a:lnTo>
                <a:close/>
              </a:path>
            </a:pathLst>
          </a:custGeom>
          <a:solidFill>
            <a:srgbClr val="FF646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99" name="îSḻiḑe">
            <a:extLst>
              <a:ext uri="{FF2B5EF4-FFF2-40B4-BE49-F238E27FC236}">
                <a16:creationId xmlns:a16="http://schemas.microsoft.com/office/drawing/2014/main" id="{DD5C6004-44B8-4F82-94E2-2F4E8783BF36}"/>
              </a:ext>
            </a:extLst>
          </p:cNvPr>
          <p:cNvSpPr/>
          <p:nvPr/>
        </p:nvSpPr>
        <p:spPr bwMode="auto">
          <a:xfrm>
            <a:off x="2961116" y="2846128"/>
            <a:ext cx="24317" cy="35489"/>
          </a:xfrm>
          <a:custGeom>
            <a:avLst/>
            <a:gdLst>
              <a:gd name="T0" fmla="*/ 4 w 26"/>
              <a:gd name="T1" fmla="*/ 18 h 38"/>
              <a:gd name="T2" fmla="*/ 0 w 26"/>
              <a:gd name="T3" fmla="*/ 12 h 38"/>
              <a:gd name="T4" fmla="*/ 0 w 26"/>
              <a:gd name="T5" fmla="*/ 8 h 38"/>
              <a:gd name="T6" fmla="*/ 2 w 26"/>
              <a:gd name="T7" fmla="*/ 4 h 38"/>
              <a:gd name="T8" fmla="*/ 6 w 26"/>
              <a:gd name="T9" fmla="*/ 2 h 38"/>
              <a:gd name="T10" fmla="*/ 10 w 26"/>
              <a:gd name="T11" fmla="*/ 0 h 38"/>
              <a:gd name="T12" fmla="*/ 15 w 26"/>
              <a:gd name="T13" fmla="*/ 1 h 38"/>
              <a:gd name="T14" fmla="*/ 19 w 26"/>
              <a:gd name="T15" fmla="*/ 2 h 38"/>
              <a:gd name="T16" fmla="*/ 21 w 26"/>
              <a:gd name="T17" fmla="*/ 5 h 38"/>
              <a:gd name="T18" fmla="*/ 23 w 26"/>
              <a:gd name="T19" fmla="*/ 9 h 38"/>
              <a:gd name="T20" fmla="*/ 20 w 26"/>
              <a:gd name="T21" fmla="*/ 16 h 38"/>
              <a:gd name="T22" fmla="*/ 26 w 26"/>
              <a:gd name="T23" fmla="*/ 24 h 38"/>
              <a:gd name="T24" fmla="*/ 26 w 26"/>
              <a:gd name="T25" fmla="*/ 29 h 38"/>
              <a:gd name="T26" fmla="*/ 24 w 26"/>
              <a:gd name="T27" fmla="*/ 33 h 38"/>
              <a:gd name="T28" fmla="*/ 20 w 26"/>
              <a:gd name="T29" fmla="*/ 36 h 38"/>
              <a:gd name="T30" fmla="*/ 15 w 26"/>
              <a:gd name="T31" fmla="*/ 38 h 38"/>
              <a:gd name="T32" fmla="*/ 10 w 26"/>
              <a:gd name="T33" fmla="*/ 37 h 38"/>
              <a:gd name="T34" fmla="*/ 5 w 26"/>
              <a:gd name="T35" fmla="*/ 35 h 38"/>
              <a:gd name="T36" fmla="*/ 2 w 26"/>
              <a:gd name="T37" fmla="*/ 32 h 38"/>
              <a:gd name="T38" fmla="*/ 1 w 26"/>
              <a:gd name="T39" fmla="*/ 28 h 38"/>
              <a:gd name="T40" fmla="*/ 1 w 26"/>
              <a:gd name="T41" fmla="*/ 22 h 38"/>
              <a:gd name="T42" fmla="*/ 4 w 26"/>
              <a:gd name="T43" fmla="*/ 18 h 38"/>
              <a:gd name="T44" fmla="*/ 8 w 26"/>
              <a:gd name="T45" fmla="*/ 11 h 38"/>
              <a:gd name="T46" fmla="*/ 8 w 26"/>
              <a:gd name="T47" fmla="*/ 13 h 38"/>
              <a:gd name="T48" fmla="*/ 9 w 26"/>
              <a:gd name="T49" fmla="*/ 14 h 38"/>
              <a:gd name="T50" fmla="*/ 10 w 26"/>
              <a:gd name="T51" fmla="*/ 15 h 38"/>
              <a:gd name="T52" fmla="*/ 12 w 26"/>
              <a:gd name="T53" fmla="*/ 15 h 38"/>
              <a:gd name="T54" fmla="*/ 14 w 26"/>
              <a:gd name="T55" fmla="*/ 13 h 38"/>
              <a:gd name="T56" fmla="*/ 15 w 26"/>
              <a:gd name="T57" fmla="*/ 10 h 38"/>
              <a:gd name="T58" fmla="*/ 14 w 26"/>
              <a:gd name="T59" fmla="*/ 8 h 38"/>
              <a:gd name="T60" fmla="*/ 11 w 26"/>
              <a:gd name="T61" fmla="*/ 7 h 38"/>
              <a:gd name="T62" fmla="*/ 9 w 26"/>
              <a:gd name="T63" fmla="*/ 9 h 38"/>
              <a:gd name="T64" fmla="*/ 8 w 26"/>
              <a:gd name="T65" fmla="*/ 11 h 38"/>
              <a:gd name="T66" fmla="*/ 9 w 26"/>
              <a:gd name="T67" fmla="*/ 26 h 38"/>
              <a:gd name="T68" fmla="*/ 9 w 26"/>
              <a:gd name="T69" fmla="*/ 28 h 38"/>
              <a:gd name="T70" fmla="*/ 10 w 26"/>
              <a:gd name="T71" fmla="*/ 29 h 38"/>
              <a:gd name="T72" fmla="*/ 12 w 26"/>
              <a:gd name="T73" fmla="*/ 30 h 38"/>
              <a:gd name="T74" fmla="*/ 14 w 26"/>
              <a:gd name="T75" fmla="*/ 30 h 38"/>
              <a:gd name="T76" fmla="*/ 16 w 26"/>
              <a:gd name="T77" fmla="*/ 30 h 38"/>
              <a:gd name="T78" fmla="*/ 17 w 26"/>
              <a:gd name="T79" fmla="*/ 28 h 38"/>
              <a:gd name="T80" fmla="*/ 18 w 26"/>
              <a:gd name="T81" fmla="*/ 27 h 38"/>
              <a:gd name="T82" fmla="*/ 18 w 26"/>
              <a:gd name="T83" fmla="*/ 25 h 38"/>
              <a:gd name="T84" fmla="*/ 16 w 26"/>
              <a:gd name="T85" fmla="*/ 21 h 38"/>
              <a:gd name="T86" fmla="*/ 13 w 26"/>
              <a:gd name="T87" fmla="*/ 20 h 38"/>
              <a:gd name="T88" fmla="*/ 11 w 26"/>
              <a:gd name="T89" fmla="*/ 21 h 38"/>
              <a:gd name="T90" fmla="*/ 9 w 26"/>
              <a:gd name="T91" fmla="*/ 22 h 38"/>
              <a:gd name="T92" fmla="*/ 9 w 26"/>
              <a:gd name="T93" fmla="*/ 24 h 38"/>
              <a:gd name="T94" fmla="*/ 9 w 26"/>
              <a:gd name="T95" fmla="*/ 26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6" h="38">
                <a:moveTo>
                  <a:pt x="4" y="18"/>
                </a:moveTo>
                <a:cubicBezTo>
                  <a:pt x="2" y="17"/>
                  <a:pt x="0" y="15"/>
                  <a:pt x="0" y="12"/>
                </a:cubicBezTo>
                <a:cubicBezTo>
                  <a:pt x="0" y="10"/>
                  <a:pt x="0" y="9"/>
                  <a:pt x="0" y="8"/>
                </a:cubicBezTo>
                <a:cubicBezTo>
                  <a:pt x="1" y="6"/>
                  <a:pt x="1" y="5"/>
                  <a:pt x="2" y="4"/>
                </a:cubicBezTo>
                <a:cubicBezTo>
                  <a:pt x="3" y="3"/>
                  <a:pt x="4" y="2"/>
                  <a:pt x="6" y="2"/>
                </a:cubicBezTo>
                <a:cubicBezTo>
                  <a:pt x="7" y="1"/>
                  <a:pt x="8" y="1"/>
                  <a:pt x="10" y="0"/>
                </a:cubicBezTo>
                <a:cubicBezTo>
                  <a:pt x="12" y="0"/>
                  <a:pt x="13" y="0"/>
                  <a:pt x="15" y="1"/>
                </a:cubicBezTo>
                <a:cubicBezTo>
                  <a:pt x="16" y="1"/>
                  <a:pt x="17" y="1"/>
                  <a:pt x="19" y="2"/>
                </a:cubicBezTo>
                <a:cubicBezTo>
                  <a:pt x="20" y="3"/>
                  <a:pt x="21" y="4"/>
                  <a:pt x="21" y="5"/>
                </a:cubicBezTo>
                <a:cubicBezTo>
                  <a:pt x="22" y="6"/>
                  <a:pt x="22" y="7"/>
                  <a:pt x="23" y="9"/>
                </a:cubicBezTo>
                <a:cubicBezTo>
                  <a:pt x="23" y="12"/>
                  <a:pt x="22" y="14"/>
                  <a:pt x="20" y="16"/>
                </a:cubicBezTo>
                <a:cubicBezTo>
                  <a:pt x="24" y="18"/>
                  <a:pt x="26" y="21"/>
                  <a:pt x="26" y="24"/>
                </a:cubicBezTo>
                <a:cubicBezTo>
                  <a:pt x="26" y="26"/>
                  <a:pt x="26" y="28"/>
                  <a:pt x="26" y="29"/>
                </a:cubicBezTo>
                <a:cubicBezTo>
                  <a:pt x="25" y="30"/>
                  <a:pt x="25" y="32"/>
                  <a:pt x="24" y="33"/>
                </a:cubicBezTo>
                <a:cubicBezTo>
                  <a:pt x="23" y="34"/>
                  <a:pt x="21" y="35"/>
                  <a:pt x="20" y="36"/>
                </a:cubicBezTo>
                <a:cubicBezTo>
                  <a:pt x="19" y="37"/>
                  <a:pt x="17" y="37"/>
                  <a:pt x="15" y="38"/>
                </a:cubicBezTo>
                <a:cubicBezTo>
                  <a:pt x="13" y="38"/>
                  <a:pt x="11" y="38"/>
                  <a:pt x="10" y="37"/>
                </a:cubicBezTo>
                <a:cubicBezTo>
                  <a:pt x="8" y="37"/>
                  <a:pt x="6" y="36"/>
                  <a:pt x="5" y="35"/>
                </a:cubicBezTo>
                <a:cubicBezTo>
                  <a:pt x="4" y="34"/>
                  <a:pt x="3" y="33"/>
                  <a:pt x="2" y="32"/>
                </a:cubicBezTo>
                <a:cubicBezTo>
                  <a:pt x="1" y="31"/>
                  <a:pt x="1" y="29"/>
                  <a:pt x="1" y="28"/>
                </a:cubicBezTo>
                <a:cubicBezTo>
                  <a:pt x="0" y="26"/>
                  <a:pt x="1" y="24"/>
                  <a:pt x="1" y="22"/>
                </a:cubicBezTo>
                <a:cubicBezTo>
                  <a:pt x="2" y="21"/>
                  <a:pt x="3" y="19"/>
                  <a:pt x="4" y="18"/>
                </a:cubicBezTo>
                <a:close/>
                <a:moveTo>
                  <a:pt x="8" y="11"/>
                </a:moveTo>
                <a:cubicBezTo>
                  <a:pt x="8" y="12"/>
                  <a:pt x="8" y="12"/>
                  <a:pt x="8" y="13"/>
                </a:cubicBezTo>
                <a:cubicBezTo>
                  <a:pt x="9" y="13"/>
                  <a:pt x="9" y="14"/>
                  <a:pt x="9" y="14"/>
                </a:cubicBezTo>
                <a:cubicBezTo>
                  <a:pt x="10" y="14"/>
                  <a:pt x="10" y="14"/>
                  <a:pt x="10" y="15"/>
                </a:cubicBezTo>
                <a:cubicBezTo>
                  <a:pt x="11" y="15"/>
                  <a:pt x="11" y="15"/>
                  <a:pt x="12" y="15"/>
                </a:cubicBezTo>
                <a:cubicBezTo>
                  <a:pt x="13" y="15"/>
                  <a:pt x="14" y="14"/>
                  <a:pt x="14" y="13"/>
                </a:cubicBezTo>
                <a:cubicBezTo>
                  <a:pt x="15" y="12"/>
                  <a:pt x="15" y="12"/>
                  <a:pt x="15" y="10"/>
                </a:cubicBezTo>
                <a:cubicBezTo>
                  <a:pt x="15" y="9"/>
                  <a:pt x="14" y="9"/>
                  <a:pt x="14" y="8"/>
                </a:cubicBezTo>
                <a:cubicBezTo>
                  <a:pt x="13" y="7"/>
                  <a:pt x="12" y="7"/>
                  <a:pt x="11" y="7"/>
                </a:cubicBezTo>
                <a:cubicBezTo>
                  <a:pt x="10" y="7"/>
                  <a:pt x="9" y="8"/>
                  <a:pt x="9" y="9"/>
                </a:cubicBezTo>
                <a:cubicBezTo>
                  <a:pt x="8" y="9"/>
                  <a:pt x="8" y="10"/>
                  <a:pt x="8" y="11"/>
                </a:cubicBezTo>
                <a:close/>
                <a:moveTo>
                  <a:pt x="9" y="26"/>
                </a:moveTo>
                <a:cubicBezTo>
                  <a:pt x="9" y="27"/>
                  <a:pt x="9" y="27"/>
                  <a:pt x="9" y="28"/>
                </a:cubicBezTo>
                <a:cubicBezTo>
                  <a:pt x="10" y="28"/>
                  <a:pt x="10" y="29"/>
                  <a:pt x="10" y="29"/>
                </a:cubicBezTo>
                <a:cubicBezTo>
                  <a:pt x="11" y="30"/>
                  <a:pt x="11" y="30"/>
                  <a:pt x="12" y="30"/>
                </a:cubicBezTo>
                <a:cubicBezTo>
                  <a:pt x="13" y="30"/>
                  <a:pt x="13" y="30"/>
                  <a:pt x="14" y="30"/>
                </a:cubicBezTo>
                <a:cubicBezTo>
                  <a:pt x="15" y="30"/>
                  <a:pt x="15" y="30"/>
                  <a:pt x="16" y="30"/>
                </a:cubicBezTo>
                <a:cubicBezTo>
                  <a:pt x="16" y="29"/>
                  <a:pt x="17" y="29"/>
                  <a:pt x="17" y="28"/>
                </a:cubicBezTo>
                <a:cubicBezTo>
                  <a:pt x="17" y="28"/>
                  <a:pt x="18" y="27"/>
                  <a:pt x="18" y="27"/>
                </a:cubicBezTo>
                <a:cubicBezTo>
                  <a:pt x="18" y="26"/>
                  <a:pt x="18" y="25"/>
                  <a:pt x="18" y="25"/>
                </a:cubicBezTo>
                <a:cubicBezTo>
                  <a:pt x="18" y="23"/>
                  <a:pt x="17" y="22"/>
                  <a:pt x="16" y="21"/>
                </a:cubicBezTo>
                <a:cubicBezTo>
                  <a:pt x="15" y="20"/>
                  <a:pt x="14" y="20"/>
                  <a:pt x="13" y="20"/>
                </a:cubicBezTo>
                <a:cubicBezTo>
                  <a:pt x="12" y="20"/>
                  <a:pt x="11" y="21"/>
                  <a:pt x="11" y="21"/>
                </a:cubicBezTo>
                <a:cubicBezTo>
                  <a:pt x="10" y="21"/>
                  <a:pt x="10" y="22"/>
                  <a:pt x="9" y="22"/>
                </a:cubicBezTo>
                <a:cubicBezTo>
                  <a:pt x="9" y="23"/>
                  <a:pt x="9" y="23"/>
                  <a:pt x="9" y="24"/>
                </a:cubicBezTo>
                <a:cubicBezTo>
                  <a:pt x="8" y="25"/>
                  <a:pt x="8" y="25"/>
                  <a:pt x="9" y="26"/>
                </a:cubicBezTo>
                <a:close/>
              </a:path>
            </a:pathLst>
          </a:custGeom>
          <a:solidFill>
            <a:srgbClr val="FF646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00" name="îS1îďe">
            <a:extLst>
              <a:ext uri="{FF2B5EF4-FFF2-40B4-BE49-F238E27FC236}">
                <a16:creationId xmlns:a16="http://schemas.microsoft.com/office/drawing/2014/main" id="{E02F3432-69C3-4FEA-B36B-80C854BBC3F0}"/>
              </a:ext>
            </a:extLst>
          </p:cNvPr>
          <p:cNvSpPr/>
          <p:nvPr/>
        </p:nvSpPr>
        <p:spPr bwMode="auto">
          <a:xfrm>
            <a:off x="2577309" y="3112953"/>
            <a:ext cx="41404" cy="38775"/>
          </a:xfrm>
          <a:custGeom>
            <a:avLst/>
            <a:gdLst>
              <a:gd name="T0" fmla="*/ 22 w 44"/>
              <a:gd name="T1" fmla="*/ 42 h 42"/>
              <a:gd name="T2" fmla="*/ 1 w 44"/>
              <a:gd name="T3" fmla="*/ 24 h 42"/>
              <a:gd name="T4" fmla="*/ 5 w 44"/>
              <a:gd name="T5" fmla="*/ 9 h 42"/>
              <a:gd name="T6" fmla="*/ 19 w 44"/>
              <a:gd name="T7" fmla="*/ 1 h 42"/>
              <a:gd name="T8" fmla="*/ 22 w 44"/>
              <a:gd name="T9" fmla="*/ 0 h 42"/>
              <a:gd name="T10" fmla="*/ 42 w 44"/>
              <a:gd name="T11" fmla="*/ 19 h 42"/>
              <a:gd name="T12" fmla="*/ 24 w 44"/>
              <a:gd name="T13" fmla="*/ 42 h 42"/>
              <a:gd name="T14" fmla="*/ 22 w 44"/>
              <a:gd name="T15" fmla="*/ 42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4" h="42">
                <a:moveTo>
                  <a:pt x="22" y="42"/>
                </a:moveTo>
                <a:cubicBezTo>
                  <a:pt x="11" y="42"/>
                  <a:pt x="2" y="35"/>
                  <a:pt x="1" y="24"/>
                </a:cubicBezTo>
                <a:cubicBezTo>
                  <a:pt x="0" y="19"/>
                  <a:pt x="1" y="13"/>
                  <a:pt x="5" y="9"/>
                </a:cubicBezTo>
                <a:cubicBezTo>
                  <a:pt x="8" y="4"/>
                  <a:pt x="13" y="1"/>
                  <a:pt x="19" y="1"/>
                </a:cubicBezTo>
                <a:cubicBezTo>
                  <a:pt x="20" y="0"/>
                  <a:pt x="21" y="0"/>
                  <a:pt x="22" y="0"/>
                </a:cubicBezTo>
                <a:cubicBezTo>
                  <a:pt x="32" y="0"/>
                  <a:pt x="41" y="8"/>
                  <a:pt x="42" y="19"/>
                </a:cubicBezTo>
                <a:cubicBezTo>
                  <a:pt x="44" y="30"/>
                  <a:pt x="36" y="41"/>
                  <a:pt x="24" y="42"/>
                </a:cubicBezTo>
                <a:cubicBezTo>
                  <a:pt x="23" y="42"/>
                  <a:pt x="22" y="42"/>
                  <a:pt x="22" y="4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01" name="ïṣḻide">
            <a:extLst>
              <a:ext uri="{FF2B5EF4-FFF2-40B4-BE49-F238E27FC236}">
                <a16:creationId xmlns:a16="http://schemas.microsoft.com/office/drawing/2014/main" id="{656496EB-CB94-48E6-8085-02967124B5C5}"/>
              </a:ext>
            </a:extLst>
          </p:cNvPr>
          <p:cNvSpPr/>
          <p:nvPr/>
        </p:nvSpPr>
        <p:spPr bwMode="auto">
          <a:xfrm>
            <a:off x="2572051" y="3109010"/>
            <a:ext cx="51262" cy="47976"/>
          </a:xfrm>
          <a:custGeom>
            <a:avLst/>
            <a:gdLst>
              <a:gd name="T0" fmla="*/ 28 w 55"/>
              <a:gd name="T1" fmla="*/ 9 h 51"/>
              <a:gd name="T2" fmla="*/ 44 w 55"/>
              <a:gd name="T3" fmla="*/ 23 h 51"/>
              <a:gd name="T4" fmla="*/ 30 w 55"/>
              <a:gd name="T5" fmla="*/ 42 h 51"/>
              <a:gd name="T6" fmla="*/ 28 w 55"/>
              <a:gd name="T7" fmla="*/ 42 h 51"/>
              <a:gd name="T8" fmla="*/ 11 w 55"/>
              <a:gd name="T9" fmla="*/ 28 h 51"/>
              <a:gd name="T10" fmla="*/ 25 w 55"/>
              <a:gd name="T11" fmla="*/ 9 h 51"/>
              <a:gd name="T12" fmla="*/ 28 w 55"/>
              <a:gd name="T13" fmla="*/ 9 h 51"/>
              <a:gd name="T14" fmla="*/ 28 w 55"/>
              <a:gd name="T15" fmla="*/ 0 h 51"/>
              <a:gd name="T16" fmla="*/ 28 w 55"/>
              <a:gd name="T17" fmla="*/ 0 h 51"/>
              <a:gd name="T18" fmla="*/ 24 w 55"/>
              <a:gd name="T19" fmla="*/ 0 h 51"/>
              <a:gd name="T20" fmla="*/ 2 w 55"/>
              <a:gd name="T21" fmla="*/ 29 h 51"/>
              <a:gd name="T22" fmla="*/ 28 w 55"/>
              <a:gd name="T23" fmla="*/ 51 h 51"/>
              <a:gd name="T24" fmla="*/ 31 w 55"/>
              <a:gd name="T25" fmla="*/ 51 h 51"/>
              <a:gd name="T26" fmla="*/ 53 w 55"/>
              <a:gd name="T27" fmla="*/ 22 h 51"/>
              <a:gd name="T28" fmla="*/ 28 w 55"/>
              <a:gd name="T29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5" h="51">
                <a:moveTo>
                  <a:pt x="28" y="9"/>
                </a:moveTo>
                <a:cubicBezTo>
                  <a:pt x="36" y="9"/>
                  <a:pt x="43" y="15"/>
                  <a:pt x="44" y="23"/>
                </a:cubicBezTo>
                <a:cubicBezTo>
                  <a:pt x="45" y="32"/>
                  <a:pt x="39" y="40"/>
                  <a:pt x="30" y="42"/>
                </a:cubicBezTo>
                <a:cubicBezTo>
                  <a:pt x="29" y="42"/>
                  <a:pt x="28" y="42"/>
                  <a:pt x="28" y="42"/>
                </a:cubicBezTo>
                <a:cubicBezTo>
                  <a:pt x="19" y="42"/>
                  <a:pt x="12" y="36"/>
                  <a:pt x="11" y="28"/>
                </a:cubicBezTo>
                <a:cubicBezTo>
                  <a:pt x="10" y="19"/>
                  <a:pt x="16" y="10"/>
                  <a:pt x="25" y="9"/>
                </a:cubicBezTo>
                <a:cubicBezTo>
                  <a:pt x="26" y="9"/>
                  <a:pt x="27" y="9"/>
                  <a:pt x="28" y="9"/>
                </a:cubicBezTo>
                <a:moveTo>
                  <a:pt x="28" y="0"/>
                </a:moveTo>
                <a:cubicBezTo>
                  <a:pt x="28" y="0"/>
                  <a:pt x="28" y="0"/>
                  <a:pt x="28" y="0"/>
                </a:cubicBezTo>
                <a:cubicBezTo>
                  <a:pt x="26" y="0"/>
                  <a:pt x="25" y="0"/>
                  <a:pt x="24" y="0"/>
                </a:cubicBezTo>
                <a:cubicBezTo>
                  <a:pt x="10" y="2"/>
                  <a:pt x="0" y="15"/>
                  <a:pt x="2" y="29"/>
                </a:cubicBezTo>
                <a:cubicBezTo>
                  <a:pt x="4" y="42"/>
                  <a:pt x="15" y="51"/>
                  <a:pt x="28" y="51"/>
                </a:cubicBezTo>
                <a:cubicBezTo>
                  <a:pt x="29" y="51"/>
                  <a:pt x="30" y="51"/>
                  <a:pt x="31" y="51"/>
                </a:cubicBezTo>
                <a:cubicBezTo>
                  <a:pt x="45" y="49"/>
                  <a:pt x="55" y="36"/>
                  <a:pt x="53" y="22"/>
                </a:cubicBezTo>
                <a:cubicBezTo>
                  <a:pt x="51" y="9"/>
                  <a:pt x="40" y="0"/>
                  <a:pt x="28" y="0"/>
                </a:cubicBezTo>
                <a:close/>
              </a:path>
            </a:pathLst>
          </a:custGeom>
          <a:solidFill>
            <a:srgbClr val="FF646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02" name="ïś1ïḑe">
            <a:extLst>
              <a:ext uri="{FF2B5EF4-FFF2-40B4-BE49-F238E27FC236}">
                <a16:creationId xmlns:a16="http://schemas.microsoft.com/office/drawing/2014/main" id="{700FB740-9ADC-4F8F-A14D-94885141C281}"/>
              </a:ext>
            </a:extLst>
          </p:cNvPr>
          <p:cNvSpPr/>
          <p:nvPr/>
        </p:nvSpPr>
        <p:spPr bwMode="auto">
          <a:xfrm>
            <a:off x="2893423" y="3156985"/>
            <a:ext cx="41404" cy="40090"/>
          </a:xfrm>
          <a:custGeom>
            <a:avLst/>
            <a:gdLst>
              <a:gd name="T0" fmla="*/ 22 w 44"/>
              <a:gd name="T1" fmla="*/ 43 h 43"/>
              <a:gd name="T2" fmla="*/ 1 w 44"/>
              <a:gd name="T3" fmla="*/ 24 h 43"/>
              <a:gd name="T4" fmla="*/ 19 w 44"/>
              <a:gd name="T5" fmla="*/ 1 h 43"/>
              <a:gd name="T6" fmla="*/ 22 w 44"/>
              <a:gd name="T7" fmla="*/ 0 h 43"/>
              <a:gd name="T8" fmla="*/ 43 w 44"/>
              <a:gd name="T9" fmla="*/ 19 h 43"/>
              <a:gd name="T10" fmla="*/ 39 w 44"/>
              <a:gd name="T11" fmla="*/ 34 h 43"/>
              <a:gd name="T12" fmla="*/ 25 w 44"/>
              <a:gd name="T13" fmla="*/ 42 h 43"/>
              <a:gd name="T14" fmla="*/ 22 w 44"/>
              <a:gd name="T1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4" h="43">
                <a:moveTo>
                  <a:pt x="22" y="43"/>
                </a:moveTo>
                <a:cubicBezTo>
                  <a:pt x="12" y="43"/>
                  <a:pt x="3" y="35"/>
                  <a:pt x="1" y="24"/>
                </a:cubicBezTo>
                <a:cubicBezTo>
                  <a:pt x="0" y="13"/>
                  <a:pt x="8" y="2"/>
                  <a:pt x="19" y="1"/>
                </a:cubicBezTo>
                <a:cubicBezTo>
                  <a:pt x="20" y="1"/>
                  <a:pt x="21" y="0"/>
                  <a:pt x="22" y="0"/>
                </a:cubicBezTo>
                <a:cubicBezTo>
                  <a:pt x="33" y="0"/>
                  <a:pt x="42" y="8"/>
                  <a:pt x="43" y="19"/>
                </a:cubicBezTo>
                <a:cubicBezTo>
                  <a:pt x="44" y="24"/>
                  <a:pt x="42" y="30"/>
                  <a:pt x="39" y="34"/>
                </a:cubicBezTo>
                <a:cubicBezTo>
                  <a:pt x="35" y="39"/>
                  <a:pt x="30" y="42"/>
                  <a:pt x="25" y="42"/>
                </a:cubicBezTo>
                <a:cubicBezTo>
                  <a:pt x="24" y="43"/>
                  <a:pt x="23" y="43"/>
                  <a:pt x="22" y="4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03" name="işļíďé">
            <a:extLst>
              <a:ext uri="{FF2B5EF4-FFF2-40B4-BE49-F238E27FC236}">
                <a16:creationId xmlns:a16="http://schemas.microsoft.com/office/drawing/2014/main" id="{878D6A86-50A8-467F-88F9-A3BF51522492}"/>
              </a:ext>
            </a:extLst>
          </p:cNvPr>
          <p:cNvSpPr/>
          <p:nvPr/>
        </p:nvSpPr>
        <p:spPr bwMode="auto">
          <a:xfrm>
            <a:off x="2888823" y="3153042"/>
            <a:ext cx="51262" cy="47319"/>
          </a:xfrm>
          <a:custGeom>
            <a:avLst/>
            <a:gdLst>
              <a:gd name="T0" fmla="*/ 27 w 55"/>
              <a:gd name="T1" fmla="*/ 9 h 51"/>
              <a:gd name="T2" fmla="*/ 43 w 55"/>
              <a:gd name="T3" fmla="*/ 23 h 51"/>
              <a:gd name="T4" fmla="*/ 29 w 55"/>
              <a:gd name="T5" fmla="*/ 42 h 51"/>
              <a:gd name="T6" fmla="*/ 27 w 55"/>
              <a:gd name="T7" fmla="*/ 42 h 51"/>
              <a:gd name="T8" fmla="*/ 11 w 55"/>
              <a:gd name="T9" fmla="*/ 28 h 51"/>
              <a:gd name="T10" fmla="*/ 25 w 55"/>
              <a:gd name="T11" fmla="*/ 9 h 51"/>
              <a:gd name="T12" fmla="*/ 27 w 55"/>
              <a:gd name="T13" fmla="*/ 9 h 51"/>
              <a:gd name="T14" fmla="*/ 27 w 55"/>
              <a:gd name="T15" fmla="*/ 0 h 51"/>
              <a:gd name="T16" fmla="*/ 27 w 55"/>
              <a:gd name="T17" fmla="*/ 0 h 51"/>
              <a:gd name="T18" fmla="*/ 24 w 55"/>
              <a:gd name="T19" fmla="*/ 0 h 51"/>
              <a:gd name="T20" fmla="*/ 2 w 55"/>
              <a:gd name="T21" fmla="*/ 29 h 51"/>
              <a:gd name="T22" fmla="*/ 27 w 55"/>
              <a:gd name="T23" fmla="*/ 51 h 51"/>
              <a:gd name="T24" fmla="*/ 31 w 55"/>
              <a:gd name="T25" fmla="*/ 51 h 51"/>
              <a:gd name="T26" fmla="*/ 53 w 55"/>
              <a:gd name="T27" fmla="*/ 22 h 51"/>
              <a:gd name="T28" fmla="*/ 27 w 55"/>
              <a:gd name="T29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5" h="51">
                <a:moveTo>
                  <a:pt x="27" y="9"/>
                </a:moveTo>
                <a:cubicBezTo>
                  <a:pt x="35" y="9"/>
                  <a:pt x="42" y="15"/>
                  <a:pt x="43" y="23"/>
                </a:cubicBezTo>
                <a:cubicBezTo>
                  <a:pt x="45" y="32"/>
                  <a:pt x="38" y="41"/>
                  <a:pt x="29" y="42"/>
                </a:cubicBezTo>
                <a:cubicBezTo>
                  <a:pt x="29" y="42"/>
                  <a:pt x="28" y="42"/>
                  <a:pt x="27" y="42"/>
                </a:cubicBezTo>
                <a:cubicBezTo>
                  <a:pt x="19" y="42"/>
                  <a:pt x="12" y="36"/>
                  <a:pt x="11" y="28"/>
                </a:cubicBezTo>
                <a:cubicBezTo>
                  <a:pt x="10" y="19"/>
                  <a:pt x="16" y="10"/>
                  <a:pt x="25" y="9"/>
                </a:cubicBezTo>
                <a:cubicBezTo>
                  <a:pt x="26" y="9"/>
                  <a:pt x="27" y="9"/>
                  <a:pt x="27" y="9"/>
                </a:cubicBezTo>
                <a:moveTo>
                  <a:pt x="27" y="0"/>
                </a:moveTo>
                <a:cubicBezTo>
                  <a:pt x="27" y="0"/>
                  <a:pt x="27" y="0"/>
                  <a:pt x="27" y="0"/>
                </a:cubicBezTo>
                <a:cubicBezTo>
                  <a:pt x="26" y="0"/>
                  <a:pt x="25" y="0"/>
                  <a:pt x="24" y="0"/>
                </a:cubicBezTo>
                <a:cubicBezTo>
                  <a:pt x="10" y="2"/>
                  <a:pt x="0" y="15"/>
                  <a:pt x="2" y="29"/>
                </a:cubicBezTo>
                <a:cubicBezTo>
                  <a:pt x="3" y="42"/>
                  <a:pt x="14" y="51"/>
                  <a:pt x="27" y="51"/>
                </a:cubicBezTo>
                <a:cubicBezTo>
                  <a:pt x="28" y="51"/>
                  <a:pt x="29" y="51"/>
                  <a:pt x="31" y="51"/>
                </a:cubicBezTo>
                <a:cubicBezTo>
                  <a:pt x="45" y="49"/>
                  <a:pt x="55" y="36"/>
                  <a:pt x="53" y="22"/>
                </a:cubicBezTo>
                <a:cubicBezTo>
                  <a:pt x="51" y="9"/>
                  <a:pt x="40" y="0"/>
                  <a:pt x="27" y="0"/>
                </a:cubicBezTo>
                <a:close/>
              </a:path>
            </a:pathLst>
          </a:custGeom>
          <a:solidFill>
            <a:srgbClr val="8C83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04" name="iṩľíďé">
            <a:extLst>
              <a:ext uri="{FF2B5EF4-FFF2-40B4-BE49-F238E27FC236}">
                <a16:creationId xmlns:a16="http://schemas.microsoft.com/office/drawing/2014/main" id="{1FF106A2-7ECE-45F0-8E09-D587F81FB998}"/>
              </a:ext>
            </a:extLst>
          </p:cNvPr>
          <p:cNvSpPr/>
          <p:nvPr/>
        </p:nvSpPr>
        <p:spPr bwMode="auto">
          <a:xfrm>
            <a:off x="2581252" y="2115975"/>
            <a:ext cx="308229" cy="102524"/>
          </a:xfrm>
          <a:custGeom>
            <a:avLst/>
            <a:gdLst>
              <a:gd name="T0" fmla="*/ 6 w 469"/>
              <a:gd name="T1" fmla="*/ 0 h 156"/>
              <a:gd name="T2" fmla="*/ 0 w 469"/>
              <a:gd name="T3" fmla="*/ 21 h 156"/>
              <a:gd name="T4" fmla="*/ 292 w 469"/>
              <a:gd name="T5" fmla="*/ 156 h 156"/>
              <a:gd name="T6" fmla="*/ 469 w 469"/>
              <a:gd name="T7" fmla="*/ 134 h 156"/>
              <a:gd name="T8" fmla="*/ 439 w 469"/>
              <a:gd name="T9" fmla="*/ 121 h 156"/>
              <a:gd name="T10" fmla="*/ 411 w 469"/>
              <a:gd name="T11" fmla="*/ 119 h 156"/>
              <a:gd name="T12" fmla="*/ 412 w 469"/>
              <a:gd name="T13" fmla="*/ 111 h 156"/>
              <a:gd name="T14" fmla="*/ 372 w 469"/>
              <a:gd name="T15" fmla="*/ 95 h 156"/>
              <a:gd name="T16" fmla="*/ 367 w 469"/>
              <a:gd name="T17" fmla="*/ 109 h 156"/>
              <a:gd name="T18" fmla="*/ 308 w 469"/>
              <a:gd name="T19" fmla="*/ 78 h 156"/>
              <a:gd name="T20" fmla="*/ 6 w 469"/>
              <a:gd name="T21" fmla="*/ 0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69" h="156">
                <a:moveTo>
                  <a:pt x="6" y="0"/>
                </a:moveTo>
                <a:lnTo>
                  <a:pt x="0" y="21"/>
                </a:lnTo>
                <a:lnTo>
                  <a:pt x="292" y="156"/>
                </a:lnTo>
                <a:lnTo>
                  <a:pt x="469" y="134"/>
                </a:lnTo>
                <a:lnTo>
                  <a:pt x="439" y="121"/>
                </a:lnTo>
                <a:lnTo>
                  <a:pt x="411" y="119"/>
                </a:lnTo>
                <a:lnTo>
                  <a:pt x="412" y="111"/>
                </a:lnTo>
                <a:lnTo>
                  <a:pt x="372" y="95"/>
                </a:lnTo>
                <a:lnTo>
                  <a:pt x="367" y="109"/>
                </a:lnTo>
                <a:lnTo>
                  <a:pt x="308" y="78"/>
                </a:lnTo>
                <a:lnTo>
                  <a:pt x="6" y="0"/>
                </a:lnTo>
                <a:close/>
              </a:path>
            </a:pathLst>
          </a:custGeom>
          <a:solidFill>
            <a:srgbClr val="9DACC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05" name="íşḷïḍé">
            <a:extLst>
              <a:ext uri="{FF2B5EF4-FFF2-40B4-BE49-F238E27FC236}">
                <a16:creationId xmlns:a16="http://schemas.microsoft.com/office/drawing/2014/main" id="{422A1AD0-386F-4683-899B-54BCD50E6621}"/>
              </a:ext>
            </a:extLst>
          </p:cNvPr>
          <p:cNvSpPr/>
          <p:nvPr/>
        </p:nvSpPr>
        <p:spPr bwMode="auto">
          <a:xfrm>
            <a:off x="2581252" y="2115975"/>
            <a:ext cx="308229" cy="102524"/>
          </a:xfrm>
          <a:custGeom>
            <a:avLst/>
            <a:gdLst>
              <a:gd name="T0" fmla="*/ 6 w 469"/>
              <a:gd name="T1" fmla="*/ 0 h 156"/>
              <a:gd name="T2" fmla="*/ 0 w 469"/>
              <a:gd name="T3" fmla="*/ 21 h 156"/>
              <a:gd name="T4" fmla="*/ 292 w 469"/>
              <a:gd name="T5" fmla="*/ 156 h 156"/>
              <a:gd name="T6" fmla="*/ 469 w 469"/>
              <a:gd name="T7" fmla="*/ 134 h 156"/>
              <a:gd name="T8" fmla="*/ 439 w 469"/>
              <a:gd name="T9" fmla="*/ 121 h 156"/>
              <a:gd name="T10" fmla="*/ 411 w 469"/>
              <a:gd name="T11" fmla="*/ 119 h 156"/>
              <a:gd name="T12" fmla="*/ 412 w 469"/>
              <a:gd name="T13" fmla="*/ 111 h 156"/>
              <a:gd name="T14" fmla="*/ 372 w 469"/>
              <a:gd name="T15" fmla="*/ 95 h 156"/>
              <a:gd name="T16" fmla="*/ 367 w 469"/>
              <a:gd name="T17" fmla="*/ 109 h 156"/>
              <a:gd name="T18" fmla="*/ 308 w 469"/>
              <a:gd name="T19" fmla="*/ 78 h 156"/>
              <a:gd name="T20" fmla="*/ 6 w 469"/>
              <a:gd name="T21" fmla="*/ 0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69" h="156">
                <a:moveTo>
                  <a:pt x="6" y="0"/>
                </a:moveTo>
                <a:lnTo>
                  <a:pt x="0" y="21"/>
                </a:lnTo>
                <a:lnTo>
                  <a:pt x="292" y="156"/>
                </a:lnTo>
                <a:lnTo>
                  <a:pt x="469" y="134"/>
                </a:lnTo>
                <a:lnTo>
                  <a:pt x="439" y="121"/>
                </a:lnTo>
                <a:lnTo>
                  <a:pt x="411" y="119"/>
                </a:lnTo>
                <a:lnTo>
                  <a:pt x="412" y="111"/>
                </a:lnTo>
                <a:lnTo>
                  <a:pt x="372" y="95"/>
                </a:lnTo>
                <a:lnTo>
                  <a:pt x="367" y="109"/>
                </a:lnTo>
                <a:lnTo>
                  <a:pt x="308" y="78"/>
                </a:lnTo>
                <a:lnTo>
                  <a:pt x="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06" name="iŝḷïďè">
            <a:extLst>
              <a:ext uri="{FF2B5EF4-FFF2-40B4-BE49-F238E27FC236}">
                <a16:creationId xmlns:a16="http://schemas.microsoft.com/office/drawing/2014/main" id="{84F4C8B3-1647-4E3E-A667-AF98CE207C28}"/>
              </a:ext>
            </a:extLst>
          </p:cNvPr>
          <p:cNvSpPr/>
          <p:nvPr/>
        </p:nvSpPr>
        <p:spPr bwMode="auto">
          <a:xfrm>
            <a:off x="2851363" y="2188924"/>
            <a:ext cx="18402" cy="6572"/>
          </a:xfrm>
          <a:custGeom>
            <a:avLst/>
            <a:gdLst>
              <a:gd name="T0" fmla="*/ 1 w 28"/>
              <a:gd name="T1" fmla="*/ 0 h 10"/>
              <a:gd name="T2" fmla="*/ 0 w 28"/>
              <a:gd name="T3" fmla="*/ 8 h 10"/>
              <a:gd name="T4" fmla="*/ 28 w 28"/>
              <a:gd name="T5" fmla="*/ 10 h 10"/>
              <a:gd name="T6" fmla="*/ 1 w 28"/>
              <a:gd name="T7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10">
                <a:moveTo>
                  <a:pt x="1" y="0"/>
                </a:moveTo>
                <a:lnTo>
                  <a:pt x="0" y="8"/>
                </a:lnTo>
                <a:lnTo>
                  <a:pt x="28" y="10"/>
                </a:lnTo>
                <a:lnTo>
                  <a:pt x="1" y="0"/>
                </a:lnTo>
                <a:close/>
              </a:path>
            </a:pathLst>
          </a:custGeom>
          <a:solidFill>
            <a:srgbClr val="5E6B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07" name="ï$1ïḍe">
            <a:extLst>
              <a:ext uri="{FF2B5EF4-FFF2-40B4-BE49-F238E27FC236}">
                <a16:creationId xmlns:a16="http://schemas.microsoft.com/office/drawing/2014/main" id="{B29599B7-CA1C-46E3-9F93-E424720A7F92}"/>
              </a:ext>
            </a:extLst>
          </p:cNvPr>
          <p:cNvSpPr/>
          <p:nvPr/>
        </p:nvSpPr>
        <p:spPr bwMode="auto">
          <a:xfrm>
            <a:off x="2851363" y="2188924"/>
            <a:ext cx="18402" cy="6572"/>
          </a:xfrm>
          <a:custGeom>
            <a:avLst/>
            <a:gdLst>
              <a:gd name="T0" fmla="*/ 1 w 28"/>
              <a:gd name="T1" fmla="*/ 0 h 10"/>
              <a:gd name="T2" fmla="*/ 0 w 28"/>
              <a:gd name="T3" fmla="*/ 8 h 10"/>
              <a:gd name="T4" fmla="*/ 28 w 28"/>
              <a:gd name="T5" fmla="*/ 10 h 10"/>
              <a:gd name="T6" fmla="*/ 1 w 28"/>
              <a:gd name="T7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10">
                <a:moveTo>
                  <a:pt x="1" y="0"/>
                </a:moveTo>
                <a:lnTo>
                  <a:pt x="0" y="8"/>
                </a:lnTo>
                <a:lnTo>
                  <a:pt x="28" y="10"/>
                </a:lnTo>
                <a:lnTo>
                  <a:pt x="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08" name="íšľïdé">
            <a:extLst>
              <a:ext uri="{FF2B5EF4-FFF2-40B4-BE49-F238E27FC236}">
                <a16:creationId xmlns:a16="http://schemas.microsoft.com/office/drawing/2014/main" id="{69EC6FA7-9FF5-47D9-8423-78D79202AB2E}"/>
              </a:ext>
            </a:extLst>
          </p:cNvPr>
          <p:cNvSpPr/>
          <p:nvPr/>
        </p:nvSpPr>
        <p:spPr bwMode="auto">
          <a:xfrm>
            <a:off x="3896317" y="2599019"/>
            <a:ext cx="327287" cy="188618"/>
          </a:xfrm>
          <a:custGeom>
            <a:avLst/>
            <a:gdLst>
              <a:gd name="T0" fmla="*/ 10 w 498"/>
              <a:gd name="T1" fmla="*/ 72 h 287"/>
              <a:gd name="T2" fmla="*/ 17 w 498"/>
              <a:gd name="T3" fmla="*/ 121 h 287"/>
              <a:gd name="T4" fmla="*/ 470 w 498"/>
              <a:gd name="T5" fmla="*/ 287 h 287"/>
              <a:gd name="T6" fmla="*/ 498 w 498"/>
              <a:gd name="T7" fmla="*/ 195 h 287"/>
              <a:gd name="T8" fmla="*/ 324 w 498"/>
              <a:gd name="T9" fmla="*/ 126 h 287"/>
              <a:gd name="T10" fmla="*/ 10 w 498"/>
              <a:gd name="T11" fmla="*/ 72 h 287"/>
              <a:gd name="T12" fmla="*/ 0 w 498"/>
              <a:gd name="T13" fmla="*/ 0 h 287"/>
              <a:gd name="T14" fmla="*/ 6 w 498"/>
              <a:gd name="T15" fmla="*/ 42 h 287"/>
              <a:gd name="T16" fmla="*/ 191 w 498"/>
              <a:gd name="T17" fmla="*/ 75 h 287"/>
              <a:gd name="T18" fmla="*/ 0 w 498"/>
              <a:gd name="T19" fmla="*/ 0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98" h="287">
                <a:moveTo>
                  <a:pt x="10" y="72"/>
                </a:moveTo>
                <a:lnTo>
                  <a:pt x="17" y="121"/>
                </a:lnTo>
                <a:lnTo>
                  <a:pt x="470" y="287"/>
                </a:lnTo>
                <a:lnTo>
                  <a:pt x="498" y="195"/>
                </a:lnTo>
                <a:lnTo>
                  <a:pt x="324" y="126"/>
                </a:lnTo>
                <a:lnTo>
                  <a:pt x="10" y="72"/>
                </a:lnTo>
                <a:close/>
                <a:moveTo>
                  <a:pt x="0" y="0"/>
                </a:moveTo>
                <a:lnTo>
                  <a:pt x="6" y="42"/>
                </a:lnTo>
                <a:lnTo>
                  <a:pt x="191" y="75"/>
                </a:lnTo>
                <a:lnTo>
                  <a:pt x="0" y="0"/>
                </a:lnTo>
                <a:close/>
              </a:path>
            </a:pathLst>
          </a:custGeom>
          <a:solidFill>
            <a:srgbClr val="99A9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09" name="î$1îḓè">
            <a:extLst>
              <a:ext uri="{FF2B5EF4-FFF2-40B4-BE49-F238E27FC236}">
                <a16:creationId xmlns:a16="http://schemas.microsoft.com/office/drawing/2014/main" id="{6B5E1F25-711E-4EF8-9E89-7BF87B2EB060}"/>
              </a:ext>
            </a:extLst>
          </p:cNvPr>
          <p:cNvSpPr/>
          <p:nvPr/>
        </p:nvSpPr>
        <p:spPr bwMode="auto">
          <a:xfrm>
            <a:off x="3896317" y="2599019"/>
            <a:ext cx="327287" cy="188618"/>
          </a:xfrm>
          <a:custGeom>
            <a:avLst/>
            <a:gdLst>
              <a:gd name="T0" fmla="*/ 10 w 498"/>
              <a:gd name="T1" fmla="*/ 72 h 287"/>
              <a:gd name="T2" fmla="*/ 17 w 498"/>
              <a:gd name="T3" fmla="*/ 121 h 287"/>
              <a:gd name="T4" fmla="*/ 470 w 498"/>
              <a:gd name="T5" fmla="*/ 287 h 287"/>
              <a:gd name="T6" fmla="*/ 498 w 498"/>
              <a:gd name="T7" fmla="*/ 195 h 287"/>
              <a:gd name="T8" fmla="*/ 324 w 498"/>
              <a:gd name="T9" fmla="*/ 126 h 287"/>
              <a:gd name="T10" fmla="*/ 10 w 498"/>
              <a:gd name="T11" fmla="*/ 72 h 287"/>
              <a:gd name="T12" fmla="*/ 0 w 498"/>
              <a:gd name="T13" fmla="*/ 0 h 287"/>
              <a:gd name="T14" fmla="*/ 6 w 498"/>
              <a:gd name="T15" fmla="*/ 42 h 287"/>
              <a:gd name="T16" fmla="*/ 191 w 498"/>
              <a:gd name="T17" fmla="*/ 75 h 287"/>
              <a:gd name="T18" fmla="*/ 0 w 498"/>
              <a:gd name="T19" fmla="*/ 0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98" h="287">
                <a:moveTo>
                  <a:pt x="10" y="72"/>
                </a:moveTo>
                <a:lnTo>
                  <a:pt x="17" y="121"/>
                </a:lnTo>
                <a:lnTo>
                  <a:pt x="470" y="287"/>
                </a:lnTo>
                <a:lnTo>
                  <a:pt x="498" y="195"/>
                </a:lnTo>
                <a:lnTo>
                  <a:pt x="324" y="126"/>
                </a:lnTo>
                <a:lnTo>
                  <a:pt x="10" y="72"/>
                </a:lnTo>
                <a:moveTo>
                  <a:pt x="0" y="0"/>
                </a:moveTo>
                <a:lnTo>
                  <a:pt x="6" y="42"/>
                </a:lnTo>
                <a:lnTo>
                  <a:pt x="191" y="75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10" name="ïṣḷiḑe">
            <a:extLst>
              <a:ext uri="{FF2B5EF4-FFF2-40B4-BE49-F238E27FC236}">
                <a16:creationId xmlns:a16="http://schemas.microsoft.com/office/drawing/2014/main" id="{A753BF6B-3390-44D2-8822-F1E162F4EE0C}"/>
              </a:ext>
            </a:extLst>
          </p:cNvPr>
          <p:cNvSpPr/>
          <p:nvPr/>
        </p:nvSpPr>
        <p:spPr bwMode="auto">
          <a:xfrm>
            <a:off x="3900260" y="2626622"/>
            <a:ext cx="208991" cy="55205"/>
          </a:xfrm>
          <a:custGeom>
            <a:avLst/>
            <a:gdLst>
              <a:gd name="T0" fmla="*/ 0 w 318"/>
              <a:gd name="T1" fmla="*/ 0 h 84"/>
              <a:gd name="T2" fmla="*/ 4 w 318"/>
              <a:gd name="T3" fmla="*/ 30 h 84"/>
              <a:gd name="T4" fmla="*/ 318 w 318"/>
              <a:gd name="T5" fmla="*/ 84 h 84"/>
              <a:gd name="T6" fmla="*/ 185 w 318"/>
              <a:gd name="T7" fmla="*/ 33 h 84"/>
              <a:gd name="T8" fmla="*/ 0 w 318"/>
              <a:gd name="T9" fmla="*/ 0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8" h="84">
                <a:moveTo>
                  <a:pt x="0" y="0"/>
                </a:moveTo>
                <a:lnTo>
                  <a:pt x="4" y="30"/>
                </a:lnTo>
                <a:lnTo>
                  <a:pt x="318" y="84"/>
                </a:lnTo>
                <a:lnTo>
                  <a:pt x="185" y="33"/>
                </a:lnTo>
                <a:lnTo>
                  <a:pt x="0" y="0"/>
                </a:lnTo>
                <a:close/>
              </a:path>
            </a:pathLst>
          </a:custGeom>
          <a:solidFill>
            <a:srgbClr val="5E6B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11" name="íşḻíḓê">
            <a:extLst>
              <a:ext uri="{FF2B5EF4-FFF2-40B4-BE49-F238E27FC236}">
                <a16:creationId xmlns:a16="http://schemas.microsoft.com/office/drawing/2014/main" id="{57FBD122-4636-47AD-B8FD-D9CFBF59ABF6}"/>
              </a:ext>
            </a:extLst>
          </p:cNvPr>
          <p:cNvSpPr/>
          <p:nvPr/>
        </p:nvSpPr>
        <p:spPr bwMode="auto">
          <a:xfrm>
            <a:off x="3900260" y="2626622"/>
            <a:ext cx="208991" cy="55205"/>
          </a:xfrm>
          <a:custGeom>
            <a:avLst/>
            <a:gdLst>
              <a:gd name="T0" fmla="*/ 0 w 318"/>
              <a:gd name="T1" fmla="*/ 0 h 84"/>
              <a:gd name="T2" fmla="*/ 4 w 318"/>
              <a:gd name="T3" fmla="*/ 30 h 84"/>
              <a:gd name="T4" fmla="*/ 318 w 318"/>
              <a:gd name="T5" fmla="*/ 84 h 84"/>
              <a:gd name="T6" fmla="*/ 185 w 318"/>
              <a:gd name="T7" fmla="*/ 33 h 84"/>
              <a:gd name="T8" fmla="*/ 0 w 318"/>
              <a:gd name="T9" fmla="*/ 0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8" h="84">
                <a:moveTo>
                  <a:pt x="0" y="0"/>
                </a:moveTo>
                <a:lnTo>
                  <a:pt x="4" y="30"/>
                </a:lnTo>
                <a:lnTo>
                  <a:pt x="318" y="84"/>
                </a:lnTo>
                <a:lnTo>
                  <a:pt x="185" y="33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12" name="íś1íḍê">
            <a:extLst>
              <a:ext uri="{FF2B5EF4-FFF2-40B4-BE49-F238E27FC236}">
                <a16:creationId xmlns:a16="http://schemas.microsoft.com/office/drawing/2014/main" id="{BDFB0279-0637-4396-8CC4-D25C393EAA5C}"/>
              </a:ext>
            </a:extLst>
          </p:cNvPr>
          <p:cNvSpPr/>
          <p:nvPr/>
        </p:nvSpPr>
        <p:spPr bwMode="auto">
          <a:xfrm>
            <a:off x="3000548" y="2250701"/>
            <a:ext cx="864223" cy="375920"/>
          </a:xfrm>
          <a:custGeom>
            <a:avLst/>
            <a:gdLst>
              <a:gd name="T0" fmla="*/ 1054 w 1315"/>
              <a:gd name="T1" fmla="*/ 407 h 572"/>
              <a:gd name="T2" fmla="*/ 1062 w 1315"/>
              <a:gd name="T3" fmla="*/ 474 h 572"/>
              <a:gd name="T4" fmla="*/ 1315 w 1315"/>
              <a:gd name="T5" fmla="*/ 572 h 572"/>
              <a:gd name="T6" fmla="*/ 1306 w 1315"/>
              <a:gd name="T7" fmla="*/ 507 h 572"/>
              <a:gd name="T8" fmla="*/ 1054 w 1315"/>
              <a:gd name="T9" fmla="*/ 407 h 572"/>
              <a:gd name="T10" fmla="*/ 12 w 1315"/>
              <a:gd name="T11" fmla="*/ 0 h 572"/>
              <a:gd name="T12" fmla="*/ 0 w 1315"/>
              <a:gd name="T13" fmla="*/ 64 h 572"/>
              <a:gd name="T14" fmla="*/ 202 w 1315"/>
              <a:gd name="T15" fmla="*/ 142 h 572"/>
              <a:gd name="T16" fmla="*/ 333 w 1315"/>
              <a:gd name="T17" fmla="*/ 125 h 572"/>
              <a:gd name="T18" fmla="*/ 12 w 1315"/>
              <a:gd name="T19" fmla="*/ 0 h 5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15" h="572">
                <a:moveTo>
                  <a:pt x="1054" y="407"/>
                </a:moveTo>
                <a:lnTo>
                  <a:pt x="1062" y="474"/>
                </a:lnTo>
                <a:lnTo>
                  <a:pt x="1315" y="572"/>
                </a:lnTo>
                <a:lnTo>
                  <a:pt x="1306" y="507"/>
                </a:lnTo>
                <a:lnTo>
                  <a:pt x="1054" y="407"/>
                </a:lnTo>
                <a:close/>
                <a:moveTo>
                  <a:pt x="12" y="0"/>
                </a:moveTo>
                <a:lnTo>
                  <a:pt x="0" y="64"/>
                </a:lnTo>
                <a:lnTo>
                  <a:pt x="202" y="142"/>
                </a:lnTo>
                <a:lnTo>
                  <a:pt x="333" y="125"/>
                </a:lnTo>
                <a:lnTo>
                  <a:pt x="12" y="0"/>
                </a:lnTo>
                <a:close/>
              </a:path>
            </a:pathLst>
          </a:custGeom>
          <a:solidFill>
            <a:srgbClr val="28324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13" name="ís1íďe">
            <a:extLst>
              <a:ext uri="{FF2B5EF4-FFF2-40B4-BE49-F238E27FC236}">
                <a16:creationId xmlns:a16="http://schemas.microsoft.com/office/drawing/2014/main" id="{3E1A04CD-A5D5-407C-8691-40F3E7D80C35}"/>
              </a:ext>
            </a:extLst>
          </p:cNvPr>
          <p:cNvSpPr/>
          <p:nvPr/>
        </p:nvSpPr>
        <p:spPr bwMode="auto">
          <a:xfrm>
            <a:off x="3000548" y="2250701"/>
            <a:ext cx="864223" cy="375920"/>
          </a:xfrm>
          <a:custGeom>
            <a:avLst/>
            <a:gdLst>
              <a:gd name="T0" fmla="*/ 1054 w 1315"/>
              <a:gd name="T1" fmla="*/ 407 h 572"/>
              <a:gd name="T2" fmla="*/ 1062 w 1315"/>
              <a:gd name="T3" fmla="*/ 474 h 572"/>
              <a:gd name="T4" fmla="*/ 1315 w 1315"/>
              <a:gd name="T5" fmla="*/ 572 h 572"/>
              <a:gd name="T6" fmla="*/ 1306 w 1315"/>
              <a:gd name="T7" fmla="*/ 507 h 572"/>
              <a:gd name="T8" fmla="*/ 1054 w 1315"/>
              <a:gd name="T9" fmla="*/ 407 h 572"/>
              <a:gd name="T10" fmla="*/ 12 w 1315"/>
              <a:gd name="T11" fmla="*/ 0 h 572"/>
              <a:gd name="T12" fmla="*/ 0 w 1315"/>
              <a:gd name="T13" fmla="*/ 64 h 572"/>
              <a:gd name="T14" fmla="*/ 202 w 1315"/>
              <a:gd name="T15" fmla="*/ 142 h 572"/>
              <a:gd name="T16" fmla="*/ 333 w 1315"/>
              <a:gd name="T17" fmla="*/ 125 h 572"/>
              <a:gd name="T18" fmla="*/ 12 w 1315"/>
              <a:gd name="T19" fmla="*/ 0 h 5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15" h="572">
                <a:moveTo>
                  <a:pt x="1054" y="407"/>
                </a:moveTo>
                <a:lnTo>
                  <a:pt x="1062" y="474"/>
                </a:lnTo>
                <a:lnTo>
                  <a:pt x="1315" y="572"/>
                </a:lnTo>
                <a:lnTo>
                  <a:pt x="1306" y="507"/>
                </a:lnTo>
                <a:lnTo>
                  <a:pt x="1054" y="407"/>
                </a:lnTo>
                <a:moveTo>
                  <a:pt x="12" y="0"/>
                </a:moveTo>
                <a:lnTo>
                  <a:pt x="0" y="64"/>
                </a:lnTo>
                <a:lnTo>
                  <a:pt x="202" y="142"/>
                </a:lnTo>
                <a:lnTo>
                  <a:pt x="333" y="125"/>
                </a:lnTo>
                <a:lnTo>
                  <a:pt x="1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14" name="iṥḻiḋe">
            <a:extLst>
              <a:ext uri="{FF2B5EF4-FFF2-40B4-BE49-F238E27FC236}">
                <a16:creationId xmlns:a16="http://schemas.microsoft.com/office/drawing/2014/main" id="{A6C4CB69-0923-4D39-AB6D-256880E3BE17}"/>
              </a:ext>
            </a:extLst>
          </p:cNvPr>
          <p:cNvSpPr/>
          <p:nvPr/>
        </p:nvSpPr>
        <p:spPr bwMode="auto">
          <a:xfrm>
            <a:off x="3858856" y="2583904"/>
            <a:ext cx="21031" cy="48633"/>
          </a:xfrm>
          <a:custGeom>
            <a:avLst/>
            <a:gdLst>
              <a:gd name="T0" fmla="*/ 0 w 32"/>
              <a:gd name="T1" fmla="*/ 0 h 74"/>
              <a:gd name="T2" fmla="*/ 9 w 32"/>
              <a:gd name="T3" fmla="*/ 65 h 74"/>
              <a:gd name="T4" fmla="*/ 32 w 32"/>
              <a:gd name="T5" fmla="*/ 74 h 74"/>
              <a:gd name="T6" fmla="*/ 23 w 32"/>
              <a:gd name="T7" fmla="*/ 10 h 74"/>
              <a:gd name="T8" fmla="*/ 0 w 32"/>
              <a:gd name="T9" fmla="*/ 0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" h="74">
                <a:moveTo>
                  <a:pt x="0" y="0"/>
                </a:moveTo>
                <a:lnTo>
                  <a:pt x="9" y="65"/>
                </a:lnTo>
                <a:lnTo>
                  <a:pt x="32" y="74"/>
                </a:lnTo>
                <a:lnTo>
                  <a:pt x="23" y="10"/>
                </a:lnTo>
                <a:lnTo>
                  <a:pt x="0" y="0"/>
                </a:lnTo>
                <a:close/>
              </a:path>
            </a:pathLst>
          </a:custGeom>
          <a:solidFill>
            <a:srgbClr val="2329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15" name="îṥḻidè">
            <a:extLst>
              <a:ext uri="{FF2B5EF4-FFF2-40B4-BE49-F238E27FC236}">
                <a16:creationId xmlns:a16="http://schemas.microsoft.com/office/drawing/2014/main" id="{127B162F-5EE5-4BBE-88F9-B2108BE5D3B1}"/>
              </a:ext>
            </a:extLst>
          </p:cNvPr>
          <p:cNvSpPr/>
          <p:nvPr/>
        </p:nvSpPr>
        <p:spPr bwMode="auto">
          <a:xfrm>
            <a:off x="3858856" y="2583904"/>
            <a:ext cx="21031" cy="48633"/>
          </a:xfrm>
          <a:custGeom>
            <a:avLst/>
            <a:gdLst>
              <a:gd name="T0" fmla="*/ 0 w 32"/>
              <a:gd name="T1" fmla="*/ 0 h 74"/>
              <a:gd name="T2" fmla="*/ 9 w 32"/>
              <a:gd name="T3" fmla="*/ 65 h 74"/>
              <a:gd name="T4" fmla="*/ 32 w 32"/>
              <a:gd name="T5" fmla="*/ 74 h 74"/>
              <a:gd name="T6" fmla="*/ 23 w 32"/>
              <a:gd name="T7" fmla="*/ 10 h 74"/>
              <a:gd name="T8" fmla="*/ 0 w 32"/>
              <a:gd name="T9" fmla="*/ 0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" h="74">
                <a:moveTo>
                  <a:pt x="0" y="0"/>
                </a:moveTo>
                <a:lnTo>
                  <a:pt x="9" y="65"/>
                </a:lnTo>
                <a:lnTo>
                  <a:pt x="32" y="74"/>
                </a:lnTo>
                <a:lnTo>
                  <a:pt x="23" y="1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16" name="îŝļiḑè">
            <a:extLst>
              <a:ext uri="{FF2B5EF4-FFF2-40B4-BE49-F238E27FC236}">
                <a16:creationId xmlns:a16="http://schemas.microsoft.com/office/drawing/2014/main" id="{A3536EEC-FC38-4188-9D3A-CED346EC9463}"/>
              </a:ext>
            </a:extLst>
          </p:cNvPr>
          <p:cNvSpPr/>
          <p:nvPr/>
        </p:nvSpPr>
        <p:spPr bwMode="auto">
          <a:xfrm>
            <a:off x="2773155" y="2204040"/>
            <a:ext cx="1134334" cy="474501"/>
          </a:xfrm>
          <a:custGeom>
            <a:avLst/>
            <a:gdLst>
              <a:gd name="T0" fmla="*/ 1675 w 1726"/>
              <a:gd name="T1" fmla="*/ 588 h 722"/>
              <a:gd name="T2" fmla="*/ 1684 w 1726"/>
              <a:gd name="T3" fmla="*/ 652 h 722"/>
              <a:gd name="T4" fmla="*/ 1718 w 1726"/>
              <a:gd name="T5" fmla="*/ 666 h 722"/>
              <a:gd name="T6" fmla="*/ 1725 w 1726"/>
              <a:gd name="T7" fmla="*/ 720 h 722"/>
              <a:gd name="T8" fmla="*/ 1726 w 1726"/>
              <a:gd name="T9" fmla="*/ 722 h 722"/>
              <a:gd name="T10" fmla="*/ 1719 w 1726"/>
              <a:gd name="T11" fmla="*/ 673 h 722"/>
              <a:gd name="T12" fmla="*/ 1715 w 1726"/>
              <a:gd name="T13" fmla="*/ 643 h 722"/>
              <a:gd name="T14" fmla="*/ 1709 w 1726"/>
              <a:gd name="T15" fmla="*/ 601 h 722"/>
              <a:gd name="T16" fmla="*/ 1675 w 1726"/>
              <a:gd name="T17" fmla="*/ 588 h 722"/>
              <a:gd name="T18" fmla="*/ 177 w 1726"/>
              <a:gd name="T19" fmla="*/ 0 h 722"/>
              <a:gd name="T20" fmla="*/ 0 w 1726"/>
              <a:gd name="T21" fmla="*/ 22 h 722"/>
              <a:gd name="T22" fmla="*/ 5 w 1726"/>
              <a:gd name="T23" fmla="*/ 24 h 722"/>
              <a:gd name="T24" fmla="*/ 42 w 1726"/>
              <a:gd name="T25" fmla="*/ 18 h 722"/>
              <a:gd name="T26" fmla="*/ 47 w 1726"/>
              <a:gd name="T27" fmla="*/ 20 h 722"/>
              <a:gd name="T28" fmla="*/ 186 w 1726"/>
              <a:gd name="T29" fmla="*/ 2 h 722"/>
              <a:gd name="T30" fmla="*/ 177 w 1726"/>
              <a:gd name="T31" fmla="*/ 0 h 7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726" h="722">
                <a:moveTo>
                  <a:pt x="1675" y="588"/>
                </a:moveTo>
                <a:lnTo>
                  <a:pt x="1684" y="652"/>
                </a:lnTo>
                <a:lnTo>
                  <a:pt x="1718" y="666"/>
                </a:lnTo>
                <a:lnTo>
                  <a:pt x="1725" y="720"/>
                </a:lnTo>
                <a:lnTo>
                  <a:pt x="1726" y="722"/>
                </a:lnTo>
                <a:lnTo>
                  <a:pt x="1719" y="673"/>
                </a:lnTo>
                <a:lnTo>
                  <a:pt x="1715" y="643"/>
                </a:lnTo>
                <a:lnTo>
                  <a:pt x="1709" y="601"/>
                </a:lnTo>
                <a:lnTo>
                  <a:pt x="1675" y="588"/>
                </a:lnTo>
                <a:close/>
                <a:moveTo>
                  <a:pt x="177" y="0"/>
                </a:moveTo>
                <a:lnTo>
                  <a:pt x="0" y="22"/>
                </a:lnTo>
                <a:lnTo>
                  <a:pt x="5" y="24"/>
                </a:lnTo>
                <a:lnTo>
                  <a:pt x="42" y="18"/>
                </a:lnTo>
                <a:lnTo>
                  <a:pt x="47" y="20"/>
                </a:lnTo>
                <a:lnTo>
                  <a:pt x="186" y="2"/>
                </a:lnTo>
                <a:lnTo>
                  <a:pt x="177" y="0"/>
                </a:lnTo>
                <a:close/>
              </a:path>
            </a:pathLst>
          </a:custGeom>
          <a:solidFill>
            <a:srgbClr val="798CB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17" name="iSlîḍê">
            <a:extLst>
              <a:ext uri="{FF2B5EF4-FFF2-40B4-BE49-F238E27FC236}">
                <a16:creationId xmlns:a16="http://schemas.microsoft.com/office/drawing/2014/main" id="{42A3D487-2460-4D7C-BDCA-BC5C8C2297D5}"/>
              </a:ext>
            </a:extLst>
          </p:cNvPr>
          <p:cNvSpPr/>
          <p:nvPr/>
        </p:nvSpPr>
        <p:spPr bwMode="auto">
          <a:xfrm>
            <a:off x="2773155" y="2204040"/>
            <a:ext cx="1134334" cy="474501"/>
          </a:xfrm>
          <a:custGeom>
            <a:avLst/>
            <a:gdLst>
              <a:gd name="T0" fmla="*/ 1675 w 1726"/>
              <a:gd name="T1" fmla="*/ 588 h 722"/>
              <a:gd name="T2" fmla="*/ 1684 w 1726"/>
              <a:gd name="T3" fmla="*/ 652 h 722"/>
              <a:gd name="T4" fmla="*/ 1718 w 1726"/>
              <a:gd name="T5" fmla="*/ 666 h 722"/>
              <a:gd name="T6" fmla="*/ 1725 w 1726"/>
              <a:gd name="T7" fmla="*/ 720 h 722"/>
              <a:gd name="T8" fmla="*/ 1726 w 1726"/>
              <a:gd name="T9" fmla="*/ 722 h 722"/>
              <a:gd name="T10" fmla="*/ 1719 w 1726"/>
              <a:gd name="T11" fmla="*/ 673 h 722"/>
              <a:gd name="T12" fmla="*/ 1715 w 1726"/>
              <a:gd name="T13" fmla="*/ 643 h 722"/>
              <a:gd name="T14" fmla="*/ 1709 w 1726"/>
              <a:gd name="T15" fmla="*/ 601 h 722"/>
              <a:gd name="T16" fmla="*/ 1675 w 1726"/>
              <a:gd name="T17" fmla="*/ 588 h 722"/>
              <a:gd name="T18" fmla="*/ 177 w 1726"/>
              <a:gd name="T19" fmla="*/ 0 h 722"/>
              <a:gd name="T20" fmla="*/ 0 w 1726"/>
              <a:gd name="T21" fmla="*/ 22 h 722"/>
              <a:gd name="T22" fmla="*/ 5 w 1726"/>
              <a:gd name="T23" fmla="*/ 24 h 722"/>
              <a:gd name="T24" fmla="*/ 42 w 1726"/>
              <a:gd name="T25" fmla="*/ 18 h 722"/>
              <a:gd name="T26" fmla="*/ 47 w 1726"/>
              <a:gd name="T27" fmla="*/ 20 h 722"/>
              <a:gd name="T28" fmla="*/ 186 w 1726"/>
              <a:gd name="T29" fmla="*/ 2 h 722"/>
              <a:gd name="T30" fmla="*/ 177 w 1726"/>
              <a:gd name="T31" fmla="*/ 0 h 7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726" h="722">
                <a:moveTo>
                  <a:pt x="1675" y="588"/>
                </a:moveTo>
                <a:lnTo>
                  <a:pt x="1684" y="652"/>
                </a:lnTo>
                <a:lnTo>
                  <a:pt x="1718" y="666"/>
                </a:lnTo>
                <a:lnTo>
                  <a:pt x="1725" y="720"/>
                </a:lnTo>
                <a:lnTo>
                  <a:pt x="1726" y="722"/>
                </a:lnTo>
                <a:lnTo>
                  <a:pt x="1719" y="673"/>
                </a:lnTo>
                <a:lnTo>
                  <a:pt x="1715" y="643"/>
                </a:lnTo>
                <a:lnTo>
                  <a:pt x="1709" y="601"/>
                </a:lnTo>
                <a:lnTo>
                  <a:pt x="1675" y="588"/>
                </a:lnTo>
                <a:moveTo>
                  <a:pt x="177" y="0"/>
                </a:moveTo>
                <a:lnTo>
                  <a:pt x="0" y="22"/>
                </a:lnTo>
                <a:lnTo>
                  <a:pt x="5" y="24"/>
                </a:lnTo>
                <a:lnTo>
                  <a:pt x="42" y="18"/>
                </a:lnTo>
                <a:lnTo>
                  <a:pt x="47" y="20"/>
                </a:lnTo>
                <a:lnTo>
                  <a:pt x="186" y="2"/>
                </a:lnTo>
                <a:lnTo>
                  <a:pt x="17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18" name="íṡḷíḋé">
            <a:extLst>
              <a:ext uri="{FF2B5EF4-FFF2-40B4-BE49-F238E27FC236}">
                <a16:creationId xmlns:a16="http://schemas.microsoft.com/office/drawing/2014/main" id="{5DDC4D20-2919-47CA-8D77-F73401AEE93B}"/>
              </a:ext>
            </a:extLst>
          </p:cNvPr>
          <p:cNvSpPr/>
          <p:nvPr/>
        </p:nvSpPr>
        <p:spPr bwMode="auto">
          <a:xfrm>
            <a:off x="2867792" y="2229671"/>
            <a:ext cx="140641" cy="63092"/>
          </a:xfrm>
          <a:custGeom>
            <a:avLst/>
            <a:gdLst>
              <a:gd name="T0" fmla="*/ 136 w 214"/>
              <a:gd name="T1" fmla="*/ 0 h 96"/>
              <a:gd name="T2" fmla="*/ 0 w 214"/>
              <a:gd name="T3" fmla="*/ 19 h 96"/>
              <a:gd name="T4" fmla="*/ 202 w 214"/>
              <a:gd name="T5" fmla="*/ 96 h 96"/>
              <a:gd name="T6" fmla="*/ 214 w 214"/>
              <a:gd name="T7" fmla="*/ 32 h 96"/>
              <a:gd name="T8" fmla="*/ 136 w 214"/>
              <a:gd name="T9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4" h="96">
                <a:moveTo>
                  <a:pt x="136" y="0"/>
                </a:moveTo>
                <a:lnTo>
                  <a:pt x="0" y="19"/>
                </a:lnTo>
                <a:lnTo>
                  <a:pt x="202" y="96"/>
                </a:lnTo>
                <a:lnTo>
                  <a:pt x="214" y="32"/>
                </a:lnTo>
                <a:lnTo>
                  <a:pt x="136" y="0"/>
                </a:lnTo>
                <a:close/>
              </a:path>
            </a:pathLst>
          </a:custGeom>
          <a:solidFill>
            <a:srgbClr val="4D597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19" name="íṩļîďe">
            <a:extLst>
              <a:ext uri="{FF2B5EF4-FFF2-40B4-BE49-F238E27FC236}">
                <a16:creationId xmlns:a16="http://schemas.microsoft.com/office/drawing/2014/main" id="{26C84C6E-A004-4320-9FDA-344022B488AB}"/>
              </a:ext>
            </a:extLst>
          </p:cNvPr>
          <p:cNvSpPr/>
          <p:nvPr/>
        </p:nvSpPr>
        <p:spPr bwMode="auto">
          <a:xfrm>
            <a:off x="2867792" y="2229671"/>
            <a:ext cx="140641" cy="63092"/>
          </a:xfrm>
          <a:custGeom>
            <a:avLst/>
            <a:gdLst>
              <a:gd name="T0" fmla="*/ 136 w 214"/>
              <a:gd name="T1" fmla="*/ 0 h 96"/>
              <a:gd name="T2" fmla="*/ 0 w 214"/>
              <a:gd name="T3" fmla="*/ 19 h 96"/>
              <a:gd name="T4" fmla="*/ 202 w 214"/>
              <a:gd name="T5" fmla="*/ 96 h 96"/>
              <a:gd name="T6" fmla="*/ 214 w 214"/>
              <a:gd name="T7" fmla="*/ 32 h 96"/>
              <a:gd name="T8" fmla="*/ 136 w 214"/>
              <a:gd name="T9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4" h="96">
                <a:moveTo>
                  <a:pt x="136" y="0"/>
                </a:moveTo>
                <a:lnTo>
                  <a:pt x="0" y="19"/>
                </a:lnTo>
                <a:lnTo>
                  <a:pt x="202" y="96"/>
                </a:lnTo>
                <a:lnTo>
                  <a:pt x="214" y="32"/>
                </a:lnTo>
                <a:lnTo>
                  <a:pt x="13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20" name="isļîḑe">
            <a:extLst>
              <a:ext uri="{FF2B5EF4-FFF2-40B4-BE49-F238E27FC236}">
                <a16:creationId xmlns:a16="http://schemas.microsoft.com/office/drawing/2014/main" id="{2ADC1B3A-307E-421A-83E2-9AFD9FD37C69}"/>
              </a:ext>
            </a:extLst>
          </p:cNvPr>
          <p:cNvSpPr/>
          <p:nvPr/>
        </p:nvSpPr>
        <p:spPr bwMode="auto">
          <a:xfrm>
            <a:off x="2840847" y="2219813"/>
            <a:ext cx="116325" cy="22345"/>
          </a:xfrm>
          <a:custGeom>
            <a:avLst/>
            <a:gdLst>
              <a:gd name="T0" fmla="*/ 136 w 177"/>
              <a:gd name="T1" fmla="*/ 0 h 34"/>
              <a:gd name="T2" fmla="*/ 0 w 177"/>
              <a:gd name="T3" fmla="*/ 17 h 34"/>
              <a:gd name="T4" fmla="*/ 41 w 177"/>
              <a:gd name="T5" fmla="*/ 34 h 34"/>
              <a:gd name="T6" fmla="*/ 177 w 177"/>
              <a:gd name="T7" fmla="*/ 15 h 34"/>
              <a:gd name="T8" fmla="*/ 136 w 177"/>
              <a:gd name="T9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7" h="34">
                <a:moveTo>
                  <a:pt x="136" y="0"/>
                </a:moveTo>
                <a:lnTo>
                  <a:pt x="0" y="17"/>
                </a:lnTo>
                <a:lnTo>
                  <a:pt x="41" y="34"/>
                </a:lnTo>
                <a:lnTo>
                  <a:pt x="177" y="15"/>
                </a:lnTo>
                <a:lnTo>
                  <a:pt x="136" y="0"/>
                </a:lnTo>
                <a:close/>
              </a:path>
            </a:pathLst>
          </a:custGeom>
          <a:solidFill>
            <a:srgbClr val="49526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21" name="ï$lïḓê">
            <a:extLst>
              <a:ext uri="{FF2B5EF4-FFF2-40B4-BE49-F238E27FC236}">
                <a16:creationId xmlns:a16="http://schemas.microsoft.com/office/drawing/2014/main" id="{E7E316E6-53AE-4925-84AF-B711FD39C1EC}"/>
              </a:ext>
            </a:extLst>
          </p:cNvPr>
          <p:cNvSpPr/>
          <p:nvPr/>
        </p:nvSpPr>
        <p:spPr bwMode="auto">
          <a:xfrm>
            <a:off x="2840847" y="2219813"/>
            <a:ext cx="116325" cy="22345"/>
          </a:xfrm>
          <a:custGeom>
            <a:avLst/>
            <a:gdLst>
              <a:gd name="T0" fmla="*/ 136 w 177"/>
              <a:gd name="T1" fmla="*/ 0 h 34"/>
              <a:gd name="T2" fmla="*/ 0 w 177"/>
              <a:gd name="T3" fmla="*/ 17 h 34"/>
              <a:gd name="T4" fmla="*/ 41 w 177"/>
              <a:gd name="T5" fmla="*/ 34 h 34"/>
              <a:gd name="T6" fmla="*/ 177 w 177"/>
              <a:gd name="T7" fmla="*/ 15 h 34"/>
              <a:gd name="T8" fmla="*/ 136 w 177"/>
              <a:gd name="T9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7" h="34">
                <a:moveTo>
                  <a:pt x="136" y="0"/>
                </a:moveTo>
                <a:lnTo>
                  <a:pt x="0" y="17"/>
                </a:lnTo>
                <a:lnTo>
                  <a:pt x="41" y="34"/>
                </a:lnTo>
                <a:lnTo>
                  <a:pt x="177" y="15"/>
                </a:lnTo>
                <a:lnTo>
                  <a:pt x="13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22" name="iṩļîḋê">
            <a:extLst>
              <a:ext uri="{FF2B5EF4-FFF2-40B4-BE49-F238E27FC236}">
                <a16:creationId xmlns:a16="http://schemas.microsoft.com/office/drawing/2014/main" id="{733EC835-B631-4847-81C4-3797C1B29DBC}"/>
              </a:ext>
            </a:extLst>
          </p:cNvPr>
          <p:cNvSpPr/>
          <p:nvPr/>
        </p:nvSpPr>
        <p:spPr bwMode="auto">
          <a:xfrm>
            <a:off x="2804044" y="2205355"/>
            <a:ext cx="126183" cy="25631"/>
          </a:xfrm>
          <a:custGeom>
            <a:avLst/>
            <a:gdLst>
              <a:gd name="T0" fmla="*/ 139 w 192"/>
              <a:gd name="T1" fmla="*/ 0 h 39"/>
              <a:gd name="T2" fmla="*/ 0 w 192"/>
              <a:gd name="T3" fmla="*/ 18 h 39"/>
              <a:gd name="T4" fmla="*/ 56 w 192"/>
              <a:gd name="T5" fmla="*/ 39 h 39"/>
              <a:gd name="T6" fmla="*/ 192 w 192"/>
              <a:gd name="T7" fmla="*/ 22 h 39"/>
              <a:gd name="T8" fmla="*/ 139 w 192"/>
              <a:gd name="T9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2" h="39">
                <a:moveTo>
                  <a:pt x="139" y="0"/>
                </a:moveTo>
                <a:lnTo>
                  <a:pt x="0" y="18"/>
                </a:lnTo>
                <a:lnTo>
                  <a:pt x="56" y="39"/>
                </a:lnTo>
                <a:lnTo>
                  <a:pt x="192" y="22"/>
                </a:lnTo>
                <a:lnTo>
                  <a:pt x="139" y="0"/>
                </a:lnTo>
                <a:close/>
              </a:path>
            </a:pathLst>
          </a:custGeom>
          <a:solidFill>
            <a:srgbClr val="8597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23" name="ïṣ1iḓê">
            <a:extLst>
              <a:ext uri="{FF2B5EF4-FFF2-40B4-BE49-F238E27FC236}">
                <a16:creationId xmlns:a16="http://schemas.microsoft.com/office/drawing/2014/main" id="{AE85203D-98CB-497C-9229-CDA38A524F3F}"/>
              </a:ext>
            </a:extLst>
          </p:cNvPr>
          <p:cNvSpPr/>
          <p:nvPr/>
        </p:nvSpPr>
        <p:spPr bwMode="auto">
          <a:xfrm>
            <a:off x="2804044" y="2205355"/>
            <a:ext cx="126183" cy="25631"/>
          </a:xfrm>
          <a:custGeom>
            <a:avLst/>
            <a:gdLst>
              <a:gd name="T0" fmla="*/ 139 w 192"/>
              <a:gd name="T1" fmla="*/ 0 h 39"/>
              <a:gd name="T2" fmla="*/ 0 w 192"/>
              <a:gd name="T3" fmla="*/ 18 h 39"/>
              <a:gd name="T4" fmla="*/ 56 w 192"/>
              <a:gd name="T5" fmla="*/ 39 h 39"/>
              <a:gd name="T6" fmla="*/ 192 w 192"/>
              <a:gd name="T7" fmla="*/ 22 h 39"/>
              <a:gd name="T8" fmla="*/ 139 w 192"/>
              <a:gd name="T9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2" h="39">
                <a:moveTo>
                  <a:pt x="139" y="0"/>
                </a:moveTo>
                <a:lnTo>
                  <a:pt x="0" y="18"/>
                </a:lnTo>
                <a:lnTo>
                  <a:pt x="56" y="39"/>
                </a:lnTo>
                <a:lnTo>
                  <a:pt x="192" y="22"/>
                </a:lnTo>
                <a:lnTo>
                  <a:pt x="139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24" name="íṡlíḓé">
            <a:extLst>
              <a:ext uri="{FF2B5EF4-FFF2-40B4-BE49-F238E27FC236}">
                <a16:creationId xmlns:a16="http://schemas.microsoft.com/office/drawing/2014/main" id="{32D505B7-5085-48D0-9D7E-A403BD5EB6F9}"/>
              </a:ext>
            </a:extLst>
          </p:cNvPr>
          <p:cNvSpPr/>
          <p:nvPr/>
        </p:nvSpPr>
        <p:spPr bwMode="auto">
          <a:xfrm>
            <a:off x="3133303" y="2332852"/>
            <a:ext cx="565195" cy="229364"/>
          </a:xfrm>
          <a:custGeom>
            <a:avLst/>
            <a:gdLst>
              <a:gd name="T0" fmla="*/ 131 w 860"/>
              <a:gd name="T1" fmla="*/ 0 h 349"/>
              <a:gd name="T2" fmla="*/ 0 w 860"/>
              <a:gd name="T3" fmla="*/ 17 h 349"/>
              <a:gd name="T4" fmla="*/ 860 w 860"/>
              <a:gd name="T5" fmla="*/ 349 h 349"/>
              <a:gd name="T6" fmla="*/ 852 w 860"/>
              <a:gd name="T7" fmla="*/ 282 h 349"/>
              <a:gd name="T8" fmla="*/ 131 w 860"/>
              <a:gd name="T9" fmla="*/ 0 h 3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60" h="349">
                <a:moveTo>
                  <a:pt x="131" y="0"/>
                </a:moveTo>
                <a:lnTo>
                  <a:pt x="0" y="17"/>
                </a:lnTo>
                <a:lnTo>
                  <a:pt x="860" y="349"/>
                </a:lnTo>
                <a:lnTo>
                  <a:pt x="852" y="282"/>
                </a:lnTo>
                <a:lnTo>
                  <a:pt x="131" y="0"/>
                </a:lnTo>
                <a:close/>
              </a:path>
            </a:pathLst>
          </a:custGeom>
          <a:solidFill>
            <a:srgbClr val="A2B2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25" name="îşḷíḓè">
            <a:extLst>
              <a:ext uri="{FF2B5EF4-FFF2-40B4-BE49-F238E27FC236}">
                <a16:creationId xmlns:a16="http://schemas.microsoft.com/office/drawing/2014/main" id="{C32EF546-F2E2-4E56-95C2-379BB8DC693C}"/>
              </a:ext>
            </a:extLst>
          </p:cNvPr>
          <p:cNvSpPr/>
          <p:nvPr/>
        </p:nvSpPr>
        <p:spPr bwMode="auto">
          <a:xfrm>
            <a:off x="3133303" y="2332852"/>
            <a:ext cx="565195" cy="229364"/>
          </a:xfrm>
          <a:custGeom>
            <a:avLst/>
            <a:gdLst>
              <a:gd name="T0" fmla="*/ 131 w 860"/>
              <a:gd name="T1" fmla="*/ 0 h 349"/>
              <a:gd name="T2" fmla="*/ 0 w 860"/>
              <a:gd name="T3" fmla="*/ 17 h 349"/>
              <a:gd name="T4" fmla="*/ 860 w 860"/>
              <a:gd name="T5" fmla="*/ 349 h 349"/>
              <a:gd name="T6" fmla="*/ 852 w 860"/>
              <a:gd name="T7" fmla="*/ 282 h 349"/>
              <a:gd name="T8" fmla="*/ 131 w 860"/>
              <a:gd name="T9" fmla="*/ 0 h 3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60" h="349">
                <a:moveTo>
                  <a:pt x="131" y="0"/>
                </a:moveTo>
                <a:lnTo>
                  <a:pt x="0" y="17"/>
                </a:lnTo>
                <a:lnTo>
                  <a:pt x="860" y="349"/>
                </a:lnTo>
                <a:lnTo>
                  <a:pt x="852" y="282"/>
                </a:lnTo>
                <a:lnTo>
                  <a:pt x="13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26" name="ïṩľïḓe">
            <a:extLst>
              <a:ext uri="{FF2B5EF4-FFF2-40B4-BE49-F238E27FC236}">
                <a16:creationId xmlns:a16="http://schemas.microsoft.com/office/drawing/2014/main" id="{BE8DF38D-7AD4-46E5-B1E3-F87711DB75C5}"/>
              </a:ext>
            </a:extLst>
          </p:cNvPr>
          <p:cNvSpPr/>
          <p:nvPr/>
        </p:nvSpPr>
        <p:spPr bwMode="auto">
          <a:xfrm>
            <a:off x="2822446" y="2108088"/>
            <a:ext cx="1434019" cy="619086"/>
          </a:xfrm>
          <a:custGeom>
            <a:avLst/>
            <a:gdLst>
              <a:gd name="T0" fmla="*/ 2132 w 2182"/>
              <a:gd name="T1" fmla="*/ 942 h 942"/>
              <a:gd name="T2" fmla="*/ 0 w 2182"/>
              <a:gd name="T3" fmla="*/ 121 h 942"/>
              <a:gd name="T4" fmla="*/ 47 w 2182"/>
              <a:gd name="T5" fmla="*/ 0 h 942"/>
              <a:gd name="T6" fmla="*/ 2179 w 2182"/>
              <a:gd name="T7" fmla="*/ 821 h 942"/>
              <a:gd name="T8" fmla="*/ 2182 w 2182"/>
              <a:gd name="T9" fmla="*/ 865 h 942"/>
              <a:gd name="T10" fmla="*/ 2165 w 2182"/>
              <a:gd name="T11" fmla="*/ 912 h 942"/>
              <a:gd name="T12" fmla="*/ 2132 w 2182"/>
              <a:gd name="T13" fmla="*/ 942 h 9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182" h="942">
                <a:moveTo>
                  <a:pt x="2132" y="942"/>
                </a:moveTo>
                <a:lnTo>
                  <a:pt x="0" y="121"/>
                </a:lnTo>
                <a:lnTo>
                  <a:pt x="47" y="0"/>
                </a:lnTo>
                <a:lnTo>
                  <a:pt x="2179" y="821"/>
                </a:lnTo>
                <a:lnTo>
                  <a:pt x="2182" y="865"/>
                </a:lnTo>
                <a:lnTo>
                  <a:pt x="2165" y="912"/>
                </a:lnTo>
                <a:lnTo>
                  <a:pt x="2132" y="942"/>
                </a:lnTo>
                <a:close/>
              </a:path>
            </a:pathLst>
          </a:custGeom>
          <a:solidFill>
            <a:srgbClr val="FABD1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27" name="îŝļïdê">
            <a:extLst>
              <a:ext uri="{FF2B5EF4-FFF2-40B4-BE49-F238E27FC236}">
                <a16:creationId xmlns:a16="http://schemas.microsoft.com/office/drawing/2014/main" id="{73E2C1FE-C8B4-40D6-87B1-060FC564CE1D}"/>
              </a:ext>
            </a:extLst>
          </p:cNvPr>
          <p:cNvSpPr/>
          <p:nvPr/>
        </p:nvSpPr>
        <p:spPr bwMode="auto">
          <a:xfrm>
            <a:off x="2840847" y="2108088"/>
            <a:ext cx="1415617" cy="568481"/>
          </a:xfrm>
          <a:custGeom>
            <a:avLst/>
            <a:gdLst>
              <a:gd name="T0" fmla="*/ 2154 w 2154"/>
              <a:gd name="T1" fmla="*/ 865 h 865"/>
              <a:gd name="T2" fmla="*/ 0 w 2154"/>
              <a:gd name="T3" fmla="*/ 42 h 865"/>
              <a:gd name="T4" fmla="*/ 19 w 2154"/>
              <a:gd name="T5" fmla="*/ 0 h 865"/>
              <a:gd name="T6" fmla="*/ 2151 w 2154"/>
              <a:gd name="T7" fmla="*/ 821 h 865"/>
              <a:gd name="T8" fmla="*/ 2154 w 2154"/>
              <a:gd name="T9" fmla="*/ 865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54" h="865">
                <a:moveTo>
                  <a:pt x="2154" y="865"/>
                </a:moveTo>
                <a:lnTo>
                  <a:pt x="0" y="42"/>
                </a:lnTo>
                <a:lnTo>
                  <a:pt x="19" y="0"/>
                </a:lnTo>
                <a:lnTo>
                  <a:pt x="2151" y="821"/>
                </a:lnTo>
                <a:lnTo>
                  <a:pt x="2154" y="865"/>
                </a:lnTo>
                <a:close/>
              </a:path>
            </a:pathLst>
          </a:custGeom>
          <a:solidFill>
            <a:srgbClr val="FFE8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28" name="išlîḓè">
            <a:extLst>
              <a:ext uri="{FF2B5EF4-FFF2-40B4-BE49-F238E27FC236}">
                <a16:creationId xmlns:a16="http://schemas.microsoft.com/office/drawing/2014/main" id="{3587A03D-7E15-4BAB-94C2-F00DCB8BB9BF}"/>
              </a:ext>
            </a:extLst>
          </p:cNvPr>
          <p:cNvSpPr/>
          <p:nvPr/>
        </p:nvSpPr>
        <p:spPr bwMode="auto">
          <a:xfrm>
            <a:off x="2822446" y="2160007"/>
            <a:ext cx="1422846" cy="567167"/>
          </a:xfrm>
          <a:custGeom>
            <a:avLst/>
            <a:gdLst>
              <a:gd name="T0" fmla="*/ 2132 w 2165"/>
              <a:gd name="T1" fmla="*/ 863 h 863"/>
              <a:gd name="T2" fmla="*/ 0 w 2165"/>
              <a:gd name="T3" fmla="*/ 42 h 863"/>
              <a:gd name="T4" fmla="*/ 17 w 2165"/>
              <a:gd name="T5" fmla="*/ 0 h 863"/>
              <a:gd name="T6" fmla="*/ 2165 w 2165"/>
              <a:gd name="T7" fmla="*/ 833 h 863"/>
              <a:gd name="T8" fmla="*/ 2132 w 2165"/>
              <a:gd name="T9" fmla="*/ 863 h 8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5" h="863">
                <a:moveTo>
                  <a:pt x="2132" y="863"/>
                </a:moveTo>
                <a:lnTo>
                  <a:pt x="0" y="42"/>
                </a:lnTo>
                <a:lnTo>
                  <a:pt x="17" y="0"/>
                </a:lnTo>
                <a:lnTo>
                  <a:pt x="2165" y="833"/>
                </a:lnTo>
                <a:lnTo>
                  <a:pt x="2132" y="863"/>
                </a:lnTo>
                <a:close/>
              </a:path>
            </a:pathLst>
          </a:custGeom>
          <a:solidFill>
            <a:srgbClr val="ED94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29" name="ïsľîḋè">
            <a:extLst>
              <a:ext uri="{FF2B5EF4-FFF2-40B4-BE49-F238E27FC236}">
                <a16:creationId xmlns:a16="http://schemas.microsoft.com/office/drawing/2014/main" id="{6CB0A12D-B316-46EA-853A-E6FF946D0ADE}"/>
              </a:ext>
            </a:extLst>
          </p:cNvPr>
          <p:cNvSpPr/>
          <p:nvPr/>
        </p:nvSpPr>
        <p:spPr bwMode="auto">
          <a:xfrm>
            <a:off x="2805358" y="2108088"/>
            <a:ext cx="54548" cy="80836"/>
          </a:xfrm>
          <a:custGeom>
            <a:avLst/>
            <a:gdLst>
              <a:gd name="T0" fmla="*/ 51 w 58"/>
              <a:gd name="T1" fmla="*/ 0 h 86"/>
              <a:gd name="T2" fmla="*/ 56 w 58"/>
              <a:gd name="T3" fmla="*/ 11 h 86"/>
              <a:gd name="T4" fmla="*/ 44 w 58"/>
              <a:gd name="T5" fmla="*/ 19 h 86"/>
              <a:gd name="T6" fmla="*/ 47 w 58"/>
              <a:gd name="T7" fmla="*/ 46 h 86"/>
              <a:gd name="T8" fmla="*/ 26 w 58"/>
              <a:gd name="T9" fmla="*/ 65 h 86"/>
              <a:gd name="T10" fmla="*/ 31 w 58"/>
              <a:gd name="T11" fmla="*/ 79 h 86"/>
              <a:gd name="T12" fmla="*/ 18 w 58"/>
              <a:gd name="T13" fmla="*/ 85 h 86"/>
              <a:gd name="T14" fmla="*/ 0 w 58"/>
              <a:gd name="T15" fmla="*/ 31 h 86"/>
              <a:gd name="T16" fmla="*/ 51 w 58"/>
              <a:gd name="T17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8" h="86">
                <a:moveTo>
                  <a:pt x="51" y="0"/>
                </a:moveTo>
                <a:cubicBezTo>
                  <a:pt x="51" y="0"/>
                  <a:pt x="58" y="5"/>
                  <a:pt x="56" y="11"/>
                </a:cubicBezTo>
                <a:cubicBezTo>
                  <a:pt x="52" y="19"/>
                  <a:pt x="44" y="19"/>
                  <a:pt x="44" y="19"/>
                </a:cubicBezTo>
                <a:cubicBezTo>
                  <a:pt x="44" y="19"/>
                  <a:pt x="53" y="31"/>
                  <a:pt x="47" y="46"/>
                </a:cubicBezTo>
                <a:cubicBezTo>
                  <a:pt x="39" y="65"/>
                  <a:pt x="26" y="65"/>
                  <a:pt x="26" y="65"/>
                </a:cubicBezTo>
                <a:cubicBezTo>
                  <a:pt x="26" y="65"/>
                  <a:pt x="34" y="71"/>
                  <a:pt x="31" y="79"/>
                </a:cubicBezTo>
                <a:cubicBezTo>
                  <a:pt x="27" y="86"/>
                  <a:pt x="18" y="85"/>
                  <a:pt x="18" y="85"/>
                </a:cubicBezTo>
                <a:cubicBezTo>
                  <a:pt x="0" y="31"/>
                  <a:pt x="0" y="31"/>
                  <a:pt x="0" y="31"/>
                </a:cubicBezTo>
                <a:lnTo>
                  <a:pt x="51" y="0"/>
                </a:lnTo>
                <a:close/>
              </a:path>
            </a:pathLst>
          </a:custGeom>
          <a:solidFill>
            <a:srgbClr val="FEA2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30" name="ïṩľîḋé">
            <a:extLst>
              <a:ext uri="{FF2B5EF4-FFF2-40B4-BE49-F238E27FC236}">
                <a16:creationId xmlns:a16="http://schemas.microsoft.com/office/drawing/2014/main" id="{9AAA09F6-030F-42D1-AC91-698620A25BC1}"/>
              </a:ext>
            </a:extLst>
          </p:cNvPr>
          <p:cNvSpPr/>
          <p:nvPr/>
        </p:nvSpPr>
        <p:spPr bwMode="auto">
          <a:xfrm>
            <a:off x="2597025" y="2050254"/>
            <a:ext cx="84779" cy="53234"/>
          </a:xfrm>
          <a:custGeom>
            <a:avLst/>
            <a:gdLst>
              <a:gd name="T0" fmla="*/ 9 w 129"/>
              <a:gd name="T1" fmla="*/ 0 h 81"/>
              <a:gd name="T2" fmla="*/ 0 w 129"/>
              <a:gd name="T3" fmla="*/ 23 h 81"/>
              <a:gd name="T4" fmla="*/ 107 w 129"/>
              <a:gd name="T5" fmla="*/ 81 h 81"/>
              <a:gd name="T6" fmla="*/ 129 w 129"/>
              <a:gd name="T7" fmla="*/ 28 h 81"/>
              <a:gd name="T8" fmla="*/ 9 w 129"/>
              <a:gd name="T9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9" h="81">
                <a:moveTo>
                  <a:pt x="9" y="0"/>
                </a:moveTo>
                <a:lnTo>
                  <a:pt x="0" y="23"/>
                </a:lnTo>
                <a:lnTo>
                  <a:pt x="107" y="81"/>
                </a:lnTo>
                <a:lnTo>
                  <a:pt x="129" y="28"/>
                </a:lnTo>
                <a:lnTo>
                  <a:pt x="9" y="0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31" name="ïŝļiḓê">
            <a:extLst>
              <a:ext uri="{FF2B5EF4-FFF2-40B4-BE49-F238E27FC236}">
                <a16:creationId xmlns:a16="http://schemas.microsoft.com/office/drawing/2014/main" id="{A314C029-1B0D-4F1A-ACCE-86EF2A21AA4D}"/>
              </a:ext>
            </a:extLst>
          </p:cNvPr>
          <p:cNvSpPr/>
          <p:nvPr/>
        </p:nvSpPr>
        <p:spPr bwMode="auto">
          <a:xfrm>
            <a:off x="2597025" y="2050254"/>
            <a:ext cx="84779" cy="53234"/>
          </a:xfrm>
          <a:custGeom>
            <a:avLst/>
            <a:gdLst>
              <a:gd name="T0" fmla="*/ 9 w 129"/>
              <a:gd name="T1" fmla="*/ 0 h 81"/>
              <a:gd name="T2" fmla="*/ 0 w 129"/>
              <a:gd name="T3" fmla="*/ 23 h 81"/>
              <a:gd name="T4" fmla="*/ 107 w 129"/>
              <a:gd name="T5" fmla="*/ 81 h 81"/>
              <a:gd name="T6" fmla="*/ 129 w 129"/>
              <a:gd name="T7" fmla="*/ 28 h 81"/>
              <a:gd name="T8" fmla="*/ 9 w 129"/>
              <a:gd name="T9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9" h="81">
                <a:moveTo>
                  <a:pt x="9" y="0"/>
                </a:moveTo>
                <a:lnTo>
                  <a:pt x="0" y="23"/>
                </a:lnTo>
                <a:lnTo>
                  <a:pt x="107" y="81"/>
                </a:lnTo>
                <a:lnTo>
                  <a:pt x="129" y="28"/>
                </a:lnTo>
                <a:lnTo>
                  <a:pt x="9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32" name="îşḷïḑe">
            <a:extLst>
              <a:ext uri="{FF2B5EF4-FFF2-40B4-BE49-F238E27FC236}">
                <a16:creationId xmlns:a16="http://schemas.microsoft.com/office/drawing/2014/main" id="{8BCBD798-B04B-40C3-A5B3-777F003575CF}"/>
              </a:ext>
            </a:extLst>
          </p:cNvPr>
          <p:cNvSpPr/>
          <p:nvPr/>
        </p:nvSpPr>
        <p:spPr bwMode="auto">
          <a:xfrm>
            <a:off x="2667345" y="2068656"/>
            <a:ext cx="181388" cy="118954"/>
          </a:xfrm>
          <a:custGeom>
            <a:avLst/>
            <a:gdLst>
              <a:gd name="T0" fmla="*/ 276 w 276"/>
              <a:gd name="T1" fmla="*/ 70 h 181"/>
              <a:gd name="T2" fmla="*/ 22 w 276"/>
              <a:gd name="T3" fmla="*/ 0 h 181"/>
              <a:gd name="T4" fmla="*/ 0 w 276"/>
              <a:gd name="T5" fmla="*/ 53 h 181"/>
              <a:gd name="T6" fmla="*/ 236 w 276"/>
              <a:gd name="T7" fmla="*/ 181 h 181"/>
              <a:gd name="T8" fmla="*/ 276 w 276"/>
              <a:gd name="T9" fmla="*/ 70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6" h="181">
                <a:moveTo>
                  <a:pt x="276" y="70"/>
                </a:moveTo>
                <a:lnTo>
                  <a:pt x="22" y="0"/>
                </a:lnTo>
                <a:lnTo>
                  <a:pt x="0" y="53"/>
                </a:lnTo>
                <a:lnTo>
                  <a:pt x="236" y="181"/>
                </a:lnTo>
                <a:lnTo>
                  <a:pt x="276" y="70"/>
                </a:lnTo>
                <a:close/>
              </a:path>
            </a:pathLst>
          </a:custGeom>
          <a:solidFill>
            <a:srgbClr val="FEA2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33" name="íṩlîḍê">
            <a:extLst>
              <a:ext uri="{FF2B5EF4-FFF2-40B4-BE49-F238E27FC236}">
                <a16:creationId xmlns:a16="http://schemas.microsoft.com/office/drawing/2014/main" id="{7B61B551-1A46-4786-BAF4-382068EF53AC}"/>
              </a:ext>
            </a:extLst>
          </p:cNvPr>
          <p:cNvSpPr/>
          <p:nvPr/>
        </p:nvSpPr>
        <p:spPr bwMode="auto">
          <a:xfrm>
            <a:off x="2667345" y="2068656"/>
            <a:ext cx="181388" cy="118954"/>
          </a:xfrm>
          <a:custGeom>
            <a:avLst/>
            <a:gdLst>
              <a:gd name="T0" fmla="*/ 276 w 276"/>
              <a:gd name="T1" fmla="*/ 70 h 181"/>
              <a:gd name="T2" fmla="*/ 22 w 276"/>
              <a:gd name="T3" fmla="*/ 0 h 181"/>
              <a:gd name="T4" fmla="*/ 0 w 276"/>
              <a:gd name="T5" fmla="*/ 53 h 181"/>
              <a:gd name="T6" fmla="*/ 236 w 276"/>
              <a:gd name="T7" fmla="*/ 181 h 181"/>
              <a:gd name="T8" fmla="*/ 276 w 276"/>
              <a:gd name="T9" fmla="*/ 70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6" h="181">
                <a:moveTo>
                  <a:pt x="276" y="70"/>
                </a:moveTo>
                <a:lnTo>
                  <a:pt x="22" y="0"/>
                </a:lnTo>
                <a:lnTo>
                  <a:pt x="0" y="53"/>
                </a:lnTo>
                <a:lnTo>
                  <a:pt x="236" y="181"/>
                </a:lnTo>
                <a:lnTo>
                  <a:pt x="276" y="7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34" name="íšlîḍé">
            <a:extLst>
              <a:ext uri="{FF2B5EF4-FFF2-40B4-BE49-F238E27FC236}">
                <a16:creationId xmlns:a16="http://schemas.microsoft.com/office/drawing/2014/main" id="{518001B3-A202-4D64-A4E2-B87677AD0252}"/>
              </a:ext>
            </a:extLst>
          </p:cNvPr>
          <p:cNvSpPr/>
          <p:nvPr/>
        </p:nvSpPr>
        <p:spPr bwMode="auto">
          <a:xfrm>
            <a:off x="2673917" y="2068656"/>
            <a:ext cx="185989" cy="78207"/>
          </a:xfrm>
          <a:custGeom>
            <a:avLst/>
            <a:gdLst>
              <a:gd name="T0" fmla="*/ 191 w 198"/>
              <a:gd name="T1" fmla="*/ 42 h 83"/>
              <a:gd name="T2" fmla="*/ 8 w 198"/>
              <a:gd name="T3" fmla="*/ 0 h 83"/>
              <a:gd name="T4" fmla="*/ 0 w 198"/>
              <a:gd name="T5" fmla="*/ 20 h 83"/>
              <a:gd name="T6" fmla="*/ 175 w 198"/>
              <a:gd name="T7" fmla="*/ 83 h 83"/>
              <a:gd name="T8" fmla="*/ 184 w 198"/>
              <a:gd name="T9" fmla="*/ 61 h 83"/>
              <a:gd name="T10" fmla="*/ 196 w 198"/>
              <a:gd name="T11" fmla="*/ 53 h 83"/>
              <a:gd name="T12" fmla="*/ 191 w 198"/>
              <a:gd name="T13" fmla="*/ 42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98" h="83">
                <a:moveTo>
                  <a:pt x="191" y="42"/>
                </a:moveTo>
                <a:cubicBezTo>
                  <a:pt x="8" y="0"/>
                  <a:pt x="8" y="0"/>
                  <a:pt x="8" y="0"/>
                </a:cubicBezTo>
                <a:cubicBezTo>
                  <a:pt x="0" y="20"/>
                  <a:pt x="0" y="20"/>
                  <a:pt x="0" y="20"/>
                </a:cubicBezTo>
                <a:cubicBezTo>
                  <a:pt x="175" y="83"/>
                  <a:pt x="175" y="83"/>
                  <a:pt x="175" y="83"/>
                </a:cubicBezTo>
                <a:cubicBezTo>
                  <a:pt x="184" y="61"/>
                  <a:pt x="184" y="61"/>
                  <a:pt x="184" y="61"/>
                </a:cubicBezTo>
                <a:cubicBezTo>
                  <a:pt x="184" y="61"/>
                  <a:pt x="192" y="61"/>
                  <a:pt x="196" y="53"/>
                </a:cubicBezTo>
                <a:cubicBezTo>
                  <a:pt x="198" y="47"/>
                  <a:pt x="191" y="42"/>
                  <a:pt x="191" y="42"/>
                </a:cubicBezTo>
              </a:path>
            </a:pathLst>
          </a:custGeom>
          <a:solidFill>
            <a:srgbClr val="FFDB9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35" name="islidè">
            <a:extLst>
              <a:ext uri="{FF2B5EF4-FFF2-40B4-BE49-F238E27FC236}">
                <a16:creationId xmlns:a16="http://schemas.microsoft.com/office/drawing/2014/main" id="{CA77756E-6185-464A-8778-F34EECE0AB22}"/>
              </a:ext>
            </a:extLst>
          </p:cNvPr>
          <p:cNvSpPr/>
          <p:nvPr/>
        </p:nvSpPr>
        <p:spPr bwMode="auto">
          <a:xfrm>
            <a:off x="2599654" y="2056169"/>
            <a:ext cx="76893" cy="35489"/>
          </a:xfrm>
          <a:custGeom>
            <a:avLst/>
            <a:gdLst>
              <a:gd name="T0" fmla="*/ 2 w 117"/>
              <a:gd name="T1" fmla="*/ 0 h 54"/>
              <a:gd name="T2" fmla="*/ 0 w 117"/>
              <a:gd name="T3" fmla="*/ 4 h 54"/>
              <a:gd name="T4" fmla="*/ 110 w 117"/>
              <a:gd name="T5" fmla="*/ 54 h 54"/>
              <a:gd name="T6" fmla="*/ 113 w 117"/>
              <a:gd name="T7" fmla="*/ 47 h 54"/>
              <a:gd name="T8" fmla="*/ 117 w 117"/>
              <a:gd name="T9" fmla="*/ 35 h 54"/>
              <a:gd name="T10" fmla="*/ 2 w 117"/>
              <a:gd name="T11" fmla="*/ 0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7" h="54">
                <a:moveTo>
                  <a:pt x="2" y="0"/>
                </a:moveTo>
                <a:lnTo>
                  <a:pt x="0" y="4"/>
                </a:lnTo>
                <a:lnTo>
                  <a:pt x="110" y="54"/>
                </a:lnTo>
                <a:lnTo>
                  <a:pt x="113" y="47"/>
                </a:lnTo>
                <a:lnTo>
                  <a:pt x="117" y="35"/>
                </a:lnTo>
                <a:lnTo>
                  <a:pt x="2" y="0"/>
                </a:lnTo>
                <a:close/>
              </a:path>
            </a:pathLst>
          </a:custGeom>
          <a:solidFill>
            <a:srgbClr val="67666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36" name="ïšľïdè">
            <a:extLst>
              <a:ext uri="{FF2B5EF4-FFF2-40B4-BE49-F238E27FC236}">
                <a16:creationId xmlns:a16="http://schemas.microsoft.com/office/drawing/2014/main" id="{2EBA5FA9-2B81-449F-A02F-BEE0089BC444}"/>
              </a:ext>
            </a:extLst>
          </p:cNvPr>
          <p:cNvSpPr/>
          <p:nvPr/>
        </p:nvSpPr>
        <p:spPr bwMode="auto">
          <a:xfrm>
            <a:off x="2599654" y="2056169"/>
            <a:ext cx="76893" cy="35489"/>
          </a:xfrm>
          <a:custGeom>
            <a:avLst/>
            <a:gdLst>
              <a:gd name="T0" fmla="*/ 2 w 117"/>
              <a:gd name="T1" fmla="*/ 0 h 54"/>
              <a:gd name="T2" fmla="*/ 0 w 117"/>
              <a:gd name="T3" fmla="*/ 4 h 54"/>
              <a:gd name="T4" fmla="*/ 110 w 117"/>
              <a:gd name="T5" fmla="*/ 54 h 54"/>
              <a:gd name="T6" fmla="*/ 113 w 117"/>
              <a:gd name="T7" fmla="*/ 47 h 54"/>
              <a:gd name="T8" fmla="*/ 117 w 117"/>
              <a:gd name="T9" fmla="*/ 35 h 54"/>
              <a:gd name="T10" fmla="*/ 2 w 117"/>
              <a:gd name="T11" fmla="*/ 0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7" h="54">
                <a:moveTo>
                  <a:pt x="2" y="0"/>
                </a:moveTo>
                <a:lnTo>
                  <a:pt x="0" y="4"/>
                </a:lnTo>
                <a:lnTo>
                  <a:pt x="110" y="54"/>
                </a:lnTo>
                <a:lnTo>
                  <a:pt x="113" y="47"/>
                </a:lnTo>
                <a:lnTo>
                  <a:pt x="117" y="35"/>
                </a:lnTo>
                <a:lnTo>
                  <a:pt x="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37" name="iS1ídê">
            <a:extLst>
              <a:ext uri="{FF2B5EF4-FFF2-40B4-BE49-F238E27FC236}">
                <a16:creationId xmlns:a16="http://schemas.microsoft.com/office/drawing/2014/main" id="{EE832C99-694C-4E86-A5D3-5E51B3827F35}"/>
              </a:ext>
            </a:extLst>
          </p:cNvPr>
          <p:cNvSpPr/>
          <p:nvPr/>
        </p:nvSpPr>
        <p:spPr bwMode="auto">
          <a:xfrm>
            <a:off x="2673917" y="2079171"/>
            <a:ext cx="2629" cy="7886"/>
          </a:xfrm>
          <a:custGeom>
            <a:avLst/>
            <a:gdLst>
              <a:gd name="T0" fmla="*/ 4 w 4"/>
              <a:gd name="T1" fmla="*/ 0 h 12"/>
              <a:gd name="T2" fmla="*/ 0 w 4"/>
              <a:gd name="T3" fmla="*/ 12 h 12"/>
              <a:gd name="T4" fmla="*/ 2 w 4"/>
              <a:gd name="T5" fmla="*/ 10 h 12"/>
              <a:gd name="T6" fmla="*/ 4 w 4"/>
              <a:gd name="T7" fmla="*/ 0 h 12"/>
              <a:gd name="T8" fmla="*/ 4 w 4"/>
              <a:gd name="T9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12">
                <a:moveTo>
                  <a:pt x="4" y="0"/>
                </a:moveTo>
                <a:lnTo>
                  <a:pt x="0" y="12"/>
                </a:lnTo>
                <a:lnTo>
                  <a:pt x="2" y="10"/>
                </a:lnTo>
                <a:lnTo>
                  <a:pt x="4" y="0"/>
                </a:lnTo>
                <a:lnTo>
                  <a:pt x="4" y="0"/>
                </a:lnTo>
                <a:close/>
              </a:path>
            </a:pathLst>
          </a:custGeom>
          <a:solidFill>
            <a:srgbClr val="C597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38" name="ísļíḍê">
            <a:extLst>
              <a:ext uri="{FF2B5EF4-FFF2-40B4-BE49-F238E27FC236}">
                <a16:creationId xmlns:a16="http://schemas.microsoft.com/office/drawing/2014/main" id="{60E8FE3D-DD20-4189-B350-9CBF3D2FDE4F}"/>
              </a:ext>
            </a:extLst>
          </p:cNvPr>
          <p:cNvSpPr/>
          <p:nvPr/>
        </p:nvSpPr>
        <p:spPr bwMode="auto">
          <a:xfrm>
            <a:off x="2673917" y="2079171"/>
            <a:ext cx="2629" cy="7886"/>
          </a:xfrm>
          <a:custGeom>
            <a:avLst/>
            <a:gdLst>
              <a:gd name="T0" fmla="*/ 4 w 4"/>
              <a:gd name="T1" fmla="*/ 0 h 12"/>
              <a:gd name="T2" fmla="*/ 0 w 4"/>
              <a:gd name="T3" fmla="*/ 12 h 12"/>
              <a:gd name="T4" fmla="*/ 2 w 4"/>
              <a:gd name="T5" fmla="*/ 10 h 12"/>
              <a:gd name="T6" fmla="*/ 4 w 4"/>
              <a:gd name="T7" fmla="*/ 0 h 12"/>
              <a:gd name="T8" fmla="*/ 4 w 4"/>
              <a:gd name="T9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12">
                <a:moveTo>
                  <a:pt x="4" y="0"/>
                </a:moveTo>
                <a:lnTo>
                  <a:pt x="0" y="12"/>
                </a:lnTo>
                <a:lnTo>
                  <a:pt x="2" y="10"/>
                </a:lnTo>
                <a:lnTo>
                  <a:pt x="4" y="0"/>
                </a:lnTo>
                <a:lnTo>
                  <a:pt x="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39" name="ïś1íḋè">
            <a:extLst>
              <a:ext uri="{FF2B5EF4-FFF2-40B4-BE49-F238E27FC236}">
                <a16:creationId xmlns:a16="http://schemas.microsoft.com/office/drawing/2014/main" id="{BB14F045-7368-4F08-B1A5-BF30D330C07A}"/>
              </a:ext>
            </a:extLst>
          </p:cNvPr>
          <p:cNvSpPr/>
          <p:nvPr/>
        </p:nvSpPr>
        <p:spPr bwMode="auto">
          <a:xfrm>
            <a:off x="2675232" y="2079171"/>
            <a:ext cx="1314" cy="6572"/>
          </a:xfrm>
          <a:custGeom>
            <a:avLst/>
            <a:gdLst>
              <a:gd name="T0" fmla="*/ 2 w 2"/>
              <a:gd name="T1" fmla="*/ 0 h 10"/>
              <a:gd name="T2" fmla="*/ 0 w 2"/>
              <a:gd name="T3" fmla="*/ 10 h 10"/>
              <a:gd name="T4" fmla="*/ 2 w 2"/>
              <a:gd name="T5" fmla="*/ 0 h 10"/>
              <a:gd name="T6" fmla="*/ 2 w 2"/>
              <a:gd name="T7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" h="10">
                <a:moveTo>
                  <a:pt x="2" y="0"/>
                </a:moveTo>
                <a:lnTo>
                  <a:pt x="0" y="10"/>
                </a:lnTo>
                <a:lnTo>
                  <a:pt x="2" y="0"/>
                </a:lnTo>
                <a:lnTo>
                  <a:pt x="2" y="0"/>
                </a:lnTo>
                <a:close/>
              </a:path>
            </a:pathLst>
          </a:custGeom>
          <a:solidFill>
            <a:srgbClr val="C5B39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40" name="íṩlïďé">
            <a:extLst>
              <a:ext uri="{FF2B5EF4-FFF2-40B4-BE49-F238E27FC236}">
                <a16:creationId xmlns:a16="http://schemas.microsoft.com/office/drawing/2014/main" id="{D6F5E90C-47AD-405A-B1AE-98660606087D}"/>
              </a:ext>
            </a:extLst>
          </p:cNvPr>
          <p:cNvSpPr/>
          <p:nvPr/>
        </p:nvSpPr>
        <p:spPr bwMode="auto">
          <a:xfrm>
            <a:off x="2675232" y="2079171"/>
            <a:ext cx="1314" cy="6572"/>
          </a:xfrm>
          <a:custGeom>
            <a:avLst/>
            <a:gdLst>
              <a:gd name="T0" fmla="*/ 2 w 2"/>
              <a:gd name="T1" fmla="*/ 0 h 10"/>
              <a:gd name="T2" fmla="*/ 0 w 2"/>
              <a:gd name="T3" fmla="*/ 10 h 10"/>
              <a:gd name="T4" fmla="*/ 2 w 2"/>
              <a:gd name="T5" fmla="*/ 0 h 10"/>
              <a:gd name="T6" fmla="*/ 2 w 2"/>
              <a:gd name="T7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" h="10">
                <a:moveTo>
                  <a:pt x="2" y="0"/>
                </a:moveTo>
                <a:lnTo>
                  <a:pt x="0" y="10"/>
                </a:lnTo>
                <a:lnTo>
                  <a:pt x="2" y="0"/>
                </a:lnTo>
                <a:lnTo>
                  <a:pt x="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41" name="îṩḷîdé">
            <a:extLst>
              <a:ext uri="{FF2B5EF4-FFF2-40B4-BE49-F238E27FC236}">
                <a16:creationId xmlns:a16="http://schemas.microsoft.com/office/drawing/2014/main" id="{16F96289-320A-48C3-976B-1EE7D29C5A5D}"/>
              </a:ext>
            </a:extLst>
          </p:cNvPr>
          <p:cNvSpPr/>
          <p:nvPr/>
        </p:nvSpPr>
        <p:spPr bwMode="auto">
          <a:xfrm>
            <a:off x="2671946" y="2079171"/>
            <a:ext cx="184017" cy="90037"/>
          </a:xfrm>
          <a:custGeom>
            <a:avLst/>
            <a:gdLst>
              <a:gd name="T0" fmla="*/ 186 w 196"/>
              <a:gd name="T1" fmla="*/ 50 h 96"/>
              <a:gd name="T2" fmla="*/ 5 w 196"/>
              <a:gd name="T3" fmla="*/ 0 h 96"/>
              <a:gd name="T4" fmla="*/ 0 w 196"/>
              <a:gd name="T5" fmla="*/ 13 h 96"/>
              <a:gd name="T6" fmla="*/ 168 w 196"/>
              <a:gd name="T7" fmla="*/ 96 h 96"/>
              <a:gd name="T8" fmla="*/ 189 w 196"/>
              <a:gd name="T9" fmla="*/ 78 h 96"/>
              <a:gd name="T10" fmla="*/ 186 w 196"/>
              <a:gd name="T11" fmla="*/ 5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6" h="96">
                <a:moveTo>
                  <a:pt x="186" y="50"/>
                </a:moveTo>
                <a:cubicBezTo>
                  <a:pt x="5" y="0"/>
                  <a:pt x="5" y="0"/>
                  <a:pt x="5" y="0"/>
                </a:cubicBezTo>
                <a:cubicBezTo>
                  <a:pt x="0" y="13"/>
                  <a:pt x="0" y="13"/>
                  <a:pt x="0" y="13"/>
                </a:cubicBezTo>
                <a:cubicBezTo>
                  <a:pt x="168" y="96"/>
                  <a:pt x="168" y="96"/>
                  <a:pt x="168" y="96"/>
                </a:cubicBezTo>
                <a:cubicBezTo>
                  <a:pt x="168" y="96"/>
                  <a:pt x="181" y="95"/>
                  <a:pt x="189" y="78"/>
                </a:cubicBezTo>
                <a:cubicBezTo>
                  <a:pt x="196" y="61"/>
                  <a:pt x="186" y="50"/>
                  <a:pt x="186" y="50"/>
                </a:cubicBezTo>
                <a:close/>
              </a:path>
            </a:pathLst>
          </a:custGeom>
          <a:solidFill>
            <a:srgbClr val="FFBE9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42" name="Rectangle 30">
            <a:extLst>
              <a:ext uri="{FF2B5EF4-FFF2-40B4-BE49-F238E27FC236}">
                <a16:creationId xmlns:a16="http://schemas.microsoft.com/office/drawing/2014/main" id="{18443217-F2F2-45DE-9157-89B31D673EF1}"/>
              </a:ext>
            </a:extLst>
          </p:cNvPr>
          <p:cNvSpPr>
            <a:spLocks/>
          </p:cNvSpPr>
          <p:nvPr/>
        </p:nvSpPr>
        <p:spPr bwMode="auto">
          <a:xfrm>
            <a:off x="674803" y="4896081"/>
            <a:ext cx="4445128" cy="813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cs typeface="+mn-cs"/>
              </a:rPr>
              <a:t>Supporting text here. </a:t>
            </a:r>
          </a:p>
          <a:p>
            <a:pPr marL="0" marR="0" lvl="0" indent="0" algn="ctr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cs typeface="+mn-cs"/>
              </a:rPr>
              <a:t>When you copy &amp; paste, choose "keep text only" option.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sp>
        <p:nvSpPr>
          <p:cNvPr id="543" name="TextBox 31">
            <a:extLst>
              <a:ext uri="{FF2B5EF4-FFF2-40B4-BE49-F238E27FC236}">
                <a16:creationId xmlns:a16="http://schemas.microsoft.com/office/drawing/2014/main" id="{842A1FBC-8ABA-41EC-8D0C-57635553DB6A}"/>
              </a:ext>
            </a:extLst>
          </p:cNvPr>
          <p:cNvSpPr txBox="1">
            <a:spLocks/>
          </p:cNvSpPr>
          <p:nvPr/>
        </p:nvSpPr>
        <p:spPr bwMode="auto">
          <a:xfrm>
            <a:off x="674803" y="4483200"/>
            <a:ext cx="4445128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</a:p>
        </p:txBody>
      </p:sp>
      <p:sp>
        <p:nvSpPr>
          <p:cNvPr id="15" name="标题 14">
            <a:extLst>
              <a:ext uri="{FF2B5EF4-FFF2-40B4-BE49-F238E27FC236}">
                <a16:creationId xmlns:a16="http://schemas.microsoft.com/office/drawing/2014/main" id="{3476EA45-D6FB-40A0-8639-823C4737FA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1437" y="235280"/>
            <a:ext cx="10850563" cy="663575"/>
          </a:xfrm>
        </p:spPr>
        <p:txBody>
          <a:bodyPr/>
          <a:lstStyle/>
          <a:p>
            <a:r>
              <a:rPr lang="zh-CN" altLang="en-US" sz="2800" dirty="0"/>
              <a:t>研究方法</a:t>
            </a:r>
          </a:p>
        </p:txBody>
      </p:sp>
      <p:sp>
        <p:nvSpPr>
          <p:cNvPr id="546" name="four-dots-horizontally-aligned-as-a-line_56969">
            <a:extLst>
              <a:ext uri="{FF2B5EF4-FFF2-40B4-BE49-F238E27FC236}">
                <a16:creationId xmlns:a16="http://schemas.microsoft.com/office/drawing/2014/main" id="{478B9E01-7C51-4E37-B080-1672AE45E07B}"/>
              </a:ext>
            </a:extLst>
          </p:cNvPr>
          <p:cNvSpPr>
            <a:spLocks noChangeAspect="1"/>
          </p:cNvSpPr>
          <p:nvPr/>
        </p:nvSpPr>
        <p:spPr bwMode="auto">
          <a:xfrm>
            <a:off x="2541491" y="5667077"/>
            <a:ext cx="609685" cy="112755"/>
          </a:xfrm>
          <a:custGeom>
            <a:avLst/>
            <a:gdLst>
              <a:gd name="connsiteX0" fmla="*/ 551551 w 608203"/>
              <a:gd name="connsiteY0" fmla="*/ 0 h 112481"/>
              <a:gd name="connsiteX1" fmla="*/ 551880 w 608203"/>
              <a:gd name="connsiteY1" fmla="*/ 0 h 112481"/>
              <a:gd name="connsiteX2" fmla="*/ 608203 w 608203"/>
              <a:gd name="connsiteY2" fmla="*/ 56241 h 112481"/>
              <a:gd name="connsiteX3" fmla="*/ 551880 w 608203"/>
              <a:gd name="connsiteY3" fmla="*/ 112481 h 112481"/>
              <a:gd name="connsiteX4" fmla="*/ 551551 w 608203"/>
              <a:gd name="connsiteY4" fmla="*/ 112481 h 112481"/>
              <a:gd name="connsiteX5" fmla="*/ 495228 w 608203"/>
              <a:gd name="connsiteY5" fmla="*/ 56241 h 112481"/>
              <a:gd name="connsiteX6" fmla="*/ 551551 w 608203"/>
              <a:gd name="connsiteY6" fmla="*/ 0 h 112481"/>
              <a:gd name="connsiteX7" fmla="*/ 386346 w 608203"/>
              <a:gd name="connsiteY7" fmla="*/ 0 h 112481"/>
              <a:gd name="connsiteX8" fmla="*/ 387050 w 608203"/>
              <a:gd name="connsiteY8" fmla="*/ 0 h 112481"/>
              <a:gd name="connsiteX9" fmla="*/ 443362 w 608203"/>
              <a:gd name="connsiteY9" fmla="*/ 56241 h 112481"/>
              <a:gd name="connsiteX10" fmla="*/ 387050 w 608203"/>
              <a:gd name="connsiteY10" fmla="*/ 112481 h 112481"/>
              <a:gd name="connsiteX11" fmla="*/ 386346 w 608203"/>
              <a:gd name="connsiteY11" fmla="*/ 112481 h 112481"/>
              <a:gd name="connsiteX12" fmla="*/ 330034 w 608203"/>
              <a:gd name="connsiteY12" fmla="*/ 56241 h 112481"/>
              <a:gd name="connsiteX13" fmla="*/ 386346 w 608203"/>
              <a:gd name="connsiteY13" fmla="*/ 0 h 112481"/>
              <a:gd name="connsiteX14" fmla="*/ 221153 w 608203"/>
              <a:gd name="connsiteY14" fmla="*/ 0 h 112481"/>
              <a:gd name="connsiteX15" fmla="*/ 221857 w 608203"/>
              <a:gd name="connsiteY15" fmla="*/ 0 h 112481"/>
              <a:gd name="connsiteX16" fmla="*/ 278169 w 608203"/>
              <a:gd name="connsiteY16" fmla="*/ 56241 h 112481"/>
              <a:gd name="connsiteX17" fmla="*/ 221857 w 608203"/>
              <a:gd name="connsiteY17" fmla="*/ 112481 h 112481"/>
              <a:gd name="connsiteX18" fmla="*/ 221153 w 608203"/>
              <a:gd name="connsiteY18" fmla="*/ 112481 h 112481"/>
              <a:gd name="connsiteX19" fmla="*/ 164841 w 608203"/>
              <a:gd name="connsiteY19" fmla="*/ 56241 h 112481"/>
              <a:gd name="connsiteX20" fmla="*/ 221153 w 608203"/>
              <a:gd name="connsiteY20" fmla="*/ 0 h 112481"/>
              <a:gd name="connsiteX21" fmla="*/ 56323 w 608203"/>
              <a:gd name="connsiteY21" fmla="*/ 0 h 112481"/>
              <a:gd name="connsiteX22" fmla="*/ 56652 w 608203"/>
              <a:gd name="connsiteY22" fmla="*/ 0 h 112481"/>
              <a:gd name="connsiteX23" fmla="*/ 112975 w 608203"/>
              <a:gd name="connsiteY23" fmla="*/ 56241 h 112481"/>
              <a:gd name="connsiteX24" fmla="*/ 56652 w 608203"/>
              <a:gd name="connsiteY24" fmla="*/ 112481 h 112481"/>
              <a:gd name="connsiteX25" fmla="*/ 56323 w 608203"/>
              <a:gd name="connsiteY25" fmla="*/ 112481 h 112481"/>
              <a:gd name="connsiteX26" fmla="*/ 0 w 608203"/>
              <a:gd name="connsiteY26" fmla="*/ 56241 h 112481"/>
              <a:gd name="connsiteX27" fmla="*/ 56323 w 608203"/>
              <a:gd name="connsiteY27" fmla="*/ 0 h 1124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608203" h="112481">
                <a:moveTo>
                  <a:pt x="551551" y="0"/>
                </a:moveTo>
                <a:lnTo>
                  <a:pt x="551880" y="0"/>
                </a:lnTo>
                <a:cubicBezTo>
                  <a:pt x="582999" y="0"/>
                  <a:pt x="608203" y="25168"/>
                  <a:pt x="608203" y="56241"/>
                </a:cubicBezTo>
                <a:cubicBezTo>
                  <a:pt x="608203" y="87314"/>
                  <a:pt x="582999" y="112481"/>
                  <a:pt x="551880" y="112481"/>
                </a:cubicBezTo>
                <a:lnTo>
                  <a:pt x="551551" y="112481"/>
                </a:lnTo>
                <a:cubicBezTo>
                  <a:pt x="520480" y="112481"/>
                  <a:pt x="495228" y="87314"/>
                  <a:pt x="495228" y="56241"/>
                </a:cubicBezTo>
                <a:cubicBezTo>
                  <a:pt x="495228" y="25168"/>
                  <a:pt x="520480" y="0"/>
                  <a:pt x="551551" y="0"/>
                </a:cubicBezTo>
                <a:close/>
                <a:moveTo>
                  <a:pt x="386346" y="0"/>
                </a:moveTo>
                <a:lnTo>
                  <a:pt x="387050" y="0"/>
                </a:lnTo>
                <a:cubicBezTo>
                  <a:pt x="418162" y="0"/>
                  <a:pt x="443362" y="25168"/>
                  <a:pt x="443362" y="56241"/>
                </a:cubicBezTo>
                <a:cubicBezTo>
                  <a:pt x="443362" y="87314"/>
                  <a:pt x="418162" y="112481"/>
                  <a:pt x="387050" y="112481"/>
                </a:cubicBezTo>
                <a:lnTo>
                  <a:pt x="386346" y="112481"/>
                </a:lnTo>
                <a:cubicBezTo>
                  <a:pt x="355280" y="112481"/>
                  <a:pt x="330034" y="87314"/>
                  <a:pt x="330034" y="56241"/>
                </a:cubicBezTo>
                <a:cubicBezTo>
                  <a:pt x="330034" y="25168"/>
                  <a:pt x="355280" y="0"/>
                  <a:pt x="386346" y="0"/>
                </a:cubicBezTo>
                <a:close/>
                <a:moveTo>
                  <a:pt x="221153" y="0"/>
                </a:moveTo>
                <a:lnTo>
                  <a:pt x="221857" y="0"/>
                </a:lnTo>
                <a:cubicBezTo>
                  <a:pt x="252922" y="0"/>
                  <a:pt x="278169" y="25168"/>
                  <a:pt x="278169" y="56241"/>
                </a:cubicBezTo>
                <a:cubicBezTo>
                  <a:pt x="278169" y="87314"/>
                  <a:pt x="252922" y="112481"/>
                  <a:pt x="221857" y="112481"/>
                </a:cubicBezTo>
                <a:lnTo>
                  <a:pt x="221153" y="112481"/>
                </a:lnTo>
                <a:cubicBezTo>
                  <a:pt x="190040" y="112481"/>
                  <a:pt x="164841" y="87314"/>
                  <a:pt x="164841" y="56241"/>
                </a:cubicBezTo>
                <a:cubicBezTo>
                  <a:pt x="164841" y="25168"/>
                  <a:pt x="190040" y="0"/>
                  <a:pt x="221153" y="0"/>
                </a:cubicBezTo>
                <a:close/>
                <a:moveTo>
                  <a:pt x="56323" y="0"/>
                </a:moveTo>
                <a:lnTo>
                  <a:pt x="56652" y="0"/>
                </a:lnTo>
                <a:cubicBezTo>
                  <a:pt x="87723" y="0"/>
                  <a:pt x="112975" y="25168"/>
                  <a:pt x="112975" y="56241"/>
                </a:cubicBezTo>
                <a:cubicBezTo>
                  <a:pt x="112975" y="87314"/>
                  <a:pt x="87723" y="112481"/>
                  <a:pt x="56652" y="112481"/>
                </a:cubicBezTo>
                <a:lnTo>
                  <a:pt x="56323" y="112481"/>
                </a:lnTo>
                <a:cubicBezTo>
                  <a:pt x="25204" y="112481"/>
                  <a:pt x="0" y="87314"/>
                  <a:pt x="0" y="56241"/>
                </a:cubicBezTo>
                <a:cubicBezTo>
                  <a:pt x="0" y="25168"/>
                  <a:pt x="25204" y="0"/>
                  <a:pt x="56323" y="0"/>
                </a:cubicBezTo>
                <a:close/>
              </a:path>
            </a:pathLst>
          </a:custGeom>
          <a:solidFill>
            <a:srgbClr val="1A3172"/>
          </a:solidFill>
          <a:ln>
            <a:noFill/>
          </a:ln>
        </p:spPr>
      </p:sp>
      <p:sp>
        <p:nvSpPr>
          <p:cNvPr id="549" name="book-and-cd_43679">
            <a:extLst>
              <a:ext uri="{FF2B5EF4-FFF2-40B4-BE49-F238E27FC236}">
                <a16:creationId xmlns:a16="http://schemas.microsoft.com/office/drawing/2014/main" id="{AE44A4AC-6027-496C-97B7-A85D204F4704}"/>
              </a:ext>
            </a:extLst>
          </p:cNvPr>
          <p:cNvSpPr>
            <a:spLocks noChangeAspect="1"/>
          </p:cNvSpPr>
          <p:nvPr/>
        </p:nvSpPr>
        <p:spPr bwMode="auto">
          <a:xfrm>
            <a:off x="520658" y="414668"/>
            <a:ext cx="609685" cy="488288"/>
          </a:xfrm>
          <a:custGeom>
            <a:avLst/>
            <a:gdLst>
              <a:gd name="connsiteX0" fmla="*/ 452113 w 560604"/>
              <a:gd name="connsiteY0" fmla="*/ 77314 h 448980"/>
              <a:gd name="connsiteX1" fmla="*/ 417185 w 560604"/>
              <a:gd name="connsiteY1" fmla="*/ 112165 h 448980"/>
              <a:gd name="connsiteX2" fmla="*/ 452113 w 560604"/>
              <a:gd name="connsiteY2" fmla="*/ 145726 h 448980"/>
              <a:gd name="connsiteX3" fmla="*/ 485747 w 560604"/>
              <a:gd name="connsiteY3" fmla="*/ 112165 h 448980"/>
              <a:gd name="connsiteX4" fmla="*/ 452113 w 560604"/>
              <a:gd name="connsiteY4" fmla="*/ 77314 h 448980"/>
              <a:gd name="connsiteX5" fmla="*/ 118850 w 560604"/>
              <a:gd name="connsiteY5" fmla="*/ 64516 h 448980"/>
              <a:gd name="connsiteX6" fmla="*/ 40048 w 560604"/>
              <a:gd name="connsiteY6" fmla="*/ 77417 h 448980"/>
              <a:gd name="connsiteX7" fmla="*/ 40048 w 560604"/>
              <a:gd name="connsiteY7" fmla="*/ 392214 h 448980"/>
              <a:gd name="connsiteX8" fmla="*/ 107224 w 560604"/>
              <a:gd name="connsiteY8" fmla="*/ 380602 h 448980"/>
              <a:gd name="connsiteX9" fmla="*/ 255786 w 560604"/>
              <a:gd name="connsiteY9" fmla="*/ 412856 h 448980"/>
              <a:gd name="connsiteX10" fmla="*/ 255786 w 560604"/>
              <a:gd name="connsiteY10" fmla="*/ 277390 h 448980"/>
              <a:gd name="connsiteX11" fmla="*/ 246743 w 560604"/>
              <a:gd name="connsiteY11" fmla="*/ 287711 h 448980"/>
              <a:gd name="connsiteX12" fmla="*/ 246743 w 560604"/>
              <a:gd name="connsiteY12" fmla="*/ 109671 h 448980"/>
              <a:gd name="connsiteX13" fmla="*/ 118850 w 560604"/>
              <a:gd name="connsiteY13" fmla="*/ 64516 h 448980"/>
              <a:gd name="connsiteX14" fmla="*/ 452113 w 560604"/>
              <a:gd name="connsiteY14" fmla="*/ 64406 h 448980"/>
              <a:gd name="connsiteX15" fmla="*/ 498683 w 560604"/>
              <a:gd name="connsiteY15" fmla="*/ 112165 h 448980"/>
              <a:gd name="connsiteX16" fmla="*/ 452113 w 560604"/>
              <a:gd name="connsiteY16" fmla="*/ 158634 h 448980"/>
              <a:gd name="connsiteX17" fmla="*/ 404248 w 560604"/>
              <a:gd name="connsiteY17" fmla="*/ 112165 h 448980"/>
              <a:gd name="connsiteX18" fmla="*/ 452113 w 560604"/>
              <a:gd name="connsiteY18" fmla="*/ 64406 h 448980"/>
              <a:gd name="connsiteX19" fmla="*/ 452058 w 560604"/>
              <a:gd name="connsiteY19" fmla="*/ 59344 h 448980"/>
              <a:gd name="connsiteX20" fmla="*/ 399076 w 560604"/>
              <a:gd name="connsiteY20" fmla="*/ 112237 h 448980"/>
              <a:gd name="connsiteX21" fmla="*/ 452058 w 560604"/>
              <a:gd name="connsiteY21" fmla="*/ 163840 h 448980"/>
              <a:gd name="connsiteX22" fmla="*/ 505039 w 560604"/>
              <a:gd name="connsiteY22" fmla="*/ 112237 h 448980"/>
              <a:gd name="connsiteX23" fmla="*/ 452058 w 560604"/>
              <a:gd name="connsiteY23" fmla="*/ 59344 h 448980"/>
              <a:gd name="connsiteX24" fmla="*/ 118850 w 560604"/>
              <a:gd name="connsiteY24" fmla="*/ 50324 h 448980"/>
              <a:gd name="connsiteX25" fmla="*/ 257078 w 560604"/>
              <a:gd name="connsiteY25" fmla="*/ 99350 h 448980"/>
              <a:gd name="connsiteX26" fmla="*/ 334589 w 560604"/>
              <a:gd name="connsiteY26" fmla="*/ 58065 h 448980"/>
              <a:gd name="connsiteX27" fmla="*/ 329422 w 560604"/>
              <a:gd name="connsiteY27" fmla="*/ 76127 h 448980"/>
              <a:gd name="connsiteX28" fmla="*/ 268705 w 560604"/>
              <a:gd name="connsiteY28" fmla="*/ 109671 h 448980"/>
              <a:gd name="connsiteX29" fmla="*/ 268705 w 560604"/>
              <a:gd name="connsiteY29" fmla="*/ 287711 h 448980"/>
              <a:gd name="connsiteX30" fmla="*/ 259662 w 560604"/>
              <a:gd name="connsiteY30" fmla="*/ 277390 h 448980"/>
              <a:gd name="connsiteX31" fmla="*/ 259662 w 560604"/>
              <a:gd name="connsiteY31" fmla="*/ 412856 h 448980"/>
              <a:gd name="connsiteX32" fmla="*/ 405641 w 560604"/>
              <a:gd name="connsiteY32" fmla="*/ 380602 h 448980"/>
              <a:gd name="connsiteX33" fmla="*/ 475400 w 560604"/>
              <a:gd name="connsiteY33" fmla="*/ 392214 h 448980"/>
              <a:gd name="connsiteX34" fmla="*/ 475400 w 560604"/>
              <a:gd name="connsiteY34" fmla="*/ 233525 h 448980"/>
              <a:gd name="connsiteX35" fmla="*/ 510280 w 560604"/>
              <a:gd name="connsiteY35" fmla="*/ 221914 h 448980"/>
              <a:gd name="connsiteX36" fmla="*/ 510280 w 560604"/>
              <a:gd name="connsiteY36" fmla="*/ 437369 h 448980"/>
              <a:gd name="connsiteX37" fmla="*/ 290666 w 560604"/>
              <a:gd name="connsiteY37" fmla="*/ 437369 h 448980"/>
              <a:gd name="connsiteX38" fmla="*/ 258370 w 560604"/>
              <a:gd name="connsiteY38" fmla="*/ 448980 h 448980"/>
              <a:gd name="connsiteX39" fmla="*/ 226074 w 560604"/>
              <a:gd name="connsiteY39" fmla="*/ 437369 h 448980"/>
              <a:gd name="connsiteX40" fmla="*/ 0 w 560604"/>
              <a:gd name="connsiteY40" fmla="*/ 437369 h 448980"/>
              <a:gd name="connsiteX41" fmla="*/ 0 w 560604"/>
              <a:gd name="connsiteY41" fmla="*/ 113541 h 448980"/>
              <a:gd name="connsiteX42" fmla="*/ 24545 w 560604"/>
              <a:gd name="connsiteY42" fmla="*/ 96769 h 448980"/>
              <a:gd name="connsiteX43" fmla="*/ 24545 w 560604"/>
              <a:gd name="connsiteY43" fmla="*/ 67096 h 448980"/>
              <a:gd name="connsiteX44" fmla="*/ 29713 w 560604"/>
              <a:gd name="connsiteY44" fmla="*/ 65806 h 448980"/>
              <a:gd name="connsiteX45" fmla="*/ 118850 w 560604"/>
              <a:gd name="connsiteY45" fmla="*/ 50324 h 448980"/>
              <a:gd name="connsiteX46" fmla="*/ 449473 w 560604"/>
              <a:gd name="connsiteY46" fmla="*/ 0 h 448980"/>
              <a:gd name="connsiteX47" fmla="*/ 560604 w 560604"/>
              <a:gd name="connsiteY47" fmla="*/ 109657 h 448980"/>
              <a:gd name="connsiteX48" fmla="*/ 449473 w 560604"/>
              <a:gd name="connsiteY48" fmla="*/ 219313 h 448980"/>
              <a:gd name="connsiteX49" fmla="*/ 339634 w 560604"/>
              <a:gd name="connsiteY49" fmla="*/ 109657 h 448980"/>
              <a:gd name="connsiteX50" fmla="*/ 449473 w 560604"/>
              <a:gd name="connsiteY50" fmla="*/ 0 h 448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560604" h="448980">
                <a:moveTo>
                  <a:pt x="452113" y="77314"/>
                </a:moveTo>
                <a:cubicBezTo>
                  <a:pt x="432708" y="77314"/>
                  <a:pt x="417185" y="92804"/>
                  <a:pt x="417185" y="112165"/>
                </a:cubicBezTo>
                <a:cubicBezTo>
                  <a:pt x="417185" y="130237"/>
                  <a:pt x="432708" y="145726"/>
                  <a:pt x="452113" y="145726"/>
                </a:cubicBezTo>
                <a:cubicBezTo>
                  <a:pt x="471517" y="145726"/>
                  <a:pt x="485747" y="130237"/>
                  <a:pt x="485747" y="112165"/>
                </a:cubicBezTo>
                <a:cubicBezTo>
                  <a:pt x="485747" y="92804"/>
                  <a:pt x="470223" y="77314"/>
                  <a:pt x="452113" y="77314"/>
                </a:cubicBezTo>
                <a:close/>
                <a:moveTo>
                  <a:pt x="118850" y="64516"/>
                </a:moveTo>
                <a:cubicBezTo>
                  <a:pt x="81387" y="64516"/>
                  <a:pt x="50382" y="73547"/>
                  <a:pt x="40048" y="77417"/>
                </a:cubicBezTo>
                <a:lnTo>
                  <a:pt x="40048" y="392214"/>
                </a:lnTo>
                <a:cubicBezTo>
                  <a:pt x="58133" y="384473"/>
                  <a:pt x="81387" y="380602"/>
                  <a:pt x="107224" y="380602"/>
                </a:cubicBezTo>
                <a:cubicBezTo>
                  <a:pt x="171816" y="380602"/>
                  <a:pt x="236408" y="405115"/>
                  <a:pt x="255786" y="412856"/>
                </a:cubicBezTo>
                <a:lnTo>
                  <a:pt x="255786" y="277390"/>
                </a:lnTo>
                <a:lnTo>
                  <a:pt x="246743" y="287711"/>
                </a:lnTo>
                <a:lnTo>
                  <a:pt x="246743" y="109671"/>
                </a:lnTo>
                <a:cubicBezTo>
                  <a:pt x="211863" y="79997"/>
                  <a:pt x="169232" y="64516"/>
                  <a:pt x="118850" y="64516"/>
                </a:cubicBezTo>
                <a:close/>
                <a:moveTo>
                  <a:pt x="452113" y="64406"/>
                </a:moveTo>
                <a:cubicBezTo>
                  <a:pt x="477985" y="64406"/>
                  <a:pt x="498683" y="86350"/>
                  <a:pt x="498683" y="112165"/>
                </a:cubicBezTo>
                <a:cubicBezTo>
                  <a:pt x="498683" y="137981"/>
                  <a:pt x="477985" y="158634"/>
                  <a:pt x="452113" y="158634"/>
                </a:cubicBezTo>
                <a:cubicBezTo>
                  <a:pt x="426240" y="158634"/>
                  <a:pt x="404248" y="137981"/>
                  <a:pt x="404248" y="112165"/>
                </a:cubicBezTo>
                <a:cubicBezTo>
                  <a:pt x="404248" y="86350"/>
                  <a:pt x="426240" y="64406"/>
                  <a:pt x="452113" y="64406"/>
                </a:cubicBezTo>
                <a:close/>
                <a:moveTo>
                  <a:pt x="452058" y="59344"/>
                </a:moveTo>
                <a:cubicBezTo>
                  <a:pt x="422336" y="59344"/>
                  <a:pt x="399076" y="82565"/>
                  <a:pt x="399076" y="112237"/>
                </a:cubicBezTo>
                <a:cubicBezTo>
                  <a:pt x="399076" y="140618"/>
                  <a:pt x="422336" y="163840"/>
                  <a:pt x="452058" y="163840"/>
                </a:cubicBezTo>
                <a:cubicBezTo>
                  <a:pt x="480486" y="163840"/>
                  <a:pt x="505039" y="140618"/>
                  <a:pt x="505039" y="112237"/>
                </a:cubicBezTo>
                <a:cubicBezTo>
                  <a:pt x="505039" y="82565"/>
                  <a:pt x="480486" y="59344"/>
                  <a:pt x="452058" y="59344"/>
                </a:cubicBezTo>
                <a:close/>
                <a:moveTo>
                  <a:pt x="118850" y="50324"/>
                </a:moveTo>
                <a:cubicBezTo>
                  <a:pt x="173108" y="50324"/>
                  <a:pt x="219614" y="67096"/>
                  <a:pt x="257078" y="99350"/>
                </a:cubicBezTo>
                <a:cubicBezTo>
                  <a:pt x="280331" y="79997"/>
                  <a:pt x="306168" y="65806"/>
                  <a:pt x="334589" y="58065"/>
                </a:cubicBezTo>
                <a:cubicBezTo>
                  <a:pt x="332005" y="64516"/>
                  <a:pt x="330713" y="69676"/>
                  <a:pt x="329422" y="76127"/>
                </a:cubicBezTo>
                <a:cubicBezTo>
                  <a:pt x="307460" y="82578"/>
                  <a:pt x="286791" y="94189"/>
                  <a:pt x="268705" y="109671"/>
                </a:cubicBezTo>
                <a:lnTo>
                  <a:pt x="268705" y="287711"/>
                </a:lnTo>
                <a:lnTo>
                  <a:pt x="259662" y="277390"/>
                </a:lnTo>
                <a:lnTo>
                  <a:pt x="259662" y="412856"/>
                </a:lnTo>
                <a:cubicBezTo>
                  <a:pt x="279039" y="405115"/>
                  <a:pt x="339756" y="380602"/>
                  <a:pt x="405641" y="380602"/>
                </a:cubicBezTo>
                <a:cubicBezTo>
                  <a:pt x="431478" y="380602"/>
                  <a:pt x="454731" y="384473"/>
                  <a:pt x="475400" y="392214"/>
                </a:cubicBezTo>
                <a:lnTo>
                  <a:pt x="475400" y="233525"/>
                </a:lnTo>
                <a:cubicBezTo>
                  <a:pt x="488319" y="230945"/>
                  <a:pt x="499945" y="227074"/>
                  <a:pt x="510280" y="221914"/>
                </a:cubicBezTo>
                <a:lnTo>
                  <a:pt x="510280" y="437369"/>
                </a:lnTo>
                <a:lnTo>
                  <a:pt x="290666" y="437369"/>
                </a:lnTo>
                <a:cubicBezTo>
                  <a:pt x="282915" y="445110"/>
                  <a:pt x="271288" y="448980"/>
                  <a:pt x="258370" y="448980"/>
                </a:cubicBezTo>
                <a:cubicBezTo>
                  <a:pt x="245451" y="448980"/>
                  <a:pt x="233825" y="445110"/>
                  <a:pt x="226074" y="437369"/>
                </a:cubicBezTo>
                <a:lnTo>
                  <a:pt x="0" y="437369"/>
                </a:lnTo>
                <a:lnTo>
                  <a:pt x="0" y="113541"/>
                </a:lnTo>
                <a:cubicBezTo>
                  <a:pt x="0" y="105800"/>
                  <a:pt x="9043" y="100640"/>
                  <a:pt x="24545" y="96769"/>
                </a:cubicBezTo>
                <a:lnTo>
                  <a:pt x="24545" y="67096"/>
                </a:lnTo>
                <a:lnTo>
                  <a:pt x="29713" y="65806"/>
                </a:lnTo>
                <a:cubicBezTo>
                  <a:pt x="31005" y="64516"/>
                  <a:pt x="68468" y="50324"/>
                  <a:pt x="118850" y="50324"/>
                </a:cubicBezTo>
                <a:close/>
                <a:moveTo>
                  <a:pt x="449473" y="0"/>
                </a:moveTo>
                <a:cubicBezTo>
                  <a:pt x="510208" y="0"/>
                  <a:pt x="560604" y="49023"/>
                  <a:pt x="560604" y="109657"/>
                </a:cubicBezTo>
                <a:cubicBezTo>
                  <a:pt x="560604" y="170290"/>
                  <a:pt x="510208" y="219313"/>
                  <a:pt x="449473" y="219313"/>
                </a:cubicBezTo>
                <a:cubicBezTo>
                  <a:pt x="388739" y="219313"/>
                  <a:pt x="339634" y="170290"/>
                  <a:pt x="339634" y="109657"/>
                </a:cubicBezTo>
                <a:cubicBezTo>
                  <a:pt x="339634" y="49023"/>
                  <a:pt x="388739" y="0"/>
                  <a:pt x="449473" y="0"/>
                </a:cubicBezTo>
                <a:close/>
              </a:path>
            </a:pathLst>
          </a:custGeom>
          <a:solidFill>
            <a:srgbClr val="1A3172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5786546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:a16="http://schemas.microsoft.com/office/drawing/2014/main" id="{F65500EC-8870-48CE-8F69-AD6160935814}"/>
              </a:ext>
            </a:extLst>
          </p:cNvPr>
          <p:cNvGrpSpPr/>
          <p:nvPr/>
        </p:nvGrpSpPr>
        <p:grpSpPr>
          <a:xfrm>
            <a:off x="1341437" y="3653188"/>
            <a:ext cx="11283626" cy="4504325"/>
            <a:chOff x="377371" y="2358885"/>
            <a:chExt cx="11283626" cy="4504325"/>
          </a:xfrm>
          <a:effectLst>
            <a:outerShdw blurRad="355600" dist="88900" dir="2700000" algn="tl" rotWithShape="0">
              <a:prstClr val="black">
                <a:alpha val="28000"/>
              </a:prstClr>
            </a:outerShdw>
          </a:effectLst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id="{CDCF71A7-D641-43EF-B5BE-2C846755E7E6}"/>
                </a:ext>
              </a:extLst>
            </p:cNvPr>
            <p:cNvSpPr/>
            <p:nvPr/>
          </p:nvSpPr>
          <p:spPr bwMode="auto">
            <a:xfrm>
              <a:off x="377371" y="4916696"/>
              <a:ext cx="1170646" cy="1941304"/>
            </a:xfrm>
            <a:prstGeom prst="rect">
              <a:avLst/>
            </a:prstGeom>
            <a:solidFill>
              <a:schemeClr val="bg1"/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dk1"/>
                </a:solidFill>
              </a:endParaRPr>
            </a:p>
          </p:txBody>
        </p:sp>
        <p:sp>
          <p:nvSpPr>
            <p:cNvPr id="127" name="矩形 126">
              <a:extLst>
                <a:ext uri="{FF2B5EF4-FFF2-40B4-BE49-F238E27FC236}">
                  <a16:creationId xmlns:a16="http://schemas.microsoft.com/office/drawing/2014/main" id="{593C3199-2BAD-4657-A4F8-012AF937B19A}"/>
                </a:ext>
              </a:extLst>
            </p:cNvPr>
            <p:cNvSpPr/>
            <p:nvPr/>
          </p:nvSpPr>
          <p:spPr bwMode="auto">
            <a:xfrm>
              <a:off x="1793239" y="3817385"/>
              <a:ext cx="1170646" cy="2997387"/>
            </a:xfrm>
            <a:prstGeom prst="rect">
              <a:avLst/>
            </a:prstGeom>
            <a:solidFill>
              <a:schemeClr val="bg1"/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dk1"/>
                </a:solidFill>
              </a:endParaRPr>
            </a:p>
          </p:txBody>
        </p:sp>
        <p:sp>
          <p:nvSpPr>
            <p:cNvPr id="130" name="矩形 129">
              <a:extLst>
                <a:ext uri="{FF2B5EF4-FFF2-40B4-BE49-F238E27FC236}">
                  <a16:creationId xmlns:a16="http://schemas.microsoft.com/office/drawing/2014/main" id="{45AC318F-F9A8-4056-8B4A-E314AACFD38E}"/>
                </a:ext>
              </a:extLst>
            </p:cNvPr>
            <p:cNvSpPr/>
            <p:nvPr/>
          </p:nvSpPr>
          <p:spPr bwMode="auto">
            <a:xfrm>
              <a:off x="3473781" y="5038363"/>
              <a:ext cx="1170646" cy="1810037"/>
            </a:xfrm>
            <a:prstGeom prst="rect">
              <a:avLst/>
            </a:prstGeom>
            <a:solidFill>
              <a:schemeClr val="bg1"/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dk1"/>
                </a:solidFill>
              </a:endParaRPr>
            </a:p>
          </p:txBody>
        </p:sp>
        <p:sp>
          <p:nvSpPr>
            <p:cNvPr id="131" name="矩形 130">
              <a:extLst>
                <a:ext uri="{FF2B5EF4-FFF2-40B4-BE49-F238E27FC236}">
                  <a16:creationId xmlns:a16="http://schemas.microsoft.com/office/drawing/2014/main" id="{91FC4041-6933-4D78-9957-E37A5F8CE6D5}"/>
                </a:ext>
              </a:extLst>
            </p:cNvPr>
            <p:cNvSpPr/>
            <p:nvPr/>
          </p:nvSpPr>
          <p:spPr bwMode="auto">
            <a:xfrm>
              <a:off x="5339549" y="2358885"/>
              <a:ext cx="1170646" cy="4464495"/>
            </a:xfrm>
            <a:prstGeom prst="rect">
              <a:avLst/>
            </a:prstGeom>
            <a:solidFill>
              <a:schemeClr val="bg1"/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dk1"/>
                </a:solidFill>
              </a:endParaRPr>
            </a:p>
          </p:txBody>
        </p:sp>
        <p:sp>
          <p:nvSpPr>
            <p:cNvPr id="136" name="矩形 135">
              <a:extLst>
                <a:ext uri="{FF2B5EF4-FFF2-40B4-BE49-F238E27FC236}">
                  <a16:creationId xmlns:a16="http://schemas.microsoft.com/office/drawing/2014/main" id="{65A2E8CD-36F9-4F9B-968F-EA9629C6C7B7}"/>
                </a:ext>
              </a:extLst>
            </p:cNvPr>
            <p:cNvSpPr/>
            <p:nvPr/>
          </p:nvSpPr>
          <p:spPr bwMode="auto">
            <a:xfrm>
              <a:off x="7175629" y="2883814"/>
              <a:ext cx="1170646" cy="3964586"/>
            </a:xfrm>
            <a:prstGeom prst="rect">
              <a:avLst/>
            </a:prstGeom>
            <a:solidFill>
              <a:schemeClr val="bg1"/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dk1"/>
                </a:solidFill>
              </a:endParaRPr>
            </a:p>
          </p:txBody>
        </p:sp>
        <p:sp>
          <p:nvSpPr>
            <p:cNvPr id="137" name="矩形 136">
              <a:extLst>
                <a:ext uri="{FF2B5EF4-FFF2-40B4-BE49-F238E27FC236}">
                  <a16:creationId xmlns:a16="http://schemas.microsoft.com/office/drawing/2014/main" id="{6CE5F957-CE63-45E7-927F-BDDC4E0BFC1A}"/>
                </a:ext>
              </a:extLst>
            </p:cNvPr>
            <p:cNvSpPr/>
            <p:nvPr/>
          </p:nvSpPr>
          <p:spPr bwMode="auto">
            <a:xfrm>
              <a:off x="8887338" y="4273295"/>
              <a:ext cx="1170646" cy="2582466"/>
            </a:xfrm>
            <a:prstGeom prst="rect">
              <a:avLst/>
            </a:prstGeom>
            <a:solidFill>
              <a:schemeClr val="bg1"/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dk1"/>
                </a:solidFill>
              </a:endParaRPr>
            </a:p>
          </p:txBody>
        </p:sp>
        <p:sp>
          <p:nvSpPr>
            <p:cNvPr id="138" name="矩形 137">
              <a:extLst>
                <a:ext uri="{FF2B5EF4-FFF2-40B4-BE49-F238E27FC236}">
                  <a16:creationId xmlns:a16="http://schemas.microsoft.com/office/drawing/2014/main" id="{3556A9D4-2AB5-46C2-9D8F-418485CBC194}"/>
                </a:ext>
              </a:extLst>
            </p:cNvPr>
            <p:cNvSpPr/>
            <p:nvPr/>
          </p:nvSpPr>
          <p:spPr bwMode="auto">
            <a:xfrm>
              <a:off x="10490351" y="5154570"/>
              <a:ext cx="1170646" cy="1708640"/>
            </a:xfrm>
            <a:prstGeom prst="rect">
              <a:avLst/>
            </a:prstGeom>
            <a:solidFill>
              <a:schemeClr val="bg1"/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dk1"/>
                </a:solidFill>
              </a:endParaRPr>
            </a:p>
          </p:txBody>
        </p:sp>
      </p:grpSp>
      <p:sp>
        <p:nvSpPr>
          <p:cNvPr id="34" name="îŝļíḓé">
            <a:extLst>
              <a:ext uri="{FF2B5EF4-FFF2-40B4-BE49-F238E27FC236}">
                <a16:creationId xmlns:a16="http://schemas.microsoft.com/office/drawing/2014/main" id="{5C4A153C-72D8-45EB-9577-9A673016E5E8}"/>
              </a:ext>
            </a:extLst>
          </p:cNvPr>
          <p:cNvSpPr/>
          <p:nvPr/>
        </p:nvSpPr>
        <p:spPr bwMode="auto">
          <a:xfrm>
            <a:off x="4366502" y="4838351"/>
            <a:ext cx="390170" cy="281247"/>
          </a:xfrm>
          <a:custGeom>
            <a:avLst/>
            <a:gdLst>
              <a:gd name="T0" fmla="*/ 38 w 101"/>
              <a:gd name="T1" fmla="*/ 73 h 73"/>
              <a:gd name="T2" fmla="*/ 38 w 101"/>
              <a:gd name="T3" fmla="*/ 62 h 73"/>
              <a:gd name="T4" fmla="*/ 46 w 101"/>
              <a:gd name="T5" fmla="*/ 50 h 73"/>
              <a:gd name="T6" fmla="*/ 10 w 101"/>
              <a:gd name="T7" fmla="*/ 33 h 73"/>
              <a:gd name="T8" fmla="*/ 3 w 101"/>
              <a:gd name="T9" fmla="*/ 0 h 73"/>
              <a:gd name="T10" fmla="*/ 98 w 101"/>
              <a:gd name="T11" fmla="*/ 2 h 73"/>
              <a:gd name="T12" fmla="*/ 68 w 101"/>
              <a:gd name="T13" fmla="*/ 42 h 73"/>
              <a:gd name="T14" fmla="*/ 56 w 101"/>
              <a:gd name="T15" fmla="*/ 62 h 73"/>
              <a:gd name="T16" fmla="*/ 68 w 101"/>
              <a:gd name="T17" fmla="*/ 68 h 73"/>
              <a:gd name="T18" fmla="*/ 38 w 101"/>
              <a:gd name="T19" fmla="*/ 65 h 73"/>
              <a:gd name="T20" fmla="*/ 38 w 101"/>
              <a:gd name="T21" fmla="*/ 70 h 73"/>
              <a:gd name="T22" fmla="*/ 65 w 101"/>
              <a:gd name="T23" fmla="*/ 68 h 73"/>
              <a:gd name="T24" fmla="*/ 53 w 101"/>
              <a:gd name="T25" fmla="*/ 65 h 73"/>
              <a:gd name="T26" fmla="*/ 54 w 101"/>
              <a:gd name="T27" fmla="*/ 47 h 73"/>
              <a:gd name="T28" fmla="*/ 67 w 101"/>
              <a:gd name="T29" fmla="*/ 39 h 73"/>
              <a:gd name="T30" fmla="*/ 88 w 101"/>
              <a:gd name="T31" fmla="*/ 31 h 73"/>
              <a:gd name="T32" fmla="*/ 5 w 101"/>
              <a:gd name="T33" fmla="*/ 3 h 73"/>
              <a:gd name="T34" fmla="*/ 33 w 101"/>
              <a:gd name="T35" fmla="*/ 39 h 73"/>
              <a:gd name="T36" fmla="*/ 34 w 101"/>
              <a:gd name="T37" fmla="*/ 39 h 73"/>
              <a:gd name="T38" fmla="*/ 49 w 101"/>
              <a:gd name="T39" fmla="*/ 48 h 73"/>
              <a:gd name="T40" fmla="*/ 38 w 101"/>
              <a:gd name="T41" fmla="*/ 65 h 73"/>
              <a:gd name="T42" fmla="*/ 71 w 101"/>
              <a:gd name="T43" fmla="*/ 31 h 73"/>
              <a:gd name="T44" fmla="*/ 78 w 101"/>
              <a:gd name="T45" fmla="*/ 7 h 73"/>
              <a:gd name="T46" fmla="*/ 91 w 101"/>
              <a:gd name="T47" fmla="*/ 8 h 73"/>
              <a:gd name="T48" fmla="*/ 70 w 101"/>
              <a:gd name="T49" fmla="*/ 34 h 73"/>
              <a:gd name="T50" fmla="*/ 75 w 101"/>
              <a:gd name="T51" fmla="*/ 30 h 73"/>
              <a:gd name="T52" fmla="*/ 81 w 101"/>
              <a:gd name="T53" fmla="*/ 10 h 73"/>
              <a:gd name="T54" fmla="*/ 27 w 101"/>
              <a:gd name="T55" fmla="*/ 34 h 73"/>
              <a:gd name="T56" fmla="*/ 9 w 101"/>
              <a:gd name="T57" fmla="*/ 7 h 73"/>
              <a:gd name="T58" fmla="*/ 22 w 101"/>
              <a:gd name="T59" fmla="*/ 9 h 73"/>
              <a:gd name="T60" fmla="*/ 30 w 101"/>
              <a:gd name="T61" fmla="*/ 34 h 73"/>
              <a:gd name="T62" fmla="*/ 25 w 101"/>
              <a:gd name="T63" fmla="*/ 30 h 73"/>
              <a:gd name="T64" fmla="*/ 12 w 101"/>
              <a:gd name="T65" fmla="*/ 10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01" h="73">
                <a:moveTo>
                  <a:pt x="62" y="73"/>
                </a:moveTo>
                <a:cubicBezTo>
                  <a:pt x="38" y="73"/>
                  <a:pt x="38" y="73"/>
                  <a:pt x="38" y="73"/>
                </a:cubicBezTo>
                <a:cubicBezTo>
                  <a:pt x="34" y="73"/>
                  <a:pt x="32" y="71"/>
                  <a:pt x="32" y="68"/>
                </a:cubicBezTo>
                <a:cubicBezTo>
                  <a:pt x="32" y="65"/>
                  <a:pt x="34" y="62"/>
                  <a:pt x="38" y="62"/>
                </a:cubicBezTo>
                <a:cubicBezTo>
                  <a:pt x="46" y="62"/>
                  <a:pt x="46" y="62"/>
                  <a:pt x="46" y="62"/>
                </a:cubicBezTo>
                <a:cubicBezTo>
                  <a:pt x="46" y="50"/>
                  <a:pt x="46" y="50"/>
                  <a:pt x="46" y="50"/>
                </a:cubicBezTo>
                <a:cubicBezTo>
                  <a:pt x="41" y="49"/>
                  <a:pt x="36" y="46"/>
                  <a:pt x="32" y="42"/>
                </a:cubicBezTo>
                <a:cubicBezTo>
                  <a:pt x="23" y="42"/>
                  <a:pt x="15" y="39"/>
                  <a:pt x="10" y="33"/>
                </a:cubicBezTo>
                <a:cubicBezTo>
                  <a:pt x="0" y="21"/>
                  <a:pt x="2" y="2"/>
                  <a:pt x="3" y="2"/>
                </a:cubicBezTo>
                <a:cubicBezTo>
                  <a:pt x="3" y="0"/>
                  <a:pt x="3" y="0"/>
                  <a:pt x="3" y="0"/>
                </a:cubicBezTo>
                <a:cubicBezTo>
                  <a:pt x="98" y="0"/>
                  <a:pt x="98" y="0"/>
                  <a:pt x="98" y="0"/>
                </a:cubicBezTo>
                <a:cubicBezTo>
                  <a:pt x="98" y="2"/>
                  <a:pt x="98" y="2"/>
                  <a:pt x="98" y="2"/>
                </a:cubicBezTo>
                <a:cubicBezTo>
                  <a:pt x="98" y="2"/>
                  <a:pt x="101" y="21"/>
                  <a:pt x="90" y="33"/>
                </a:cubicBezTo>
                <a:cubicBezTo>
                  <a:pt x="85" y="39"/>
                  <a:pt x="78" y="42"/>
                  <a:pt x="68" y="42"/>
                </a:cubicBezTo>
                <a:cubicBezTo>
                  <a:pt x="64" y="46"/>
                  <a:pt x="60" y="49"/>
                  <a:pt x="56" y="50"/>
                </a:cubicBezTo>
                <a:cubicBezTo>
                  <a:pt x="56" y="62"/>
                  <a:pt x="56" y="62"/>
                  <a:pt x="56" y="62"/>
                </a:cubicBezTo>
                <a:cubicBezTo>
                  <a:pt x="62" y="62"/>
                  <a:pt x="62" y="62"/>
                  <a:pt x="62" y="62"/>
                </a:cubicBezTo>
                <a:cubicBezTo>
                  <a:pt x="65" y="62"/>
                  <a:pt x="68" y="65"/>
                  <a:pt x="68" y="68"/>
                </a:cubicBezTo>
                <a:cubicBezTo>
                  <a:pt x="68" y="71"/>
                  <a:pt x="65" y="73"/>
                  <a:pt x="62" y="73"/>
                </a:cubicBezTo>
                <a:close/>
                <a:moveTo>
                  <a:pt x="38" y="65"/>
                </a:moveTo>
                <a:cubicBezTo>
                  <a:pt x="36" y="65"/>
                  <a:pt x="35" y="66"/>
                  <a:pt x="35" y="68"/>
                </a:cubicBezTo>
                <a:cubicBezTo>
                  <a:pt x="35" y="69"/>
                  <a:pt x="36" y="70"/>
                  <a:pt x="38" y="70"/>
                </a:cubicBezTo>
                <a:cubicBezTo>
                  <a:pt x="62" y="70"/>
                  <a:pt x="62" y="70"/>
                  <a:pt x="62" y="70"/>
                </a:cubicBezTo>
                <a:cubicBezTo>
                  <a:pt x="64" y="70"/>
                  <a:pt x="65" y="69"/>
                  <a:pt x="65" y="68"/>
                </a:cubicBezTo>
                <a:cubicBezTo>
                  <a:pt x="65" y="66"/>
                  <a:pt x="64" y="65"/>
                  <a:pt x="62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48"/>
                  <a:pt x="53" y="48"/>
                  <a:pt x="53" y="48"/>
                </a:cubicBezTo>
                <a:cubicBezTo>
                  <a:pt x="54" y="47"/>
                  <a:pt x="54" y="47"/>
                  <a:pt x="54" y="47"/>
                </a:cubicBezTo>
                <a:cubicBezTo>
                  <a:pt x="58" y="46"/>
                  <a:pt x="63" y="44"/>
                  <a:pt x="66" y="39"/>
                </a:cubicBezTo>
                <a:cubicBezTo>
                  <a:pt x="67" y="39"/>
                  <a:pt x="67" y="39"/>
                  <a:pt x="67" y="39"/>
                </a:cubicBezTo>
                <a:cubicBezTo>
                  <a:pt x="68" y="39"/>
                  <a:pt x="68" y="39"/>
                  <a:pt x="68" y="39"/>
                </a:cubicBezTo>
                <a:cubicBezTo>
                  <a:pt x="77" y="39"/>
                  <a:pt x="83" y="36"/>
                  <a:pt x="88" y="31"/>
                </a:cubicBezTo>
                <a:cubicBezTo>
                  <a:pt x="96" y="22"/>
                  <a:pt x="96" y="8"/>
                  <a:pt x="95" y="3"/>
                </a:cubicBezTo>
                <a:cubicBezTo>
                  <a:pt x="5" y="3"/>
                  <a:pt x="5" y="3"/>
                  <a:pt x="5" y="3"/>
                </a:cubicBezTo>
                <a:cubicBezTo>
                  <a:pt x="5" y="8"/>
                  <a:pt x="5" y="22"/>
                  <a:pt x="13" y="31"/>
                </a:cubicBezTo>
                <a:cubicBezTo>
                  <a:pt x="17" y="36"/>
                  <a:pt x="24" y="39"/>
                  <a:pt x="33" y="39"/>
                </a:cubicBezTo>
                <a:cubicBezTo>
                  <a:pt x="34" y="39"/>
                  <a:pt x="34" y="39"/>
                  <a:pt x="34" y="39"/>
                </a:cubicBezTo>
                <a:cubicBezTo>
                  <a:pt x="34" y="39"/>
                  <a:pt x="34" y="39"/>
                  <a:pt x="34" y="39"/>
                </a:cubicBezTo>
                <a:cubicBezTo>
                  <a:pt x="38" y="44"/>
                  <a:pt x="43" y="47"/>
                  <a:pt x="47" y="48"/>
                </a:cubicBezTo>
                <a:cubicBezTo>
                  <a:pt x="49" y="48"/>
                  <a:pt x="49" y="48"/>
                  <a:pt x="49" y="48"/>
                </a:cubicBezTo>
                <a:cubicBezTo>
                  <a:pt x="49" y="65"/>
                  <a:pt x="49" y="65"/>
                  <a:pt x="49" y="65"/>
                </a:cubicBezTo>
                <a:lnTo>
                  <a:pt x="38" y="65"/>
                </a:lnTo>
                <a:close/>
                <a:moveTo>
                  <a:pt x="70" y="34"/>
                </a:moveTo>
                <a:cubicBezTo>
                  <a:pt x="71" y="31"/>
                  <a:pt x="71" y="31"/>
                  <a:pt x="71" y="31"/>
                </a:cubicBezTo>
                <a:cubicBezTo>
                  <a:pt x="75" y="25"/>
                  <a:pt x="77" y="17"/>
                  <a:pt x="78" y="9"/>
                </a:cubicBezTo>
                <a:cubicBezTo>
                  <a:pt x="78" y="7"/>
                  <a:pt x="78" y="7"/>
                  <a:pt x="78" y="7"/>
                </a:cubicBezTo>
                <a:cubicBezTo>
                  <a:pt x="91" y="7"/>
                  <a:pt x="91" y="7"/>
                  <a:pt x="91" y="7"/>
                </a:cubicBezTo>
                <a:cubicBezTo>
                  <a:pt x="91" y="8"/>
                  <a:pt x="91" y="8"/>
                  <a:pt x="91" y="8"/>
                </a:cubicBezTo>
                <a:cubicBezTo>
                  <a:pt x="91" y="28"/>
                  <a:pt x="78" y="33"/>
                  <a:pt x="73" y="34"/>
                </a:cubicBezTo>
                <a:lnTo>
                  <a:pt x="70" y="34"/>
                </a:lnTo>
                <a:close/>
                <a:moveTo>
                  <a:pt x="81" y="10"/>
                </a:moveTo>
                <a:cubicBezTo>
                  <a:pt x="80" y="17"/>
                  <a:pt x="78" y="24"/>
                  <a:pt x="75" y="30"/>
                </a:cubicBezTo>
                <a:cubicBezTo>
                  <a:pt x="81" y="28"/>
                  <a:pt x="88" y="23"/>
                  <a:pt x="88" y="10"/>
                </a:cubicBezTo>
                <a:lnTo>
                  <a:pt x="81" y="10"/>
                </a:lnTo>
                <a:close/>
                <a:moveTo>
                  <a:pt x="30" y="34"/>
                </a:moveTo>
                <a:cubicBezTo>
                  <a:pt x="27" y="34"/>
                  <a:pt x="27" y="34"/>
                  <a:pt x="27" y="34"/>
                </a:cubicBezTo>
                <a:cubicBezTo>
                  <a:pt x="22" y="32"/>
                  <a:pt x="10" y="28"/>
                  <a:pt x="9" y="8"/>
                </a:cubicBezTo>
                <a:cubicBezTo>
                  <a:pt x="9" y="7"/>
                  <a:pt x="9" y="7"/>
                  <a:pt x="9" y="7"/>
                </a:cubicBezTo>
                <a:cubicBezTo>
                  <a:pt x="22" y="7"/>
                  <a:pt x="22" y="7"/>
                  <a:pt x="22" y="7"/>
                </a:cubicBezTo>
                <a:cubicBezTo>
                  <a:pt x="22" y="9"/>
                  <a:pt x="22" y="9"/>
                  <a:pt x="22" y="9"/>
                </a:cubicBezTo>
                <a:cubicBezTo>
                  <a:pt x="23" y="17"/>
                  <a:pt x="25" y="25"/>
                  <a:pt x="29" y="31"/>
                </a:cubicBezTo>
                <a:lnTo>
                  <a:pt x="30" y="34"/>
                </a:lnTo>
                <a:close/>
                <a:moveTo>
                  <a:pt x="12" y="10"/>
                </a:moveTo>
                <a:cubicBezTo>
                  <a:pt x="13" y="23"/>
                  <a:pt x="19" y="28"/>
                  <a:pt x="25" y="30"/>
                </a:cubicBezTo>
                <a:cubicBezTo>
                  <a:pt x="22" y="24"/>
                  <a:pt x="20" y="17"/>
                  <a:pt x="19" y="10"/>
                </a:cubicBezTo>
                <a:lnTo>
                  <a:pt x="12" y="1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19" name="ïṡļïďè">
            <a:extLst>
              <a:ext uri="{FF2B5EF4-FFF2-40B4-BE49-F238E27FC236}">
                <a16:creationId xmlns:a16="http://schemas.microsoft.com/office/drawing/2014/main" id="{700ECFC8-A965-41F1-916A-F3504B2AEEFA}"/>
              </a:ext>
            </a:extLst>
          </p:cNvPr>
          <p:cNvSpPr/>
          <p:nvPr/>
        </p:nvSpPr>
        <p:spPr bwMode="auto">
          <a:xfrm>
            <a:off x="5784914" y="4698789"/>
            <a:ext cx="312136" cy="385292"/>
          </a:xfrm>
          <a:custGeom>
            <a:avLst/>
            <a:gdLst>
              <a:gd name="T0" fmla="*/ 190 w 192"/>
              <a:gd name="T1" fmla="*/ 29 h 237"/>
              <a:gd name="T2" fmla="*/ 164 w 192"/>
              <a:gd name="T3" fmla="*/ 67 h 237"/>
              <a:gd name="T4" fmla="*/ 159 w 192"/>
              <a:gd name="T5" fmla="*/ 71 h 237"/>
              <a:gd name="T6" fmla="*/ 69 w 192"/>
              <a:gd name="T7" fmla="*/ 199 h 237"/>
              <a:gd name="T8" fmla="*/ 5 w 192"/>
              <a:gd name="T9" fmla="*/ 230 h 237"/>
              <a:gd name="T10" fmla="*/ 14 w 192"/>
              <a:gd name="T11" fmla="*/ 164 h 237"/>
              <a:gd name="T12" fmla="*/ 109 w 192"/>
              <a:gd name="T13" fmla="*/ 36 h 237"/>
              <a:gd name="T14" fmla="*/ 112 w 192"/>
              <a:gd name="T15" fmla="*/ 34 h 237"/>
              <a:gd name="T16" fmla="*/ 133 w 192"/>
              <a:gd name="T17" fmla="*/ 3 h 237"/>
              <a:gd name="T18" fmla="*/ 128 w 192"/>
              <a:gd name="T19" fmla="*/ 0 h 237"/>
              <a:gd name="T20" fmla="*/ 12 w 192"/>
              <a:gd name="T21" fmla="*/ 161 h 237"/>
              <a:gd name="T22" fmla="*/ 0 w 192"/>
              <a:gd name="T23" fmla="*/ 237 h 237"/>
              <a:gd name="T24" fmla="*/ 71 w 192"/>
              <a:gd name="T25" fmla="*/ 204 h 237"/>
              <a:gd name="T26" fmla="*/ 71 w 192"/>
              <a:gd name="T27" fmla="*/ 204 h 237"/>
              <a:gd name="T28" fmla="*/ 173 w 192"/>
              <a:gd name="T29" fmla="*/ 62 h 237"/>
              <a:gd name="T30" fmla="*/ 192 w 192"/>
              <a:gd name="T31" fmla="*/ 31 h 237"/>
              <a:gd name="T32" fmla="*/ 190 w 192"/>
              <a:gd name="T33" fmla="*/ 29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92" h="237">
                <a:moveTo>
                  <a:pt x="190" y="29"/>
                </a:moveTo>
                <a:lnTo>
                  <a:pt x="164" y="67"/>
                </a:lnTo>
                <a:lnTo>
                  <a:pt x="159" y="71"/>
                </a:lnTo>
                <a:lnTo>
                  <a:pt x="69" y="199"/>
                </a:lnTo>
                <a:lnTo>
                  <a:pt x="5" y="230"/>
                </a:lnTo>
                <a:lnTo>
                  <a:pt x="14" y="164"/>
                </a:lnTo>
                <a:lnTo>
                  <a:pt x="109" y="36"/>
                </a:lnTo>
                <a:lnTo>
                  <a:pt x="112" y="34"/>
                </a:lnTo>
                <a:lnTo>
                  <a:pt x="133" y="3"/>
                </a:lnTo>
                <a:lnTo>
                  <a:pt x="128" y="0"/>
                </a:lnTo>
                <a:lnTo>
                  <a:pt x="12" y="161"/>
                </a:lnTo>
                <a:lnTo>
                  <a:pt x="0" y="237"/>
                </a:lnTo>
                <a:lnTo>
                  <a:pt x="71" y="204"/>
                </a:lnTo>
                <a:lnTo>
                  <a:pt x="71" y="204"/>
                </a:lnTo>
                <a:lnTo>
                  <a:pt x="173" y="62"/>
                </a:lnTo>
                <a:lnTo>
                  <a:pt x="192" y="31"/>
                </a:lnTo>
                <a:lnTo>
                  <a:pt x="190" y="29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20" name="îṧļîḓe">
            <a:extLst>
              <a:ext uri="{FF2B5EF4-FFF2-40B4-BE49-F238E27FC236}">
                <a16:creationId xmlns:a16="http://schemas.microsoft.com/office/drawing/2014/main" id="{7A73500A-EDD9-4BDB-AB2F-3EC90529296E}"/>
              </a:ext>
            </a:extLst>
          </p:cNvPr>
          <p:cNvSpPr/>
          <p:nvPr/>
        </p:nvSpPr>
        <p:spPr bwMode="auto">
          <a:xfrm>
            <a:off x="5832061" y="4757316"/>
            <a:ext cx="157695" cy="216218"/>
          </a:xfrm>
          <a:custGeom>
            <a:avLst/>
            <a:gdLst>
              <a:gd name="T0" fmla="*/ 41 w 41"/>
              <a:gd name="T1" fmla="*/ 0 h 56"/>
              <a:gd name="T2" fmla="*/ 40 w 41"/>
              <a:gd name="T3" fmla="*/ 2 h 56"/>
              <a:gd name="T4" fmla="*/ 2 w 41"/>
              <a:gd name="T5" fmla="*/ 56 h 56"/>
              <a:gd name="T6" fmla="*/ 0 w 41"/>
              <a:gd name="T7" fmla="*/ 55 h 56"/>
              <a:gd name="T8" fmla="*/ 38 w 41"/>
              <a:gd name="T9" fmla="*/ 1 h 56"/>
              <a:gd name="T10" fmla="*/ 39 w 41"/>
              <a:gd name="T11" fmla="*/ 0 h 56"/>
              <a:gd name="T12" fmla="*/ 41 w 41"/>
              <a:gd name="T13" fmla="*/ 0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1" h="56">
                <a:moveTo>
                  <a:pt x="41" y="0"/>
                </a:moveTo>
                <a:cubicBezTo>
                  <a:pt x="40" y="2"/>
                  <a:pt x="40" y="2"/>
                  <a:pt x="40" y="2"/>
                </a:cubicBezTo>
                <a:cubicBezTo>
                  <a:pt x="2" y="56"/>
                  <a:pt x="2" y="56"/>
                  <a:pt x="2" y="56"/>
                </a:cubicBezTo>
                <a:cubicBezTo>
                  <a:pt x="0" y="55"/>
                  <a:pt x="0" y="55"/>
                  <a:pt x="0" y="55"/>
                </a:cubicBezTo>
                <a:cubicBezTo>
                  <a:pt x="38" y="1"/>
                  <a:pt x="38" y="1"/>
                  <a:pt x="38" y="1"/>
                </a:cubicBezTo>
                <a:cubicBezTo>
                  <a:pt x="39" y="0"/>
                  <a:pt x="39" y="0"/>
                  <a:pt x="39" y="0"/>
                </a:cubicBezTo>
                <a:cubicBezTo>
                  <a:pt x="40" y="0"/>
                  <a:pt x="41" y="0"/>
                  <a:pt x="41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21" name="ïSlïḍè">
            <a:extLst>
              <a:ext uri="{FF2B5EF4-FFF2-40B4-BE49-F238E27FC236}">
                <a16:creationId xmlns:a16="http://schemas.microsoft.com/office/drawing/2014/main" id="{D0F3732F-C90D-418B-9B84-7F925299D7B5}"/>
              </a:ext>
            </a:extLst>
          </p:cNvPr>
          <p:cNvSpPr/>
          <p:nvPr/>
        </p:nvSpPr>
        <p:spPr bwMode="auto">
          <a:xfrm>
            <a:off x="5854820" y="4765443"/>
            <a:ext cx="162571" cy="225972"/>
          </a:xfrm>
          <a:custGeom>
            <a:avLst/>
            <a:gdLst>
              <a:gd name="T0" fmla="*/ 42 w 42"/>
              <a:gd name="T1" fmla="*/ 1 h 59"/>
              <a:gd name="T2" fmla="*/ 41 w 42"/>
              <a:gd name="T3" fmla="*/ 3 h 59"/>
              <a:gd name="T4" fmla="*/ 2 w 42"/>
              <a:gd name="T5" fmla="*/ 59 h 59"/>
              <a:gd name="T6" fmla="*/ 0 w 42"/>
              <a:gd name="T7" fmla="*/ 58 h 59"/>
              <a:gd name="T8" fmla="*/ 39 w 42"/>
              <a:gd name="T9" fmla="*/ 2 h 59"/>
              <a:gd name="T10" fmla="*/ 40 w 42"/>
              <a:gd name="T11" fmla="*/ 0 h 59"/>
              <a:gd name="T12" fmla="*/ 42 w 42"/>
              <a:gd name="T13" fmla="*/ 1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" h="59">
                <a:moveTo>
                  <a:pt x="42" y="1"/>
                </a:moveTo>
                <a:cubicBezTo>
                  <a:pt x="41" y="3"/>
                  <a:pt x="41" y="3"/>
                  <a:pt x="41" y="3"/>
                </a:cubicBezTo>
                <a:cubicBezTo>
                  <a:pt x="2" y="59"/>
                  <a:pt x="2" y="59"/>
                  <a:pt x="2" y="59"/>
                </a:cubicBezTo>
                <a:cubicBezTo>
                  <a:pt x="0" y="58"/>
                  <a:pt x="0" y="58"/>
                  <a:pt x="0" y="58"/>
                </a:cubicBezTo>
                <a:cubicBezTo>
                  <a:pt x="39" y="2"/>
                  <a:pt x="39" y="2"/>
                  <a:pt x="39" y="2"/>
                </a:cubicBezTo>
                <a:cubicBezTo>
                  <a:pt x="40" y="0"/>
                  <a:pt x="40" y="0"/>
                  <a:pt x="40" y="0"/>
                </a:cubicBezTo>
                <a:cubicBezTo>
                  <a:pt x="41" y="1"/>
                  <a:pt x="41" y="1"/>
                  <a:pt x="42" y="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22" name="íŝļíḋê">
            <a:extLst>
              <a:ext uri="{FF2B5EF4-FFF2-40B4-BE49-F238E27FC236}">
                <a16:creationId xmlns:a16="http://schemas.microsoft.com/office/drawing/2014/main" id="{7BCB6E94-81A1-4012-8535-4EBF8EA1143E}"/>
              </a:ext>
            </a:extLst>
          </p:cNvPr>
          <p:cNvSpPr/>
          <p:nvPr/>
        </p:nvSpPr>
        <p:spPr bwMode="auto">
          <a:xfrm>
            <a:off x="5877580" y="4783326"/>
            <a:ext cx="162571" cy="224347"/>
          </a:xfrm>
          <a:custGeom>
            <a:avLst/>
            <a:gdLst>
              <a:gd name="T0" fmla="*/ 42 w 42"/>
              <a:gd name="T1" fmla="*/ 2 h 58"/>
              <a:gd name="T2" fmla="*/ 41 w 42"/>
              <a:gd name="T3" fmla="*/ 4 h 58"/>
              <a:gd name="T4" fmla="*/ 2 w 42"/>
              <a:gd name="T5" fmla="*/ 58 h 58"/>
              <a:gd name="T6" fmla="*/ 0 w 42"/>
              <a:gd name="T7" fmla="*/ 57 h 58"/>
              <a:gd name="T8" fmla="*/ 40 w 42"/>
              <a:gd name="T9" fmla="*/ 2 h 58"/>
              <a:gd name="T10" fmla="*/ 41 w 42"/>
              <a:gd name="T11" fmla="*/ 0 h 58"/>
              <a:gd name="T12" fmla="*/ 42 w 42"/>
              <a:gd name="T13" fmla="*/ 2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" h="58">
                <a:moveTo>
                  <a:pt x="42" y="2"/>
                </a:moveTo>
                <a:cubicBezTo>
                  <a:pt x="41" y="4"/>
                  <a:pt x="41" y="4"/>
                  <a:pt x="41" y="4"/>
                </a:cubicBezTo>
                <a:cubicBezTo>
                  <a:pt x="2" y="58"/>
                  <a:pt x="2" y="58"/>
                  <a:pt x="2" y="58"/>
                </a:cubicBezTo>
                <a:cubicBezTo>
                  <a:pt x="0" y="57"/>
                  <a:pt x="0" y="57"/>
                  <a:pt x="0" y="57"/>
                </a:cubicBezTo>
                <a:cubicBezTo>
                  <a:pt x="40" y="2"/>
                  <a:pt x="40" y="2"/>
                  <a:pt x="40" y="2"/>
                </a:cubicBezTo>
                <a:cubicBezTo>
                  <a:pt x="41" y="0"/>
                  <a:pt x="41" y="0"/>
                  <a:pt x="41" y="0"/>
                </a:cubicBezTo>
                <a:cubicBezTo>
                  <a:pt x="41" y="1"/>
                  <a:pt x="42" y="1"/>
                  <a:pt x="42" y="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23" name="iSḷïḋè">
            <a:extLst>
              <a:ext uri="{FF2B5EF4-FFF2-40B4-BE49-F238E27FC236}">
                <a16:creationId xmlns:a16="http://schemas.microsoft.com/office/drawing/2014/main" id="{BE15871B-976C-48E7-AF4D-32443BABB5B2}"/>
              </a:ext>
            </a:extLst>
          </p:cNvPr>
          <p:cNvSpPr/>
          <p:nvPr/>
        </p:nvSpPr>
        <p:spPr bwMode="auto">
          <a:xfrm>
            <a:off x="5804423" y="4957276"/>
            <a:ext cx="100794" cy="73156"/>
          </a:xfrm>
          <a:custGeom>
            <a:avLst/>
            <a:gdLst>
              <a:gd name="T0" fmla="*/ 26 w 26"/>
              <a:gd name="T1" fmla="*/ 17 h 19"/>
              <a:gd name="T2" fmla="*/ 22 w 26"/>
              <a:gd name="T3" fmla="*/ 19 h 19"/>
              <a:gd name="T4" fmla="*/ 0 w 26"/>
              <a:gd name="T5" fmla="*/ 4 h 19"/>
              <a:gd name="T6" fmla="*/ 1 w 26"/>
              <a:gd name="T7" fmla="*/ 0 h 19"/>
              <a:gd name="T8" fmla="*/ 26 w 26"/>
              <a:gd name="T9" fmla="*/ 17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" h="19">
                <a:moveTo>
                  <a:pt x="26" y="17"/>
                </a:moveTo>
                <a:cubicBezTo>
                  <a:pt x="22" y="19"/>
                  <a:pt x="22" y="19"/>
                  <a:pt x="22" y="19"/>
                </a:cubicBezTo>
                <a:cubicBezTo>
                  <a:pt x="15" y="5"/>
                  <a:pt x="0" y="4"/>
                  <a:pt x="0" y="4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7" y="2"/>
                  <a:pt x="26" y="1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24" name="íSḻïďè">
            <a:extLst>
              <a:ext uri="{FF2B5EF4-FFF2-40B4-BE49-F238E27FC236}">
                <a16:creationId xmlns:a16="http://schemas.microsoft.com/office/drawing/2014/main" id="{80EAC980-FF8A-495F-90D4-8F828A3DCD94}"/>
              </a:ext>
            </a:extLst>
          </p:cNvPr>
          <p:cNvSpPr/>
          <p:nvPr/>
        </p:nvSpPr>
        <p:spPr bwMode="auto">
          <a:xfrm>
            <a:off x="5793044" y="5027182"/>
            <a:ext cx="42268" cy="34139"/>
          </a:xfrm>
          <a:custGeom>
            <a:avLst/>
            <a:gdLst>
              <a:gd name="T0" fmla="*/ 11 w 11"/>
              <a:gd name="T1" fmla="*/ 8 h 9"/>
              <a:gd name="T2" fmla="*/ 8 w 11"/>
              <a:gd name="T3" fmla="*/ 9 h 9"/>
              <a:gd name="T4" fmla="*/ 0 w 11"/>
              <a:gd name="T5" fmla="*/ 3 h 9"/>
              <a:gd name="T6" fmla="*/ 1 w 11"/>
              <a:gd name="T7" fmla="*/ 0 h 9"/>
              <a:gd name="T8" fmla="*/ 11 w 11"/>
              <a:gd name="T9" fmla="*/ 8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" h="9">
                <a:moveTo>
                  <a:pt x="11" y="8"/>
                </a:moveTo>
                <a:cubicBezTo>
                  <a:pt x="8" y="9"/>
                  <a:pt x="8" y="9"/>
                  <a:pt x="8" y="9"/>
                </a:cubicBezTo>
                <a:cubicBezTo>
                  <a:pt x="5" y="5"/>
                  <a:pt x="0" y="3"/>
                  <a:pt x="0" y="3"/>
                </a:cubicBezTo>
                <a:cubicBezTo>
                  <a:pt x="1" y="0"/>
                  <a:pt x="1" y="0"/>
                  <a:pt x="1" y="0"/>
                </a:cubicBezTo>
                <a:cubicBezTo>
                  <a:pt x="2" y="0"/>
                  <a:pt x="8" y="2"/>
                  <a:pt x="11" y="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25" name="íŝḷidé">
            <a:extLst>
              <a:ext uri="{FF2B5EF4-FFF2-40B4-BE49-F238E27FC236}">
                <a16:creationId xmlns:a16="http://schemas.microsoft.com/office/drawing/2014/main" id="{846796ED-BCD6-4DA5-A386-E862E9AF3A63}"/>
              </a:ext>
            </a:extLst>
          </p:cNvPr>
          <p:cNvSpPr/>
          <p:nvPr/>
        </p:nvSpPr>
        <p:spPr bwMode="auto">
          <a:xfrm>
            <a:off x="5950737" y="4680906"/>
            <a:ext cx="154443" cy="141436"/>
          </a:xfrm>
          <a:custGeom>
            <a:avLst/>
            <a:gdLst>
              <a:gd name="T0" fmla="*/ 15 w 40"/>
              <a:gd name="T1" fmla="*/ 22 h 37"/>
              <a:gd name="T2" fmla="*/ 10 w 40"/>
              <a:gd name="T3" fmla="*/ 20 h 37"/>
              <a:gd name="T4" fmla="*/ 4 w 40"/>
              <a:gd name="T5" fmla="*/ 19 h 37"/>
              <a:gd name="T6" fmla="*/ 3 w 40"/>
              <a:gd name="T7" fmla="*/ 20 h 37"/>
              <a:gd name="T8" fmla="*/ 9 w 40"/>
              <a:gd name="T9" fmla="*/ 22 h 37"/>
              <a:gd name="T10" fmla="*/ 14 w 40"/>
              <a:gd name="T11" fmla="*/ 24 h 37"/>
              <a:gd name="T12" fmla="*/ 21 w 40"/>
              <a:gd name="T13" fmla="*/ 29 h 37"/>
              <a:gd name="T14" fmla="*/ 17 w 40"/>
              <a:gd name="T15" fmla="*/ 23 h 37"/>
              <a:gd name="T16" fmla="*/ 15 w 40"/>
              <a:gd name="T17" fmla="*/ 22 h 37"/>
              <a:gd name="T18" fmla="*/ 10 w 40"/>
              <a:gd name="T19" fmla="*/ 20 h 37"/>
              <a:gd name="T20" fmla="*/ 4 w 40"/>
              <a:gd name="T21" fmla="*/ 19 h 37"/>
              <a:gd name="T22" fmla="*/ 3 w 40"/>
              <a:gd name="T23" fmla="*/ 20 h 37"/>
              <a:gd name="T24" fmla="*/ 9 w 40"/>
              <a:gd name="T25" fmla="*/ 22 h 37"/>
              <a:gd name="T26" fmla="*/ 14 w 40"/>
              <a:gd name="T27" fmla="*/ 24 h 37"/>
              <a:gd name="T28" fmla="*/ 21 w 40"/>
              <a:gd name="T29" fmla="*/ 29 h 37"/>
              <a:gd name="T30" fmla="*/ 17 w 40"/>
              <a:gd name="T31" fmla="*/ 23 h 37"/>
              <a:gd name="T32" fmla="*/ 29 w 40"/>
              <a:gd name="T33" fmla="*/ 2 h 37"/>
              <a:gd name="T34" fmla="*/ 15 w 40"/>
              <a:gd name="T35" fmla="*/ 1 h 37"/>
              <a:gd name="T36" fmla="*/ 11 w 40"/>
              <a:gd name="T37" fmla="*/ 5 h 37"/>
              <a:gd name="T38" fmla="*/ 2 w 40"/>
              <a:gd name="T39" fmla="*/ 20 h 37"/>
              <a:gd name="T40" fmla="*/ 7 w 40"/>
              <a:gd name="T41" fmla="*/ 21 h 37"/>
              <a:gd name="T42" fmla="*/ 13 w 40"/>
              <a:gd name="T43" fmla="*/ 23 h 37"/>
              <a:gd name="T44" fmla="*/ 16 w 40"/>
              <a:gd name="T45" fmla="*/ 25 h 37"/>
              <a:gd name="T46" fmla="*/ 22 w 40"/>
              <a:gd name="T47" fmla="*/ 31 h 37"/>
              <a:gd name="T48" fmla="*/ 24 w 40"/>
              <a:gd name="T49" fmla="*/ 35 h 37"/>
              <a:gd name="T50" fmla="*/ 30 w 40"/>
              <a:gd name="T51" fmla="*/ 31 h 37"/>
              <a:gd name="T52" fmla="*/ 26 w 40"/>
              <a:gd name="T53" fmla="*/ 33 h 37"/>
              <a:gd name="T54" fmla="*/ 22 w 40"/>
              <a:gd name="T55" fmla="*/ 27 h 37"/>
              <a:gd name="T56" fmla="*/ 15 w 40"/>
              <a:gd name="T57" fmla="*/ 22 h 37"/>
              <a:gd name="T58" fmla="*/ 10 w 40"/>
              <a:gd name="T59" fmla="*/ 20 h 37"/>
              <a:gd name="T60" fmla="*/ 4 w 40"/>
              <a:gd name="T61" fmla="*/ 19 h 37"/>
              <a:gd name="T62" fmla="*/ 13 w 40"/>
              <a:gd name="T63" fmla="*/ 6 h 37"/>
              <a:gd name="T64" fmla="*/ 28 w 40"/>
              <a:gd name="T65" fmla="*/ 4 h 37"/>
              <a:gd name="T66" fmla="*/ 37 w 40"/>
              <a:gd name="T67" fmla="*/ 17 h 37"/>
              <a:gd name="T68" fmla="*/ 17 w 40"/>
              <a:gd name="T69" fmla="*/ 23 h 37"/>
              <a:gd name="T70" fmla="*/ 13 w 40"/>
              <a:gd name="T71" fmla="*/ 22 h 37"/>
              <a:gd name="T72" fmla="*/ 8 w 40"/>
              <a:gd name="T73" fmla="*/ 20 h 37"/>
              <a:gd name="T74" fmla="*/ 4 w 40"/>
              <a:gd name="T75" fmla="*/ 19 h 37"/>
              <a:gd name="T76" fmla="*/ 7 w 40"/>
              <a:gd name="T77" fmla="*/ 21 h 37"/>
              <a:gd name="T78" fmla="*/ 13 w 40"/>
              <a:gd name="T79" fmla="*/ 23 h 37"/>
              <a:gd name="T80" fmla="*/ 16 w 40"/>
              <a:gd name="T81" fmla="*/ 25 h 37"/>
              <a:gd name="T82" fmla="*/ 22 w 40"/>
              <a:gd name="T83" fmla="*/ 27 h 37"/>
              <a:gd name="T84" fmla="*/ 17 w 40"/>
              <a:gd name="T85" fmla="*/ 23 h 37"/>
              <a:gd name="T86" fmla="*/ 13 w 40"/>
              <a:gd name="T87" fmla="*/ 22 h 37"/>
              <a:gd name="T88" fmla="*/ 8 w 40"/>
              <a:gd name="T89" fmla="*/ 20 h 37"/>
              <a:gd name="T90" fmla="*/ 4 w 40"/>
              <a:gd name="T91" fmla="*/ 19 h 37"/>
              <a:gd name="T92" fmla="*/ 7 w 40"/>
              <a:gd name="T93" fmla="*/ 21 h 37"/>
              <a:gd name="T94" fmla="*/ 13 w 40"/>
              <a:gd name="T95" fmla="*/ 23 h 37"/>
              <a:gd name="T96" fmla="*/ 16 w 40"/>
              <a:gd name="T97" fmla="*/ 25 h 37"/>
              <a:gd name="T98" fmla="*/ 22 w 40"/>
              <a:gd name="T99" fmla="*/ 27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40" h="37">
                <a:moveTo>
                  <a:pt x="17" y="23"/>
                </a:moveTo>
                <a:cubicBezTo>
                  <a:pt x="16" y="23"/>
                  <a:pt x="16" y="23"/>
                  <a:pt x="15" y="22"/>
                </a:cubicBezTo>
                <a:cubicBezTo>
                  <a:pt x="15" y="22"/>
                  <a:pt x="14" y="22"/>
                  <a:pt x="13" y="22"/>
                </a:cubicBezTo>
                <a:cubicBezTo>
                  <a:pt x="12" y="21"/>
                  <a:pt x="11" y="21"/>
                  <a:pt x="10" y="20"/>
                </a:cubicBezTo>
                <a:cubicBezTo>
                  <a:pt x="10" y="20"/>
                  <a:pt x="9" y="20"/>
                  <a:pt x="8" y="20"/>
                </a:cubicBezTo>
                <a:cubicBezTo>
                  <a:pt x="7" y="19"/>
                  <a:pt x="5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3" y="20"/>
                  <a:pt x="3" y="20"/>
                  <a:pt x="3" y="20"/>
                </a:cubicBezTo>
                <a:cubicBezTo>
                  <a:pt x="3" y="20"/>
                  <a:pt x="5" y="21"/>
                  <a:pt x="7" y="21"/>
                </a:cubicBezTo>
                <a:cubicBezTo>
                  <a:pt x="8" y="21"/>
                  <a:pt x="9" y="22"/>
                  <a:pt x="9" y="22"/>
                </a:cubicBezTo>
                <a:cubicBezTo>
                  <a:pt x="10" y="22"/>
                  <a:pt x="11" y="23"/>
                  <a:pt x="13" y="23"/>
                </a:cubicBezTo>
                <a:cubicBezTo>
                  <a:pt x="13" y="23"/>
                  <a:pt x="14" y="24"/>
                  <a:pt x="14" y="24"/>
                </a:cubicBezTo>
                <a:cubicBezTo>
                  <a:pt x="15" y="24"/>
                  <a:pt x="15" y="25"/>
                  <a:pt x="16" y="25"/>
                </a:cubicBezTo>
                <a:cubicBezTo>
                  <a:pt x="18" y="26"/>
                  <a:pt x="19" y="27"/>
                  <a:pt x="21" y="29"/>
                </a:cubicBezTo>
                <a:cubicBezTo>
                  <a:pt x="22" y="27"/>
                  <a:pt x="22" y="27"/>
                  <a:pt x="22" y="27"/>
                </a:cubicBezTo>
                <a:cubicBezTo>
                  <a:pt x="20" y="26"/>
                  <a:pt x="19" y="25"/>
                  <a:pt x="17" y="23"/>
                </a:cubicBezTo>
                <a:close/>
                <a:moveTo>
                  <a:pt x="17" y="23"/>
                </a:moveTo>
                <a:cubicBezTo>
                  <a:pt x="16" y="23"/>
                  <a:pt x="16" y="23"/>
                  <a:pt x="15" y="22"/>
                </a:cubicBezTo>
                <a:cubicBezTo>
                  <a:pt x="15" y="22"/>
                  <a:pt x="14" y="22"/>
                  <a:pt x="13" y="22"/>
                </a:cubicBezTo>
                <a:cubicBezTo>
                  <a:pt x="12" y="21"/>
                  <a:pt x="11" y="21"/>
                  <a:pt x="10" y="20"/>
                </a:cubicBezTo>
                <a:cubicBezTo>
                  <a:pt x="10" y="20"/>
                  <a:pt x="9" y="20"/>
                  <a:pt x="8" y="20"/>
                </a:cubicBezTo>
                <a:cubicBezTo>
                  <a:pt x="7" y="19"/>
                  <a:pt x="5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3" y="20"/>
                  <a:pt x="3" y="20"/>
                  <a:pt x="3" y="20"/>
                </a:cubicBezTo>
                <a:cubicBezTo>
                  <a:pt x="3" y="20"/>
                  <a:pt x="5" y="21"/>
                  <a:pt x="7" y="21"/>
                </a:cubicBezTo>
                <a:cubicBezTo>
                  <a:pt x="8" y="21"/>
                  <a:pt x="9" y="22"/>
                  <a:pt x="9" y="22"/>
                </a:cubicBezTo>
                <a:cubicBezTo>
                  <a:pt x="10" y="22"/>
                  <a:pt x="11" y="23"/>
                  <a:pt x="13" y="23"/>
                </a:cubicBezTo>
                <a:cubicBezTo>
                  <a:pt x="13" y="23"/>
                  <a:pt x="14" y="24"/>
                  <a:pt x="14" y="24"/>
                </a:cubicBezTo>
                <a:cubicBezTo>
                  <a:pt x="15" y="24"/>
                  <a:pt x="15" y="25"/>
                  <a:pt x="16" y="25"/>
                </a:cubicBezTo>
                <a:cubicBezTo>
                  <a:pt x="18" y="26"/>
                  <a:pt x="19" y="27"/>
                  <a:pt x="21" y="29"/>
                </a:cubicBezTo>
                <a:cubicBezTo>
                  <a:pt x="22" y="27"/>
                  <a:pt x="22" y="27"/>
                  <a:pt x="22" y="27"/>
                </a:cubicBezTo>
                <a:cubicBezTo>
                  <a:pt x="20" y="26"/>
                  <a:pt x="19" y="25"/>
                  <a:pt x="17" y="23"/>
                </a:cubicBezTo>
                <a:close/>
                <a:moveTo>
                  <a:pt x="40" y="15"/>
                </a:moveTo>
                <a:cubicBezTo>
                  <a:pt x="40" y="15"/>
                  <a:pt x="37" y="6"/>
                  <a:pt x="29" y="2"/>
                </a:cubicBezTo>
                <a:cubicBezTo>
                  <a:pt x="25" y="0"/>
                  <a:pt x="20" y="0"/>
                  <a:pt x="15" y="0"/>
                </a:cubicBezTo>
                <a:cubicBezTo>
                  <a:pt x="15" y="1"/>
                  <a:pt x="15" y="1"/>
                  <a:pt x="15" y="1"/>
                </a:cubicBezTo>
                <a:cubicBezTo>
                  <a:pt x="11" y="5"/>
                  <a:pt x="11" y="5"/>
                  <a:pt x="11" y="5"/>
                </a:cubicBezTo>
                <a:cubicBezTo>
                  <a:pt x="11" y="5"/>
                  <a:pt x="11" y="5"/>
                  <a:pt x="11" y="5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20"/>
                  <a:pt x="2" y="20"/>
                  <a:pt x="2" y="20"/>
                </a:cubicBezTo>
                <a:cubicBezTo>
                  <a:pt x="2" y="20"/>
                  <a:pt x="2" y="20"/>
                  <a:pt x="3" y="20"/>
                </a:cubicBezTo>
                <a:cubicBezTo>
                  <a:pt x="3" y="20"/>
                  <a:pt x="5" y="21"/>
                  <a:pt x="7" y="21"/>
                </a:cubicBezTo>
                <a:cubicBezTo>
                  <a:pt x="8" y="21"/>
                  <a:pt x="9" y="22"/>
                  <a:pt x="9" y="22"/>
                </a:cubicBezTo>
                <a:cubicBezTo>
                  <a:pt x="10" y="22"/>
                  <a:pt x="11" y="23"/>
                  <a:pt x="13" y="23"/>
                </a:cubicBezTo>
                <a:cubicBezTo>
                  <a:pt x="13" y="23"/>
                  <a:pt x="14" y="24"/>
                  <a:pt x="14" y="24"/>
                </a:cubicBezTo>
                <a:cubicBezTo>
                  <a:pt x="15" y="24"/>
                  <a:pt x="15" y="25"/>
                  <a:pt x="16" y="25"/>
                </a:cubicBezTo>
                <a:cubicBezTo>
                  <a:pt x="18" y="26"/>
                  <a:pt x="19" y="27"/>
                  <a:pt x="21" y="29"/>
                </a:cubicBezTo>
                <a:cubicBezTo>
                  <a:pt x="21" y="29"/>
                  <a:pt x="22" y="30"/>
                  <a:pt x="22" y="31"/>
                </a:cubicBezTo>
                <a:cubicBezTo>
                  <a:pt x="23" y="32"/>
                  <a:pt x="24" y="33"/>
                  <a:pt x="24" y="35"/>
                </a:cubicBezTo>
                <a:cubicBezTo>
                  <a:pt x="24" y="35"/>
                  <a:pt x="24" y="35"/>
                  <a:pt x="24" y="35"/>
                </a:cubicBezTo>
                <a:cubicBezTo>
                  <a:pt x="25" y="37"/>
                  <a:pt x="25" y="37"/>
                  <a:pt x="25" y="37"/>
                </a:cubicBezTo>
                <a:cubicBezTo>
                  <a:pt x="30" y="31"/>
                  <a:pt x="30" y="31"/>
                  <a:pt x="30" y="31"/>
                </a:cubicBezTo>
                <a:cubicBezTo>
                  <a:pt x="40" y="15"/>
                  <a:pt x="40" y="15"/>
                  <a:pt x="40" y="15"/>
                </a:cubicBezTo>
                <a:close/>
                <a:moveTo>
                  <a:pt x="26" y="33"/>
                </a:moveTo>
                <a:cubicBezTo>
                  <a:pt x="25" y="31"/>
                  <a:pt x="24" y="30"/>
                  <a:pt x="23" y="29"/>
                </a:cubicBezTo>
                <a:cubicBezTo>
                  <a:pt x="23" y="28"/>
                  <a:pt x="22" y="28"/>
                  <a:pt x="22" y="27"/>
                </a:cubicBezTo>
                <a:cubicBezTo>
                  <a:pt x="20" y="26"/>
                  <a:pt x="19" y="25"/>
                  <a:pt x="17" y="23"/>
                </a:cubicBezTo>
                <a:cubicBezTo>
                  <a:pt x="16" y="23"/>
                  <a:pt x="16" y="23"/>
                  <a:pt x="15" y="22"/>
                </a:cubicBezTo>
                <a:cubicBezTo>
                  <a:pt x="15" y="22"/>
                  <a:pt x="14" y="22"/>
                  <a:pt x="13" y="22"/>
                </a:cubicBezTo>
                <a:cubicBezTo>
                  <a:pt x="12" y="21"/>
                  <a:pt x="11" y="21"/>
                  <a:pt x="10" y="20"/>
                </a:cubicBezTo>
                <a:cubicBezTo>
                  <a:pt x="10" y="20"/>
                  <a:pt x="9" y="20"/>
                  <a:pt x="8" y="20"/>
                </a:cubicBezTo>
                <a:cubicBezTo>
                  <a:pt x="7" y="19"/>
                  <a:pt x="5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13" y="6"/>
                  <a:pt x="13" y="6"/>
                  <a:pt x="13" y="6"/>
                </a:cubicBezTo>
                <a:cubicBezTo>
                  <a:pt x="16" y="2"/>
                  <a:pt x="16" y="2"/>
                  <a:pt x="16" y="2"/>
                </a:cubicBezTo>
                <a:cubicBezTo>
                  <a:pt x="20" y="2"/>
                  <a:pt x="24" y="2"/>
                  <a:pt x="28" y="4"/>
                </a:cubicBezTo>
                <a:cubicBezTo>
                  <a:pt x="35" y="7"/>
                  <a:pt x="38" y="13"/>
                  <a:pt x="38" y="15"/>
                </a:cubicBezTo>
                <a:cubicBezTo>
                  <a:pt x="37" y="17"/>
                  <a:pt x="37" y="17"/>
                  <a:pt x="37" y="17"/>
                </a:cubicBezTo>
                <a:lnTo>
                  <a:pt x="26" y="33"/>
                </a:lnTo>
                <a:close/>
                <a:moveTo>
                  <a:pt x="17" y="23"/>
                </a:moveTo>
                <a:cubicBezTo>
                  <a:pt x="16" y="23"/>
                  <a:pt x="16" y="23"/>
                  <a:pt x="15" y="22"/>
                </a:cubicBezTo>
                <a:cubicBezTo>
                  <a:pt x="15" y="22"/>
                  <a:pt x="14" y="22"/>
                  <a:pt x="13" y="22"/>
                </a:cubicBezTo>
                <a:cubicBezTo>
                  <a:pt x="12" y="21"/>
                  <a:pt x="11" y="21"/>
                  <a:pt x="10" y="20"/>
                </a:cubicBezTo>
                <a:cubicBezTo>
                  <a:pt x="10" y="20"/>
                  <a:pt x="9" y="20"/>
                  <a:pt x="8" y="20"/>
                </a:cubicBezTo>
                <a:cubicBezTo>
                  <a:pt x="7" y="19"/>
                  <a:pt x="5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3" y="20"/>
                  <a:pt x="3" y="20"/>
                  <a:pt x="3" y="20"/>
                </a:cubicBezTo>
                <a:cubicBezTo>
                  <a:pt x="3" y="20"/>
                  <a:pt x="5" y="21"/>
                  <a:pt x="7" y="21"/>
                </a:cubicBezTo>
                <a:cubicBezTo>
                  <a:pt x="8" y="21"/>
                  <a:pt x="9" y="22"/>
                  <a:pt x="9" y="22"/>
                </a:cubicBezTo>
                <a:cubicBezTo>
                  <a:pt x="10" y="22"/>
                  <a:pt x="11" y="23"/>
                  <a:pt x="13" y="23"/>
                </a:cubicBezTo>
                <a:cubicBezTo>
                  <a:pt x="13" y="23"/>
                  <a:pt x="14" y="24"/>
                  <a:pt x="14" y="24"/>
                </a:cubicBezTo>
                <a:cubicBezTo>
                  <a:pt x="15" y="24"/>
                  <a:pt x="15" y="25"/>
                  <a:pt x="16" y="25"/>
                </a:cubicBezTo>
                <a:cubicBezTo>
                  <a:pt x="18" y="26"/>
                  <a:pt x="19" y="27"/>
                  <a:pt x="21" y="29"/>
                </a:cubicBezTo>
                <a:cubicBezTo>
                  <a:pt x="22" y="27"/>
                  <a:pt x="22" y="27"/>
                  <a:pt x="22" y="27"/>
                </a:cubicBezTo>
                <a:cubicBezTo>
                  <a:pt x="20" y="26"/>
                  <a:pt x="19" y="25"/>
                  <a:pt x="17" y="23"/>
                </a:cubicBezTo>
                <a:close/>
                <a:moveTo>
                  <a:pt x="17" y="23"/>
                </a:moveTo>
                <a:cubicBezTo>
                  <a:pt x="16" y="23"/>
                  <a:pt x="16" y="23"/>
                  <a:pt x="15" y="22"/>
                </a:cubicBezTo>
                <a:cubicBezTo>
                  <a:pt x="15" y="22"/>
                  <a:pt x="14" y="22"/>
                  <a:pt x="13" y="22"/>
                </a:cubicBezTo>
                <a:cubicBezTo>
                  <a:pt x="12" y="21"/>
                  <a:pt x="11" y="21"/>
                  <a:pt x="10" y="20"/>
                </a:cubicBezTo>
                <a:cubicBezTo>
                  <a:pt x="10" y="20"/>
                  <a:pt x="9" y="20"/>
                  <a:pt x="8" y="20"/>
                </a:cubicBezTo>
                <a:cubicBezTo>
                  <a:pt x="7" y="19"/>
                  <a:pt x="5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3" y="20"/>
                  <a:pt x="3" y="20"/>
                  <a:pt x="3" y="20"/>
                </a:cubicBezTo>
                <a:cubicBezTo>
                  <a:pt x="3" y="20"/>
                  <a:pt x="5" y="21"/>
                  <a:pt x="7" y="21"/>
                </a:cubicBezTo>
                <a:cubicBezTo>
                  <a:pt x="8" y="21"/>
                  <a:pt x="9" y="22"/>
                  <a:pt x="9" y="22"/>
                </a:cubicBezTo>
                <a:cubicBezTo>
                  <a:pt x="10" y="22"/>
                  <a:pt x="11" y="23"/>
                  <a:pt x="13" y="23"/>
                </a:cubicBezTo>
                <a:cubicBezTo>
                  <a:pt x="13" y="23"/>
                  <a:pt x="14" y="24"/>
                  <a:pt x="14" y="24"/>
                </a:cubicBezTo>
                <a:cubicBezTo>
                  <a:pt x="15" y="24"/>
                  <a:pt x="15" y="25"/>
                  <a:pt x="16" y="25"/>
                </a:cubicBezTo>
                <a:cubicBezTo>
                  <a:pt x="18" y="26"/>
                  <a:pt x="19" y="27"/>
                  <a:pt x="21" y="29"/>
                </a:cubicBezTo>
                <a:cubicBezTo>
                  <a:pt x="22" y="27"/>
                  <a:pt x="22" y="27"/>
                  <a:pt x="22" y="27"/>
                </a:cubicBezTo>
                <a:cubicBezTo>
                  <a:pt x="20" y="26"/>
                  <a:pt x="19" y="25"/>
                  <a:pt x="17" y="2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16" name="iS1ïďê">
            <a:extLst>
              <a:ext uri="{FF2B5EF4-FFF2-40B4-BE49-F238E27FC236}">
                <a16:creationId xmlns:a16="http://schemas.microsoft.com/office/drawing/2014/main" id="{B4DF4A38-F61B-40D1-93CB-FCBB5A0D3DD5}"/>
              </a:ext>
            </a:extLst>
          </p:cNvPr>
          <p:cNvSpPr/>
          <p:nvPr/>
        </p:nvSpPr>
        <p:spPr bwMode="auto">
          <a:xfrm>
            <a:off x="3799065" y="2553416"/>
            <a:ext cx="315388" cy="453572"/>
          </a:xfrm>
          <a:custGeom>
            <a:avLst/>
            <a:gdLst>
              <a:gd name="T0" fmla="*/ 82 w 82"/>
              <a:gd name="T1" fmla="*/ 118 h 118"/>
              <a:gd name="T2" fmla="*/ 29 w 82"/>
              <a:gd name="T3" fmla="*/ 116 h 118"/>
              <a:gd name="T4" fmla="*/ 47 w 82"/>
              <a:gd name="T5" fmla="*/ 96 h 118"/>
              <a:gd name="T6" fmla="*/ 30 w 82"/>
              <a:gd name="T7" fmla="*/ 1 h 118"/>
              <a:gd name="T8" fmla="*/ 31 w 82"/>
              <a:gd name="T9" fmla="*/ 0 h 118"/>
              <a:gd name="T10" fmla="*/ 59 w 82"/>
              <a:gd name="T11" fmla="*/ 18 h 118"/>
              <a:gd name="T12" fmla="*/ 58 w 82"/>
              <a:gd name="T13" fmla="*/ 20 h 118"/>
              <a:gd name="T14" fmla="*/ 60 w 82"/>
              <a:gd name="T15" fmla="*/ 86 h 118"/>
              <a:gd name="T16" fmla="*/ 79 w 82"/>
              <a:gd name="T17" fmla="*/ 70 h 118"/>
              <a:gd name="T18" fmla="*/ 82 w 82"/>
              <a:gd name="T19" fmla="*/ 118 h 118"/>
              <a:gd name="T20" fmla="*/ 36 w 82"/>
              <a:gd name="T21" fmla="*/ 113 h 118"/>
              <a:gd name="T22" fmla="*/ 79 w 82"/>
              <a:gd name="T23" fmla="*/ 115 h 118"/>
              <a:gd name="T24" fmla="*/ 76 w 82"/>
              <a:gd name="T25" fmla="*/ 76 h 118"/>
              <a:gd name="T26" fmla="*/ 59 w 82"/>
              <a:gd name="T27" fmla="*/ 90 h 118"/>
              <a:gd name="T28" fmla="*/ 59 w 82"/>
              <a:gd name="T29" fmla="*/ 89 h 118"/>
              <a:gd name="T30" fmla="*/ 55 w 82"/>
              <a:gd name="T31" fmla="*/ 19 h 118"/>
              <a:gd name="T32" fmla="*/ 32 w 82"/>
              <a:gd name="T33" fmla="*/ 4 h 118"/>
              <a:gd name="T34" fmla="*/ 50 w 82"/>
              <a:gd name="T35" fmla="*/ 95 h 118"/>
              <a:gd name="T36" fmla="*/ 52 w 82"/>
              <a:gd name="T37" fmla="*/ 96 h 118"/>
              <a:gd name="T38" fmla="*/ 36 w 82"/>
              <a:gd name="T39" fmla="*/ 113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82" h="118">
                <a:moveTo>
                  <a:pt x="82" y="118"/>
                </a:moveTo>
                <a:cubicBezTo>
                  <a:pt x="29" y="116"/>
                  <a:pt x="29" y="116"/>
                  <a:pt x="29" y="116"/>
                </a:cubicBezTo>
                <a:cubicBezTo>
                  <a:pt x="47" y="96"/>
                  <a:pt x="47" y="96"/>
                  <a:pt x="47" y="96"/>
                </a:cubicBezTo>
                <a:cubicBezTo>
                  <a:pt x="0" y="62"/>
                  <a:pt x="30" y="2"/>
                  <a:pt x="30" y="1"/>
                </a:cubicBezTo>
                <a:cubicBezTo>
                  <a:pt x="31" y="0"/>
                  <a:pt x="31" y="0"/>
                  <a:pt x="31" y="0"/>
                </a:cubicBezTo>
                <a:cubicBezTo>
                  <a:pt x="59" y="18"/>
                  <a:pt x="59" y="18"/>
                  <a:pt x="59" y="18"/>
                </a:cubicBezTo>
                <a:cubicBezTo>
                  <a:pt x="58" y="20"/>
                  <a:pt x="58" y="20"/>
                  <a:pt x="58" y="20"/>
                </a:cubicBezTo>
                <a:cubicBezTo>
                  <a:pt x="34" y="53"/>
                  <a:pt x="55" y="80"/>
                  <a:pt x="60" y="86"/>
                </a:cubicBezTo>
                <a:cubicBezTo>
                  <a:pt x="79" y="70"/>
                  <a:pt x="79" y="70"/>
                  <a:pt x="79" y="70"/>
                </a:cubicBezTo>
                <a:lnTo>
                  <a:pt x="82" y="118"/>
                </a:lnTo>
                <a:close/>
                <a:moveTo>
                  <a:pt x="36" y="113"/>
                </a:moveTo>
                <a:cubicBezTo>
                  <a:pt x="79" y="115"/>
                  <a:pt x="79" y="115"/>
                  <a:pt x="79" y="115"/>
                </a:cubicBezTo>
                <a:cubicBezTo>
                  <a:pt x="76" y="76"/>
                  <a:pt x="76" y="76"/>
                  <a:pt x="76" y="76"/>
                </a:cubicBezTo>
                <a:cubicBezTo>
                  <a:pt x="59" y="90"/>
                  <a:pt x="59" y="90"/>
                  <a:pt x="59" y="90"/>
                </a:cubicBezTo>
                <a:cubicBezTo>
                  <a:pt x="59" y="89"/>
                  <a:pt x="59" y="89"/>
                  <a:pt x="59" y="89"/>
                </a:cubicBezTo>
                <a:cubicBezTo>
                  <a:pt x="58" y="88"/>
                  <a:pt x="28" y="58"/>
                  <a:pt x="55" y="19"/>
                </a:cubicBezTo>
                <a:cubicBezTo>
                  <a:pt x="32" y="4"/>
                  <a:pt x="32" y="4"/>
                  <a:pt x="32" y="4"/>
                </a:cubicBezTo>
                <a:cubicBezTo>
                  <a:pt x="28" y="14"/>
                  <a:pt x="7" y="65"/>
                  <a:pt x="50" y="95"/>
                </a:cubicBezTo>
                <a:cubicBezTo>
                  <a:pt x="52" y="96"/>
                  <a:pt x="52" y="96"/>
                  <a:pt x="52" y="96"/>
                </a:cubicBezTo>
                <a:lnTo>
                  <a:pt x="36" y="113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17" name="ïšliďe">
            <a:extLst>
              <a:ext uri="{FF2B5EF4-FFF2-40B4-BE49-F238E27FC236}">
                <a16:creationId xmlns:a16="http://schemas.microsoft.com/office/drawing/2014/main" id="{FC7F7EFD-6EFC-4FB0-A487-F016CB992662}"/>
              </a:ext>
            </a:extLst>
          </p:cNvPr>
          <p:cNvSpPr/>
          <p:nvPr/>
        </p:nvSpPr>
        <p:spPr bwMode="auto">
          <a:xfrm>
            <a:off x="3794189" y="2556667"/>
            <a:ext cx="204839" cy="442193"/>
          </a:xfrm>
          <a:custGeom>
            <a:avLst/>
            <a:gdLst>
              <a:gd name="T0" fmla="*/ 34 w 53"/>
              <a:gd name="T1" fmla="*/ 115 h 115"/>
              <a:gd name="T2" fmla="*/ 22 w 53"/>
              <a:gd name="T3" fmla="*/ 113 h 115"/>
              <a:gd name="T4" fmla="*/ 37 w 53"/>
              <a:gd name="T5" fmla="*/ 96 h 115"/>
              <a:gd name="T6" fmla="*/ 20 w 53"/>
              <a:gd name="T7" fmla="*/ 10 h 115"/>
              <a:gd name="T8" fmla="*/ 21 w 53"/>
              <a:gd name="T9" fmla="*/ 10 h 115"/>
              <a:gd name="T10" fmla="*/ 31 w 53"/>
              <a:gd name="T11" fmla="*/ 0 h 115"/>
              <a:gd name="T12" fmla="*/ 33 w 53"/>
              <a:gd name="T13" fmla="*/ 2 h 115"/>
              <a:gd name="T14" fmla="*/ 23 w 53"/>
              <a:gd name="T15" fmla="*/ 12 h 115"/>
              <a:gd name="T16" fmla="*/ 40 w 53"/>
              <a:gd name="T17" fmla="*/ 94 h 115"/>
              <a:gd name="T18" fmla="*/ 53 w 53"/>
              <a:gd name="T19" fmla="*/ 94 h 115"/>
              <a:gd name="T20" fmla="*/ 34 w 53"/>
              <a:gd name="T21" fmla="*/ 115 h 115"/>
              <a:gd name="T22" fmla="*/ 28 w 53"/>
              <a:gd name="T23" fmla="*/ 111 h 115"/>
              <a:gd name="T24" fmla="*/ 33 w 53"/>
              <a:gd name="T25" fmla="*/ 112 h 115"/>
              <a:gd name="T26" fmla="*/ 46 w 53"/>
              <a:gd name="T27" fmla="*/ 97 h 115"/>
              <a:gd name="T28" fmla="*/ 40 w 53"/>
              <a:gd name="T29" fmla="*/ 97 h 115"/>
              <a:gd name="T30" fmla="*/ 28 w 53"/>
              <a:gd name="T31" fmla="*/ 111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3" h="115">
                <a:moveTo>
                  <a:pt x="34" y="115"/>
                </a:moveTo>
                <a:cubicBezTo>
                  <a:pt x="22" y="113"/>
                  <a:pt x="22" y="113"/>
                  <a:pt x="22" y="113"/>
                </a:cubicBezTo>
                <a:cubicBezTo>
                  <a:pt x="37" y="96"/>
                  <a:pt x="37" y="96"/>
                  <a:pt x="37" y="96"/>
                </a:cubicBezTo>
                <a:cubicBezTo>
                  <a:pt x="30" y="90"/>
                  <a:pt x="0" y="59"/>
                  <a:pt x="20" y="10"/>
                </a:cubicBezTo>
                <a:cubicBezTo>
                  <a:pt x="21" y="10"/>
                  <a:pt x="21" y="10"/>
                  <a:pt x="21" y="10"/>
                </a:cubicBezTo>
                <a:cubicBezTo>
                  <a:pt x="31" y="0"/>
                  <a:pt x="31" y="0"/>
                  <a:pt x="31" y="0"/>
                </a:cubicBezTo>
                <a:cubicBezTo>
                  <a:pt x="33" y="2"/>
                  <a:pt x="33" y="2"/>
                  <a:pt x="33" y="2"/>
                </a:cubicBezTo>
                <a:cubicBezTo>
                  <a:pt x="23" y="12"/>
                  <a:pt x="23" y="12"/>
                  <a:pt x="23" y="12"/>
                </a:cubicBezTo>
                <a:cubicBezTo>
                  <a:pt x="3" y="61"/>
                  <a:pt x="36" y="91"/>
                  <a:pt x="40" y="94"/>
                </a:cubicBezTo>
                <a:cubicBezTo>
                  <a:pt x="53" y="94"/>
                  <a:pt x="53" y="94"/>
                  <a:pt x="53" y="94"/>
                </a:cubicBezTo>
                <a:lnTo>
                  <a:pt x="34" y="115"/>
                </a:lnTo>
                <a:close/>
                <a:moveTo>
                  <a:pt x="28" y="111"/>
                </a:moveTo>
                <a:cubicBezTo>
                  <a:pt x="33" y="112"/>
                  <a:pt x="33" y="112"/>
                  <a:pt x="33" y="112"/>
                </a:cubicBezTo>
                <a:cubicBezTo>
                  <a:pt x="46" y="97"/>
                  <a:pt x="46" y="97"/>
                  <a:pt x="46" y="97"/>
                </a:cubicBezTo>
                <a:cubicBezTo>
                  <a:pt x="40" y="97"/>
                  <a:pt x="40" y="97"/>
                  <a:pt x="40" y="97"/>
                </a:cubicBezTo>
                <a:lnTo>
                  <a:pt x="28" y="111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18" name="iṣ1îḓê">
            <a:extLst>
              <a:ext uri="{FF2B5EF4-FFF2-40B4-BE49-F238E27FC236}">
                <a16:creationId xmlns:a16="http://schemas.microsoft.com/office/drawing/2014/main" id="{83D22329-7888-4645-B378-5F369C56FDA3}"/>
              </a:ext>
            </a:extLst>
          </p:cNvPr>
          <p:cNvSpPr/>
          <p:nvPr/>
        </p:nvSpPr>
        <p:spPr bwMode="auto">
          <a:xfrm>
            <a:off x="4007156" y="2826535"/>
            <a:ext cx="92665" cy="45520"/>
          </a:xfrm>
          <a:custGeom>
            <a:avLst/>
            <a:gdLst>
              <a:gd name="T0" fmla="*/ 5 w 57"/>
              <a:gd name="T1" fmla="*/ 28 h 28"/>
              <a:gd name="T2" fmla="*/ 0 w 57"/>
              <a:gd name="T3" fmla="*/ 23 h 28"/>
              <a:gd name="T4" fmla="*/ 24 w 57"/>
              <a:gd name="T5" fmla="*/ 0 h 28"/>
              <a:gd name="T6" fmla="*/ 57 w 57"/>
              <a:gd name="T7" fmla="*/ 0 h 28"/>
              <a:gd name="T8" fmla="*/ 57 w 57"/>
              <a:gd name="T9" fmla="*/ 7 h 28"/>
              <a:gd name="T10" fmla="*/ 28 w 57"/>
              <a:gd name="T11" fmla="*/ 7 h 28"/>
              <a:gd name="T12" fmla="*/ 5 w 57"/>
              <a:gd name="T13" fmla="*/ 28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7" h="28">
                <a:moveTo>
                  <a:pt x="5" y="28"/>
                </a:moveTo>
                <a:lnTo>
                  <a:pt x="0" y="23"/>
                </a:lnTo>
                <a:lnTo>
                  <a:pt x="24" y="0"/>
                </a:lnTo>
                <a:lnTo>
                  <a:pt x="57" y="0"/>
                </a:lnTo>
                <a:lnTo>
                  <a:pt x="57" y="7"/>
                </a:lnTo>
                <a:lnTo>
                  <a:pt x="28" y="7"/>
                </a:lnTo>
                <a:lnTo>
                  <a:pt x="5" y="2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13" name="îšļiḋé">
            <a:extLst>
              <a:ext uri="{FF2B5EF4-FFF2-40B4-BE49-F238E27FC236}">
                <a16:creationId xmlns:a16="http://schemas.microsoft.com/office/drawing/2014/main" id="{F95D740E-A86C-45EF-A6E9-8AFDAD85502E}"/>
              </a:ext>
            </a:extLst>
          </p:cNvPr>
          <p:cNvSpPr/>
          <p:nvPr/>
        </p:nvSpPr>
        <p:spPr bwMode="auto">
          <a:xfrm>
            <a:off x="4566393" y="5154570"/>
            <a:ext cx="232478" cy="334896"/>
          </a:xfrm>
          <a:custGeom>
            <a:avLst/>
            <a:gdLst>
              <a:gd name="T0" fmla="*/ 0 w 60"/>
              <a:gd name="T1" fmla="*/ 87 h 87"/>
              <a:gd name="T2" fmla="*/ 2 w 60"/>
              <a:gd name="T3" fmla="*/ 50 h 87"/>
              <a:gd name="T4" fmla="*/ 16 w 60"/>
              <a:gd name="T5" fmla="*/ 62 h 87"/>
              <a:gd name="T6" fmla="*/ 17 w 60"/>
              <a:gd name="T7" fmla="*/ 15 h 87"/>
              <a:gd name="T8" fmla="*/ 16 w 60"/>
              <a:gd name="T9" fmla="*/ 14 h 87"/>
              <a:gd name="T10" fmla="*/ 38 w 60"/>
              <a:gd name="T11" fmla="*/ 0 h 87"/>
              <a:gd name="T12" fmla="*/ 38 w 60"/>
              <a:gd name="T13" fmla="*/ 1 h 87"/>
              <a:gd name="T14" fmla="*/ 26 w 60"/>
              <a:gd name="T15" fmla="*/ 70 h 87"/>
              <a:gd name="T16" fmla="*/ 40 w 60"/>
              <a:gd name="T17" fmla="*/ 85 h 87"/>
              <a:gd name="T18" fmla="*/ 0 w 60"/>
              <a:gd name="T19" fmla="*/ 87 h 87"/>
              <a:gd name="T20" fmla="*/ 5 w 60"/>
              <a:gd name="T21" fmla="*/ 56 h 87"/>
              <a:gd name="T22" fmla="*/ 3 w 60"/>
              <a:gd name="T23" fmla="*/ 83 h 87"/>
              <a:gd name="T24" fmla="*/ 33 w 60"/>
              <a:gd name="T25" fmla="*/ 82 h 87"/>
              <a:gd name="T26" fmla="*/ 22 w 60"/>
              <a:gd name="T27" fmla="*/ 70 h 87"/>
              <a:gd name="T28" fmla="*/ 23 w 60"/>
              <a:gd name="T29" fmla="*/ 69 h 87"/>
              <a:gd name="T30" fmla="*/ 36 w 60"/>
              <a:gd name="T31" fmla="*/ 4 h 87"/>
              <a:gd name="T32" fmla="*/ 20 w 60"/>
              <a:gd name="T33" fmla="*/ 14 h 87"/>
              <a:gd name="T34" fmla="*/ 18 w 60"/>
              <a:gd name="T35" fmla="*/ 65 h 87"/>
              <a:gd name="T36" fmla="*/ 17 w 60"/>
              <a:gd name="T37" fmla="*/ 66 h 87"/>
              <a:gd name="T38" fmla="*/ 5 w 60"/>
              <a:gd name="T39" fmla="*/ 56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60" h="87">
                <a:moveTo>
                  <a:pt x="0" y="87"/>
                </a:moveTo>
                <a:cubicBezTo>
                  <a:pt x="2" y="50"/>
                  <a:pt x="2" y="50"/>
                  <a:pt x="2" y="50"/>
                </a:cubicBezTo>
                <a:cubicBezTo>
                  <a:pt x="16" y="62"/>
                  <a:pt x="16" y="62"/>
                  <a:pt x="16" y="62"/>
                </a:cubicBezTo>
                <a:cubicBezTo>
                  <a:pt x="20" y="57"/>
                  <a:pt x="35" y="39"/>
                  <a:pt x="17" y="15"/>
                </a:cubicBezTo>
                <a:cubicBezTo>
                  <a:pt x="16" y="14"/>
                  <a:pt x="16" y="14"/>
                  <a:pt x="16" y="14"/>
                </a:cubicBezTo>
                <a:cubicBezTo>
                  <a:pt x="38" y="0"/>
                  <a:pt x="38" y="0"/>
                  <a:pt x="38" y="0"/>
                </a:cubicBezTo>
                <a:cubicBezTo>
                  <a:pt x="38" y="1"/>
                  <a:pt x="38" y="1"/>
                  <a:pt x="38" y="1"/>
                </a:cubicBezTo>
                <a:cubicBezTo>
                  <a:pt x="39" y="1"/>
                  <a:pt x="60" y="45"/>
                  <a:pt x="26" y="70"/>
                </a:cubicBezTo>
                <a:cubicBezTo>
                  <a:pt x="40" y="85"/>
                  <a:pt x="40" y="85"/>
                  <a:pt x="40" y="85"/>
                </a:cubicBezTo>
                <a:lnTo>
                  <a:pt x="0" y="87"/>
                </a:lnTo>
                <a:close/>
                <a:moveTo>
                  <a:pt x="5" y="56"/>
                </a:moveTo>
                <a:cubicBezTo>
                  <a:pt x="3" y="83"/>
                  <a:pt x="3" y="83"/>
                  <a:pt x="3" y="83"/>
                </a:cubicBezTo>
                <a:cubicBezTo>
                  <a:pt x="33" y="82"/>
                  <a:pt x="33" y="82"/>
                  <a:pt x="33" y="82"/>
                </a:cubicBezTo>
                <a:cubicBezTo>
                  <a:pt x="22" y="70"/>
                  <a:pt x="22" y="70"/>
                  <a:pt x="22" y="70"/>
                </a:cubicBezTo>
                <a:cubicBezTo>
                  <a:pt x="23" y="69"/>
                  <a:pt x="23" y="69"/>
                  <a:pt x="23" y="69"/>
                </a:cubicBezTo>
                <a:cubicBezTo>
                  <a:pt x="53" y="48"/>
                  <a:pt x="40" y="12"/>
                  <a:pt x="36" y="4"/>
                </a:cubicBezTo>
                <a:cubicBezTo>
                  <a:pt x="20" y="14"/>
                  <a:pt x="20" y="14"/>
                  <a:pt x="20" y="14"/>
                </a:cubicBezTo>
                <a:cubicBezTo>
                  <a:pt x="40" y="42"/>
                  <a:pt x="18" y="65"/>
                  <a:pt x="18" y="65"/>
                </a:cubicBezTo>
                <a:cubicBezTo>
                  <a:pt x="17" y="66"/>
                  <a:pt x="17" y="66"/>
                  <a:pt x="17" y="66"/>
                </a:cubicBezTo>
                <a:lnTo>
                  <a:pt x="5" y="5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14" name="iS1îḍé">
            <a:extLst>
              <a:ext uri="{FF2B5EF4-FFF2-40B4-BE49-F238E27FC236}">
                <a16:creationId xmlns:a16="http://schemas.microsoft.com/office/drawing/2014/main" id="{A059EE1A-69D2-48FA-BD5F-D3C10398272F}"/>
              </a:ext>
            </a:extLst>
          </p:cNvPr>
          <p:cNvSpPr/>
          <p:nvPr/>
        </p:nvSpPr>
        <p:spPr bwMode="auto">
          <a:xfrm>
            <a:off x="4647679" y="5157821"/>
            <a:ext cx="154444" cy="323516"/>
          </a:xfrm>
          <a:custGeom>
            <a:avLst/>
            <a:gdLst>
              <a:gd name="T0" fmla="*/ 15 w 40"/>
              <a:gd name="T1" fmla="*/ 84 h 84"/>
              <a:gd name="T2" fmla="*/ 0 w 40"/>
              <a:gd name="T3" fmla="*/ 68 h 84"/>
              <a:gd name="T4" fmla="*/ 11 w 40"/>
              <a:gd name="T5" fmla="*/ 68 h 84"/>
              <a:gd name="T6" fmla="*/ 22 w 40"/>
              <a:gd name="T7" fmla="*/ 9 h 84"/>
              <a:gd name="T8" fmla="*/ 15 w 40"/>
              <a:gd name="T9" fmla="*/ 2 h 84"/>
              <a:gd name="T10" fmla="*/ 17 w 40"/>
              <a:gd name="T11" fmla="*/ 0 h 84"/>
              <a:gd name="T12" fmla="*/ 25 w 40"/>
              <a:gd name="T13" fmla="*/ 7 h 84"/>
              <a:gd name="T14" fmla="*/ 13 w 40"/>
              <a:gd name="T15" fmla="*/ 70 h 84"/>
              <a:gd name="T16" fmla="*/ 24 w 40"/>
              <a:gd name="T17" fmla="*/ 83 h 84"/>
              <a:gd name="T18" fmla="*/ 15 w 40"/>
              <a:gd name="T19" fmla="*/ 84 h 84"/>
              <a:gd name="T20" fmla="*/ 7 w 40"/>
              <a:gd name="T21" fmla="*/ 71 h 84"/>
              <a:gd name="T22" fmla="*/ 16 w 40"/>
              <a:gd name="T23" fmla="*/ 81 h 84"/>
              <a:gd name="T24" fmla="*/ 18 w 40"/>
              <a:gd name="T25" fmla="*/ 80 h 84"/>
              <a:gd name="T26" fmla="*/ 10 w 40"/>
              <a:gd name="T27" fmla="*/ 71 h 84"/>
              <a:gd name="T28" fmla="*/ 7 w 40"/>
              <a:gd name="T29" fmla="*/ 71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0" h="84">
                <a:moveTo>
                  <a:pt x="15" y="84"/>
                </a:moveTo>
                <a:cubicBezTo>
                  <a:pt x="0" y="68"/>
                  <a:pt x="0" y="68"/>
                  <a:pt x="0" y="68"/>
                </a:cubicBezTo>
                <a:cubicBezTo>
                  <a:pt x="11" y="68"/>
                  <a:pt x="11" y="68"/>
                  <a:pt x="11" y="68"/>
                </a:cubicBezTo>
                <a:cubicBezTo>
                  <a:pt x="14" y="65"/>
                  <a:pt x="37" y="44"/>
                  <a:pt x="22" y="9"/>
                </a:cubicBezTo>
                <a:cubicBezTo>
                  <a:pt x="15" y="2"/>
                  <a:pt x="15" y="2"/>
                  <a:pt x="15" y="2"/>
                </a:cubicBezTo>
                <a:cubicBezTo>
                  <a:pt x="17" y="0"/>
                  <a:pt x="17" y="0"/>
                  <a:pt x="17" y="0"/>
                </a:cubicBezTo>
                <a:cubicBezTo>
                  <a:pt x="25" y="7"/>
                  <a:pt x="25" y="7"/>
                  <a:pt x="25" y="7"/>
                </a:cubicBezTo>
                <a:cubicBezTo>
                  <a:pt x="40" y="43"/>
                  <a:pt x="19" y="65"/>
                  <a:pt x="13" y="70"/>
                </a:cubicBezTo>
                <a:cubicBezTo>
                  <a:pt x="24" y="83"/>
                  <a:pt x="24" y="83"/>
                  <a:pt x="24" y="83"/>
                </a:cubicBezTo>
                <a:lnTo>
                  <a:pt x="15" y="84"/>
                </a:lnTo>
                <a:close/>
                <a:moveTo>
                  <a:pt x="7" y="71"/>
                </a:moveTo>
                <a:cubicBezTo>
                  <a:pt x="16" y="81"/>
                  <a:pt x="16" y="81"/>
                  <a:pt x="16" y="81"/>
                </a:cubicBezTo>
                <a:cubicBezTo>
                  <a:pt x="18" y="80"/>
                  <a:pt x="18" y="80"/>
                  <a:pt x="18" y="80"/>
                </a:cubicBezTo>
                <a:cubicBezTo>
                  <a:pt x="10" y="71"/>
                  <a:pt x="10" y="71"/>
                  <a:pt x="10" y="71"/>
                </a:cubicBezTo>
                <a:lnTo>
                  <a:pt x="7" y="71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15" name="ïśḷïḋe">
            <a:extLst>
              <a:ext uri="{FF2B5EF4-FFF2-40B4-BE49-F238E27FC236}">
                <a16:creationId xmlns:a16="http://schemas.microsoft.com/office/drawing/2014/main" id="{3215F959-2ED6-469F-8EE9-E54912DEE145}"/>
              </a:ext>
            </a:extLst>
          </p:cNvPr>
          <p:cNvSpPr/>
          <p:nvPr/>
        </p:nvSpPr>
        <p:spPr bwMode="auto">
          <a:xfrm>
            <a:off x="4577774" y="5351279"/>
            <a:ext cx="69906" cy="37391"/>
          </a:xfrm>
          <a:custGeom>
            <a:avLst/>
            <a:gdLst>
              <a:gd name="T0" fmla="*/ 38 w 43"/>
              <a:gd name="T1" fmla="*/ 23 h 23"/>
              <a:gd name="T2" fmla="*/ 22 w 43"/>
              <a:gd name="T3" fmla="*/ 7 h 23"/>
              <a:gd name="T4" fmla="*/ 0 w 43"/>
              <a:gd name="T5" fmla="*/ 7 h 23"/>
              <a:gd name="T6" fmla="*/ 0 w 43"/>
              <a:gd name="T7" fmla="*/ 0 h 23"/>
              <a:gd name="T8" fmla="*/ 24 w 43"/>
              <a:gd name="T9" fmla="*/ 0 h 23"/>
              <a:gd name="T10" fmla="*/ 43 w 43"/>
              <a:gd name="T11" fmla="*/ 18 h 23"/>
              <a:gd name="T12" fmla="*/ 38 w 43"/>
              <a:gd name="T13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3" h="23">
                <a:moveTo>
                  <a:pt x="38" y="23"/>
                </a:moveTo>
                <a:lnTo>
                  <a:pt x="22" y="7"/>
                </a:lnTo>
                <a:lnTo>
                  <a:pt x="0" y="7"/>
                </a:lnTo>
                <a:lnTo>
                  <a:pt x="0" y="0"/>
                </a:lnTo>
                <a:lnTo>
                  <a:pt x="24" y="0"/>
                </a:lnTo>
                <a:lnTo>
                  <a:pt x="43" y="18"/>
                </a:lnTo>
                <a:lnTo>
                  <a:pt x="38" y="23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99" name="ïṡlïďè">
            <a:extLst>
              <a:ext uri="{FF2B5EF4-FFF2-40B4-BE49-F238E27FC236}">
                <a16:creationId xmlns:a16="http://schemas.microsoft.com/office/drawing/2014/main" id="{9714E0DE-C1EE-416F-B83E-8A29C4175A6A}"/>
              </a:ext>
            </a:extLst>
          </p:cNvPr>
          <p:cNvSpPr/>
          <p:nvPr/>
        </p:nvSpPr>
        <p:spPr bwMode="auto">
          <a:xfrm>
            <a:off x="4363870" y="2030892"/>
            <a:ext cx="328393" cy="404800"/>
          </a:xfrm>
          <a:custGeom>
            <a:avLst/>
            <a:gdLst>
              <a:gd name="T0" fmla="*/ 57 w 85"/>
              <a:gd name="T1" fmla="*/ 105 h 105"/>
              <a:gd name="T2" fmla="*/ 61 w 85"/>
              <a:gd name="T3" fmla="*/ 71 h 105"/>
              <a:gd name="T4" fmla="*/ 75 w 85"/>
              <a:gd name="T5" fmla="*/ 25 h 105"/>
              <a:gd name="T6" fmla="*/ 50 w 85"/>
              <a:gd name="T7" fmla="*/ 8 h 105"/>
              <a:gd name="T8" fmla="*/ 13 w 85"/>
              <a:gd name="T9" fmla="*/ 16 h 105"/>
              <a:gd name="T10" fmla="*/ 18 w 85"/>
              <a:gd name="T11" fmla="*/ 67 h 105"/>
              <a:gd name="T12" fmla="*/ 29 w 85"/>
              <a:gd name="T13" fmla="*/ 104 h 105"/>
              <a:gd name="T14" fmla="*/ 26 w 85"/>
              <a:gd name="T15" fmla="*/ 104 h 105"/>
              <a:gd name="T16" fmla="*/ 15 w 85"/>
              <a:gd name="T17" fmla="*/ 68 h 105"/>
              <a:gd name="T18" fmla="*/ 10 w 85"/>
              <a:gd name="T19" fmla="*/ 15 h 105"/>
              <a:gd name="T20" fmla="*/ 51 w 85"/>
              <a:gd name="T21" fmla="*/ 5 h 105"/>
              <a:gd name="T22" fmla="*/ 77 w 85"/>
              <a:gd name="T23" fmla="*/ 23 h 105"/>
              <a:gd name="T24" fmla="*/ 64 w 85"/>
              <a:gd name="T25" fmla="*/ 72 h 105"/>
              <a:gd name="T26" fmla="*/ 59 w 85"/>
              <a:gd name="T27" fmla="*/ 103 h 105"/>
              <a:gd name="T28" fmla="*/ 57 w 85"/>
              <a:gd name="T29" fmla="*/ 105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85" h="105">
                <a:moveTo>
                  <a:pt x="57" y="105"/>
                </a:moveTo>
                <a:cubicBezTo>
                  <a:pt x="51" y="100"/>
                  <a:pt x="50" y="86"/>
                  <a:pt x="61" y="71"/>
                </a:cubicBezTo>
                <a:cubicBezTo>
                  <a:pt x="62" y="69"/>
                  <a:pt x="82" y="43"/>
                  <a:pt x="75" y="25"/>
                </a:cubicBezTo>
                <a:cubicBezTo>
                  <a:pt x="71" y="16"/>
                  <a:pt x="63" y="11"/>
                  <a:pt x="50" y="8"/>
                </a:cubicBezTo>
                <a:cubicBezTo>
                  <a:pt x="32" y="4"/>
                  <a:pt x="19" y="7"/>
                  <a:pt x="13" y="16"/>
                </a:cubicBezTo>
                <a:cubicBezTo>
                  <a:pt x="4" y="29"/>
                  <a:pt x="8" y="52"/>
                  <a:pt x="18" y="67"/>
                </a:cubicBezTo>
                <a:cubicBezTo>
                  <a:pt x="29" y="86"/>
                  <a:pt x="29" y="103"/>
                  <a:pt x="29" y="104"/>
                </a:cubicBezTo>
                <a:cubicBezTo>
                  <a:pt x="26" y="104"/>
                  <a:pt x="26" y="104"/>
                  <a:pt x="26" y="104"/>
                </a:cubicBezTo>
                <a:cubicBezTo>
                  <a:pt x="26" y="104"/>
                  <a:pt x="26" y="87"/>
                  <a:pt x="15" y="68"/>
                </a:cubicBezTo>
                <a:cubicBezTo>
                  <a:pt x="5" y="52"/>
                  <a:pt x="0" y="29"/>
                  <a:pt x="10" y="15"/>
                </a:cubicBezTo>
                <a:cubicBezTo>
                  <a:pt x="15" y="7"/>
                  <a:pt x="26" y="0"/>
                  <a:pt x="51" y="5"/>
                </a:cubicBezTo>
                <a:cubicBezTo>
                  <a:pt x="65" y="8"/>
                  <a:pt x="74" y="14"/>
                  <a:pt x="77" y="23"/>
                </a:cubicBezTo>
                <a:cubicBezTo>
                  <a:pt x="85" y="43"/>
                  <a:pt x="66" y="69"/>
                  <a:pt x="64" y="72"/>
                </a:cubicBezTo>
                <a:cubicBezTo>
                  <a:pt x="54" y="85"/>
                  <a:pt x="53" y="98"/>
                  <a:pt x="59" y="103"/>
                </a:cubicBezTo>
                <a:lnTo>
                  <a:pt x="57" y="105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00" name="i$1ïḑè">
            <a:extLst>
              <a:ext uri="{FF2B5EF4-FFF2-40B4-BE49-F238E27FC236}">
                <a16:creationId xmlns:a16="http://schemas.microsoft.com/office/drawing/2014/main" id="{2D3EE1A6-006A-47DC-883A-D2CF7F8CD360}"/>
              </a:ext>
            </a:extLst>
          </p:cNvPr>
          <p:cNvSpPr/>
          <p:nvPr/>
        </p:nvSpPr>
        <p:spPr bwMode="auto">
          <a:xfrm>
            <a:off x="4490676" y="2266620"/>
            <a:ext cx="73157" cy="160945"/>
          </a:xfrm>
          <a:custGeom>
            <a:avLst/>
            <a:gdLst>
              <a:gd name="T0" fmla="*/ 16 w 19"/>
              <a:gd name="T1" fmla="*/ 42 h 42"/>
              <a:gd name="T2" fmla="*/ 13 w 19"/>
              <a:gd name="T3" fmla="*/ 42 h 42"/>
              <a:gd name="T4" fmla="*/ 8 w 19"/>
              <a:gd name="T5" fmla="*/ 4 h 42"/>
              <a:gd name="T6" fmla="*/ 7 w 19"/>
              <a:gd name="T7" fmla="*/ 3 h 42"/>
              <a:gd name="T8" fmla="*/ 5 w 19"/>
              <a:gd name="T9" fmla="*/ 42 h 42"/>
              <a:gd name="T10" fmla="*/ 2 w 19"/>
              <a:gd name="T11" fmla="*/ 42 h 42"/>
              <a:gd name="T12" fmla="*/ 6 w 19"/>
              <a:gd name="T13" fmla="*/ 1 h 42"/>
              <a:gd name="T14" fmla="*/ 9 w 19"/>
              <a:gd name="T15" fmla="*/ 1 h 42"/>
              <a:gd name="T16" fmla="*/ 16 w 19"/>
              <a:gd name="T17" fmla="*/ 42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9" h="42">
                <a:moveTo>
                  <a:pt x="16" y="42"/>
                </a:moveTo>
                <a:cubicBezTo>
                  <a:pt x="13" y="42"/>
                  <a:pt x="13" y="42"/>
                  <a:pt x="13" y="42"/>
                </a:cubicBezTo>
                <a:cubicBezTo>
                  <a:pt x="14" y="33"/>
                  <a:pt x="14" y="7"/>
                  <a:pt x="8" y="4"/>
                </a:cubicBezTo>
                <a:cubicBezTo>
                  <a:pt x="7" y="3"/>
                  <a:pt x="7" y="3"/>
                  <a:pt x="7" y="3"/>
                </a:cubicBezTo>
                <a:cubicBezTo>
                  <a:pt x="4" y="5"/>
                  <a:pt x="4" y="25"/>
                  <a:pt x="5" y="42"/>
                </a:cubicBezTo>
                <a:cubicBezTo>
                  <a:pt x="2" y="42"/>
                  <a:pt x="2" y="42"/>
                  <a:pt x="2" y="42"/>
                </a:cubicBezTo>
                <a:cubicBezTo>
                  <a:pt x="1" y="33"/>
                  <a:pt x="0" y="5"/>
                  <a:pt x="6" y="1"/>
                </a:cubicBezTo>
                <a:cubicBezTo>
                  <a:pt x="7" y="0"/>
                  <a:pt x="8" y="0"/>
                  <a:pt x="9" y="1"/>
                </a:cubicBezTo>
                <a:cubicBezTo>
                  <a:pt x="19" y="6"/>
                  <a:pt x="16" y="39"/>
                  <a:pt x="16" y="4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01" name="íṧḻïḍe">
            <a:extLst>
              <a:ext uri="{FF2B5EF4-FFF2-40B4-BE49-F238E27FC236}">
                <a16:creationId xmlns:a16="http://schemas.microsoft.com/office/drawing/2014/main" id="{2A79A12F-2318-468A-BF00-27D276B73B29}"/>
              </a:ext>
            </a:extLst>
          </p:cNvPr>
          <p:cNvSpPr/>
          <p:nvPr/>
        </p:nvSpPr>
        <p:spPr bwMode="auto">
          <a:xfrm>
            <a:off x="4467916" y="2208096"/>
            <a:ext cx="112174" cy="112173"/>
          </a:xfrm>
          <a:custGeom>
            <a:avLst/>
            <a:gdLst>
              <a:gd name="T0" fmla="*/ 21 w 29"/>
              <a:gd name="T1" fmla="*/ 29 h 29"/>
              <a:gd name="T2" fmla="*/ 18 w 29"/>
              <a:gd name="T3" fmla="*/ 27 h 29"/>
              <a:gd name="T4" fmla="*/ 26 w 29"/>
              <a:gd name="T5" fmla="*/ 9 h 29"/>
              <a:gd name="T6" fmla="*/ 25 w 29"/>
              <a:gd name="T7" fmla="*/ 7 h 29"/>
              <a:gd name="T8" fmla="*/ 20 w 29"/>
              <a:gd name="T9" fmla="*/ 8 h 29"/>
              <a:gd name="T10" fmla="*/ 10 w 29"/>
              <a:gd name="T11" fmla="*/ 6 h 29"/>
              <a:gd name="T12" fmla="*/ 8 w 29"/>
              <a:gd name="T13" fmla="*/ 4 h 29"/>
              <a:gd name="T14" fmla="*/ 5 w 29"/>
              <a:gd name="T15" fmla="*/ 3 h 29"/>
              <a:gd name="T16" fmla="*/ 3 w 29"/>
              <a:gd name="T17" fmla="*/ 7 h 29"/>
              <a:gd name="T18" fmla="*/ 11 w 29"/>
              <a:gd name="T19" fmla="*/ 26 h 29"/>
              <a:gd name="T20" fmla="*/ 8 w 29"/>
              <a:gd name="T21" fmla="*/ 27 h 29"/>
              <a:gd name="T22" fmla="*/ 0 w 29"/>
              <a:gd name="T23" fmla="*/ 8 h 29"/>
              <a:gd name="T24" fmla="*/ 0 w 29"/>
              <a:gd name="T25" fmla="*/ 7 h 29"/>
              <a:gd name="T26" fmla="*/ 4 w 29"/>
              <a:gd name="T27" fmla="*/ 0 h 29"/>
              <a:gd name="T28" fmla="*/ 9 w 29"/>
              <a:gd name="T29" fmla="*/ 2 h 29"/>
              <a:gd name="T30" fmla="*/ 12 w 29"/>
              <a:gd name="T31" fmla="*/ 5 h 29"/>
              <a:gd name="T32" fmla="*/ 18 w 29"/>
              <a:gd name="T33" fmla="*/ 6 h 29"/>
              <a:gd name="T34" fmla="*/ 27 w 29"/>
              <a:gd name="T35" fmla="*/ 4 h 29"/>
              <a:gd name="T36" fmla="*/ 29 w 29"/>
              <a:gd name="T37" fmla="*/ 9 h 29"/>
              <a:gd name="T38" fmla="*/ 29 w 29"/>
              <a:gd name="T39" fmla="*/ 10 h 29"/>
              <a:gd name="T40" fmla="*/ 21 w 29"/>
              <a:gd name="T41" fmla="*/ 29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9" h="29">
                <a:moveTo>
                  <a:pt x="21" y="29"/>
                </a:moveTo>
                <a:cubicBezTo>
                  <a:pt x="18" y="27"/>
                  <a:pt x="18" y="27"/>
                  <a:pt x="18" y="27"/>
                </a:cubicBezTo>
                <a:cubicBezTo>
                  <a:pt x="26" y="9"/>
                  <a:pt x="26" y="9"/>
                  <a:pt x="26" y="9"/>
                </a:cubicBezTo>
                <a:cubicBezTo>
                  <a:pt x="26" y="8"/>
                  <a:pt x="26" y="7"/>
                  <a:pt x="25" y="7"/>
                </a:cubicBezTo>
                <a:cubicBezTo>
                  <a:pt x="24" y="6"/>
                  <a:pt x="22" y="7"/>
                  <a:pt x="20" y="8"/>
                </a:cubicBezTo>
                <a:cubicBezTo>
                  <a:pt x="13" y="12"/>
                  <a:pt x="11" y="9"/>
                  <a:pt x="10" y="6"/>
                </a:cubicBezTo>
                <a:cubicBezTo>
                  <a:pt x="9" y="6"/>
                  <a:pt x="8" y="5"/>
                  <a:pt x="8" y="4"/>
                </a:cubicBezTo>
                <a:cubicBezTo>
                  <a:pt x="7" y="3"/>
                  <a:pt x="6" y="3"/>
                  <a:pt x="5" y="3"/>
                </a:cubicBezTo>
                <a:cubicBezTo>
                  <a:pt x="4" y="4"/>
                  <a:pt x="3" y="6"/>
                  <a:pt x="3" y="7"/>
                </a:cubicBezTo>
                <a:cubicBezTo>
                  <a:pt x="11" y="26"/>
                  <a:pt x="11" y="26"/>
                  <a:pt x="11" y="26"/>
                </a:cubicBezTo>
                <a:cubicBezTo>
                  <a:pt x="8" y="27"/>
                  <a:pt x="8" y="27"/>
                  <a:pt x="8" y="27"/>
                </a:cubicBezTo>
                <a:cubicBezTo>
                  <a:pt x="0" y="8"/>
                  <a:pt x="0" y="8"/>
                  <a:pt x="0" y="8"/>
                </a:cubicBezTo>
                <a:cubicBezTo>
                  <a:pt x="0" y="7"/>
                  <a:pt x="0" y="7"/>
                  <a:pt x="0" y="7"/>
                </a:cubicBezTo>
                <a:cubicBezTo>
                  <a:pt x="0" y="7"/>
                  <a:pt x="1" y="1"/>
                  <a:pt x="4" y="0"/>
                </a:cubicBezTo>
                <a:cubicBezTo>
                  <a:pt x="6" y="0"/>
                  <a:pt x="7" y="0"/>
                  <a:pt x="9" y="2"/>
                </a:cubicBezTo>
                <a:cubicBezTo>
                  <a:pt x="11" y="3"/>
                  <a:pt x="11" y="4"/>
                  <a:pt x="12" y="5"/>
                </a:cubicBezTo>
                <a:cubicBezTo>
                  <a:pt x="14" y="7"/>
                  <a:pt x="14" y="8"/>
                  <a:pt x="18" y="6"/>
                </a:cubicBezTo>
                <a:cubicBezTo>
                  <a:pt x="22" y="4"/>
                  <a:pt x="25" y="3"/>
                  <a:pt x="27" y="4"/>
                </a:cubicBezTo>
                <a:cubicBezTo>
                  <a:pt x="28" y="5"/>
                  <a:pt x="29" y="7"/>
                  <a:pt x="29" y="9"/>
                </a:cubicBezTo>
                <a:cubicBezTo>
                  <a:pt x="29" y="10"/>
                  <a:pt x="29" y="10"/>
                  <a:pt x="29" y="10"/>
                </a:cubicBezTo>
                <a:lnTo>
                  <a:pt x="21" y="29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02" name="išḻíḓê">
            <a:extLst>
              <a:ext uri="{FF2B5EF4-FFF2-40B4-BE49-F238E27FC236}">
                <a16:creationId xmlns:a16="http://schemas.microsoft.com/office/drawing/2014/main" id="{5DA9AA52-4EA6-48AB-98F7-2F50782B182D}"/>
              </a:ext>
            </a:extLst>
          </p:cNvPr>
          <p:cNvSpPr/>
          <p:nvPr/>
        </p:nvSpPr>
        <p:spPr bwMode="auto">
          <a:xfrm>
            <a:off x="4437027" y="2419438"/>
            <a:ext cx="173951" cy="50396"/>
          </a:xfrm>
          <a:custGeom>
            <a:avLst/>
            <a:gdLst>
              <a:gd name="T0" fmla="*/ 23 w 45"/>
              <a:gd name="T1" fmla="*/ 13 h 13"/>
              <a:gd name="T2" fmla="*/ 0 w 45"/>
              <a:gd name="T3" fmla="*/ 7 h 13"/>
              <a:gd name="T4" fmla="*/ 0 w 45"/>
              <a:gd name="T5" fmla="*/ 4 h 13"/>
              <a:gd name="T6" fmla="*/ 19 w 45"/>
              <a:gd name="T7" fmla="*/ 0 h 13"/>
              <a:gd name="T8" fmla="*/ 41 w 45"/>
              <a:gd name="T9" fmla="*/ 1 h 13"/>
              <a:gd name="T10" fmla="*/ 45 w 45"/>
              <a:gd name="T11" fmla="*/ 6 h 13"/>
              <a:gd name="T12" fmla="*/ 44 w 45"/>
              <a:gd name="T13" fmla="*/ 9 h 13"/>
              <a:gd name="T14" fmla="*/ 23 w 45"/>
              <a:gd name="T15" fmla="*/ 13 h 13"/>
              <a:gd name="T16" fmla="*/ 19 w 45"/>
              <a:gd name="T17" fmla="*/ 3 h 13"/>
              <a:gd name="T18" fmla="*/ 3 w 45"/>
              <a:gd name="T19" fmla="*/ 6 h 13"/>
              <a:gd name="T20" fmla="*/ 23 w 45"/>
              <a:gd name="T21" fmla="*/ 10 h 13"/>
              <a:gd name="T22" fmla="*/ 42 w 45"/>
              <a:gd name="T23" fmla="*/ 7 h 13"/>
              <a:gd name="T24" fmla="*/ 42 w 45"/>
              <a:gd name="T25" fmla="*/ 6 h 13"/>
              <a:gd name="T26" fmla="*/ 41 w 45"/>
              <a:gd name="T27" fmla="*/ 4 h 13"/>
              <a:gd name="T28" fmla="*/ 19 w 45"/>
              <a:gd name="T29" fmla="*/ 3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5" h="13">
                <a:moveTo>
                  <a:pt x="23" y="13"/>
                </a:moveTo>
                <a:cubicBezTo>
                  <a:pt x="18" y="13"/>
                  <a:pt x="2" y="13"/>
                  <a:pt x="0" y="7"/>
                </a:cubicBezTo>
                <a:cubicBezTo>
                  <a:pt x="0" y="6"/>
                  <a:pt x="0" y="5"/>
                  <a:pt x="0" y="4"/>
                </a:cubicBezTo>
                <a:cubicBezTo>
                  <a:pt x="1" y="3"/>
                  <a:pt x="4" y="0"/>
                  <a:pt x="19" y="0"/>
                </a:cubicBezTo>
                <a:cubicBezTo>
                  <a:pt x="25" y="0"/>
                  <a:pt x="32" y="1"/>
                  <a:pt x="41" y="1"/>
                </a:cubicBezTo>
                <a:cubicBezTo>
                  <a:pt x="43" y="2"/>
                  <a:pt x="45" y="3"/>
                  <a:pt x="45" y="6"/>
                </a:cubicBezTo>
                <a:cubicBezTo>
                  <a:pt x="45" y="7"/>
                  <a:pt x="45" y="8"/>
                  <a:pt x="44" y="9"/>
                </a:cubicBezTo>
                <a:cubicBezTo>
                  <a:pt x="41" y="12"/>
                  <a:pt x="31" y="13"/>
                  <a:pt x="23" y="13"/>
                </a:cubicBezTo>
                <a:close/>
                <a:moveTo>
                  <a:pt x="19" y="3"/>
                </a:moveTo>
                <a:cubicBezTo>
                  <a:pt x="4" y="3"/>
                  <a:pt x="3" y="6"/>
                  <a:pt x="3" y="6"/>
                </a:cubicBezTo>
                <a:cubicBezTo>
                  <a:pt x="3" y="8"/>
                  <a:pt x="11" y="10"/>
                  <a:pt x="23" y="10"/>
                </a:cubicBezTo>
                <a:cubicBezTo>
                  <a:pt x="32" y="10"/>
                  <a:pt x="40" y="9"/>
                  <a:pt x="42" y="7"/>
                </a:cubicBezTo>
                <a:cubicBezTo>
                  <a:pt x="42" y="7"/>
                  <a:pt x="42" y="6"/>
                  <a:pt x="42" y="6"/>
                </a:cubicBezTo>
                <a:cubicBezTo>
                  <a:pt x="42" y="5"/>
                  <a:pt x="41" y="5"/>
                  <a:pt x="41" y="4"/>
                </a:cubicBezTo>
                <a:cubicBezTo>
                  <a:pt x="32" y="4"/>
                  <a:pt x="25" y="3"/>
                  <a:pt x="19" y="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03" name="ïsľîḍé">
            <a:extLst>
              <a:ext uri="{FF2B5EF4-FFF2-40B4-BE49-F238E27FC236}">
                <a16:creationId xmlns:a16="http://schemas.microsoft.com/office/drawing/2014/main" id="{3EE2C312-CF48-483A-9E66-43DB0E7BB172}"/>
              </a:ext>
            </a:extLst>
          </p:cNvPr>
          <p:cNvSpPr/>
          <p:nvPr/>
        </p:nvSpPr>
        <p:spPr bwMode="auto">
          <a:xfrm>
            <a:off x="4437027" y="2458454"/>
            <a:ext cx="173951" cy="50396"/>
          </a:xfrm>
          <a:custGeom>
            <a:avLst/>
            <a:gdLst>
              <a:gd name="T0" fmla="*/ 23 w 45"/>
              <a:gd name="T1" fmla="*/ 13 h 13"/>
              <a:gd name="T2" fmla="*/ 0 w 45"/>
              <a:gd name="T3" fmla="*/ 6 h 13"/>
              <a:gd name="T4" fmla="*/ 0 w 45"/>
              <a:gd name="T5" fmla="*/ 4 h 13"/>
              <a:gd name="T6" fmla="*/ 19 w 45"/>
              <a:gd name="T7" fmla="*/ 0 h 13"/>
              <a:gd name="T8" fmla="*/ 41 w 45"/>
              <a:gd name="T9" fmla="*/ 1 h 13"/>
              <a:gd name="T10" fmla="*/ 45 w 45"/>
              <a:gd name="T11" fmla="*/ 6 h 13"/>
              <a:gd name="T12" fmla="*/ 44 w 45"/>
              <a:gd name="T13" fmla="*/ 8 h 13"/>
              <a:gd name="T14" fmla="*/ 23 w 45"/>
              <a:gd name="T15" fmla="*/ 13 h 13"/>
              <a:gd name="T16" fmla="*/ 19 w 45"/>
              <a:gd name="T17" fmla="*/ 3 h 13"/>
              <a:gd name="T18" fmla="*/ 3 w 45"/>
              <a:gd name="T19" fmla="*/ 5 h 13"/>
              <a:gd name="T20" fmla="*/ 23 w 45"/>
              <a:gd name="T21" fmla="*/ 10 h 13"/>
              <a:gd name="T22" fmla="*/ 42 w 45"/>
              <a:gd name="T23" fmla="*/ 6 h 13"/>
              <a:gd name="T24" fmla="*/ 42 w 45"/>
              <a:gd name="T25" fmla="*/ 6 h 13"/>
              <a:gd name="T26" fmla="*/ 41 w 45"/>
              <a:gd name="T27" fmla="*/ 4 h 13"/>
              <a:gd name="T28" fmla="*/ 19 w 45"/>
              <a:gd name="T29" fmla="*/ 3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5" h="13">
                <a:moveTo>
                  <a:pt x="23" y="13"/>
                </a:moveTo>
                <a:cubicBezTo>
                  <a:pt x="18" y="13"/>
                  <a:pt x="2" y="12"/>
                  <a:pt x="0" y="6"/>
                </a:cubicBezTo>
                <a:cubicBezTo>
                  <a:pt x="0" y="6"/>
                  <a:pt x="0" y="5"/>
                  <a:pt x="0" y="4"/>
                </a:cubicBezTo>
                <a:cubicBezTo>
                  <a:pt x="1" y="2"/>
                  <a:pt x="4" y="0"/>
                  <a:pt x="19" y="0"/>
                </a:cubicBezTo>
                <a:cubicBezTo>
                  <a:pt x="25" y="0"/>
                  <a:pt x="32" y="0"/>
                  <a:pt x="41" y="1"/>
                </a:cubicBezTo>
                <a:cubicBezTo>
                  <a:pt x="43" y="1"/>
                  <a:pt x="45" y="3"/>
                  <a:pt x="45" y="6"/>
                </a:cubicBezTo>
                <a:cubicBezTo>
                  <a:pt x="45" y="7"/>
                  <a:pt x="45" y="8"/>
                  <a:pt x="44" y="8"/>
                </a:cubicBezTo>
                <a:cubicBezTo>
                  <a:pt x="41" y="12"/>
                  <a:pt x="31" y="13"/>
                  <a:pt x="23" y="13"/>
                </a:cubicBezTo>
                <a:close/>
                <a:moveTo>
                  <a:pt x="19" y="3"/>
                </a:moveTo>
                <a:cubicBezTo>
                  <a:pt x="4" y="3"/>
                  <a:pt x="3" y="5"/>
                  <a:pt x="3" y="5"/>
                </a:cubicBezTo>
                <a:cubicBezTo>
                  <a:pt x="3" y="7"/>
                  <a:pt x="11" y="10"/>
                  <a:pt x="23" y="10"/>
                </a:cubicBezTo>
                <a:cubicBezTo>
                  <a:pt x="32" y="10"/>
                  <a:pt x="40" y="8"/>
                  <a:pt x="42" y="6"/>
                </a:cubicBezTo>
                <a:cubicBezTo>
                  <a:pt x="42" y="6"/>
                  <a:pt x="42" y="6"/>
                  <a:pt x="42" y="6"/>
                </a:cubicBezTo>
                <a:cubicBezTo>
                  <a:pt x="42" y="4"/>
                  <a:pt x="41" y="4"/>
                  <a:pt x="41" y="4"/>
                </a:cubicBezTo>
                <a:cubicBezTo>
                  <a:pt x="32" y="3"/>
                  <a:pt x="25" y="3"/>
                  <a:pt x="19" y="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04" name="í$ľïḑè">
            <a:extLst>
              <a:ext uri="{FF2B5EF4-FFF2-40B4-BE49-F238E27FC236}">
                <a16:creationId xmlns:a16="http://schemas.microsoft.com/office/drawing/2014/main" id="{3E18B5A8-74B4-455B-8268-5F6D89824BA6}"/>
              </a:ext>
            </a:extLst>
          </p:cNvPr>
          <p:cNvSpPr/>
          <p:nvPr/>
        </p:nvSpPr>
        <p:spPr bwMode="auto">
          <a:xfrm>
            <a:off x="4437027" y="2497471"/>
            <a:ext cx="173951" cy="45520"/>
          </a:xfrm>
          <a:custGeom>
            <a:avLst/>
            <a:gdLst>
              <a:gd name="T0" fmla="*/ 23 w 45"/>
              <a:gd name="T1" fmla="*/ 12 h 12"/>
              <a:gd name="T2" fmla="*/ 0 w 45"/>
              <a:gd name="T3" fmla="*/ 6 h 12"/>
              <a:gd name="T4" fmla="*/ 0 w 45"/>
              <a:gd name="T5" fmla="*/ 4 h 12"/>
              <a:gd name="T6" fmla="*/ 19 w 45"/>
              <a:gd name="T7" fmla="*/ 0 h 12"/>
              <a:gd name="T8" fmla="*/ 41 w 45"/>
              <a:gd name="T9" fmla="*/ 1 h 12"/>
              <a:gd name="T10" fmla="*/ 45 w 45"/>
              <a:gd name="T11" fmla="*/ 6 h 12"/>
              <a:gd name="T12" fmla="*/ 44 w 45"/>
              <a:gd name="T13" fmla="*/ 8 h 12"/>
              <a:gd name="T14" fmla="*/ 23 w 45"/>
              <a:gd name="T15" fmla="*/ 12 h 12"/>
              <a:gd name="T16" fmla="*/ 19 w 45"/>
              <a:gd name="T17" fmla="*/ 3 h 12"/>
              <a:gd name="T18" fmla="*/ 3 w 45"/>
              <a:gd name="T19" fmla="*/ 5 h 12"/>
              <a:gd name="T20" fmla="*/ 23 w 45"/>
              <a:gd name="T21" fmla="*/ 9 h 12"/>
              <a:gd name="T22" fmla="*/ 42 w 45"/>
              <a:gd name="T23" fmla="*/ 6 h 12"/>
              <a:gd name="T24" fmla="*/ 42 w 45"/>
              <a:gd name="T25" fmla="*/ 6 h 12"/>
              <a:gd name="T26" fmla="*/ 41 w 45"/>
              <a:gd name="T27" fmla="*/ 4 h 12"/>
              <a:gd name="T28" fmla="*/ 19 w 45"/>
              <a:gd name="T29" fmla="*/ 3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5" h="12">
                <a:moveTo>
                  <a:pt x="23" y="12"/>
                </a:moveTo>
                <a:cubicBezTo>
                  <a:pt x="18" y="12"/>
                  <a:pt x="2" y="12"/>
                  <a:pt x="0" y="6"/>
                </a:cubicBezTo>
                <a:cubicBezTo>
                  <a:pt x="0" y="6"/>
                  <a:pt x="0" y="5"/>
                  <a:pt x="0" y="4"/>
                </a:cubicBezTo>
                <a:cubicBezTo>
                  <a:pt x="1" y="2"/>
                  <a:pt x="4" y="0"/>
                  <a:pt x="19" y="0"/>
                </a:cubicBezTo>
                <a:cubicBezTo>
                  <a:pt x="25" y="0"/>
                  <a:pt x="32" y="0"/>
                  <a:pt x="41" y="1"/>
                </a:cubicBezTo>
                <a:cubicBezTo>
                  <a:pt x="43" y="1"/>
                  <a:pt x="45" y="2"/>
                  <a:pt x="45" y="6"/>
                </a:cubicBezTo>
                <a:cubicBezTo>
                  <a:pt x="45" y="6"/>
                  <a:pt x="45" y="7"/>
                  <a:pt x="44" y="8"/>
                </a:cubicBezTo>
                <a:cubicBezTo>
                  <a:pt x="41" y="11"/>
                  <a:pt x="31" y="12"/>
                  <a:pt x="23" y="12"/>
                </a:cubicBezTo>
                <a:close/>
                <a:moveTo>
                  <a:pt x="19" y="3"/>
                </a:moveTo>
                <a:cubicBezTo>
                  <a:pt x="4" y="3"/>
                  <a:pt x="3" y="5"/>
                  <a:pt x="3" y="5"/>
                </a:cubicBezTo>
                <a:cubicBezTo>
                  <a:pt x="3" y="7"/>
                  <a:pt x="11" y="9"/>
                  <a:pt x="23" y="9"/>
                </a:cubicBezTo>
                <a:cubicBezTo>
                  <a:pt x="32" y="9"/>
                  <a:pt x="40" y="8"/>
                  <a:pt x="42" y="6"/>
                </a:cubicBezTo>
                <a:cubicBezTo>
                  <a:pt x="42" y="6"/>
                  <a:pt x="42" y="6"/>
                  <a:pt x="42" y="6"/>
                </a:cubicBezTo>
                <a:cubicBezTo>
                  <a:pt x="42" y="4"/>
                  <a:pt x="41" y="4"/>
                  <a:pt x="41" y="4"/>
                </a:cubicBezTo>
                <a:cubicBezTo>
                  <a:pt x="32" y="3"/>
                  <a:pt x="25" y="3"/>
                  <a:pt x="19" y="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05" name="îš1iďe">
            <a:extLst>
              <a:ext uri="{FF2B5EF4-FFF2-40B4-BE49-F238E27FC236}">
                <a16:creationId xmlns:a16="http://schemas.microsoft.com/office/drawing/2014/main" id="{66E6069B-1848-43D0-B802-7DF16BA291A0}"/>
              </a:ext>
            </a:extLst>
          </p:cNvPr>
          <p:cNvSpPr/>
          <p:nvPr/>
        </p:nvSpPr>
        <p:spPr bwMode="auto">
          <a:xfrm>
            <a:off x="4495552" y="2534862"/>
            <a:ext cx="73157" cy="50396"/>
          </a:xfrm>
          <a:custGeom>
            <a:avLst/>
            <a:gdLst>
              <a:gd name="T0" fmla="*/ 9 w 19"/>
              <a:gd name="T1" fmla="*/ 13 h 13"/>
              <a:gd name="T2" fmla="*/ 9 w 19"/>
              <a:gd name="T3" fmla="*/ 13 h 13"/>
              <a:gd name="T4" fmla="*/ 0 w 19"/>
              <a:gd name="T5" fmla="*/ 1 h 13"/>
              <a:gd name="T6" fmla="*/ 3 w 19"/>
              <a:gd name="T7" fmla="*/ 0 h 13"/>
              <a:gd name="T8" fmla="*/ 9 w 19"/>
              <a:gd name="T9" fmla="*/ 10 h 13"/>
              <a:gd name="T10" fmla="*/ 9 w 19"/>
              <a:gd name="T11" fmla="*/ 10 h 13"/>
              <a:gd name="T12" fmla="*/ 16 w 19"/>
              <a:gd name="T13" fmla="*/ 0 h 13"/>
              <a:gd name="T14" fmla="*/ 19 w 19"/>
              <a:gd name="T15" fmla="*/ 1 h 13"/>
              <a:gd name="T16" fmla="*/ 9 w 19"/>
              <a:gd name="T17" fmla="*/ 13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9" h="13">
                <a:moveTo>
                  <a:pt x="9" y="13"/>
                </a:moveTo>
                <a:cubicBezTo>
                  <a:pt x="9" y="13"/>
                  <a:pt x="9" y="13"/>
                  <a:pt x="9" y="13"/>
                </a:cubicBezTo>
                <a:cubicBezTo>
                  <a:pt x="4" y="12"/>
                  <a:pt x="0" y="2"/>
                  <a:pt x="0" y="1"/>
                </a:cubicBezTo>
                <a:cubicBezTo>
                  <a:pt x="3" y="0"/>
                  <a:pt x="3" y="0"/>
                  <a:pt x="3" y="0"/>
                </a:cubicBezTo>
                <a:cubicBezTo>
                  <a:pt x="4" y="4"/>
                  <a:pt x="7" y="10"/>
                  <a:pt x="9" y="10"/>
                </a:cubicBezTo>
                <a:cubicBezTo>
                  <a:pt x="9" y="10"/>
                  <a:pt x="9" y="10"/>
                  <a:pt x="9" y="10"/>
                </a:cubicBezTo>
                <a:cubicBezTo>
                  <a:pt x="10" y="10"/>
                  <a:pt x="13" y="9"/>
                  <a:pt x="16" y="0"/>
                </a:cubicBezTo>
                <a:cubicBezTo>
                  <a:pt x="19" y="1"/>
                  <a:pt x="19" y="1"/>
                  <a:pt x="19" y="1"/>
                </a:cubicBezTo>
                <a:cubicBezTo>
                  <a:pt x="16" y="9"/>
                  <a:pt x="13" y="13"/>
                  <a:pt x="9" y="1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06" name="î$ľïḍé">
            <a:extLst>
              <a:ext uri="{FF2B5EF4-FFF2-40B4-BE49-F238E27FC236}">
                <a16:creationId xmlns:a16="http://schemas.microsoft.com/office/drawing/2014/main" id="{2B67E3B5-EAA3-4768-BD46-3AE358D4C657}"/>
              </a:ext>
            </a:extLst>
          </p:cNvPr>
          <p:cNvSpPr/>
          <p:nvPr/>
        </p:nvSpPr>
        <p:spPr bwMode="auto">
          <a:xfrm>
            <a:off x="4321602" y="1938227"/>
            <a:ext cx="92665" cy="100794"/>
          </a:xfrm>
          <a:custGeom>
            <a:avLst/>
            <a:gdLst>
              <a:gd name="T0" fmla="*/ 21 w 24"/>
              <a:gd name="T1" fmla="*/ 26 h 26"/>
              <a:gd name="T2" fmla="*/ 0 w 24"/>
              <a:gd name="T3" fmla="*/ 3 h 26"/>
              <a:gd name="T4" fmla="*/ 1 w 24"/>
              <a:gd name="T5" fmla="*/ 0 h 26"/>
              <a:gd name="T6" fmla="*/ 24 w 24"/>
              <a:gd name="T7" fmla="*/ 24 h 26"/>
              <a:gd name="T8" fmla="*/ 21 w 24"/>
              <a:gd name="T9" fmla="*/ 26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" h="26">
                <a:moveTo>
                  <a:pt x="21" y="26"/>
                </a:moveTo>
                <a:cubicBezTo>
                  <a:pt x="21" y="26"/>
                  <a:pt x="11" y="5"/>
                  <a:pt x="0" y="3"/>
                </a:cubicBezTo>
                <a:cubicBezTo>
                  <a:pt x="1" y="0"/>
                  <a:pt x="1" y="0"/>
                  <a:pt x="1" y="0"/>
                </a:cubicBezTo>
                <a:cubicBezTo>
                  <a:pt x="13" y="2"/>
                  <a:pt x="23" y="24"/>
                  <a:pt x="24" y="24"/>
                </a:cubicBezTo>
                <a:lnTo>
                  <a:pt x="21" y="2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07" name="ïšḻîďè">
            <a:extLst>
              <a:ext uri="{FF2B5EF4-FFF2-40B4-BE49-F238E27FC236}">
                <a16:creationId xmlns:a16="http://schemas.microsoft.com/office/drawing/2014/main" id="{60E4A56D-1772-4A72-B598-35035032D566}"/>
              </a:ext>
            </a:extLst>
          </p:cNvPr>
          <p:cNvSpPr/>
          <p:nvPr/>
        </p:nvSpPr>
        <p:spPr bwMode="auto">
          <a:xfrm>
            <a:off x="4448408" y="1934976"/>
            <a:ext cx="30889" cy="84536"/>
          </a:xfrm>
          <a:custGeom>
            <a:avLst/>
            <a:gdLst>
              <a:gd name="T0" fmla="*/ 5 w 8"/>
              <a:gd name="T1" fmla="*/ 22 h 22"/>
              <a:gd name="T2" fmla="*/ 0 w 8"/>
              <a:gd name="T3" fmla="*/ 4 h 22"/>
              <a:gd name="T4" fmla="*/ 1 w 8"/>
              <a:gd name="T5" fmla="*/ 4 h 22"/>
              <a:gd name="T6" fmla="*/ 1 w 8"/>
              <a:gd name="T7" fmla="*/ 1 h 22"/>
              <a:gd name="T8" fmla="*/ 8 w 8"/>
              <a:gd name="T9" fmla="*/ 21 h 22"/>
              <a:gd name="T10" fmla="*/ 5 w 8"/>
              <a:gd name="T11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22">
                <a:moveTo>
                  <a:pt x="5" y="22"/>
                </a:moveTo>
                <a:cubicBezTo>
                  <a:pt x="3" y="14"/>
                  <a:pt x="1" y="5"/>
                  <a:pt x="0" y="4"/>
                </a:cubicBezTo>
                <a:cubicBezTo>
                  <a:pt x="0" y="4"/>
                  <a:pt x="1" y="4"/>
                  <a:pt x="1" y="4"/>
                </a:cubicBezTo>
                <a:cubicBezTo>
                  <a:pt x="1" y="1"/>
                  <a:pt x="1" y="1"/>
                  <a:pt x="1" y="1"/>
                </a:cubicBezTo>
                <a:cubicBezTo>
                  <a:pt x="2" y="1"/>
                  <a:pt x="4" y="0"/>
                  <a:pt x="8" y="21"/>
                </a:cubicBezTo>
                <a:lnTo>
                  <a:pt x="5" y="2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08" name="íṥḷídé">
            <a:extLst>
              <a:ext uri="{FF2B5EF4-FFF2-40B4-BE49-F238E27FC236}">
                <a16:creationId xmlns:a16="http://schemas.microsoft.com/office/drawing/2014/main" id="{B67856D8-21FA-438E-AB23-60E335D24194}"/>
              </a:ext>
            </a:extLst>
          </p:cNvPr>
          <p:cNvSpPr/>
          <p:nvPr/>
        </p:nvSpPr>
        <p:spPr bwMode="auto">
          <a:xfrm>
            <a:off x="4521564" y="1889456"/>
            <a:ext cx="30889" cy="130057"/>
          </a:xfrm>
          <a:custGeom>
            <a:avLst/>
            <a:gdLst>
              <a:gd name="T0" fmla="*/ 3 w 8"/>
              <a:gd name="T1" fmla="*/ 34 h 34"/>
              <a:gd name="T2" fmla="*/ 6 w 8"/>
              <a:gd name="T3" fmla="*/ 0 h 34"/>
              <a:gd name="T4" fmla="*/ 8 w 8"/>
              <a:gd name="T5" fmla="*/ 1 h 34"/>
              <a:gd name="T6" fmla="*/ 6 w 8"/>
              <a:gd name="T7" fmla="*/ 33 h 34"/>
              <a:gd name="T8" fmla="*/ 3 w 8"/>
              <a:gd name="T9" fmla="*/ 34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34">
                <a:moveTo>
                  <a:pt x="3" y="34"/>
                </a:moveTo>
                <a:cubicBezTo>
                  <a:pt x="3" y="31"/>
                  <a:pt x="0" y="6"/>
                  <a:pt x="6" y="0"/>
                </a:cubicBezTo>
                <a:cubicBezTo>
                  <a:pt x="8" y="1"/>
                  <a:pt x="8" y="1"/>
                  <a:pt x="8" y="1"/>
                </a:cubicBezTo>
                <a:cubicBezTo>
                  <a:pt x="4" y="6"/>
                  <a:pt x="5" y="26"/>
                  <a:pt x="6" y="33"/>
                </a:cubicBezTo>
                <a:lnTo>
                  <a:pt x="3" y="34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09" name="iṣḷíḍè">
            <a:extLst>
              <a:ext uri="{FF2B5EF4-FFF2-40B4-BE49-F238E27FC236}">
                <a16:creationId xmlns:a16="http://schemas.microsoft.com/office/drawing/2014/main" id="{635B5063-0772-4028-ABBE-4AF53298E8C2}"/>
              </a:ext>
            </a:extLst>
          </p:cNvPr>
          <p:cNvSpPr/>
          <p:nvPr/>
        </p:nvSpPr>
        <p:spPr bwMode="auto">
          <a:xfrm>
            <a:off x="4583340" y="1957736"/>
            <a:ext cx="35766" cy="69905"/>
          </a:xfrm>
          <a:custGeom>
            <a:avLst/>
            <a:gdLst>
              <a:gd name="T0" fmla="*/ 3 w 9"/>
              <a:gd name="T1" fmla="*/ 18 h 18"/>
              <a:gd name="T2" fmla="*/ 0 w 9"/>
              <a:gd name="T3" fmla="*/ 18 h 18"/>
              <a:gd name="T4" fmla="*/ 8 w 9"/>
              <a:gd name="T5" fmla="*/ 0 h 18"/>
              <a:gd name="T6" fmla="*/ 9 w 9"/>
              <a:gd name="T7" fmla="*/ 3 h 18"/>
              <a:gd name="T8" fmla="*/ 3 w 9"/>
              <a:gd name="T9" fmla="*/ 18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" h="18">
                <a:moveTo>
                  <a:pt x="3" y="18"/>
                </a:moveTo>
                <a:cubicBezTo>
                  <a:pt x="0" y="18"/>
                  <a:pt x="0" y="18"/>
                  <a:pt x="0" y="18"/>
                </a:cubicBezTo>
                <a:cubicBezTo>
                  <a:pt x="1" y="15"/>
                  <a:pt x="3" y="1"/>
                  <a:pt x="8" y="0"/>
                </a:cubicBezTo>
                <a:cubicBezTo>
                  <a:pt x="9" y="3"/>
                  <a:pt x="9" y="3"/>
                  <a:pt x="9" y="3"/>
                </a:cubicBezTo>
                <a:cubicBezTo>
                  <a:pt x="6" y="4"/>
                  <a:pt x="4" y="12"/>
                  <a:pt x="3" y="1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10" name="ïṥ1íḋè">
            <a:extLst>
              <a:ext uri="{FF2B5EF4-FFF2-40B4-BE49-F238E27FC236}">
                <a16:creationId xmlns:a16="http://schemas.microsoft.com/office/drawing/2014/main" id="{8770D0CF-9BDD-4A4A-842B-94148AB1CCF6}"/>
              </a:ext>
            </a:extLst>
          </p:cNvPr>
          <p:cNvSpPr/>
          <p:nvPr/>
        </p:nvSpPr>
        <p:spPr bwMode="auto">
          <a:xfrm>
            <a:off x="4638614" y="1985373"/>
            <a:ext cx="99169" cy="68280"/>
          </a:xfrm>
          <a:custGeom>
            <a:avLst/>
            <a:gdLst>
              <a:gd name="T0" fmla="*/ 3 w 26"/>
              <a:gd name="T1" fmla="*/ 18 h 18"/>
              <a:gd name="T2" fmla="*/ 0 w 26"/>
              <a:gd name="T3" fmla="*/ 16 h 18"/>
              <a:gd name="T4" fmla="*/ 26 w 26"/>
              <a:gd name="T5" fmla="*/ 1 h 18"/>
              <a:gd name="T6" fmla="*/ 25 w 26"/>
              <a:gd name="T7" fmla="*/ 4 h 18"/>
              <a:gd name="T8" fmla="*/ 3 w 26"/>
              <a:gd name="T9" fmla="*/ 18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" h="18">
                <a:moveTo>
                  <a:pt x="3" y="18"/>
                </a:moveTo>
                <a:cubicBezTo>
                  <a:pt x="0" y="16"/>
                  <a:pt x="0" y="16"/>
                  <a:pt x="0" y="16"/>
                </a:cubicBezTo>
                <a:cubicBezTo>
                  <a:pt x="1" y="15"/>
                  <a:pt x="14" y="0"/>
                  <a:pt x="26" y="1"/>
                </a:cubicBezTo>
                <a:cubicBezTo>
                  <a:pt x="25" y="4"/>
                  <a:pt x="25" y="4"/>
                  <a:pt x="25" y="4"/>
                </a:cubicBezTo>
                <a:cubicBezTo>
                  <a:pt x="16" y="3"/>
                  <a:pt x="3" y="18"/>
                  <a:pt x="3" y="1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11" name="išḻïḓè">
            <a:extLst>
              <a:ext uri="{FF2B5EF4-FFF2-40B4-BE49-F238E27FC236}">
                <a16:creationId xmlns:a16="http://schemas.microsoft.com/office/drawing/2014/main" id="{96CF8A11-0661-42AB-829F-F12F9D095C5F}"/>
              </a:ext>
            </a:extLst>
          </p:cNvPr>
          <p:cNvSpPr/>
          <p:nvPr/>
        </p:nvSpPr>
        <p:spPr bwMode="auto">
          <a:xfrm>
            <a:off x="4672755" y="2066658"/>
            <a:ext cx="45519" cy="22760"/>
          </a:xfrm>
          <a:custGeom>
            <a:avLst/>
            <a:gdLst>
              <a:gd name="T0" fmla="*/ 2 w 12"/>
              <a:gd name="T1" fmla="*/ 6 h 6"/>
              <a:gd name="T2" fmla="*/ 0 w 12"/>
              <a:gd name="T3" fmla="*/ 4 h 6"/>
              <a:gd name="T4" fmla="*/ 12 w 12"/>
              <a:gd name="T5" fmla="*/ 1 h 6"/>
              <a:gd name="T6" fmla="*/ 11 w 12"/>
              <a:gd name="T7" fmla="*/ 4 h 6"/>
              <a:gd name="T8" fmla="*/ 2 w 12"/>
              <a:gd name="T9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6">
                <a:moveTo>
                  <a:pt x="2" y="6"/>
                </a:moveTo>
                <a:cubicBezTo>
                  <a:pt x="0" y="4"/>
                  <a:pt x="0" y="4"/>
                  <a:pt x="0" y="4"/>
                </a:cubicBezTo>
                <a:cubicBezTo>
                  <a:pt x="1" y="4"/>
                  <a:pt x="6" y="0"/>
                  <a:pt x="12" y="1"/>
                </a:cubicBezTo>
                <a:cubicBezTo>
                  <a:pt x="11" y="4"/>
                  <a:pt x="11" y="4"/>
                  <a:pt x="11" y="4"/>
                </a:cubicBezTo>
                <a:cubicBezTo>
                  <a:pt x="7" y="4"/>
                  <a:pt x="2" y="6"/>
                  <a:pt x="2" y="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12" name="íSḷïḓé">
            <a:extLst>
              <a:ext uri="{FF2B5EF4-FFF2-40B4-BE49-F238E27FC236}">
                <a16:creationId xmlns:a16="http://schemas.microsoft.com/office/drawing/2014/main" id="{59EAE320-6647-4DF4-9953-F272B34F8749}"/>
              </a:ext>
            </a:extLst>
          </p:cNvPr>
          <p:cNvSpPr/>
          <p:nvPr/>
        </p:nvSpPr>
        <p:spPr bwMode="auto">
          <a:xfrm>
            <a:off x="4324853" y="2066658"/>
            <a:ext cx="47146" cy="22760"/>
          </a:xfrm>
          <a:custGeom>
            <a:avLst/>
            <a:gdLst>
              <a:gd name="T0" fmla="*/ 10 w 12"/>
              <a:gd name="T1" fmla="*/ 6 h 6"/>
              <a:gd name="T2" fmla="*/ 0 w 12"/>
              <a:gd name="T3" fmla="*/ 3 h 6"/>
              <a:gd name="T4" fmla="*/ 0 w 12"/>
              <a:gd name="T5" fmla="*/ 0 h 6"/>
              <a:gd name="T6" fmla="*/ 12 w 12"/>
              <a:gd name="T7" fmla="*/ 4 h 6"/>
              <a:gd name="T8" fmla="*/ 10 w 12"/>
              <a:gd name="T9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6">
                <a:moveTo>
                  <a:pt x="10" y="6"/>
                </a:moveTo>
                <a:cubicBezTo>
                  <a:pt x="9" y="6"/>
                  <a:pt x="6" y="3"/>
                  <a:pt x="0" y="3"/>
                </a:cubicBezTo>
                <a:cubicBezTo>
                  <a:pt x="0" y="0"/>
                  <a:pt x="0" y="0"/>
                  <a:pt x="0" y="0"/>
                </a:cubicBezTo>
                <a:cubicBezTo>
                  <a:pt x="7" y="0"/>
                  <a:pt x="11" y="4"/>
                  <a:pt x="12" y="4"/>
                </a:cubicBezTo>
                <a:lnTo>
                  <a:pt x="10" y="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93" name="îṧlïḍe">
            <a:extLst>
              <a:ext uri="{FF2B5EF4-FFF2-40B4-BE49-F238E27FC236}">
                <a16:creationId xmlns:a16="http://schemas.microsoft.com/office/drawing/2014/main" id="{5C27EA90-4DF0-4E01-9B8D-258637854B35}"/>
              </a:ext>
            </a:extLst>
          </p:cNvPr>
          <p:cNvSpPr/>
          <p:nvPr/>
        </p:nvSpPr>
        <p:spPr bwMode="auto">
          <a:xfrm>
            <a:off x="5695499" y="5345571"/>
            <a:ext cx="123554" cy="154441"/>
          </a:xfrm>
          <a:custGeom>
            <a:avLst/>
            <a:gdLst>
              <a:gd name="T0" fmla="*/ 29 w 32"/>
              <a:gd name="T1" fmla="*/ 2 h 40"/>
              <a:gd name="T2" fmla="*/ 26 w 32"/>
              <a:gd name="T3" fmla="*/ 1 h 40"/>
              <a:gd name="T4" fmla="*/ 22 w 32"/>
              <a:gd name="T5" fmla="*/ 0 h 40"/>
              <a:gd name="T6" fmla="*/ 4 w 32"/>
              <a:gd name="T7" fmla="*/ 14 h 40"/>
              <a:gd name="T8" fmla="*/ 11 w 32"/>
              <a:gd name="T9" fmla="*/ 39 h 40"/>
              <a:gd name="T10" fmla="*/ 14 w 32"/>
              <a:gd name="T11" fmla="*/ 40 h 40"/>
              <a:gd name="T12" fmla="*/ 15 w 32"/>
              <a:gd name="T13" fmla="*/ 40 h 40"/>
              <a:gd name="T14" fmla="*/ 18 w 32"/>
              <a:gd name="T15" fmla="*/ 40 h 40"/>
              <a:gd name="T16" fmla="*/ 15 w 32"/>
              <a:gd name="T17" fmla="*/ 38 h 40"/>
              <a:gd name="T18" fmla="*/ 12 w 32"/>
              <a:gd name="T19" fmla="*/ 37 h 40"/>
              <a:gd name="T20" fmla="*/ 12 w 32"/>
              <a:gd name="T21" fmla="*/ 37 h 40"/>
              <a:gd name="T22" fmla="*/ 6 w 32"/>
              <a:gd name="T23" fmla="*/ 15 h 40"/>
              <a:gd name="T24" fmla="*/ 22 w 32"/>
              <a:gd name="T25" fmla="*/ 2 h 40"/>
              <a:gd name="T26" fmla="*/ 26 w 32"/>
              <a:gd name="T27" fmla="*/ 2 h 40"/>
              <a:gd name="T28" fmla="*/ 28 w 32"/>
              <a:gd name="T29" fmla="*/ 4 h 40"/>
              <a:gd name="T30" fmla="*/ 32 w 32"/>
              <a:gd name="T31" fmla="*/ 5 h 40"/>
              <a:gd name="T32" fmla="*/ 29 w 32"/>
              <a:gd name="T33" fmla="*/ 2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2" h="40">
                <a:moveTo>
                  <a:pt x="29" y="2"/>
                </a:moveTo>
                <a:cubicBezTo>
                  <a:pt x="28" y="2"/>
                  <a:pt x="27" y="1"/>
                  <a:pt x="26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15" y="0"/>
                  <a:pt x="8" y="5"/>
                  <a:pt x="4" y="14"/>
                </a:cubicBezTo>
                <a:cubicBezTo>
                  <a:pt x="0" y="25"/>
                  <a:pt x="3" y="36"/>
                  <a:pt x="11" y="39"/>
                </a:cubicBezTo>
                <a:cubicBezTo>
                  <a:pt x="12" y="39"/>
                  <a:pt x="13" y="40"/>
                  <a:pt x="14" y="40"/>
                </a:cubicBezTo>
                <a:cubicBezTo>
                  <a:pt x="15" y="40"/>
                  <a:pt x="15" y="40"/>
                  <a:pt x="15" y="40"/>
                </a:cubicBezTo>
                <a:cubicBezTo>
                  <a:pt x="16" y="40"/>
                  <a:pt x="17" y="40"/>
                  <a:pt x="18" y="40"/>
                </a:cubicBezTo>
                <a:cubicBezTo>
                  <a:pt x="17" y="39"/>
                  <a:pt x="16" y="39"/>
                  <a:pt x="15" y="38"/>
                </a:cubicBezTo>
                <a:cubicBezTo>
                  <a:pt x="14" y="38"/>
                  <a:pt x="13" y="38"/>
                  <a:pt x="12" y="37"/>
                </a:cubicBezTo>
                <a:cubicBezTo>
                  <a:pt x="12" y="37"/>
                  <a:pt x="12" y="37"/>
                  <a:pt x="12" y="37"/>
                </a:cubicBezTo>
                <a:cubicBezTo>
                  <a:pt x="5" y="34"/>
                  <a:pt x="2" y="24"/>
                  <a:pt x="6" y="15"/>
                </a:cubicBezTo>
                <a:cubicBezTo>
                  <a:pt x="9" y="7"/>
                  <a:pt x="16" y="2"/>
                  <a:pt x="22" y="2"/>
                </a:cubicBezTo>
                <a:cubicBezTo>
                  <a:pt x="23" y="2"/>
                  <a:pt x="24" y="2"/>
                  <a:pt x="26" y="2"/>
                </a:cubicBezTo>
                <a:cubicBezTo>
                  <a:pt x="27" y="3"/>
                  <a:pt x="28" y="4"/>
                  <a:pt x="28" y="4"/>
                </a:cubicBezTo>
                <a:cubicBezTo>
                  <a:pt x="30" y="4"/>
                  <a:pt x="31" y="5"/>
                  <a:pt x="32" y="5"/>
                </a:cubicBezTo>
                <a:cubicBezTo>
                  <a:pt x="31" y="4"/>
                  <a:pt x="30" y="3"/>
                  <a:pt x="29" y="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94" name="îsḻídè">
            <a:extLst>
              <a:ext uri="{FF2B5EF4-FFF2-40B4-BE49-F238E27FC236}">
                <a16:creationId xmlns:a16="http://schemas.microsoft.com/office/drawing/2014/main" id="{193B38FC-C707-4DE3-B0BF-CBE607FAB70B}"/>
              </a:ext>
            </a:extLst>
          </p:cNvPr>
          <p:cNvSpPr/>
          <p:nvPr/>
        </p:nvSpPr>
        <p:spPr bwMode="auto">
          <a:xfrm>
            <a:off x="5726388" y="5353701"/>
            <a:ext cx="138186" cy="154441"/>
          </a:xfrm>
          <a:custGeom>
            <a:avLst/>
            <a:gdLst>
              <a:gd name="T0" fmla="*/ 25 w 36"/>
              <a:gd name="T1" fmla="*/ 1 h 40"/>
              <a:gd name="T2" fmla="*/ 21 w 36"/>
              <a:gd name="T3" fmla="*/ 0 h 40"/>
              <a:gd name="T4" fmla="*/ 20 w 36"/>
              <a:gd name="T5" fmla="*/ 0 h 40"/>
              <a:gd name="T6" fmla="*/ 18 w 36"/>
              <a:gd name="T7" fmla="*/ 0 h 40"/>
              <a:gd name="T8" fmla="*/ 3 w 36"/>
              <a:gd name="T9" fmla="*/ 15 h 40"/>
              <a:gd name="T10" fmla="*/ 4 w 36"/>
              <a:gd name="T11" fmla="*/ 35 h 40"/>
              <a:gd name="T12" fmla="*/ 6 w 36"/>
              <a:gd name="T13" fmla="*/ 38 h 40"/>
              <a:gd name="T14" fmla="*/ 9 w 36"/>
              <a:gd name="T15" fmla="*/ 40 h 40"/>
              <a:gd name="T16" fmla="*/ 14 w 36"/>
              <a:gd name="T17" fmla="*/ 40 h 40"/>
              <a:gd name="T18" fmla="*/ 31 w 36"/>
              <a:gd name="T19" fmla="*/ 26 h 40"/>
              <a:gd name="T20" fmla="*/ 25 w 36"/>
              <a:gd name="T21" fmla="*/ 1 h 40"/>
              <a:gd name="T22" fmla="*/ 29 w 36"/>
              <a:gd name="T23" fmla="*/ 25 h 40"/>
              <a:gd name="T24" fmla="*/ 14 w 36"/>
              <a:gd name="T25" fmla="*/ 38 h 40"/>
              <a:gd name="T26" fmla="*/ 10 w 36"/>
              <a:gd name="T27" fmla="*/ 38 h 40"/>
              <a:gd name="T28" fmla="*/ 10 w 36"/>
              <a:gd name="T29" fmla="*/ 38 h 40"/>
              <a:gd name="T30" fmla="*/ 7 w 36"/>
              <a:gd name="T31" fmla="*/ 36 h 40"/>
              <a:gd name="T32" fmla="*/ 4 w 36"/>
              <a:gd name="T33" fmla="*/ 15 h 40"/>
              <a:gd name="T34" fmla="*/ 20 w 36"/>
              <a:gd name="T35" fmla="*/ 2 h 40"/>
              <a:gd name="T36" fmla="*/ 20 w 36"/>
              <a:gd name="T37" fmla="*/ 2 h 40"/>
              <a:gd name="T38" fmla="*/ 24 w 36"/>
              <a:gd name="T39" fmla="*/ 3 h 40"/>
              <a:gd name="T40" fmla="*/ 24 w 36"/>
              <a:gd name="T41" fmla="*/ 3 h 40"/>
              <a:gd name="T42" fmla="*/ 29 w 36"/>
              <a:gd name="T43" fmla="*/ 25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6" h="40">
                <a:moveTo>
                  <a:pt x="25" y="1"/>
                </a:moveTo>
                <a:cubicBezTo>
                  <a:pt x="24" y="1"/>
                  <a:pt x="22" y="0"/>
                  <a:pt x="21" y="0"/>
                </a:cubicBezTo>
                <a:cubicBezTo>
                  <a:pt x="21" y="0"/>
                  <a:pt x="21" y="0"/>
                  <a:pt x="20" y="0"/>
                </a:cubicBezTo>
                <a:cubicBezTo>
                  <a:pt x="19" y="0"/>
                  <a:pt x="18" y="0"/>
                  <a:pt x="18" y="0"/>
                </a:cubicBezTo>
                <a:cubicBezTo>
                  <a:pt x="11" y="2"/>
                  <a:pt x="6" y="7"/>
                  <a:pt x="3" y="15"/>
                </a:cubicBezTo>
                <a:cubicBezTo>
                  <a:pt x="0" y="22"/>
                  <a:pt x="0" y="30"/>
                  <a:pt x="4" y="35"/>
                </a:cubicBezTo>
                <a:cubicBezTo>
                  <a:pt x="4" y="36"/>
                  <a:pt x="5" y="37"/>
                  <a:pt x="6" y="38"/>
                </a:cubicBezTo>
                <a:cubicBezTo>
                  <a:pt x="7" y="39"/>
                  <a:pt x="8" y="39"/>
                  <a:pt x="9" y="40"/>
                </a:cubicBezTo>
                <a:cubicBezTo>
                  <a:pt x="11" y="40"/>
                  <a:pt x="12" y="40"/>
                  <a:pt x="14" y="40"/>
                </a:cubicBezTo>
                <a:cubicBezTo>
                  <a:pt x="21" y="40"/>
                  <a:pt x="28" y="35"/>
                  <a:pt x="31" y="26"/>
                </a:cubicBezTo>
                <a:cubicBezTo>
                  <a:pt x="36" y="15"/>
                  <a:pt x="33" y="4"/>
                  <a:pt x="25" y="1"/>
                </a:cubicBezTo>
                <a:close/>
                <a:moveTo>
                  <a:pt x="29" y="25"/>
                </a:moveTo>
                <a:cubicBezTo>
                  <a:pt x="26" y="33"/>
                  <a:pt x="20" y="38"/>
                  <a:pt x="14" y="38"/>
                </a:cubicBezTo>
                <a:cubicBezTo>
                  <a:pt x="12" y="38"/>
                  <a:pt x="11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9" y="37"/>
                  <a:pt x="8" y="37"/>
                  <a:pt x="7" y="36"/>
                </a:cubicBezTo>
                <a:cubicBezTo>
                  <a:pt x="3" y="32"/>
                  <a:pt x="1" y="23"/>
                  <a:pt x="4" y="15"/>
                </a:cubicBezTo>
                <a:cubicBezTo>
                  <a:pt x="8" y="8"/>
                  <a:pt x="14" y="2"/>
                  <a:pt x="20" y="2"/>
                </a:cubicBezTo>
                <a:cubicBezTo>
                  <a:pt x="20" y="2"/>
                  <a:pt x="20" y="2"/>
                  <a:pt x="20" y="2"/>
                </a:cubicBezTo>
                <a:cubicBezTo>
                  <a:pt x="22" y="2"/>
                  <a:pt x="23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31" y="6"/>
                  <a:pt x="33" y="16"/>
                  <a:pt x="29" y="2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95" name="i$ḷiḓê">
            <a:extLst>
              <a:ext uri="{FF2B5EF4-FFF2-40B4-BE49-F238E27FC236}">
                <a16:creationId xmlns:a16="http://schemas.microsoft.com/office/drawing/2014/main" id="{458E68B4-11C3-4A28-903C-F526BBC8553D}"/>
              </a:ext>
            </a:extLst>
          </p:cNvPr>
          <p:cNvSpPr/>
          <p:nvPr/>
        </p:nvSpPr>
        <p:spPr bwMode="auto">
          <a:xfrm>
            <a:off x="5846690" y="5595930"/>
            <a:ext cx="123554" cy="154441"/>
          </a:xfrm>
          <a:custGeom>
            <a:avLst/>
            <a:gdLst>
              <a:gd name="T0" fmla="*/ 29 w 32"/>
              <a:gd name="T1" fmla="*/ 2 h 40"/>
              <a:gd name="T2" fmla="*/ 26 w 32"/>
              <a:gd name="T3" fmla="*/ 1 h 40"/>
              <a:gd name="T4" fmla="*/ 22 w 32"/>
              <a:gd name="T5" fmla="*/ 0 h 40"/>
              <a:gd name="T6" fmla="*/ 4 w 32"/>
              <a:gd name="T7" fmla="*/ 14 h 40"/>
              <a:gd name="T8" fmla="*/ 11 w 32"/>
              <a:gd name="T9" fmla="*/ 39 h 40"/>
              <a:gd name="T10" fmla="*/ 14 w 32"/>
              <a:gd name="T11" fmla="*/ 40 h 40"/>
              <a:gd name="T12" fmla="*/ 15 w 32"/>
              <a:gd name="T13" fmla="*/ 40 h 40"/>
              <a:gd name="T14" fmla="*/ 18 w 32"/>
              <a:gd name="T15" fmla="*/ 40 h 40"/>
              <a:gd name="T16" fmla="*/ 15 w 32"/>
              <a:gd name="T17" fmla="*/ 38 h 40"/>
              <a:gd name="T18" fmla="*/ 12 w 32"/>
              <a:gd name="T19" fmla="*/ 37 h 40"/>
              <a:gd name="T20" fmla="*/ 12 w 32"/>
              <a:gd name="T21" fmla="*/ 37 h 40"/>
              <a:gd name="T22" fmla="*/ 6 w 32"/>
              <a:gd name="T23" fmla="*/ 15 h 40"/>
              <a:gd name="T24" fmla="*/ 22 w 32"/>
              <a:gd name="T25" fmla="*/ 2 h 40"/>
              <a:gd name="T26" fmla="*/ 25 w 32"/>
              <a:gd name="T27" fmla="*/ 3 h 40"/>
              <a:gd name="T28" fmla="*/ 28 w 32"/>
              <a:gd name="T29" fmla="*/ 4 h 40"/>
              <a:gd name="T30" fmla="*/ 32 w 32"/>
              <a:gd name="T31" fmla="*/ 5 h 40"/>
              <a:gd name="T32" fmla="*/ 29 w 32"/>
              <a:gd name="T33" fmla="*/ 2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2" h="40">
                <a:moveTo>
                  <a:pt x="29" y="2"/>
                </a:moveTo>
                <a:cubicBezTo>
                  <a:pt x="28" y="2"/>
                  <a:pt x="27" y="1"/>
                  <a:pt x="26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15" y="0"/>
                  <a:pt x="8" y="6"/>
                  <a:pt x="4" y="14"/>
                </a:cubicBezTo>
                <a:cubicBezTo>
                  <a:pt x="0" y="25"/>
                  <a:pt x="3" y="36"/>
                  <a:pt x="11" y="39"/>
                </a:cubicBezTo>
                <a:cubicBezTo>
                  <a:pt x="12" y="40"/>
                  <a:pt x="13" y="40"/>
                  <a:pt x="14" y="40"/>
                </a:cubicBezTo>
                <a:cubicBezTo>
                  <a:pt x="15" y="40"/>
                  <a:pt x="15" y="40"/>
                  <a:pt x="15" y="40"/>
                </a:cubicBezTo>
                <a:cubicBezTo>
                  <a:pt x="16" y="40"/>
                  <a:pt x="17" y="40"/>
                  <a:pt x="18" y="40"/>
                </a:cubicBezTo>
                <a:cubicBezTo>
                  <a:pt x="17" y="39"/>
                  <a:pt x="16" y="39"/>
                  <a:pt x="15" y="38"/>
                </a:cubicBezTo>
                <a:cubicBezTo>
                  <a:pt x="14" y="38"/>
                  <a:pt x="13" y="38"/>
                  <a:pt x="12" y="37"/>
                </a:cubicBezTo>
                <a:cubicBezTo>
                  <a:pt x="12" y="37"/>
                  <a:pt x="12" y="37"/>
                  <a:pt x="12" y="37"/>
                </a:cubicBezTo>
                <a:cubicBezTo>
                  <a:pt x="5" y="34"/>
                  <a:pt x="2" y="24"/>
                  <a:pt x="6" y="15"/>
                </a:cubicBezTo>
                <a:cubicBezTo>
                  <a:pt x="9" y="7"/>
                  <a:pt x="16" y="2"/>
                  <a:pt x="22" y="2"/>
                </a:cubicBezTo>
                <a:cubicBezTo>
                  <a:pt x="23" y="2"/>
                  <a:pt x="24" y="2"/>
                  <a:pt x="25" y="3"/>
                </a:cubicBezTo>
                <a:cubicBezTo>
                  <a:pt x="27" y="3"/>
                  <a:pt x="27" y="4"/>
                  <a:pt x="28" y="4"/>
                </a:cubicBezTo>
                <a:cubicBezTo>
                  <a:pt x="30" y="4"/>
                  <a:pt x="31" y="5"/>
                  <a:pt x="32" y="5"/>
                </a:cubicBezTo>
                <a:cubicBezTo>
                  <a:pt x="31" y="4"/>
                  <a:pt x="30" y="3"/>
                  <a:pt x="29" y="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96" name="îṡḷîḑe">
            <a:extLst>
              <a:ext uri="{FF2B5EF4-FFF2-40B4-BE49-F238E27FC236}">
                <a16:creationId xmlns:a16="http://schemas.microsoft.com/office/drawing/2014/main" id="{C39E61A7-838B-4302-ACE0-73066647D0FB}"/>
              </a:ext>
            </a:extLst>
          </p:cNvPr>
          <p:cNvSpPr/>
          <p:nvPr/>
        </p:nvSpPr>
        <p:spPr bwMode="auto">
          <a:xfrm>
            <a:off x="5872702" y="5604060"/>
            <a:ext cx="139811" cy="154441"/>
          </a:xfrm>
          <a:custGeom>
            <a:avLst/>
            <a:gdLst>
              <a:gd name="T0" fmla="*/ 26 w 36"/>
              <a:gd name="T1" fmla="*/ 1 h 40"/>
              <a:gd name="T2" fmla="*/ 22 w 36"/>
              <a:gd name="T3" fmla="*/ 0 h 40"/>
              <a:gd name="T4" fmla="*/ 21 w 36"/>
              <a:gd name="T5" fmla="*/ 0 h 40"/>
              <a:gd name="T6" fmla="*/ 18 w 36"/>
              <a:gd name="T7" fmla="*/ 1 h 40"/>
              <a:gd name="T8" fmla="*/ 3 w 36"/>
              <a:gd name="T9" fmla="*/ 15 h 40"/>
              <a:gd name="T10" fmla="*/ 5 w 36"/>
              <a:gd name="T11" fmla="*/ 35 h 40"/>
              <a:gd name="T12" fmla="*/ 7 w 36"/>
              <a:gd name="T13" fmla="*/ 38 h 40"/>
              <a:gd name="T14" fmla="*/ 10 w 36"/>
              <a:gd name="T15" fmla="*/ 40 h 40"/>
              <a:gd name="T16" fmla="*/ 15 w 36"/>
              <a:gd name="T17" fmla="*/ 40 h 40"/>
              <a:gd name="T18" fmla="*/ 32 w 36"/>
              <a:gd name="T19" fmla="*/ 26 h 40"/>
              <a:gd name="T20" fmla="*/ 26 w 36"/>
              <a:gd name="T21" fmla="*/ 1 h 40"/>
              <a:gd name="T22" fmla="*/ 30 w 36"/>
              <a:gd name="T23" fmla="*/ 25 h 40"/>
              <a:gd name="T24" fmla="*/ 15 w 36"/>
              <a:gd name="T25" fmla="*/ 38 h 40"/>
              <a:gd name="T26" fmla="*/ 11 w 36"/>
              <a:gd name="T27" fmla="*/ 38 h 40"/>
              <a:gd name="T28" fmla="*/ 11 w 36"/>
              <a:gd name="T29" fmla="*/ 38 h 40"/>
              <a:gd name="T30" fmla="*/ 8 w 36"/>
              <a:gd name="T31" fmla="*/ 36 h 40"/>
              <a:gd name="T32" fmla="*/ 5 w 36"/>
              <a:gd name="T33" fmla="*/ 15 h 40"/>
              <a:gd name="T34" fmla="*/ 21 w 36"/>
              <a:gd name="T35" fmla="*/ 2 h 40"/>
              <a:gd name="T36" fmla="*/ 21 w 36"/>
              <a:gd name="T37" fmla="*/ 2 h 40"/>
              <a:gd name="T38" fmla="*/ 25 w 36"/>
              <a:gd name="T39" fmla="*/ 3 h 40"/>
              <a:gd name="T40" fmla="*/ 25 w 36"/>
              <a:gd name="T41" fmla="*/ 3 h 40"/>
              <a:gd name="T42" fmla="*/ 30 w 36"/>
              <a:gd name="T43" fmla="*/ 25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6" h="40">
                <a:moveTo>
                  <a:pt x="26" y="1"/>
                </a:moveTo>
                <a:cubicBezTo>
                  <a:pt x="25" y="1"/>
                  <a:pt x="23" y="0"/>
                  <a:pt x="22" y="0"/>
                </a:cubicBezTo>
                <a:cubicBezTo>
                  <a:pt x="22" y="0"/>
                  <a:pt x="21" y="0"/>
                  <a:pt x="21" y="0"/>
                </a:cubicBezTo>
                <a:cubicBezTo>
                  <a:pt x="20" y="0"/>
                  <a:pt x="19" y="0"/>
                  <a:pt x="18" y="1"/>
                </a:cubicBezTo>
                <a:cubicBezTo>
                  <a:pt x="12" y="2"/>
                  <a:pt x="6" y="7"/>
                  <a:pt x="3" y="15"/>
                </a:cubicBezTo>
                <a:cubicBezTo>
                  <a:pt x="0" y="22"/>
                  <a:pt x="1" y="30"/>
                  <a:pt x="5" y="35"/>
                </a:cubicBezTo>
                <a:cubicBezTo>
                  <a:pt x="5" y="36"/>
                  <a:pt x="6" y="37"/>
                  <a:pt x="7" y="38"/>
                </a:cubicBezTo>
                <a:cubicBezTo>
                  <a:pt x="8" y="39"/>
                  <a:pt x="9" y="39"/>
                  <a:pt x="10" y="40"/>
                </a:cubicBezTo>
                <a:cubicBezTo>
                  <a:pt x="12" y="40"/>
                  <a:pt x="13" y="40"/>
                  <a:pt x="15" y="40"/>
                </a:cubicBezTo>
                <a:cubicBezTo>
                  <a:pt x="22" y="40"/>
                  <a:pt x="29" y="35"/>
                  <a:pt x="32" y="26"/>
                </a:cubicBezTo>
                <a:cubicBezTo>
                  <a:pt x="36" y="16"/>
                  <a:pt x="33" y="4"/>
                  <a:pt x="26" y="1"/>
                </a:cubicBezTo>
                <a:close/>
                <a:moveTo>
                  <a:pt x="30" y="25"/>
                </a:moveTo>
                <a:cubicBezTo>
                  <a:pt x="27" y="33"/>
                  <a:pt x="21" y="38"/>
                  <a:pt x="15" y="38"/>
                </a:cubicBezTo>
                <a:cubicBezTo>
                  <a:pt x="13" y="38"/>
                  <a:pt x="12" y="38"/>
                  <a:pt x="11" y="38"/>
                </a:cubicBezTo>
                <a:cubicBezTo>
                  <a:pt x="11" y="38"/>
                  <a:pt x="11" y="38"/>
                  <a:pt x="11" y="38"/>
                </a:cubicBezTo>
                <a:cubicBezTo>
                  <a:pt x="10" y="37"/>
                  <a:pt x="9" y="37"/>
                  <a:pt x="8" y="36"/>
                </a:cubicBezTo>
                <a:cubicBezTo>
                  <a:pt x="3" y="32"/>
                  <a:pt x="2" y="23"/>
                  <a:pt x="5" y="15"/>
                </a:cubicBezTo>
                <a:cubicBezTo>
                  <a:pt x="8" y="8"/>
                  <a:pt x="15" y="2"/>
                  <a:pt x="21" y="2"/>
                </a:cubicBezTo>
                <a:cubicBezTo>
                  <a:pt x="21" y="2"/>
                  <a:pt x="21" y="2"/>
                  <a:pt x="21" y="2"/>
                </a:cubicBezTo>
                <a:cubicBezTo>
                  <a:pt x="23" y="2"/>
                  <a:pt x="24" y="3"/>
                  <a:pt x="25" y="3"/>
                </a:cubicBezTo>
                <a:cubicBezTo>
                  <a:pt x="25" y="3"/>
                  <a:pt x="25" y="3"/>
                  <a:pt x="25" y="3"/>
                </a:cubicBezTo>
                <a:cubicBezTo>
                  <a:pt x="32" y="6"/>
                  <a:pt x="34" y="16"/>
                  <a:pt x="30" y="2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97" name="íṥḷíde">
            <a:extLst>
              <a:ext uri="{FF2B5EF4-FFF2-40B4-BE49-F238E27FC236}">
                <a16:creationId xmlns:a16="http://schemas.microsoft.com/office/drawing/2014/main" id="{2815BBDA-6855-4D76-A4BC-2343B06ABBAC}"/>
              </a:ext>
            </a:extLst>
          </p:cNvPr>
          <p:cNvSpPr/>
          <p:nvPr/>
        </p:nvSpPr>
        <p:spPr bwMode="auto">
          <a:xfrm>
            <a:off x="5723137" y="5353701"/>
            <a:ext cx="281248" cy="404800"/>
          </a:xfrm>
          <a:custGeom>
            <a:avLst/>
            <a:gdLst>
              <a:gd name="T0" fmla="*/ 125 w 173"/>
              <a:gd name="T1" fmla="*/ 0 h 249"/>
              <a:gd name="T2" fmla="*/ 2 w 173"/>
              <a:gd name="T3" fmla="*/ 244 h 249"/>
              <a:gd name="T4" fmla="*/ 0 w 173"/>
              <a:gd name="T5" fmla="*/ 249 h 249"/>
              <a:gd name="T6" fmla="*/ 0 w 173"/>
              <a:gd name="T7" fmla="*/ 249 h 249"/>
              <a:gd name="T8" fmla="*/ 47 w 173"/>
              <a:gd name="T9" fmla="*/ 249 h 249"/>
              <a:gd name="T10" fmla="*/ 173 w 173"/>
              <a:gd name="T11" fmla="*/ 0 h 249"/>
              <a:gd name="T12" fmla="*/ 125 w 173"/>
              <a:gd name="T13" fmla="*/ 0 h 249"/>
              <a:gd name="T14" fmla="*/ 45 w 173"/>
              <a:gd name="T15" fmla="*/ 244 h 249"/>
              <a:gd name="T16" fmla="*/ 7 w 173"/>
              <a:gd name="T17" fmla="*/ 244 h 249"/>
              <a:gd name="T18" fmla="*/ 128 w 173"/>
              <a:gd name="T19" fmla="*/ 5 h 249"/>
              <a:gd name="T20" fmla="*/ 166 w 173"/>
              <a:gd name="T21" fmla="*/ 5 h 249"/>
              <a:gd name="T22" fmla="*/ 130 w 173"/>
              <a:gd name="T23" fmla="*/ 73 h 249"/>
              <a:gd name="T24" fmla="*/ 45 w 173"/>
              <a:gd name="T25" fmla="*/ 244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3" h="249">
                <a:moveTo>
                  <a:pt x="125" y="0"/>
                </a:moveTo>
                <a:lnTo>
                  <a:pt x="2" y="244"/>
                </a:lnTo>
                <a:lnTo>
                  <a:pt x="0" y="249"/>
                </a:lnTo>
                <a:lnTo>
                  <a:pt x="0" y="249"/>
                </a:lnTo>
                <a:lnTo>
                  <a:pt x="47" y="249"/>
                </a:lnTo>
                <a:lnTo>
                  <a:pt x="173" y="0"/>
                </a:lnTo>
                <a:lnTo>
                  <a:pt x="125" y="0"/>
                </a:lnTo>
                <a:close/>
                <a:moveTo>
                  <a:pt x="45" y="244"/>
                </a:moveTo>
                <a:lnTo>
                  <a:pt x="7" y="244"/>
                </a:lnTo>
                <a:lnTo>
                  <a:pt x="128" y="5"/>
                </a:lnTo>
                <a:lnTo>
                  <a:pt x="166" y="5"/>
                </a:lnTo>
                <a:lnTo>
                  <a:pt x="130" y="73"/>
                </a:lnTo>
                <a:lnTo>
                  <a:pt x="45" y="244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98" name="ï$ḻíḑé">
            <a:extLst>
              <a:ext uri="{FF2B5EF4-FFF2-40B4-BE49-F238E27FC236}">
                <a16:creationId xmlns:a16="http://schemas.microsoft.com/office/drawing/2014/main" id="{E7BCAFA8-62BA-4FF1-966E-542E0875CC91}"/>
              </a:ext>
            </a:extLst>
          </p:cNvPr>
          <p:cNvSpPr/>
          <p:nvPr/>
        </p:nvSpPr>
        <p:spPr bwMode="auto">
          <a:xfrm>
            <a:off x="5706879" y="5334192"/>
            <a:ext cx="297505" cy="424309"/>
          </a:xfrm>
          <a:custGeom>
            <a:avLst/>
            <a:gdLst>
              <a:gd name="T0" fmla="*/ 166 w 183"/>
              <a:gd name="T1" fmla="*/ 0 h 261"/>
              <a:gd name="T2" fmla="*/ 126 w 183"/>
              <a:gd name="T3" fmla="*/ 0 h 261"/>
              <a:gd name="T4" fmla="*/ 0 w 183"/>
              <a:gd name="T5" fmla="*/ 246 h 261"/>
              <a:gd name="T6" fmla="*/ 0 w 183"/>
              <a:gd name="T7" fmla="*/ 246 h 261"/>
              <a:gd name="T8" fmla="*/ 10 w 183"/>
              <a:gd name="T9" fmla="*/ 261 h 261"/>
              <a:gd name="T10" fmla="*/ 10 w 183"/>
              <a:gd name="T11" fmla="*/ 261 h 261"/>
              <a:gd name="T12" fmla="*/ 40 w 183"/>
              <a:gd name="T13" fmla="*/ 261 h 261"/>
              <a:gd name="T14" fmla="*/ 43 w 183"/>
              <a:gd name="T15" fmla="*/ 256 h 261"/>
              <a:gd name="T16" fmla="*/ 12 w 183"/>
              <a:gd name="T17" fmla="*/ 256 h 261"/>
              <a:gd name="T18" fmla="*/ 12 w 183"/>
              <a:gd name="T19" fmla="*/ 256 h 261"/>
              <a:gd name="T20" fmla="*/ 5 w 183"/>
              <a:gd name="T21" fmla="*/ 246 h 261"/>
              <a:gd name="T22" fmla="*/ 128 w 183"/>
              <a:gd name="T23" fmla="*/ 5 h 261"/>
              <a:gd name="T24" fmla="*/ 164 w 183"/>
              <a:gd name="T25" fmla="*/ 5 h 261"/>
              <a:gd name="T26" fmla="*/ 173 w 183"/>
              <a:gd name="T27" fmla="*/ 12 h 261"/>
              <a:gd name="T28" fmla="*/ 176 w 183"/>
              <a:gd name="T29" fmla="*/ 14 h 261"/>
              <a:gd name="T30" fmla="*/ 173 w 183"/>
              <a:gd name="T31" fmla="*/ 17 h 261"/>
              <a:gd name="T32" fmla="*/ 176 w 183"/>
              <a:gd name="T33" fmla="*/ 17 h 261"/>
              <a:gd name="T34" fmla="*/ 140 w 183"/>
              <a:gd name="T35" fmla="*/ 85 h 261"/>
              <a:gd name="T36" fmla="*/ 183 w 183"/>
              <a:gd name="T37" fmla="*/ 12 h 261"/>
              <a:gd name="T38" fmla="*/ 183 w 183"/>
              <a:gd name="T39" fmla="*/ 12 h 261"/>
              <a:gd name="T40" fmla="*/ 166 w 183"/>
              <a:gd name="T41" fmla="*/ 0 h 2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83" h="261">
                <a:moveTo>
                  <a:pt x="166" y="0"/>
                </a:moveTo>
                <a:lnTo>
                  <a:pt x="126" y="0"/>
                </a:lnTo>
                <a:lnTo>
                  <a:pt x="0" y="246"/>
                </a:lnTo>
                <a:lnTo>
                  <a:pt x="0" y="246"/>
                </a:lnTo>
                <a:lnTo>
                  <a:pt x="10" y="261"/>
                </a:lnTo>
                <a:lnTo>
                  <a:pt x="10" y="261"/>
                </a:lnTo>
                <a:lnTo>
                  <a:pt x="40" y="261"/>
                </a:lnTo>
                <a:lnTo>
                  <a:pt x="43" y="256"/>
                </a:lnTo>
                <a:lnTo>
                  <a:pt x="12" y="256"/>
                </a:lnTo>
                <a:lnTo>
                  <a:pt x="12" y="256"/>
                </a:lnTo>
                <a:lnTo>
                  <a:pt x="5" y="246"/>
                </a:lnTo>
                <a:lnTo>
                  <a:pt x="128" y="5"/>
                </a:lnTo>
                <a:lnTo>
                  <a:pt x="164" y="5"/>
                </a:lnTo>
                <a:lnTo>
                  <a:pt x="173" y="12"/>
                </a:lnTo>
                <a:lnTo>
                  <a:pt x="176" y="14"/>
                </a:lnTo>
                <a:lnTo>
                  <a:pt x="173" y="17"/>
                </a:lnTo>
                <a:lnTo>
                  <a:pt x="176" y="17"/>
                </a:lnTo>
                <a:lnTo>
                  <a:pt x="140" y="85"/>
                </a:lnTo>
                <a:lnTo>
                  <a:pt x="183" y="12"/>
                </a:lnTo>
                <a:lnTo>
                  <a:pt x="183" y="12"/>
                </a:lnTo>
                <a:lnTo>
                  <a:pt x="166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89" name="iş1iḓe">
            <a:extLst>
              <a:ext uri="{FF2B5EF4-FFF2-40B4-BE49-F238E27FC236}">
                <a16:creationId xmlns:a16="http://schemas.microsoft.com/office/drawing/2014/main" id="{FF9F13CF-B343-4D67-9523-59EF4220C414}"/>
              </a:ext>
            </a:extLst>
          </p:cNvPr>
          <p:cNvSpPr/>
          <p:nvPr/>
        </p:nvSpPr>
        <p:spPr bwMode="auto">
          <a:xfrm>
            <a:off x="4363870" y="3817385"/>
            <a:ext cx="331645" cy="331645"/>
          </a:xfrm>
          <a:custGeom>
            <a:avLst/>
            <a:gdLst>
              <a:gd name="T0" fmla="*/ 43 w 86"/>
              <a:gd name="T1" fmla="*/ 86 h 86"/>
              <a:gd name="T2" fmla="*/ 0 w 86"/>
              <a:gd name="T3" fmla="*/ 43 h 86"/>
              <a:gd name="T4" fmla="*/ 43 w 86"/>
              <a:gd name="T5" fmla="*/ 0 h 86"/>
              <a:gd name="T6" fmla="*/ 86 w 86"/>
              <a:gd name="T7" fmla="*/ 43 h 86"/>
              <a:gd name="T8" fmla="*/ 43 w 86"/>
              <a:gd name="T9" fmla="*/ 86 h 86"/>
              <a:gd name="T10" fmla="*/ 43 w 86"/>
              <a:gd name="T11" fmla="*/ 3 h 86"/>
              <a:gd name="T12" fmla="*/ 3 w 86"/>
              <a:gd name="T13" fmla="*/ 43 h 86"/>
              <a:gd name="T14" fmla="*/ 43 w 86"/>
              <a:gd name="T15" fmla="*/ 83 h 86"/>
              <a:gd name="T16" fmla="*/ 83 w 86"/>
              <a:gd name="T17" fmla="*/ 43 h 86"/>
              <a:gd name="T18" fmla="*/ 43 w 86"/>
              <a:gd name="T19" fmla="*/ 3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6" h="86">
                <a:moveTo>
                  <a:pt x="43" y="86"/>
                </a:moveTo>
                <a:cubicBezTo>
                  <a:pt x="19" y="86"/>
                  <a:pt x="0" y="67"/>
                  <a:pt x="0" y="43"/>
                </a:cubicBezTo>
                <a:cubicBezTo>
                  <a:pt x="0" y="20"/>
                  <a:pt x="19" y="0"/>
                  <a:pt x="43" y="0"/>
                </a:cubicBezTo>
                <a:cubicBezTo>
                  <a:pt x="67" y="0"/>
                  <a:pt x="86" y="20"/>
                  <a:pt x="86" y="43"/>
                </a:cubicBezTo>
                <a:cubicBezTo>
                  <a:pt x="86" y="67"/>
                  <a:pt x="67" y="86"/>
                  <a:pt x="43" y="86"/>
                </a:cubicBezTo>
                <a:close/>
                <a:moveTo>
                  <a:pt x="43" y="3"/>
                </a:moveTo>
                <a:cubicBezTo>
                  <a:pt x="21" y="3"/>
                  <a:pt x="3" y="21"/>
                  <a:pt x="3" y="43"/>
                </a:cubicBezTo>
                <a:cubicBezTo>
                  <a:pt x="3" y="65"/>
                  <a:pt x="21" y="83"/>
                  <a:pt x="43" y="83"/>
                </a:cubicBezTo>
                <a:cubicBezTo>
                  <a:pt x="65" y="83"/>
                  <a:pt x="83" y="65"/>
                  <a:pt x="83" y="43"/>
                </a:cubicBezTo>
                <a:cubicBezTo>
                  <a:pt x="83" y="21"/>
                  <a:pt x="65" y="3"/>
                  <a:pt x="43" y="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90" name="îṧḷîḑé">
            <a:extLst>
              <a:ext uri="{FF2B5EF4-FFF2-40B4-BE49-F238E27FC236}">
                <a16:creationId xmlns:a16="http://schemas.microsoft.com/office/drawing/2014/main" id="{236E7160-F3CB-470A-A812-6E435B68E52F}"/>
              </a:ext>
            </a:extLst>
          </p:cNvPr>
          <p:cNvSpPr/>
          <p:nvPr/>
        </p:nvSpPr>
        <p:spPr bwMode="auto">
          <a:xfrm>
            <a:off x="4398011" y="3851524"/>
            <a:ext cx="263364" cy="266616"/>
          </a:xfrm>
          <a:custGeom>
            <a:avLst/>
            <a:gdLst>
              <a:gd name="T0" fmla="*/ 34 w 68"/>
              <a:gd name="T1" fmla="*/ 69 h 69"/>
              <a:gd name="T2" fmla="*/ 0 w 68"/>
              <a:gd name="T3" fmla="*/ 34 h 69"/>
              <a:gd name="T4" fmla="*/ 34 w 68"/>
              <a:gd name="T5" fmla="*/ 0 h 69"/>
              <a:gd name="T6" fmla="*/ 68 w 68"/>
              <a:gd name="T7" fmla="*/ 34 h 69"/>
              <a:gd name="T8" fmla="*/ 34 w 68"/>
              <a:gd name="T9" fmla="*/ 69 h 69"/>
              <a:gd name="T10" fmla="*/ 34 w 68"/>
              <a:gd name="T11" fmla="*/ 3 h 69"/>
              <a:gd name="T12" fmla="*/ 3 w 68"/>
              <a:gd name="T13" fmla="*/ 34 h 69"/>
              <a:gd name="T14" fmla="*/ 34 w 68"/>
              <a:gd name="T15" fmla="*/ 66 h 69"/>
              <a:gd name="T16" fmla="*/ 65 w 68"/>
              <a:gd name="T17" fmla="*/ 34 h 69"/>
              <a:gd name="T18" fmla="*/ 34 w 68"/>
              <a:gd name="T19" fmla="*/ 3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8" h="69">
                <a:moveTo>
                  <a:pt x="34" y="69"/>
                </a:moveTo>
                <a:cubicBezTo>
                  <a:pt x="15" y="69"/>
                  <a:pt x="0" y="53"/>
                  <a:pt x="0" y="34"/>
                </a:cubicBezTo>
                <a:cubicBezTo>
                  <a:pt x="0" y="15"/>
                  <a:pt x="15" y="0"/>
                  <a:pt x="34" y="0"/>
                </a:cubicBezTo>
                <a:cubicBezTo>
                  <a:pt x="53" y="0"/>
                  <a:pt x="68" y="15"/>
                  <a:pt x="68" y="34"/>
                </a:cubicBezTo>
                <a:cubicBezTo>
                  <a:pt x="68" y="53"/>
                  <a:pt x="53" y="69"/>
                  <a:pt x="34" y="69"/>
                </a:cubicBezTo>
                <a:close/>
                <a:moveTo>
                  <a:pt x="34" y="3"/>
                </a:moveTo>
                <a:cubicBezTo>
                  <a:pt x="17" y="3"/>
                  <a:pt x="3" y="17"/>
                  <a:pt x="3" y="34"/>
                </a:cubicBezTo>
                <a:cubicBezTo>
                  <a:pt x="3" y="51"/>
                  <a:pt x="17" y="66"/>
                  <a:pt x="34" y="66"/>
                </a:cubicBezTo>
                <a:cubicBezTo>
                  <a:pt x="51" y="66"/>
                  <a:pt x="65" y="51"/>
                  <a:pt x="65" y="34"/>
                </a:cubicBezTo>
                <a:cubicBezTo>
                  <a:pt x="65" y="17"/>
                  <a:pt x="51" y="3"/>
                  <a:pt x="34" y="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91" name="îṡlïḋè">
            <a:extLst>
              <a:ext uri="{FF2B5EF4-FFF2-40B4-BE49-F238E27FC236}">
                <a16:creationId xmlns:a16="http://schemas.microsoft.com/office/drawing/2014/main" id="{35655CE2-D48F-4200-9EF6-519526AADE92}"/>
              </a:ext>
            </a:extLst>
          </p:cNvPr>
          <p:cNvSpPr/>
          <p:nvPr/>
        </p:nvSpPr>
        <p:spPr bwMode="auto">
          <a:xfrm>
            <a:off x="4271206" y="4106761"/>
            <a:ext cx="204839" cy="211342"/>
          </a:xfrm>
          <a:custGeom>
            <a:avLst/>
            <a:gdLst>
              <a:gd name="T0" fmla="*/ 8 w 53"/>
              <a:gd name="T1" fmla="*/ 55 h 55"/>
              <a:gd name="T2" fmla="*/ 8 w 53"/>
              <a:gd name="T3" fmla="*/ 55 h 55"/>
              <a:gd name="T4" fmla="*/ 4 w 53"/>
              <a:gd name="T5" fmla="*/ 53 h 55"/>
              <a:gd name="T6" fmla="*/ 40 w 53"/>
              <a:gd name="T7" fmla="*/ 0 h 55"/>
              <a:gd name="T8" fmla="*/ 42 w 53"/>
              <a:gd name="T9" fmla="*/ 2 h 55"/>
              <a:gd name="T10" fmla="*/ 6 w 53"/>
              <a:gd name="T11" fmla="*/ 51 h 55"/>
              <a:gd name="T12" fmla="*/ 8 w 53"/>
              <a:gd name="T13" fmla="*/ 52 h 55"/>
              <a:gd name="T14" fmla="*/ 50 w 53"/>
              <a:gd name="T15" fmla="*/ 6 h 55"/>
              <a:gd name="T16" fmla="*/ 53 w 53"/>
              <a:gd name="T17" fmla="*/ 8 h 55"/>
              <a:gd name="T18" fmla="*/ 8 w 53"/>
              <a:gd name="T19" fmla="*/ 55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3" h="55">
                <a:moveTo>
                  <a:pt x="8" y="55"/>
                </a:moveTo>
                <a:cubicBezTo>
                  <a:pt x="8" y="55"/>
                  <a:pt x="8" y="55"/>
                  <a:pt x="8" y="55"/>
                </a:cubicBezTo>
                <a:cubicBezTo>
                  <a:pt x="6" y="55"/>
                  <a:pt x="5" y="54"/>
                  <a:pt x="4" y="53"/>
                </a:cubicBezTo>
                <a:cubicBezTo>
                  <a:pt x="0" y="45"/>
                  <a:pt x="31" y="10"/>
                  <a:pt x="40" y="0"/>
                </a:cubicBezTo>
                <a:cubicBezTo>
                  <a:pt x="42" y="2"/>
                  <a:pt x="42" y="2"/>
                  <a:pt x="42" y="2"/>
                </a:cubicBezTo>
                <a:cubicBezTo>
                  <a:pt x="23" y="23"/>
                  <a:pt x="4" y="47"/>
                  <a:pt x="6" y="51"/>
                </a:cubicBezTo>
                <a:cubicBezTo>
                  <a:pt x="7" y="52"/>
                  <a:pt x="7" y="52"/>
                  <a:pt x="8" y="52"/>
                </a:cubicBezTo>
                <a:cubicBezTo>
                  <a:pt x="15" y="52"/>
                  <a:pt x="32" y="38"/>
                  <a:pt x="50" y="6"/>
                </a:cubicBezTo>
                <a:cubicBezTo>
                  <a:pt x="53" y="8"/>
                  <a:pt x="53" y="8"/>
                  <a:pt x="53" y="8"/>
                </a:cubicBezTo>
                <a:cubicBezTo>
                  <a:pt x="35" y="39"/>
                  <a:pt x="17" y="55"/>
                  <a:pt x="8" y="5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92" name="ï$liḑê">
            <a:extLst>
              <a:ext uri="{FF2B5EF4-FFF2-40B4-BE49-F238E27FC236}">
                <a16:creationId xmlns:a16="http://schemas.microsoft.com/office/drawing/2014/main" id="{476505BD-599A-4AA2-9A77-B2E5146740DB}"/>
              </a:ext>
            </a:extLst>
          </p:cNvPr>
          <p:cNvSpPr/>
          <p:nvPr/>
        </p:nvSpPr>
        <p:spPr bwMode="auto">
          <a:xfrm>
            <a:off x="4576838" y="3893794"/>
            <a:ext cx="53648" cy="84536"/>
          </a:xfrm>
          <a:custGeom>
            <a:avLst/>
            <a:gdLst>
              <a:gd name="T0" fmla="*/ 11 w 14"/>
              <a:gd name="T1" fmla="*/ 22 h 22"/>
              <a:gd name="T2" fmla="*/ 0 w 14"/>
              <a:gd name="T3" fmla="*/ 3 h 22"/>
              <a:gd name="T4" fmla="*/ 1 w 14"/>
              <a:gd name="T5" fmla="*/ 0 h 22"/>
              <a:gd name="T6" fmla="*/ 14 w 14"/>
              <a:gd name="T7" fmla="*/ 21 h 22"/>
              <a:gd name="T8" fmla="*/ 11 w 14"/>
              <a:gd name="T9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" h="22">
                <a:moveTo>
                  <a:pt x="11" y="22"/>
                </a:moveTo>
                <a:cubicBezTo>
                  <a:pt x="9" y="7"/>
                  <a:pt x="0" y="3"/>
                  <a:pt x="0" y="3"/>
                </a:cubicBezTo>
                <a:cubicBezTo>
                  <a:pt x="1" y="0"/>
                  <a:pt x="1" y="0"/>
                  <a:pt x="1" y="0"/>
                </a:cubicBezTo>
                <a:cubicBezTo>
                  <a:pt x="2" y="0"/>
                  <a:pt x="12" y="5"/>
                  <a:pt x="14" y="21"/>
                </a:cubicBezTo>
                <a:lnTo>
                  <a:pt x="11" y="2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84" name="íṡ1ïḍê">
            <a:extLst>
              <a:ext uri="{FF2B5EF4-FFF2-40B4-BE49-F238E27FC236}">
                <a16:creationId xmlns:a16="http://schemas.microsoft.com/office/drawing/2014/main" id="{30D3D4A3-45B4-4A73-A4B4-79C7FAF28DA5}"/>
              </a:ext>
            </a:extLst>
          </p:cNvPr>
          <p:cNvSpPr/>
          <p:nvPr/>
        </p:nvSpPr>
        <p:spPr bwMode="auto">
          <a:xfrm>
            <a:off x="5035246" y="1558695"/>
            <a:ext cx="347902" cy="346275"/>
          </a:xfrm>
          <a:custGeom>
            <a:avLst/>
            <a:gdLst>
              <a:gd name="T0" fmla="*/ 45 w 90"/>
              <a:gd name="T1" fmla="*/ 90 h 90"/>
              <a:gd name="T2" fmla="*/ 0 w 90"/>
              <a:gd name="T3" fmla="*/ 45 h 90"/>
              <a:gd name="T4" fmla="*/ 45 w 90"/>
              <a:gd name="T5" fmla="*/ 0 h 90"/>
              <a:gd name="T6" fmla="*/ 90 w 90"/>
              <a:gd name="T7" fmla="*/ 45 h 90"/>
              <a:gd name="T8" fmla="*/ 45 w 90"/>
              <a:gd name="T9" fmla="*/ 90 h 90"/>
              <a:gd name="T10" fmla="*/ 45 w 90"/>
              <a:gd name="T11" fmla="*/ 3 h 90"/>
              <a:gd name="T12" fmla="*/ 3 w 90"/>
              <a:gd name="T13" fmla="*/ 45 h 90"/>
              <a:gd name="T14" fmla="*/ 45 w 90"/>
              <a:gd name="T15" fmla="*/ 87 h 90"/>
              <a:gd name="T16" fmla="*/ 87 w 90"/>
              <a:gd name="T17" fmla="*/ 45 h 90"/>
              <a:gd name="T18" fmla="*/ 45 w 90"/>
              <a:gd name="T19" fmla="*/ 3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0" h="90">
                <a:moveTo>
                  <a:pt x="45" y="90"/>
                </a:moveTo>
                <a:cubicBezTo>
                  <a:pt x="20" y="90"/>
                  <a:pt x="0" y="70"/>
                  <a:pt x="0" y="45"/>
                </a:cubicBezTo>
                <a:cubicBezTo>
                  <a:pt x="0" y="21"/>
                  <a:pt x="20" y="0"/>
                  <a:pt x="45" y="0"/>
                </a:cubicBezTo>
                <a:cubicBezTo>
                  <a:pt x="70" y="0"/>
                  <a:pt x="90" y="21"/>
                  <a:pt x="90" y="45"/>
                </a:cubicBezTo>
                <a:cubicBezTo>
                  <a:pt x="90" y="70"/>
                  <a:pt x="70" y="90"/>
                  <a:pt x="45" y="90"/>
                </a:cubicBezTo>
                <a:close/>
                <a:moveTo>
                  <a:pt x="45" y="3"/>
                </a:moveTo>
                <a:cubicBezTo>
                  <a:pt x="22" y="3"/>
                  <a:pt x="3" y="22"/>
                  <a:pt x="3" y="45"/>
                </a:cubicBezTo>
                <a:cubicBezTo>
                  <a:pt x="3" y="69"/>
                  <a:pt x="22" y="87"/>
                  <a:pt x="45" y="87"/>
                </a:cubicBezTo>
                <a:cubicBezTo>
                  <a:pt x="68" y="87"/>
                  <a:pt x="87" y="69"/>
                  <a:pt x="87" y="45"/>
                </a:cubicBezTo>
                <a:cubicBezTo>
                  <a:pt x="87" y="22"/>
                  <a:pt x="68" y="3"/>
                  <a:pt x="45" y="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85" name="íşļiḓê">
            <a:extLst>
              <a:ext uri="{FF2B5EF4-FFF2-40B4-BE49-F238E27FC236}">
                <a16:creationId xmlns:a16="http://schemas.microsoft.com/office/drawing/2014/main" id="{5354E841-E389-4FB6-89BD-AE75E6C4AF6C}"/>
              </a:ext>
            </a:extLst>
          </p:cNvPr>
          <p:cNvSpPr/>
          <p:nvPr/>
        </p:nvSpPr>
        <p:spPr bwMode="auto">
          <a:xfrm>
            <a:off x="5071012" y="1597713"/>
            <a:ext cx="277997" cy="273119"/>
          </a:xfrm>
          <a:custGeom>
            <a:avLst/>
            <a:gdLst>
              <a:gd name="T0" fmla="*/ 36 w 72"/>
              <a:gd name="T1" fmla="*/ 71 h 71"/>
              <a:gd name="T2" fmla="*/ 0 w 72"/>
              <a:gd name="T3" fmla="*/ 35 h 71"/>
              <a:gd name="T4" fmla="*/ 36 w 72"/>
              <a:gd name="T5" fmla="*/ 0 h 71"/>
              <a:gd name="T6" fmla="*/ 72 w 72"/>
              <a:gd name="T7" fmla="*/ 35 h 71"/>
              <a:gd name="T8" fmla="*/ 36 w 72"/>
              <a:gd name="T9" fmla="*/ 71 h 71"/>
              <a:gd name="T10" fmla="*/ 36 w 72"/>
              <a:gd name="T11" fmla="*/ 3 h 71"/>
              <a:gd name="T12" fmla="*/ 3 w 72"/>
              <a:gd name="T13" fmla="*/ 35 h 71"/>
              <a:gd name="T14" fmla="*/ 36 w 72"/>
              <a:gd name="T15" fmla="*/ 68 h 71"/>
              <a:gd name="T16" fmla="*/ 69 w 72"/>
              <a:gd name="T17" fmla="*/ 35 h 71"/>
              <a:gd name="T18" fmla="*/ 36 w 72"/>
              <a:gd name="T19" fmla="*/ 3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2" h="71">
                <a:moveTo>
                  <a:pt x="36" y="71"/>
                </a:moveTo>
                <a:cubicBezTo>
                  <a:pt x="16" y="71"/>
                  <a:pt x="0" y="55"/>
                  <a:pt x="0" y="35"/>
                </a:cubicBezTo>
                <a:cubicBezTo>
                  <a:pt x="0" y="16"/>
                  <a:pt x="16" y="0"/>
                  <a:pt x="36" y="0"/>
                </a:cubicBezTo>
                <a:cubicBezTo>
                  <a:pt x="56" y="0"/>
                  <a:pt x="72" y="16"/>
                  <a:pt x="72" y="35"/>
                </a:cubicBezTo>
                <a:cubicBezTo>
                  <a:pt x="72" y="55"/>
                  <a:pt x="56" y="71"/>
                  <a:pt x="36" y="71"/>
                </a:cubicBezTo>
                <a:close/>
                <a:moveTo>
                  <a:pt x="36" y="3"/>
                </a:moveTo>
                <a:cubicBezTo>
                  <a:pt x="18" y="3"/>
                  <a:pt x="3" y="17"/>
                  <a:pt x="3" y="35"/>
                </a:cubicBezTo>
                <a:cubicBezTo>
                  <a:pt x="3" y="53"/>
                  <a:pt x="18" y="68"/>
                  <a:pt x="36" y="68"/>
                </a:cubicBezTo>
                <a:cubicBezTo>
                  <a:pt x="54" y="68"/>
                  <a:pt x="69" y="53"/>
                  <a:pt x="69" y="35"/>
                </a:cubicBezTo>
                <a:cubicBezTo>
                  <a:pt x="69" y="17"/>
                  <a:pt x="54" y="3"/>
                  <a:pt x="36" y="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86" name="ïṩļîďê">
            <a:extLst>
              <a:ext uri="{FF2B5EF4-FFF2-40B4-BE49-F238E27FC236}">
                <a16:creationId xmlns:a16="http://schemas.microsoft.com/office/drawing/2014/main" id="{86FA8B6D-788C-4179-9F52-16A823CC430C}"/>
              </a:ext>
            </a:extLst>
          </p:cNvPr>
          <p:cNvSpPr/>
          <p:nvPr/>
        </p:nvSpPr>
        <p:spPr bwMode="auto">
          <a:xfrm>
            <a:off x="5186436" y="1713138"/>
            <a:ext cx="42268" cy="42268"/>
          </a:xfrm>
          <a:custGeom>
            <a:avLst/>
            <a:gdLst>
              <a:gd name="T0" fmla="*/ 6 w 11"/>
              <a:gd name="T1" fmla="*/ 11 h 11"/>
              <a:gd name="T2" fmla="*/ 0 w 11"/>
              <a:gd name="T3" fmla="*/ 5 h 11"/>
              <a:gd name="T4" fmla="*/ 6 w 11"/>
              <a:gd name="T5" fmla="*/ 0 h 11"/>
              <a:gd name="T6" fmla="*/ 11 w 11"/>
              <a:gd name="T7" fmla="*/ 5 h 11"/>
              <a:gd name="T8" fmla="*/ 6 w 11"/>
              <a:gd name="T9" fmla="*/ 11 h 11"/>
              <a:gd name="T10" fmla="*/ 6 w 11"/>
              <a:gd name="T11" fmla="*/ 3 h 11"/>
              <a:gd name="T12" fmla="*/ 3 w 11"/>
              <a:gd name="T13" fmla="*/ 5 h 11"/>
              <a:gd name="T14" fmla="*/ 6 w 11"/>
              <a:gd name="T15" fmla="*/ 8 h 11"/>
              <a:gd name="T16" fmla="*/ 8 w 11"/>
              <a:gd name="T17" fmla="*/ 5 h 11"/>
              <a:gd name="T18" fmla="*/ 6 w 11"/>
              <a:gd name="T19" fmla="*/ 3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" h="11">
                <a:moveTo>
                  <a:pt x="6" y="11"/>
                </a:moveTo>
                <a:cubicBezTo>
                  <a:pt x="3" y="11"/>
                  <a:pt x="0" y="9"/>
                  <a:pt x="0" y="5"/>
                </a:cubicBezTo>
                <a:cubicBezTo>
                  <a:pt x="0" y="2"/>
                  <a:pt x="3" y="0"/>
                  <a:pt x="6" y="0"/>
                </a:cubicBezTo>
                <a:cubicBezTo>
                  <a:pt x="9" y="0"/>
                  <a:pt x="11" y="2"/>
                  <a:pt x="11" y="5"/>
                </a:cubicBezTo>
                <a:cubicBezTo>
                  <a:pt x="11" y="9"/>
                  <a:pt x="9" y="11"/>
                  <a:pt x="6" y="11"/>
                </a:cubicBezTo>
                <a:close/>
                <a:moveTo>
                  <a:pt x="6" y="3"/>
                </a:moveTo>
                <a:cubicBezTo>
                  <a:pt x="4" y="3"/>
                  <a:pt x="3" y="4"/>
                  <a:pt x="3" y="5"/>
                </a:cubicBezTo>
                <a:cubicBezTo>
                  <a:pt x="3" y="7"/>
                  <a:pt x="4" y="8"/>
                  <a:pt x="6" y="8"/>
                </a:cubicBezTo>
                <a:cubicBezTo>
                  <a:pt x="7" y="8"/>
                  <a:pt x="8" y="7"/>
                  <a:pt x="8" y="5"/>
                </a:cubicBezTo>
                <a:cubicBezTo>
                  <a:pt x="8" y="4"/>
                  <a:pt x="7" y="3"/>
                  <a:pt x="6" y="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87" name="íŝḻiḑé">
            <a:extLst>
              <a:ext uri="{FF2B5EF4-FFF2-40B4-BE49-F238E27FC236}">
                <a16:creationId xmlns:a16="http://schemas.microsoft.com/office/drawing/2014/main" id="{28BA9821-8457-4141-9AB5-4AAB17C6061A}"/>
              </a:ext>
            </a:extLst>
          </p:cNvPr>
          <p:cNvSpPr/>
          <p:nvPr/>
        </p:nvSpPr>
        <p:spPr bwMode="auto">
          <a:xfrm>
            <a:off x="5194565" y="1623724"/>
            <a:ext cx="30889" cy="100794"/>
          </a:xfrm>
          <a:custGeom>
            <a:avLst/>
            <a:gdLst>
              <a:gd name="T0" fmla="*/ 5 w 8"/>
              <a:gd name="T1" fmla="*/ 26 h 26"/>
              <a:gd name="T2" fmla="*/ 4 w 8"/>
              <a:gd name="T3" fmla="*/ 6 h 26"/>
              <a:gd name="T4" fmla="*/ 3 w 8"/>
              <a:gd name="T5" fmla="*/ 24 h 26"/>
              <a:gd name="T6" fmla="*/ 0 w 8"/>
              <a:gd name="T7" fmla="*/ 24 h 26"/>
              <a:gd name="T8" fmla="*/ 3 w 8"/>
              <a:gd name="T9" fmla="*/ 1 h 26"/>
              <a:gd name="T10" fmla="*/ 5 w 8"/>
              <a:gd name="T11" fmla="*/ 1 h 26"/>
              <a:gd name="T12" fmla="*/ 8 w 8"/>
              <a:gd name="T13" fmla="*/ 26 h 26"/>
              <a:gd name="T14" fmla="*/ 5 w 8"/>
              <a:gd name="T15" fmla="*/ 26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" h="26">
                <a:moveTo>
                  <a:pt x="5" y="26"/>
                </a:moveTo>
                <a:cubicBezTo>
                  <a:pt x="5" y="18"/>
                  <a:pt x="5" y="10"/>
                  <a:pt x="4" y="6"/>
                </a:cubicBezTo>
                <a:cubicBezTo>
                  <a:pt x="3" y="10"/>
                  <a:pt x="3" y="17"/>
                  <a:pt x="3" y="24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15"/>
                  <a:pt x="0" y="3"/>
                  <a:pt x="3" y="1"/>
                </a:cubicBezTo>
                <a:cubicBezTo>
                  <a:pt x="4" y="0"/>
                  <a:pt x="4" y="0"/>
                  <a:pt x="5" y="1"/>
                </a:cubicBezTo>
                <a:cubicBezTo>
                  <a:pt x="6" y="1"/>
                  <a:pt x="8" y="2"/>
                  <a:pt x="8" y="26"/>
                </a:cubicBezTo>
                <a:lnTo>
                  <a:pt x="5" y="2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88" name="ïSḻíḍè">
            <a:extLst>
              <a:ext uri="{FF2B5EF4-FFF2-40B4-BE49-F238E27FC236}">
                <a16:creationId xmlns:a16="http://schemas.microsoft.com/office/drawing/2014/main" id="{FF7617A3-6585-4FDA-A8FA-A7DD1AC6057D}"/>
              </a:ext>
            </a:extLst>
          </p:cNvPr>
          <p:cNvSpPr/>
          <p:nvPr/>
        </p:nvSpPr>
        <p:spPr bwMode="auto">
          <a:xfrm>
            <a:off x="5101899" y="1716390"/>
            <a:ext cx="95917" cy="45519"/>
          </a:xfrm>
          <a:custGeom>
            <a:avLst/>
            <a:gdLst>
              <a:gd name="T0" fmla="*/ 5 w 25"/>
              <a:gd name="T1" fmla="*/ 12 h 12"/>
              <a:gd name="T2" fmla="*/ 1 w 25"/>
              <a:gd name="T3" fmla="*/ 11 h 12"/>
              <a:gd name="T4" fmla="*/ 0 w 25"/>
              <a:gd name="T5" fmla="*/ 9 h 12"/>
              <a:gd name="T6" fmla="*/ 24 w 25"/>
              <a:gd name="T7" fmla="*/ 0 h 12"/>
              <a:gd name="T8" fmla="*/ 25 w 25"/>
              <a:gd name="T9" fmla="*/ 3 h 12"/>
              <a:gd name="T10" fmla="*/ 6 w 25"/>
              <a:gd name="T11" fmla="*/ 9 h 12"/>
              <a:gd name="T12" fmla="*/ 24 w 25"/>
              <a:gd name="T13" fmla="*/ 6 h 12"/>
              <a:gd name="T14" fmla="*/ 24 w 25"/>
              <a:gd name="T15" fmla="*/ 8 h 12"/>
              <a:gd name="T16" fmla="*/ 5 w 25"/>
              <a:gd name="T1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5" h="12">
                <a:moveTo>
                  <a:pt x="5" y="12"/>
                </a:moveTo>
                <a:cubicBezTo>
                  <a:pt x="3" y="12"/>
                  <a:pt x="2" y="11"/>
                  <a:pt x="1" y="11"/>
                </a:cubicBezTo>
                <a:cubicBezTo>
                  <a:pt x="0" y="10"/>
                  <a:pt x="0" y="9"/>
                  <a:pt x="0" y="9"/>
                </a:cubicBezTo>
                <a:cubicBezTo>
                  <a:pt x="1" y="8"/>
                  <a:pt x="1" y="6"/>
                  <a:pt x="24" y="0"/>
                </a:cubicBezTo>
                <a:cubicBezTo>
                  <a:pt x="25" y="3"/>
                  <a:pt x="25" y="3"/>
                  <a:pt x="25" y="3"/>
                </a:cubicBezTo>
                <a:cubicBezTo>
                  <a:pt x="18" y="5"/>
                  <a:pt x="10" y="7"/>
                  <a:pt x="6" y="9"/>
                </a:cubicBezTo>
                <a:cubicBezTo>
                  <a:pt x="10" y="8"/>
                  <a:pt x="17" y="7"/>
                  <a:pt x="24" y="6"/>
                </a:cubicBezTo>
                <a:cubicBezTo>
                  <a:pt x="24" y="8"/>
                  <a:pt x="24" y="8"/>
                  <a:pt x="24" y="8"/>
                </a:cubicBezTo>
                <a:cubicBezTo>
                  <a:pt x="18" y="10"/>
                  <a:pt x="10" y="12"/>
                  <a:pt x="5" y="1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9" name="íSľiḓè">
            <a:extLst>
              <a:ext uri="{FF2B5EF4-FFF2-40B4-BE49-F238E27FC236}">
                <a16:creationId xmlns:a16="http://schemas.microsoft.com/office/drawing/2014/main" id="{59AC5151-4253-4E7B-9B8C-9DE2776B7E6B}"/>
              </a:ext>
            </a:extLst>
          </p:cNvPr>
          <p:cNvSpPr/>
          <p:nvPr/>
        </p:nvSpPr>
        <p:spPr bwMode="auto">
          <a:xfrm>
            <a:off x="5726130" y="1700555"/>
            <a:ext cx="11380" cy="38529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80" name="iŝľïdé">
            <a:extLst>
              <a:ext uri="{FF2B5EF4-FFF2-40B4-BE49-F238E27FC236}">
                <a16:creationId xmlns:a16="http://schemas.microsoft.com/office/drawing/2014/main" id="{B93F0666-8A64-4FE8-83B6-99F0A87905E8}"/>
              </a:ext>
            </a:extLst>
          </p:cNvPr>
          <p:cNvSpPr/>
          <p:nvPr/>
        </p:nvSpPr>
        <p:spPr bwMode="auto">
          <a:xfrm>
            <a:off x="5695242" y="1672918"/>
            <a:ext cx="61776" cy="84536"/>
          </a:xfrm>
          <a:custGeom>
            <a:avLst/>
            <a:gdLst>
              <a:gd name="T0" fmla="*/ 7 w 38"/>
              <a:gd name="T1" fmla="*/ 52 h 52"/>
              <a:gd name="T2" fmla="*/ 0 w 38"/>
              <a:gd name="T3" fmla="*/ 48 h 52"/>
              <a:gd name="T4" fmla="*/ 21 w 38"/>
              <a:gd name="T5" fmla="*/ 0 h 52"/>
              <a:gd name="T6" fmla="*/ 38 w 38"/>
              <a:gd name="T7" fmla="*/ 45 h 52"/>
              <a:gd name="T8" fmla="*/ 31 w 38"/>
              <a:gd name="T9" fmla="*/ 48 h 52"/>
              <a:gd name="T10" fmla="*/ 21 w 38"/>
              <a:gd name="T11" fmla="*/ 19 h 52"/>
              <a:gd name="T12" fmla="*/ 7 w 38"/>
              <a:gd name="T13" fmla="*/ 52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8" h="52">
                <a:moveTo>
                  <a:pt x="7" y="52"/>
                </a:moveTo>
                <a:lnTo>
                  <a:pt x="0" y="48"/>
                </a:lnTo>
                <a:lnTo>
                  <a:pt x="21" y="0"/>
                </a:lnTo>
                <a:lnTo>
                  <a:pt x="38" y="45"/>
                </a:lnTo>
                <a:lnTo>
                  <a:pt x="31" y="48"/>
                </a:lnTo>
                <a:lnTo>
                  <a:pt x="21" y="19"/>
                </a:lnTo>
                <a:lnTo>
                  <a:pt x="7" y="5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81" name="iṩļídê">
            <a:extLst>
              <a:ext uri="{FF2B5EF4-FFF2-40B4-BE49-F238E27FC236}">
                <a16:creationId xmlns:a16="http://schemas.microsoft.com/office/drawing/2014/main" id="{DA43179C-4071-4B3C-AC18-236D3D0D392D}"/>
              </a:ext>
            </a:extLst>
          </p:cNvPr>
          <p:cNvSpPr/>
          <p:nvPr/>
        </p:nvSpPr>
        <p:spPr bwMode="auto">
          <a:xfrm>
            <a:off x="5726130" y="2072842"/>
            <a:ext cx="378790" cy="1300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82" name="ïślîďê">
            <a:extLst>
              <a:ext uri="{FF2B5EF4-FFF2-40B4-BE49-F238E27FC236}">
                <a16:creationId xmlns:a16="http://schemas.microsoft.com/office/drawing/2014/main" id="{4B7455DD-33B4-483F-98B9-7C23E52269E5}"/>
              </a:ext>
            </a:extLst>
          </p:cNvPr>
          <p:cNvSpPr/>
          <p:nvPr/>
        </p:nvSpPr>
        <p:spPr bwMode="auto">
          <a:xfrm>
            <a:off x="6049645" y="2046831"/>
            <a:ext cx="81285" cy="61776"/>
          </a:xfrm>
          <a:custGeom>
            <a:avLst/>
            <a:gdLst>
              <a:gd name="T0" fmla="*/ 5 w 50"/>
              <a:gd name="T1" fmla="*/ 38 h 38"/>
              <a:gd name="T2" fmla="*/ 3 w 50"/>
              <a:gd name="T3" fmla="*/ 31 h 38"/>
              <a:gd name="T4" fmla="*/ 31 w 50"/>
              <a:gd name="T5" fmla="*/ 21 h 38"/>
              <a:gd name="T6" fmla="*/ 0 w 50"/>
              <a:gd name="T7" fmla="*/ 7 h 38"/>
              <a:gd name="T8" fmla="*/ 3 w 50"/>
              <a:gd name="T9" fmla="*/ 0 h 38"/>
              <a:gd name="T10" fmla="*/ 50 w 50"/>
              <a:gd name="T11" fmla="*/ 21 h 38"/>
              <a:gd name="T12" fmla="*/ 5 w 50"/>
              <a:gd name="T13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0" h="38">
                <a:moveTo>
                  <a:pt x="5" y="38"/>
                </a:moveTo>
                <a:lnTo>
                  <a:pt x="3" y="31"/>
                </a:lnTo>
                <a:lnTo>
                  <a:pt x="31" y="21"/>
                </a:lnTo>
                <a:lnTo>
                  <a:pt x="0" y="7"/>
                </a:lnTo>
                <a:lnTo>
                  <a:pt x="3" y="0"/>
                </a:lnTo>
                <a:lnTo>
                  <a:pt x="50" y="21"/>
                </a:lnTo>
                <a:lnTo>
                  <a:pt x="5" y="3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83" name="isḷídè">
            <a:extLst>
              <a:ext uri="{FF2B5EF4-FFF2-40B4-BE49-F238E27FC236}">
                <a16:creationId xmlns:a16="http://schemas.microsoft.com/office/drawing/2014/main" id="{23B1CB67-ACF3-49CD-B612-A824CBF2FE4F}"/>
              </a:ext>
            </a:extLst>
          </p:cNvPr>
          <p:cNvSpPr/>
          <p:nvPr/>
        </p:nvSpPr>
        <p:spPr bwMode="auto">
          <a:xfrm>
            <a:off x="5726130" y="1846868"/>
            <a:ext cx="312136" cy="234102"/>
          </a:xfrm>
          <a:custGeom>
            <a:avLst/>
            <a:gdLst>
              <a:gd name="T0" fmla="*/ 78 w 81"/>
              <a:gd name="T1" fmla="*/ 61 h 61"/>
              <a:gd name="T2" fmla="*/ 63 w 81"/>
              <a:gd name="T3" fmla="*/ 5 h 61"/>
              <a:gd name="T4" fmla="*/ 55 w 81"/>
              <a:gd name="T5" fmla="*/ 4 h 61"/>
              <a:gd name="T6" fmla="*/ 48 w 81"/>
              <a:gd name="T7" fmla="*/ 23 h 61"/>
              <a:gd name="T8" fmla="*/ 39 w 81"/>
              <a:gd name="T9" fmla="*/ 44 h 61"/>
              <a:gd name="T10" fmla="*/ 23 w 81"/>
              <a:gd name="T11" fmla="*/ 37 h 61"/>
              <a:gd name="T12" fmla="*/ 15 w 81"/>
              <a:gd name="T13" fmla="*/ 28 h 61"/>
              <a:gd name="T14" fmla="*/ 13 w 81"/>
              <a:gd name="T15" fmla="*/ 29 h 61"/>
              <a:gd name="T16" fmla="*/ 3 w 81"/>
              <a:gd name="T17" fmla="*/ 59 h 61"/>
              <a:gd name="T18" fmla="*/ 0 w 81"/>
              <a:gd name="T19" fmla="*/ 58 h 61"/>
              <a:gd name="T20" fmla="*/ 11 w 81"/>
              <a:gd name="T21" fmla="*/ 26 h 61"/>
              <a:gd name="T22" fmla="*/ 16 w 81"/>
              <a:gd name="T23" fmla="*/ 26 h 61"/>
              <a:gd name="T24" fmla="*/ 26 w 81"/>
              <a:gd name="T25" fmla="*/ 35 h 61"/>
              <a:gd name="T26" fmla="*/ 38 w 81"/>
              <a:gd name="T27" fmla="*/ 41 h 61"/>
              <a:gd name="T28" fmla="*/ 45 w 81"/>
              <a:gd name="T29" fmla="*/ 23 h 61"/>
              <a:gd name="T30" fmla="*/ 54 w 81"/>
              <a:gd name="T31" fmla="*/ 2 h 61"/>
              <a:gd name="T32" fmla="*/ 64 w 81"/>
              <a:gd name="T33" fmla="*/ 3 h 61"/>
              <a:gd name="T34" fmla="*/ 81 w 81"/>
              <a:gd name="T35" fmla="*/ 61 h 61"/>
              <a:gd name="T36" fmla="*/ 78 w 81"/>
              <a:gd name="T37" fmla="*/ 61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81" h="61">
                <a:moveTo>
                  <a:pt x="78" y="61"/>
                </a:moveTo>
                <a:cubicBezTo>
                  <a:pt x="78" y="47"/>
                  <a:pt x="75" y="11"/>
                  <a:pt x="63" y="5"/>
                </a:cubicBezTo>
                <a:cubicBezTo>
                  <a:pt x="60" y="4"/>
                  <a:pt x="57" y="3"/>
                  <a:pt x="55" y="4"/>
                </a:cubicBezTo>
                <a:cubicBezTo>
                  <a:pt x="51" y="7"/>
                  <a:pt x="50" y="15"/>
                  <a:pt x="48" y="23"/>
                </a:cubicBezTo>
                <a:cubicBezTo>
                  <a:pt x="47" y="33"/>
                  <a:pt x="45" y="41"/>
                  <a:pt x="39" y="44"/>
                </a:cubicBezTo>
                <a:cubicBezTo>
                  <a:pt x="31" y="48"/>
                  <a:pt x="27" y="42"/>
                  <a:pt x="23" y="37"/>
                </a:cubicBezTo>
                <a:cubicBezTo>
                  <a:pt x="21" y="33"/>
                  <a:pt x="19" y="30"/>
                  <a:pt x="15" y="28"/>
                </a:cubicBezTo>
                <a:cubicBezTo>
                  <a:pt x="14" y="28"/>
                  <a:pt x="13" y="28"/>
                  <a:pt x="13" y="29"/>
                </a:cubicBezTo>
                <a:cubicBezTo>
                  <a:pt x="7" y="32"/>
                  <a:pt x="4" y="51"/>
                  <a:pt x="3" y="59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5"/>
                  <a:pt x="3" y="30"/>
                  <a:pt x="11" y="26"/>
                </a:cubicBezTo>
                <a:cubicBezTo>
                  <a:pt x="13" y="25"/>
                  <a:pt x="14" y="25"/>
                  <a:pt x="16" y="26"/>
                </a:cubicBezTo>
                <a:cubicBezTo>
                  <a:pt x="21" y="28"/>
                  <a:pt x="23" y="32"/>
                  <a:pt x="26" y="35"/>
                </a:cubicBezTo>
                <a:cubicBezTo>
                  <a:pt x="30" y="41"/>
                  <a:pt x="32" y="44"/>
                  <a:pt x="38" y="41"/>
                </a:cubicBezTo>
                <a:cubicBezTo>
                  <a:pt x="42" y="39"/>
                  <a:pt x="44" y="31"/>
                  <a:pt x="45" y="23"/>
                </a:cubicBezTo>
                <a:cubicBezTo>
                  <a:pt x="47" y="13"/>
                  <a:pt x="48" y="5"/>
                  <a:pt x="54" y="2"/>
                </a:cubicBezTo>
                <a:cubicBezTo>
                  <a:pt x="57" y="0"/>
                  <a:pt x="60" y="1"/>
                  <a:pt x="64" y="3"/>
                </a:cubicBezTo>
                <a:cubicBezTo>
                  <a:pt x="80" y="10"/>
                  <a:pt x="81" y="59"/>
                  <a:pt x="81" y="61"/>
                </a:cubicBezTo>
                <a:lnTo>
                  <a:pt x="78" y="61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7" name="ïSļiďê">
            <a:extLst>
              <a:ext uri="{FF2B5EF4-FFF2-40B4-BE49-F238E27FC236}">
                <a16:creationId xmlns:a16="http://schemas.microsoft.com/office/drawing/2014/main" id="{3046FAFD-F6B0-4742-9F27-28F4D6C0F2BA}"/>
              </a:ext>
            </a:extLst>
          </p:cNvPr>
          <p:cNvSpPr/>
          <p:nvPr/>
        </p:nvSpPr>
        <p:spPr bwMode="auto">
          <a:xfrm>
            <a:off x="6711555" y="3034892"/>
            <a:ext cx="289376" cy="287751"/>
          </a:xfrm>
          <a:custGeom>
            <a:avLst/>
            <a:gdLst>
              <a:gd name="T0" fmla="*/ 72 w 75"/>
              <a:gd name="T1" fmla="*/ 72 h 75"/>
              <a:gd name="T2" fmla="*/ 3 w 75"/>
              <a:gd name="T3" fmla="*/ 72 h 75"/>
              <a:gd name="T4" fmla="*/ 3 w 75"/>
              <a:gd name="T5" fmla="*/ 3 h 75"/>
              <a:gd name="T6" fmla="*/ 16 w 75"/>
              <a:gd name="T7" fmla="*/ 3 h 75"/>
              <a:gd name="T8" fmla="*/ 15 w 75"/>
              <a:gd name="T9" fmla="*/ 0 h 75"/>
              <a:gd name="T10" fmla="*/ 0 w 75"/>
              <a:gd name="T11" fmla="*/ 0 h 75"/>
              <a:gd name="T12" fmla="*/ 0 w 75"/>
              <a:gd name="T13" fmla="*/ 75 h 75"/>
              <a:gd name="T14" fmla="*/ 75 w 75"/>
              <a:gd name="T15" fmla="*/ 75 h 75"/>
              <a:gd name="T16" fmla="*/ 75 w 75"/>
              <a:gd name="T17" fmla="*/ 27 h 75"/>
              <a:gd name="T18" fmla="*/ 72 w 75"/>
              <a:gd name="T19" fmla="*/ 29 h 75"/>
              <a:gd name="T20" fmla="*/ 72 w 75"/>
              <a:gd name="T21" fmla="*/ 72 h 75"/>
              <a:gd name="T22" fmla="*/ 28 w 75"/>
              <a:gd name="T23" fmla="*/ 0 h 75"/>
              <a:gd name="T24" fmla="*/ 29 w 75"/>
              <a:gd name="T25" fmla="*/ 3 h 75"/>
              <a:gd name="T26" fmla="*/ 72 w 75"/>
              <a:gd name="T27" fmla="*/ 3 h 75"/>
              <a:gd name="T28" fmla="*/ 72 w 75"/>
              <a:gd name="T29" fmla="*/ 13 h 75"/>
              <a:gd name="T30" fmla="*/ 75 w 75"/>
              <a:gd name="T31" fmla="*/ 11 h 75"/>
              <a:gd name="T32" fmla="*/ 75 w 75"/>
              <a:gd name="T33" fmla="*/ 0 h 75"/>
              <a:gd name="T34" fmla="*/ 28 w 75"/>
              <a:gd name="T35" fmla="*/ 0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5" h="75">
                <a:moveTo>
                  <a:pt x="72" y="72"/>
                </a:moveTo>
                <a:cubicBezTo>
                  <a:pt x="3" y="72"/>
                  <a:pt x="3" y="72"/>
                  <a:pt x="3" y="72"/>
                </a:cubicBezTo>
                <a:cubicBezTo>
                  <a:pt x="3" y="3"/>
                  <a:pt x="3" y="3"/>
                  <a:pt x="3" y="3"/>
                </a:cubicBezTo>
                <a:cubicBezTo>
                  <a:pt x="16" y="3"/>
                  <a:pt x="16" y="3"/>
                  <a:pt x="16" y="3"/>
                </a:cubicBezTo>
                <a:cubicBezTo>
                  <a:pt x="15" y="2"/>
                  <a:pt x="15" y="1"/>
                  <a:pt x="1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75"/>
                  <a:pt x="0" y="75"/>
                  <a:pt x="0" y="75"/>
                </a:cubicBezTo>
                <a:cubicBezTo>
                  <a:pt x="75" y="75"/>
                  <a:pt x="75" y="75"/>
                  <a:pt x="75" y="75"/>
                </a:cubicBezTo>
                <a:cubicBezTo>
                  <a:pt x="75" y="27"/>
                  <a:pt x="75" y="27"/>
                  <a:pt x="75" y="27"/>
                </a:cubicBezTo>
                <a:cubicBezTo>
                  <a:pt x="74" y="28"/>
                  <a:pt x="73" y="29"/>
                  <a:pt x="72" y="29"/>
                </a:cubicBezTo>
                <a:lnTo>
                  <a:pt x="72" y="72"/>
                </a:lnTo>
                <a:close/>
                <a:moveTo>
                  <a:pt x="28" y="0"/>
                </a:moveTo>
                <a:cubicBezTo>
                  <a:pt x="28" y="1"/>
                  <a:pt x="29" y="2"/>
                  <a:pt x="29" y="3"/>
                </a:cubicBezTo>
                <a:cubicBezTo>
                  <a:pt x="72" y="3"/>
                  <a:pt x="72" y="3"/>
                  <a:pt x="72" y="3"/>
                </a:cubicBezTo>
                <a:cubicBezTo>
                  <a:pt x="72" y="13"/>
                  <a:pt x="72" y="13"/>
                  <a:pt x="72" y="13"/>
                </a:cubicBezTo>
                <a:cubicBezTo>
                  <a:pt x="73" y="13"/>
                  <a:pt x="74" y="12"/>
                  <a:pt x="75" y="11"/>
                </a:cubicBezTo>
                <a:cubicBezTo>
                  <a:pt x="75" y="0"/>
                  <a:pt x="75" y="0"/>
                  <a:pt x="75" y="0"/>
                </a:cubicBezTo>
                <a:lnTo>
                  <a:pt x="28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8" name="íŝḷiḑe">
            <a:extLst>
              <a:ext uri="{FF2B5EF4-FFF2-40B4-BE49-F238E27FC236}">
                <a16:creationId xmlns:a16="http://schemas.microsoft.com/office/drawing/2014/main" id="{686EA66D-BE03-4D3A-AE3F-AD5FD8AAB986}"/>
              </a:ext>
            </a:extLst>
          </p:cNvPr>
          <p:cNvSpPr/>
          <p:nvPr/>
        </p:nvSpPr>
        <p:spPr bwMode="auto">
          <a:xfrm>
            <a:off x="6745695" y="2973115"/>
            <a:ext cx="356031" cy="264991"/>
          </a:xfrm>
          <a:custGeom>
            <a:avLst/>
            <a:gdLst>
              <a:gd name="T0" fmla="*/ 91 w 92"/>
              <a:gd name="T1" fmla="*/ 22 h 69"/>
              <a:gd name="T2" fmla="*/ 83 w 92"/>
              <a:gd name="T3" fmla="*/ 17 h 69"/>
              <a:gd name="T4" fmla="*/ 66 w 92"/>
              <a:gd name="T5" fmla="*/ 24 h 69"/>
              <a:gd name="T6" fmla="*/ 63 w 92"/>
              <a:gd name="T7" fmla="*/ 26 h 69"/>
              <a:gd name="T8" fmla="*/ 44 w 92"/>
              <a:gd name="T9" fmla="*/ 39 h 69"/>
              <a:gd name="T10" fmla="*/ 35 w 92"/>
              <a:gd name="T11" fmla="*/ 46 h 69"/>
              <a:gd name="T12" fmla="*/ 29 w 92"/>
              <a:gd name="T13" fmla="*/ 31 h 69"/>
              <a:gd name="T14" fmla="*/ 23 w 92"/>
              <a:gd name="T15" fmla="*/ 19 h 69"/>
              <a:gd name="T16" fmla="*/ 22 w 92"/>
              <a:gd name="T17" fmla="*/ 16 h 69"/>
              <a:gd name="T18" fmla="*/ 8 w 92"/>
              <a:gd name="T19" fmla="*/ 0 h 69"/>
              <a:gd name="T20" fmla="*/ 0 w 92"/>
              <a:gd name="T21" fmla="*/ 7 h 69"/>
              <a:gd name="T22" fmla="*/ 0 w 92"/>
              <a:gd name="T23" fmla="*/ 8 h 69"/>
              <a:gd name="T24" fmla="*/ 0 w 92"/>
              <a:gd name="T25" fmla="*/ 8 h 69"/>
              <a:gd name="T26" fmla="*/ 2 w 92"/>
              <a:gd name="T27" fmla="*/ 16 h 69"/>
              <a:gd name="T28" fmla="*/ 3 w 92"/>
              <a:gd name="T29" fmla="*/ 19 h 69"/>
              <a:gd name="T30" fmla="*/ 28 w 92"/>
              <a:gd name="T31" fmla="*/ 69 h 69"/>
              <a:gd name="T32" fmla="*/ 63 w 92"/>
              <a:gd name="T33" fmla="*/ 49 h 69"/>
              <a:gd name="T34" fmla="*/ 66 w 92"/>
              <a:gd name="T35" fmla="*/ 47 h 69"/>
              <a:gd name="T36" fmla="*/ 90 w 92"/>
              <a:gd name="T37" fmla="*/ 26 h 69"/>
              <a:gd name="T38" fmla="*/ 91 w 92"/>
              <a:gd name="T39" fmla="*/ 22 h 69"/>
              <a:gd name="T40" fmla="*/ 85 w 92"/>
              <a:gd name="T41" fmla="*/ 27 h 69"/>
              <a:gd name="T42" fmla="*/ 66 w 92"/>
              <a:gd name="T43" fmla="*/ 43 h 69"/>
              <a:gd name="T44" fmla="*/ 63 w 92"/>
              <a:gd name="T45" fmla="*/ 45 h 69"/>
              <a:gd name="T46" fmla="*/ 28 w 92"/>
              <a:gd name="T47" fmla="*/ 66 h 69"/>
              <a:gd name="T48" fmla="*/ 7 w 92"/>
              <a:gd name="T49" fmla="*/ 19 h 69"/>
              <a:gd name="T50" fmla="*/ 6 w 92"/>
              <a:gd name="T51" fmla="*/ 16 h 69"/>
              <a:gd name="T52" fmla="*/ 3 w 92"/>
              <a:gd name="T53" fmla="*/ 8 h 69"/>
              <a:gd name="T54" fmla="*/ 8 w 92"/>
              <a:gd name="T55" fmla="*/ 3 h 69"/>
              <a:gd name="T56" fmla="*/ 19 w 92"/>
              <a:gd name="T57" fmla="*/ 16 h 69"/>
              <a:gd name="T58" fmla="*/ 20 w 92"/>
              <a:gd name="T59" fmla="*/ 19 h 69"/>
              <a:gd name="T60" fmla="*/ 26 w 92"/>
              <a:gd name="T61" fmla="*/ 33 h 69"/>
              <a:gd name="T62" fmla="*/ 35 w 92"/>
              <a:gd name="T63" fmla="*/ 49 h 69"/>
              <a:gd name="T64" fmla="*/ 36 w 92"/>
              <a:gd name="T65" fmla="*/ 49 h 69"/>
              <a:gd name="T66" fmla="*/ 46 w 92"/>
              <a:gd name="T67" fmla="*/ 41 h 69"/>
              <a:gd name="T68" fmla="*/ 63 w 92"/>
              <a:gd name="T69" fmla="*/ 29 h 69"/>
              <a:gd name="T70" fmla="*/ 66 w 92"/>
              <a:gd name="T71" fmla="*/ 27 h 69"/>
              <a:gd name="T72" fmla="*/ 83 w 92"/>
              <a:gd name="T73" fmla="*/ 20 h 69"/>
              <a:gd name="T74" fmla="*/ 88 w 92"/>
              <a:gd name="T75" fmla="*/ 23 h 69"/>
              <a:gd name="T76" fmla="*/ 85 w 92"/>
              <a:gd name="T77" fmla="*/ 27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2" h="69">
                <a:moveTo>
                  <a:pt x="91" y="22"/>
                </a:moveTo>
                <a:cubicBezTo>
                  <a:pt x="89" y="19"/>
                  <a:pt x="87" y="17"/>
                  <a:pt x="83" y="17"/>
                </a:cubicBezTo>
                <a:cubicBezTo>
                  <a:pt x="78" y="17"/>
                  <a:pt x="72" y="20"/>
                  <a:pt x="66" y="24"/>
                </a:cubicBezTo>
                <a:cubicBezTo>
                  <a:pt x="65" y="24"/>
                  <a:pt x="64" y="25"/>
                  <a:pt x="63" y="26"/>
                </a:cubicBezTo>
                <a:cubicBezTo>
                  <a:pt x="56" y="30"/>
                  <a:pt x="50" y="35"/>
                  <a:pt x="44" y="39"/>
                </a:cubicBezTo>
                <a:cubicBezTo>
                  <a:pt x="41" y="42"/>
                  <a:pt x="37" y="45"/>
                  <a:pt x="35" y="46"/>
                </a:cubicBezTo>
                <a:cubicBezTo>
                  <a:pt x="34" y="44"/>
                  <a:pt x="31" y="37"/>
                  <a:pt x="29" y="31"/>
                </a:cubicBezTo>
                <a:cubicBezTo>
                  <a:pt x="27" y="27"/>
                  <a:pt x="25" y="23"/>
                  <a:pt x="23" y="19"/>
                </a:cubicBezTo>
                <a:cubicBezTo>
                  <a:pt x="23" y="18"/>
                  <a:pt x="23" y="17"/>
                  <a:pt x="22" y="16"/>
                </a:cubicBezTo>
                <a:cubicBezTo>
                  <a:pt x="17" y="6"/>
                  <a:pt x="13" y="0"/>
                  <a:pt x="8" y="0"/>
                </a:cubicBezTo>
                <a:cubicBezTo>
                  <a:pt x="5" y="0"/>
                  <a:pt x="2" y="2"/>
                  <a:pt x="0" y="7"/>
                </a:cubicBez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cubicBezTo>
                  <a:pt x="1" y="10"/>
                  <a:pt x="1" y="13"/>
                  <a:pt x="2" y="16"/>
                </a:cubicBezTo>
                <a:cubicBezTo>
                  <a:pt x="3" y="17"/>
                  <a:pt x="3" y="18"/>
                  <a:pt x="3" y="19"/>
                </a:cubicBezTo>
                <a:cubicBezTo>
                  <a:pt x="10" y="38"/>
                  <a:pt x="21" y="69"/>
                  <a:pt x="28" y="69"/>
                </a:cubicBezTo>
                <a:cubicBezTo>
                  <a:pt x="32" y="69"/>
                  <a:pt x="48" y="59"/>
                  <a:pt x="63" y="49"/>
                </a:cubicBezTo>
                <a:cubicBezTo>
                  <a:pt x="64" y="48"/>
                  <a:pt x="65" y="48"/>
                  <a:pt x="66" y="47"/>
                </a:cubicBezTo>
                <a:cubicBezTo>
                  <a:pt x="77" y="39"/>
                  <a:pt x="88" y="30"/>
                  <a:pt x="90" y="26"/>
                </a:cubicBezTo>
                <a:cubicBezTo>
                  <a:pt x="91" y="25"/>
                  <a:pt x="92" y="23"/>
                  <a:pt x="91" y="22"/>
                </a:cubicBezTo>
                <a:close/>
                <a:moveTo>
                  <a:pt x="85" y="27"/>
                </a:moveTo>
                <a:cubicBezTo>
                  <a:pt x="81" y="32"/>
                  <a:pt x="74" y="37"/>
                  <a:pt x="66" y="43"/>
                </a:cubicBezTo>
                <a:cubicBezTo>
                  <a:pt x="65" y="44"/>
                  <a:pt x="64" y="45"/>
                  <a:pt x="63" y="45"/>
                </a:cubicBezTo>
                <a:cubicBezTo>
                  <a:pt x="48" y="56"/>
                  <a:pt x="31" y="66"/>
                  <a:pt x="28" y="66"/>
                </a:cubicBezTo>
                <a:cubicBezTo>
                  <a:pt x="24" y="66"/>
                  <a:pt x="15" y="43"/>
                  <a:pt x="7" y="19"/>
                </a:cubicBezTo>
                <a:cubicBezTo>
                  <a:pt x="6" y="18"/>
                  <a:pt x="6" y="17"/>
                  <a:pt x="6" y="16"/>
                </a:cubicBezTo>
                <a:cubicBezTo>
                  <a:pt x="5" y="13"/>
                  <a:pt x="4" y="11"/>
                  <a:pt x="3" y="8"/>
                </a:cubicBezTo>
                <a:cubicBezTo>
                  <a:pt x="4" y="6"/>
                  <a:pt x="6" y="3"/>
                  <a:pt x="8" y="3"/>
                </a:cubicBezTo>
                <a:cubicBezTo>
                  <a:pt x="11" y="3"/>
                  <a:pt x="15" y="9"/>
                  <a:pt x="19" y="16"/>
                </a:cubicBezTo>
                <a:cubicBezTo>
                  <a:pt x="19" y="17"/>
                  <a:pt x="20" y="18"/>
                  <a:pt x="20" y="19"/>
                </a:cubicBezTo>
                <a:cubicBezTo>
                  <a:pt x="22" y="24"/>
                  <a:pt x="24" y="28"/>
                  <a:pt x="26" y="33"/>
                </a:cubicBezTo>
                <a:cubicBezTo>
                  <a:pt x="31" y="45"/>
                  <a:pt x="33" y="49"/>
                  <a:pt x="35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7" y="48"/>
                  <a:pt x="40" y="46"/>
                  <a:pt x="46" y="41"/>
                </a:cubicBezTo>
                <a:cubicBezTo>
                  <a:pt x="51" y="38"/>
                  <a:pt x="57" y="33"/>
                  <a:pt x="63" y="29"/>
                </a:cubicBezTo>
                <a:cubicBezTo>
                  <a:pt x="64" y="29"/>
                  <a:pt x="65" y="28"/>
                  <a:pt x="66" y="27"/>
                </a:cubicBezTo>
                <a:cubicBezTo>
                  <a:pt x="72" y="23"/>
                  <a:pt x="79" y="20"/>
                  <a:pt x="83" y="20"/>
                </a:cubicBezTo>
                <a:cubicBezTo>
                  <a:pt x="86" y="20"/>
                  <a:pt x="87" y="21"/>
                  <a:pt x="88" y="23"/>
                </a:cubicBezTo>
                <a:cubicBezTo>
                  <a:pt x="88" y="23"/>
                  <a:pt x="88" y="24"/>
                  <a:pt x="85" y="2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5" name="íṡļíde">
            <a:extLst>
              <a:ext uri="{FF2B5EF4-FFF2-40B4-BE49-F238E27FC236}">
                <a16:creationId xmlns:a16="http://schemas.microsoft.com/office/drawing/2014/main" id="{FDF2DABE-66EE-4B77-BD75-40E7E0D064EB}"/>
              </a:ext>
            </a:extLst>
          </p:cNvPr>
          <p:cNvSpPr/>
          <p:nvPr/>
        </p:nvSpPr>
        <p:spPr bwMode="auto">
          <a:xfrm>
            <a:off x="6448190" y="3601998"/>
            <a:ext cx="347902" cy="230851"/>
          </a:xfrm>
          <a:custGeom>
            <a:avLst/>
            <a:gdLst>
              <a:gd name="T0" fmla="*/ 5 w 90"/>
              <a:gd name="T1" fmla="*/ 60 h 60"/>
              <a:gd name="T2" fmla="*/ 10 w 90"/>
              <a:gd name="T3" fmla="*/ 43 h 60"/>
              <a:gd name="T4" fmla="*/ 0 w 90"/>
              <a:gd name="T5" fmla="*/ 26 h 60"/>
              <a:gd name="T6" fmla="*/ 45 w 90"/>
              <a:gd name="T7" fmla="*/ 0 h 60"/>
              <a:gd name="T8" fmla="*/ 90 w 90"/>
              <a:gd name="T9" fmla="*/ 26 h 60"/>
              <a:gd name="T10" fmla="*/ 45 w 90"/>
              <a:gd name="T11" fmla="*/ 52 h 60"/>
              <a:gd name="T12" fmla="*/ 35 w 90"/>
              <a:gd name="T13" fmla="*/ 52 h 60"/>
              <a:gd name="T14" fmla="*/ 5 w 90"/>
              <a:gd name="T15" fmla="*/ 60 h 60"/>
              <a:gd name="T16" fmla="*/ 45 w 90"/>
              <a:gd name="T17" fmla="*/ 3 h 60"/>
              <a:gd name="T18" fmla="*/ 3 w 90"/>
              <a:gd name="T19" fmla="*/ 26 h 60"/>
              <a:gd name="T20" fmla="*/ 13 w 90"/>
              <a:gd name="T21" fmla="*/ 41 h 60"/>
              <a:gd name="T22" fmla="*/ 13 w 90"/>
              <a:gd name="T23" fmla="*/ 42 h 60"/>
              <a:gd name="T24" fmla="*/ 9 w 90"/>
              <a:gd name="T25" fmla="*/ 56 h 60"/>
              <a:gd name="T26" fmla="*/ 32 w 90"/>
              <a:gd name="T27" fmla="*/ 49 h 60"/>
              <a:gd name="T28" fmla="*/ 31 w 90"/>
              <a:gd name="T29" fmla="*/ 48 h 60"/>
              <a:gd name="T30" fmla="*/ 35 w 90"/>
              <a:gd name="T31" fmla="*/ 49 h 60"/>
              <a:gd name="T32" fmla="*/ 45 w 90"/>
              <a:gd name="T33" fmla="*/ 49 h 60"/>
              <a:gd name="T34" fmla="*/ 87 w 90"/>
              <a:gd name="T35" fmla="*/ 26 h 60"/>
              <a:gd name="T36" fmla="*/ 45 w 90"/>
              <a:gd name="T37" fmla="*/ 3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0" h="60">
                <a:moveTo>
                  <a:pt x="5" y="60"/>
                </a:moveTo>
                <a:cubicBezTo>
                  <a:pt x="10" y="43"/>
                  <a:pt x="10" y="43"/>
                  <a:pt x="10" y="43"/>
                </a:cubicBezTo>
                <a:cubicBezTo>
                  <a:pt x="3" y="38"/>
                  <a:pt x="0" y="32"/>
                  <a:pt x="0" y="26"/>
                </a:cubicBezTo>
                <a:cubicBezTo>
                  <a:pt x="0" y="12"/>
                  <a:pt x="20" y="0"/>
                  <a:pt x="45" y="0"/>
                </a:cubicBezTo>
                <a:cubicBezTo>
                  <a:pt x="70" y="0"/>
                  <a:pt x="90" y="12"/>
                  <a:pt x="90" y="26"/>
                </a:cubicBezTo>
                <a:cubicBezTo>
                  <a:pt x="90" y="41"/>
                  <a:pt x="70" y="52"/>
                  <a:pt x="45" y="52"/>
                </a:cubicBezTo>
                <a:cubicBezTo>
                  <a:pt x="42" y="52"/>
                  <a:pt x="38" y="52"/>
                  <a:pt x="35" y="52"/>
                </a:cubicBezTo>
                <a:lnTo>
                  <a:pt x="5" y="60"/>
                </a:lnTo>
                <a:close/>
                <a:moveTo>
                  <a:pt x="45" y="3"/>
                </a:moveTo>
                <a:cubicBezTo>
                  <a:pt x="22" y="3"/>
                  <a:pt x="3" y="13"/>
                  <a:pt x="3" y="26"/>
                </a:cubicBezTo>
                <a:cubicBezTo>
                  <a:pt x="3" y="31"/>
                  <a:pt x="6" y="37"/>
                  <a:pt x="13" y="41"/>
                </a:cubicBezTo>
                <a:cubicBezTo>
                  <a:pt x="13" y="42"/>
                  <a:pt x="13" y="42"/>
                  <a:pt x="13" y="42"/>
                </a:cubicBezTo>
                <a:cubicBezTo>
                  <a:pt x="9" y="56"/>
                  <a:pt x="9" y="56"/>
                  <a:pt x="9" y="56"/>
                </a:cubicBezTo>
                <a:cubicBezTo>
                  <a:pt x="32" y="49"/>
                  <a:pt x="32" y="49"/>
                  <a:pt x="32" y="49"/>
                </a:cubicBezTo>
                <a:cubicBezTo>
                  <a:pt x="31" y="48"/>
                  <a:pt x="31" y="48"/>
                  <a:pt x="31" y="48"/>
                </a:cubicBezTo>
                <a:cubicBezTo>
                  <a:pt x="35" y="49"/>
                  <a:pt x="35" y="49"/>
                  <a:pt x="35" y="49"/>
                </a:cubicBezTo>
                <a:cubicBezTo>
                  <a:pt x="38" y="49"/>
                  <a:pt x="42" y="49"/>
                  <a:pt x="45" y="49"/>
                </a:cubicBezTo>
                <a:cubicBezTo>
                  <a:pt x="68" y="49"/>
                  <a:pt x="87" y="39"/>
                  <a:pt x="87" y="26"/>
                </a:cubicBezTo>
                <a:cubicBezTo>
                  <a:pt x="87" y="13"/>
                  <a:pt x="68" y="3"/>
                  <a:pt x="45" y="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6" name="iṡḻiḑe">
            <a:extLst>
              <a:ext uri="{FF2B5EF4-FFF2-40B4-BE49-F238E27FC236}">
                <a16:creationId xmlns:a16="http://schemas.microsoft.com/office/drawing/2014/main" id="{2B95F1F5-7194-451A-BE65-EF1B94609117}"/>
              </a:ext>
            </a:extLst>
          </p:cNvPr>
          <p:cNvSpPr/>
          <p:nvPr/>
        </p:nvSpPr>
        <p:spPr bwMode="auto">
          <a:xfrm>
            <a:off x="6560364" y="3697915"/>
            <a:ext cx="346277" cy="234102"/>
          </a:xfrm>
          <a:custGeom>
            <a:avLst/>
            <a:gdLst>
              <a:gd name="T0" fmla="*/ 5 w 90"/>
              <a:gd name="T1" fmla="*/ 61 h 61"/>
              <a:gd name="T2" fmla="*/ 10 w 90"/>
              <a:gd name="T3" fmla="*/ 44 h 61"/>
              <a:gd name="T4" fmla="*/ 0 w 90"/>
              <a:gd name="T5" fmla="*/ 27 h 61"/>
              <a:gd name="T6" fmla="*/ 45 w 90"/>
              <a:gd name="T7" fmla="*/ 0 h 61"/>
              <a:gd name="T8" fmla="*/ 90 w 90"/>
              <a:gd name="T9" fmla="*/ 27 h 61"/>
              <a:gd name="T10" fmla="*/ 45 w 90"/>
              <a:gd name="T11" fmla="*/ 53 h 61"/>
              <a:gd name="T12" fmla="*/ 35 w 90"/>
              <a:gd name="T13" fmla="*/ 53 h 61"/>
              <a:gd name="T14" fmla="*/ 5 w 90"/>
              <a:gd name="T15" fmla="*/ 61 h 61"/>
              <a:gd name="T16" fmla="*/ 45 w 90"/>
              <a:gd name="T17" fmla="*/ 3 h 61"/>
              <a:gd name="T18" fmla="*/ 3 w 90"/>
              <a:gd name="T19" fmla="*/ 27 h 61"/>
              <a:gd name="T20" fmla="*/ 12 w 90"/>
              <a:gd name="T21" fmla="*/ 42 h 61"/>
              <a:gd name="T22" fmla="*/ 13 w 90"/>
              <a:gd name="T23" fmla="*/ 42 h 61"/>
              <a:gd name="T24" fmla="*/ 9 w 90"/>
              <a:gd name="T25" fmla="*/ 57 h 61"/>
              <a:gd name="T26" fmla="*/ 32 w 90"/>
              <a:gd name="T27" fmla="*/ 50 h 61"/>
              <a:gd name="T28" fmla="*/ 30 w 90"/>
              <a:gd name="T29" fmla="*/ 49 h 61"/>
              <a:gd name="T30" fmla="*/ 35 w 90"/>
              <a:gd name="T31" fmla="*/ 49 h 61"/>
              <a:gd name="T32" fmla="*/ 45 w 90"/>
              <a:gd name="T33" fmla="*/ 50 h 61"/>
              <a:gd name="T34" fmla="*/ 87 w 90"/>
              <a:gd name="T35" fmla="*/ 27 h 61"/>
              <a:gd name="T36" fmla="*/ 45 w 90"/>
              <a:gd name="T37" fmla="*/ 3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0" h="61">
                <a:moveTo>
                  <a:pt x="5" y="61"/>
                </a:moveTo>
                <a:cubicBezTo>
                  <a:pt x="10" y="44"/>
                  <a:pt x="10" y="44"/>
                  <a:pt x="10" y="44"/>
                </a:cubicBezTo>
                <a:cubicBezTo>
                  <a:pt x="3" y="39"/>
                  <a:pt x="0" y="33"/>
                  <a:pt x="0" y="27"/>
                </a:cubicBezTo>
                <a:cubicBezTo>
                  <a:pt x="0" y="12"/>
                  <a:pt x="20" y="0"/>
                  <a:pt x="45" y="0"/>
                </a:cubicBezTo>
                <a:cubicBezTo>
                  <a:pt x="70" y="0"/>
                  <a:pt x="90" y="12"/>
                  <a:pt x="90" y="27"/>
                </a:cubicBezTo>
                <a:cubicBezTo>
                  <a:pt x="90" y="41"/>
                  <a:pt x="70" y="53"/>
                  <a:pt x="45" y="53"/>
                </a:cubicBezTo>
                <a:cubicBezTo>
                  <a:pt x="42" y="53"/>
                  <a:pt x="38" y="53"/>
                  <a:pt x="35" y="53"/>
                </a:cubicBezTo>
                <a:lnTo>
                  <a:pt x="5" y="61"/>
                </a:lnTo>
                <a:close/>
                <a:moveTo>
                  <a:pt x="45" y="3"/>
                </a:moveTo>
                <a:cubicBezTo>
                  <a:pt x="22" y="3"/>
                  <a:pt x="3" y="14"/>
                  <a:pt x="3" y="27"/>
                </a:cubicBezTo>
                <a:cubicBezTo>
                  <a:pt x="3" y="32"/>
                  <a:pt x="6" y="37"/>
                  <a:pt x="12" y="42"/>
                </a:cubicBezTo>
                <a:cubicBezTo>
                  <a:pt x="13" y="42"/>
                  <a:pt x="13" y="42"/>
                  <a:pt x="13" y="42"/>
                </a:cubicBezTo>
                <a:cubicBezTo>
                  <a:pt x="9" y="57"/>
                  <a:pt x="9" y="57"/>
                  <a:pt x="9" y="57"/>
                </a:cubicBezTo>
                <a:cubicBezTo>
                  <a:pt x="32" y="50"/>
                  <a:pt x="32" y="50"/>
                  <a:pt x="32" y="50"/>
                </a:cubicBezTo>
                <a:cubicBezTo>
                  <a:pt x="30" y="49"/>
                  <a:pt x="30" y="49"/>
                  <a:pt x="30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8" y="50"/>
                  <a:pt x="42" y="50"/>
                  <a:pt x="45" y="50"/>
                </a:cubicBezTo>
                <a:cubicBezTo>
                  <a:pt x="68" y="50"/>
                  <a:pt x="87" y="40"/>
                  <a:pt x="87" y="27"/>
                </a:cubicBezTo>
                <a:cubicBezTo>
                  <a:pt x="87" y="14"/>
                  <a:pt x="68" y="3"/>
                  <a:pt x="45" y="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0" name="iŝ1îdé">
            <a:extLst>
              <a:ext uri="{FF2B5EF4-FFF2-40B4-BE49-F238E27FC236}">
                <a16:creationId xmlns:a16="http://schemas.microsoft.com/office/drawing/2014/main" id="{4E04A73C-AB76-4E2C-979E-18E4240FE711}"/>
              </a:ext>
            </a:extLst>
          </p:cNvPr>
          <p:cNvSpPr/>
          <p:nvPr/>
        </p:nvSpPr>
        <p:spPr bwMode="auto">
          <a:xfrm>
            <a:off x="6273130" y="4186440"/>
            <a:ext cx="56901" cy="323516"/>
          </a:xfrm>
          <a:custGeom>
            <a:avLst/>
            <a:gdLst>
              <a:gd name="T0" fmla="*/ 8 w 15"/>
              <a:gd name="T1" fmla="*/ 84 h 84"/>
              <a:gd name="T2" fmla="*/ 0 w 15"/>
              <a:gd name="T3" fmla="*/ 76 h 84"/>
              <a:gd name="T4" fmla="*/ 0 w 15"/>
              <a:gd name="T5" fmla="*/ 8 h 84"/>
              <a:gd name="T6" fmla="*/ 8 w 15"/>
              <a:gd name="T7" fmla="*/ 0 h 84"/>
              <a:gd name="T8" fmla="*/ 15 w 15"/>
              <a:gd name="T9" fmla="*/ 8 h 84"/>
              <a:gd name="T10" fmla="*/ 15 w 15"/>
              <a:gd name="T11" fmla="*/ 76 h 84"/>
              <a:gd name="T12" fmla="*/ 8 w 15"/>
              <a:gd name="T13" fmla="*/ 84 h 84"/>
              <a:gd name="T14" fmla="*/ 8 w 15"/>
              <a:gd name="T15" fmla="*/ 3 h 84"/>
              <a:gd name="T16" fmla="*/ 3 w 15"/>
              <a:gd name="T17" fmla="*/ 8 h 84"/>
              <a:gd name="T18" fmla="*/ 3 w 15"/>
              <a:gd name="T19" fmla="*/ 76 h 84"/>
              <a:gd name="T20" fmla="*/ 8 w 15"/>
              <a:gd name="T21" fmla="*/ 81 h 84"/>
              <a:gd name="T22" fmla="*/ 12 w 15"/>
              <a:gd name="T23" fmla="*/ 76 h 84"/>
              <a:gd name="T24" fmla="*/ 12 w 15"/>
              <a:gd name="T25" fmla="*/ 8 h 84"/>
              <a:gd name="T26" fmla="*/ 8 w 15"/>
              <a:gd name="T27" fmla="*/ 3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5" h="84">
                <a:moveTo>
                  <a:pt x="8" y="84"/>
                </a:moveTo>
                <a:cubicBezTo>
                  <a:pt x="4" y="84"/>
                  <a:pt x="0" y="80"/>
                  <a:pt x="0" y="76"/>
                </a:cubicBezTo>
                <a:cubicBezTo>
                  <a:pt x="0" y="8"/>
                  <a:pt x="0" y="8"/>
                  <a:pt x="0" y="8"/>
                </a:cubicBezTo>
                <a:cubicBezTo>
                  <a:pt x="0" y="3"/>
                  <a:pt x="4" y="0"/>
                  <a:pt x="8" y="0"/>
                </a:cubicBezTo>
                <a:cubicBezTo>
                  <a:pt x="12" y="0"/>
                  <a:pt x="15" y="3"/>
                  <a:pt x="15" y="8"/>
                </a:cubicBezTo>
                <a:cubicBezTo>
                  <a:pt x="15" y="76"/>
                  <a:pt x="15" y="76"/>
                  <a:pt x="15" y="76"/>
                </a:cubicBezTo>
                <a:cubicBezTo>
                  <a:pt x="15" y="80"/>
                  <a:pt x="12" y="84"/>
                  <a:pt x="8" y="84"/>
                </a:cubicBezTo>
                <a:close/>
                <a:moveTo>
                  <a:pt x="8" y="3"/>
                </a:moveTo>
                <a:cubicBezTo>
                  <a:pt x="5" y="3"/>
                  <a:pt x="3" y="5"/>
                  <a:pt x="3" y="8"/>
                </a:cubicBezTo>
                <a:cubicBezTo>
                  <a:pt x="3" y="76"/>
                  <a:pt x="3" y="76"/>
                  <a:pt x="3" y="76"/>
                </a:cubicBezTo>
                <a:cubicBezTo>
                  <a:pt x="3" y="79"/>
                  <a:pt x="5" y="81"/>
                  <a:pt x="8" y="81"/>
                </a:cubicBezTo>
                <a:cubicBezTo>
                  <a:pt x="10" y="81"/>
                  <a:pt x="12" y="79"/>
                  <a:pt x="12" y="76"/>
                </a:cubicBezTo>
                <a:cubicBezTo>
                  <a:pt x="12" y="8"/>
                  <a:pt x="12" y="8"/>
                  <a:pt x="12" y="8"/>
                </a:cubicBezTo>
                <a:cubicBezTo>
                  <a:pt x="12" y="5"/>
                  <a:pt x="10" y="3"/>
                  <a:pt x="8" y="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1" name="îṣḷide">
            <a:extLst>
              <a:ext uri="{FF2B5EF4-FFF2-40B4-BE49-F238E27FC236}">
                <a16:creationId xmlns:a16="http://schemas.microsoft.com/office/drawing/2014/main" id="{DF4297A6-5F9D-410F-996C-B55754007DE8}"/>
              </a:ext>
            </a:extLst>
          </p:cNvPr>
          <p:cNvSpPr/>
          <p:nvPr/>
        </p:nvSpPr>
        <p:spPr bwMode="auto">
          <a:xfrm>
            <a:off x="6357666" y="4256346"/>
            <a:ext cx="56901" cy="253610"/>
          </a:xfrm>
          <a:custGeom>
            <a:avLst/>
            <a:gdLst>
              <a:gd name="T0" fmla="*/ 7 w 15"/>
              <a:gd name="T1" fmla="*/ 66 h 66"/>
              <a:gd name="T2" fmla="*/ 0 w 15"/>
              <a:gd name="T3" fmla="*/ 58 h 66"/>
              <a:gd name="T4" fmla="*/ 0 w 15"/>
              <a:gd name="T5" fmla="*/ 8 h 66"/>
              <a:gd name="T6" fmla="*/ 7 w 15"/>
              <a:gd name="T7" fmla="*/ 0 h 66"/>
              <a:gd name="T8" fmla="*/ 15 w 15"/>
              <a:gd name="T9" fmla="*/ 8 h 66"/>
              <a:gd name="T10" fmla="*/ 15 w 15"/>
              <a:gd name="T11" fmla="*/ 58 h 66"/>
              <a:gd name="T12" fmla="*/ 7 w 15"/>
              <a:gd name="T13" fmla="*/ 66 h 66"/>
              <a:gd name="T14" fmla="*/ 7 w 15"/>
              <a:gd name="T15" fmla="*/ 3 h 66"/>
              <a:gd name="T16" fmla="*/ 3 w 15"/>
              <a:gd name="T17" fmla="*/ 8 h 66"/>
              <a:gd name="T18" fmla="*/ 3 w 15"/>
              <a:gd name="T19" fmla="*/ 58 h 66"/>
              <a:gd name="T20" fmla="*/ 7 w 15"/>
              <a:gd name="T21" fmla="*/ 63 h 66"/>
              <a:gd name="T22" fmla="*/ 12 w 15"/>
              <a:gd name="T23" fmla="*/ 58 h 66"/>
              <a:gd name="T24" fmla="*/ 12 w 15"/>
              <a:gd name="T25" fmla="*/ 8 h 66"/>
              <a:gd name="T26" fmla="*/ 7 w 15"/>
              <a:gd name="T27" fmla="*/ 3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5" h="66">
                <a:moveTo>
                  <a:pt x="7" y="66"/>
                </a:moveTo>
                <a:cubicBezTo>
                  <a:pt x="3" y="66"/>
                  <a:pt x="0" y="62"/>
                  <a:pt x="0" y="58"/>
                </a:cubicBezTo>
                <a:cubicBezTo>
                  <a:pt x="0" y="8"/>
                  <a:pt x="0" y="8"/>
                  <a:pt x="0" y="8"/>
                </a:cubicBezTo>
                <a:cubicBezTo>
                  <a:pt x="0" y="3"/>
                  <a:pt x="3" y="0"/>
                  <a:pt x="7" y="0"/>
                </a:cubicBezTo>
                <a:cubicBezTo>
                  <a:pt x="11" y="0"/>
                  <a:pt x="15" y="3"/>
                  <a:pt x="15" y="8"/>
                </a:cubicBezTo>
                <a:cubicBezTo>
                  <a:pt x="15" y="58"/>
                  <a:pt x="15" y="58"/>
                  <a:pt x="15" y="58"/>
                </a:cubicBezTo>
                <a:cubicBezTo>
                  <a:pt x="15" y="62"/>
                  <a:pt x="11" y="66"/>
                  <a:pt x="7" y="66"/>
                </a:cubicBezTo>
                <a:close/>
                <a:moveTo>
                  <a:pt x="7" y="3"/>
                </a:moveTo>
                <a:cubicBezTo>
                  <a:pt x="5" y="3"/>
                  <a:pt x="3" y="5"/>
                  <a:pt x="3" y="8"/>
                </a:cubicBezTo>
                <a:cubicBezTo>
                  <a:pt x="3" y="58"/>
                  <a:pt x="3" y="58"/>
                  <a:pt x="3" y="58"/>
                </a:cubicBezTo>
                <a:cubicBezTo>
                  <a:pt x="3" y="61"/>
                  <a:pt x="5" y="63"/>
                  <a:pt x="7" y="63"/>
                </a:cubicBezTo>
                <a:cubicBezTo>
                  <a:pt x="10" y="63"/>
                  <a:pt x="12" y="61"/>
                  <a:pt x="12" y="58"/>
                </a:cubicBezTo>
                <a:cubicBezTo>
                  <a:pt x="12" y="8"/>
                  <a:pt x="12" y="8"/>
                  <a:pt x="12" y="8"/>
                </a:cubicBezTo>
                <a:cubicBezTo>
                  <a:pt x="12" y="5"/>
                  <a:pt x="10" y="3"/>
                  <a:pt x="7" y="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2" name="işļïďè">
            <a:extLst>
              <a:ext uri="{FF2B5EF4-FFF2-40B4-BE49-F238E27FC236}">
                <a16:creationId xmlns:a16="http://schemas.microsoft.com/office/drawing/2014/main" id="{20D768CF-C0AF-49CF-8CC7-F8ADA390E64D}"/>
              </a:ext>
            </a:extLst>
          </p:cNvPr>
          <p:cNvSpPr/>
          <p:nvPr/>
        </p:nvSpPr>
        <p:spPr bwMode="auto">
          <a:xfrm>
            <a:off x="6183716" y="4371771"/>
            <a:ext cx="53648" cy="138185"/>
          </a:xfrm>
          <a:custGeom>
            <a:avLst/>
            <a:gdLst>
              <a:gd name="T0" fmla="*/ 7 w 14"/>
              <a:gd name="T1" fmla="*/ 36 h 36"/>
              <a:gd name="T2" fmla="*/ 0 w 14"/>
              <a:gd name="T3" fmla="*/ 28 h 36"/>
              <a:gd name="T4" fmla="*/ 0 w 14"/>
              <a:gd name="T5" fmla="*/ 7 h 36"/>
              <a:gd name="T6" fmla="*/ 7 w 14"/>
              <a:gd name="T7" fmla="*/ 0 h 36"/>
              <a:gd name="T8" fmla="*/ 14 w 14"/>
              <a:gd name="T9" fmla="*/ 7 h 36"/>
              <a:gd name="T10" fmla="*/ 14 w 14"/>
              <a:gd name="T11" fmla="*/ 28 h 36"/>
              <a:gd name="T12" fmla="*/ 7 w 14"/>
              <a:gd name="T13" fmla="*/ 36 h 36"/>
              <a:gd name="T14" fmla="*/ 7 w 14"/>
              <a:gd name="T15" fmla="*/ 3 h 36"/>
              <a:gd name="T16" fmla="*/ 3 w 14"/>
              <a:gd name="T17" fmla="*/ 7 h 36"/>
              <a:gd name="T18" fmla="*/ 3 w 14"/>
              <a:gd name="T19" fmla="*/ 28 h 36"/>
              <a:gd name="T20" fmla="*/ 7 w 14"/>
              <a:gd name="T21" fmla="*/ 33 h 36"/>
              <a:gd name="T22" fmla="*/ 11 w 14"/>
              <a:gd name="T23" fmla="*/ 28 h 36"/>
              <a:gd name="T24" fmla="*/ 11 w 14"/>
              <a:gd name="T25" fmla="*/ 7 h 36"/>
              <a:gd name="T26" fmla="*/ 7 w 14"/>
              <a:gd name="T27" fmla="*/ 3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4" h="36">
                <a:moveTo>
                  <a:pt x="7" y="36"/>
                </a:moveTo>
                <a:cubicBezTo>
                  <a:pt x="3" y="36"/>
                  <a:pt x="0" y="32"/>
                  <a:pt x="0" y="28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3" y="0"/>
                  <a:pt x="7" y="0"/>
                </a:cubicBezTo>
                <a:cubicBezTo>
                  <a:pt x="11" y="0"/>
                  <a:pt x="14" y="3"/>
                  <a:pt x="14" y="7"/>
                </a:cubicBezTo>
                <a:cubicBezTo>
                  <a:pt x="14" y="28"/>
                  <a:pt x="14" y="28"/>
                  <a:pt x="14" y="28"/>
                </a:cubicBezTo>
                <a:cubicBezTo>
                  <a:pt x="14" y="32"/>
                  <a:pt x="11" y="36"/>
                  <a:pt x="7" y="36"/>
                </a:cubicBezTo>
                <a:close/>
                <a:moveTo>
                  <a:pt x="7" y="3"/>
                </a:moveTo>
                <a:cubicBezTo>
                  <a:pt x="5" y="3"/>
                  <a:pt x="3" y="5"/>
                  <a:pt x="3" y="7"/>
                </a:cubicBezTo>
                <a:cubicBezTo>
                  <a:pt x="3" y="28"/>
                  <a:pt x="3" y="28"/>
                  <a:pt x="3" y="28"/>
                </a:cubicBezTo>
                <a:cubicBezTo>
                  <a:pt x="3" y="31"/>
                  <a:pt x="5" y="33"/>
                  <a:pt x="7" y="33"/>
                </a:cubicBezTo>
                <a:cubicBezTo>
                  <a:pt x="9" y="33"/>
                  <a:pt x="11" y="31"/>
                  <a:pt x="11" y="28"/>
                </a:cubicBezTo>
                <a:cubicBezTo>
                  <a:pt x="11" y="7"/>
                  <a:pt x="11" y="7"/>
                  <a:pt x="11" y="7"/>
                </a:cubicBezTo>
                <a:cubicBezTo>
                  <a:pt x="11" y="5"/>
                  <a:pt x="9" y="3"/>
                  <a:pt x="7" y="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3" name="iṣḷiḋé">
            <a:extLst>
              <a:ext uri="{FF2B5EF4-FFF2-40B4-BE49-F238E27FC236}">
                <a16:creationId xmlns:a16="http://schemas.microsoft.com/office/drawing/2014/main" id="{81814475-90A5-4C8F-934E-CA9D1FDE0585}"/>
              </a:ext>
            </a:extLst>
          </p:cNvPr>
          <p:cNvSpPr/>
          <p:nvPr/>
        </p:nvSpPr>
        <p:spPr bwMode="auto">
          <a:xfrm>
            <a:off x="6183716" y="4087272"/>
            <a:ext cx="292627" cy="121928"/>
          </a:xfrm>
          <a:custGeom>
            <a:avLst/>
            <a:gdLst>
              <a:gd name="T0" fmla="*/ 2 w 180"/>
              <a:gd name="T1" fmla="*/ 75 h 75"/>
              <a:gd name="T2" fmla="*/ 0 w 180"/>
              <a:gd name="T3" fmla="*/ 68 h 75"/>
              <a:gd name="T4" fmla="*/ 97 w 180"/>
              <a:gd name="T5" fmla="*/ 19 h 75"/>
              <a:gd name="T6" fmla="*/ 114 w 180"/>
              <a:gd name="T7" fmla="*/ 42 h 75"/>
              <a:gd name="T8" fmla="*/ 159 w 180"/>
              <a:gd name="T9" fmla="*/ 7 h 75"/>
              <a:gd name="T10" fmla="*/ 152 w 180"/>
              <a:gd name="T11" fmla="*/ 7 h 75"/>
              <a:gd name="T12" fmla="*/ 152 w 180"/>
              <a:gd name="T13" fmla="*/ 0 h 75"/>
              <a:gd name="T14" fmla="*/ 180 w 180"/>
              <a:gd name="T15" fmla="*/ 0 h 75"/>
              <a:gd name="T16" fmla="*/ 112 w 180"/>
              <a:gd name="T17" fmla="*/ 52 h 75"/>
              <a:gd name="T18" fmla="*/ 95 w 180"/>
              <a:gd name="T19" fmla="*/ 28 h 75"/>
              <a:gd name="T20" fmla="*/ 2 w 180"/>
              <a:gd name="T21" fmla="*/ 75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80" h="75">
                <a:moveTo>
                  <a:pt x="2" y="75"/>
                </a:moveTo>
                <a:lnTo>
                  <a:pt x="0" y="68"/>
                </a:lnTo>
                <a:lnTo>
                  <a:pt x="97" y="19"/>
                </a:lnTo>
                <a:lnTo>
                  <a:pt x="114" y="42"/>
                </a:lnTo>
                <a:lnTo>
                  <a:pt x="159" y="7"/>
                </a:lnTo>
                <a:lnTo>
                  <a:pt x="152" y="7"/>
                </a:lnTo>
                <a:lnTo>
                  <a:pt x="152" y="0"/>
                </a:lnTo>
                <a:lnTo>
                  <a:pt x="180" y="0"/>
                </a:lnTo>
                <a:lnTo>
                  <a:pt x="112" y="52"/>
                </a:lnTo>
                <a:lnTo>
                  <a:pt x="95" y="28"/>
                </a:lnTo>
                <a:lnTo>
                  <a:pt x="2" y="75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4" name="íŝ1îḋé">
            <a:extLst>
              <a:ext uri="{FF2B5EF4-FFF2-40B4-BE49-F238E27FC236}">
                <a16:creationId xmlns:a16="http://schemas.microsoft.com/office/drawing/2014/main" id="{4E79F9B2-4906-414E-ACC4-7B00EB8DF616}"/>
              </a:ext>
            </a:extLst>
          </p:cNvPr>
          <p:cNvSpPr/>
          <p:nvPr/>
        </p:nvSpPr>
        <p:spPr bwMode="auto">
          <a:xfrm>
            <a:off x="6445455" y="4090523"/>
            <a:ext cx="24386" cy="30888"/>
          </a:xfrm>
          <a:custGeom>
            <a:avLst/>
            <a:gdLst>
              <a:gd name="T0" fmla="*/ 8 w 15"/>
              <a:gd name="T1" fmla="*/ 19 h 19"/>
              <a:gd name="T2" fmla="*/ 0 w 15"/>
              <a:gd name="T3" fmla="*/ 17 h 19"/>
              <a:gd name="T4" fmla="*/ 8 w 15"/>
              <a:gd name="T5" fmla="*/ 0 h 19"/>
              <a:gd name="T6" fmla="*/ 15 w 15"/>
              <a:gd name="T7" fmla="*/ 2 h 19"/>
              <a:gd name="T8" fmla="*/ 8 w 15"/>
              <a:gd name="T9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" h="19">
                <a:moveTo>
                  <a:pt x="8" y="19"/>
                </a:moveTo>
                <a:lnTo>
                  <a:pt x="0" y="17"/>
                </a:lnTo>
                <a:lnTo>
                  <a:pt x="8" y="0"/>
                </a:lnTo>
                <a:lnTo>
                  <a:pt x="15" y="2"/>
                </a:lnTo>
                <a:lnTo>
                  <a:pt x="8" y="19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2" name="íṣľíďe">
            <a:extLst>
              <a:ext uri="{FF2B5EF4-FFF2-40B4-BE49-F238E27FC236}">
                <a16:creationId xmlns:a16="http://schemas.microsoft.com/office/drawing/2014/main" id="{C9A4B73F-65E0-4443-9F91-E123A3D04838}"/>
              </a:ext>
            </a:extLst>
          </p:cNvPr>
          <p:cNvSpPr/>
          <p:nvPr/>
        </p:nvSpPr>
        <p:spPr bwMode="auto">
          <a:xfrm>
            <a:off x="6273130" y="2299259"/>
            <a:ext cx="502344" cy="474706"/>
          </a:xfrm>
          <a:custGeom>
            <a:avLst/>
            <a:gdLst>
              <a:gd name="T0" fmla="*/ 86 w 130"/>
              <a:gd name="T1" fmla="*/ 123 h 123"/>
              <a:gd name="T2" fmla="*/ 0 w 130"/>
              <a:gd name="T3" fmla="*/ 102 h 123"/>
              <a:gd name="T4" fmla="*/ 3 w 130"/>
              <a:gd name="T5" fmla="*/ 100 h 123"/>
              <a:gd name="T6" fmla="*/ 54 w 130"/>
              <a:gd name="T7" fmla="*/ 1 h 123"/>
              <a:gd name="T8" fmla="*/ 54 w 130"/>
              <a:gd name="T9" fmla="*/ 0 h 123"/>
              <a:gd name="T10" fmla="*/ 130 w 130"/>
              <a:gd name="T11" fmla="*/ 18 h 123"/>
              <a:gd name="T12" fmla="*/ 130 w 130"/>
              <a:gd name="T13" fmla="*/ 20 h 123"/>
              <a:gd name="T14" fmla="*/ 86 w 130"/>
              <a:gd name="T15" fmla="*/ 123 h 123"/>
              <a:gd name="T16" fmla="*/ 7 w 130"/>
              <a:gd name="T17" fmla="*/ 101 h 123"/>
              <a:gd name="T18" fmla="*/ 86 w 130"/>
              <a:gd name="T19" fmla="*/ 120 h 123"/>
              <a:gd name="T20" fmla="*/ 127 w 130"/>
              <a:gd name="T21" fmla="*/ 20 h 123"/>
              <a:gd name="T22" fmla="*/ 56 w 130"/>
              <a:gd name="T23" fmla="*/ 4 h 123"/>
              <a:gd name="T24" fmla="*/ 7 w 130"/>
              <a:gd name="T25" fmla="*/ 101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0" h="123">
                <a:moveTo>
                  <a:pt x="86" y="123"/>
                </a:moveTo>
                <a:cubicBezTo>
                  <a:pt x="0" y="102"/>
                  <a:pt x="0" y="102"/>
                  <a:pt x="0" y="102"/>
                </a:cubicBezTo>
                <a:cubicBezTo>
                  <a:pt x="3" y="100"/>
                  <a:pt x="3" y="100"/>
                  <a:pt x="3" y="100"/>
                </a:cubicBezTo>
                <a:cubicBezTo>
                  <a:pt x="28" y="85"/>
                  <a:pt x="53" y="2"/>
                  <a:pt x="54" y="1"/>
                </a:cubicBezTo>
                <a:cubicBezTo>
                  <a:pt x="54" y="0"/>
                  <a:pt x="54" y="0"/>
                  <a:pt x="54" y="0"/>
                </a:cubicBezTo>
                <a:cubicBezTo>
                  <a:pt x="130" y="18"/>
                  <a:pt x="130" y="18"/>
                  <a:pt x="130" y="18"/>
                </a:cubicBezTo>
                <a:cubicBezTo>
                  <a:pt x="130" y="20"/>
                  <a:pt x="130" y="20"/>
                  <a:pt x="130" y="20"/>
                </a:cubicBezTo>
                <a:cubicBezTo>
                  <a:pt x="117" y="108"/>
                  <a:pt x="88" y="122"/>
                  <a:pt x="86" y="123"/>
                </a:cubicBezTo>
                <a:close/>
                <a:moveTo>
                  <a:pt x="7" y="101"/>
                </a:moveTo>
                <a:cubicBezTo>
                  <a:pt x="86" y="120"/>
                  <a:pt x="86" y="120"/>
                  <a:pt x="86" y="120"/>
                </a:cubicBezTo>
                <a:cubicBezTo>
                  <a:pt x="89" y="117"/>
                  <a:pt x="115" y="100"/>
                  <a:pt x="127" y="20"/>
                </a:cubicBezTo>
                <a:cubicBezTo>
                  <a:pt x="56" y="4"/>
                  <a:pt x="56" y="4"/>
                  <a:pt x="56" y="4"/>
                </a:cubicBezTo>
                <a:cubicBezTo>
                  <a:pt x="53" y="14"/>
                  <a:pt x="30" y="82"/>
                  <a:pt x="7" y="1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3" name="îşļiḑê">
            <a:extLst>
              <a:ext uri="{FF2B5EF4-FFF2-40B4-BE49-F238E27FC236}">
                <a16:creationId xmlns:a16="http://schemas.microsoft.com/office/drawing/2014/main" id="{5472DCE3-F2D7-4C7B-BEAD-03C678899C9A}"/>
              </a:ext>
            </a:extLst>
          </p:cNvPr>
          <p:cNvSpPr/>
          <p:nvPr/>
        </p:nvSpPr>
        <p:spPr bwMode="auto">
          <a:xfrm>
            <a:off x="6500730" y="2391923"/>
            <a:ext cx="198337" cy="58525"/>
          </a:xfrm>
          <a:custGeom>
            <a:avLst/>
            <a:gdLst>
              <a:gd name="T0" fmla="*/ 122 w 122"/>
              <a:gd name="T1" fmla="*/ 36 h 36"/>
              <a:gd name="T2" fmla="*/ 0 w 122"/>
              <a:gd name="T3" fmla="*/ 7 h 36"/>
              <a:gd name="T4" fmla="*/ 3 w 122"/>
              <a:gd name="T5" fmla="*/ 0 h 36"/>
              <a:gd name="T6" fmla="*/ 122 w 122"/>
              <a:gd name="T7" fmla="*/ 29 h 36"/>
              <a:gd name="T8" fmla="*/ 122 w 122"/>
              <a:gd name="T9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2" h="36">
                <a:moveTo>
                  <a:pt x="122" y="36"/>
                </a:moveTo>
                <a:lnTo>
                  <a:pt x="0" y="7"/>
                </a:lnTo>
                <a:lnTo>
                  <a:pt x="3" y="0"/>
                </a:lnTo>
                <a:lnTo>
                  <a:pt x="122" y="29"/>
                </a:lnTo>
                <a:lnTo>
                  <a:pt x="122" y="3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4" name="íślíde">
            <a:extLst>
              <a:ext uri="{FF2B5EF4-FFF2-40B4-BE49-F238E27FC236}">
                <a16:creationId xmlns:a16="http://schemas.microsoft.com/office/drawing/2014/main" id="{508CCDBC-0E0D-4DAF-BC50-5AB3C35FCF1C}"/>
              </a:ext>
            </a:extLst>
          </p:cNvPr>
          <p:cNvSpPr/>
          <p:nvPr/>
        </p:nvSpPr>
        <p:spPr bwMode="auto">
          <a:xfrm>
            <a:off x="6494227" y="2434191"/>
            <a:ext cx="180455" cy="53647"/>
          </a:xfrm>
          <a:custGeom>
            <a:avLst/>
            <a:gdLst>
              <a:gd name="T0" fmla="*/ 111 w 111"/>
              <a:gd name="T1" fmla="*/ 33 h 33"/>
              <a:gd name="T2" fmla="*/ 0 w 111"/>
              <a:gd name="T3" fmla="*/ 7 h 33"/>
              <a:gd name="T4" fmla="*/ 0 w 111"/>
              <a:gd name="T5" fmla="*/ 0 h 33"/>
              <a:gd name="T6" fmla="*/ 111 w 111"/>
              <a:gd name="T7" fmla="*/ 26 h 33"/>
              <a:gd name="T8" fmla="*/ 111 w 111"/>
              <a:gd name="T9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1" h="33">
                <a:moveTo>
                  <a:pt x="111" y="33"/>
                </a:moveTo>
                <a:lnTo>
                  <a:pt x="0" y="7"/>
                </a:lnTo>
                <a:lnTo>
                  <a:pt x="0" y="0"/>
                </a:lnTo>
                <a:lnTo>
                  <a:pt x="111" y="26"/>
                </a:lnTo>
                <a:lnTo>
                  <a:pt x="111" y="33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5" name="îṡľîḋe">
            <a:extLst>
              <a:ext uri="{FF2B5EF4-FFF2-40B4-BE49-F238E27FC236}">
                <a16:creationId xmlns:a16="http://schemas.microsoft.com/office/drawing/2014/main" id="{F7A046A8-5DEA-4FAB-A0F8-DBA6CF524EB1}"/>
              </a:ext>
            </a:extLst>
          </p:cNvPr>
          <p:cNvSpPr/>
          <p:nvPr/>
        </p:nvSpPr>
        <p:spPr bwMode="auto">
          <a:xfrm>
            <a:off x="6482847" y="2481338"/>
            <a:ext cx="180455" cy="53647"/>
          </a:xfrm>
          <a:custGeom>
            <a:avLst/>
            <a:gdLst>
              <a:gd name="T0" fmla="*/ 111 w 111"/>
              <a:gd name="T1" fmla="*/ 33 h 33"/>
              <a:gd name="T2" fmla="*/ 0 w 111"/>
              <a:gd name="T3" fmla="*/ 7 h 33"/>
              <a:gd name="T4" fmla="*/ 0 w 111"/>
              <a:gd name="T5" fmla="*/ 0 h 33"/>
              <a:gd name="T6" fmla="*/ 111 w 111"/>
              <a:gd name="T7" fmla="*/ 26 h 33"/>
              <a:gd name="T8" fmla="*/ 111 w 111"/>
              <a:gd name="T9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1" h="33">
                <a:moveTo>
                  <a:pt x="111" y="33"/>
                </a:moveTo>
                <a:lnTo>
                  <a:pt x="0" y="7"/>
                </a:lnTo>
                <a:lnTo>
                  <a:pt x="0" y="0"/>
                </a:lnTo>
                <a:lnTo>
                  <a:pt x="111" y="26"/>
                </a:lnTo>
                <a:lnTo>
                  <a:pt x="111" y="33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6" name="íSļîḋè">
            <a:extLst>
              <a:ext uri="{FF2B5EF4-FFF2-40B4-BE49-F238E27FC236}">
                <a16:creationId xmlns:a16="http://schemas.microsoft.com/office/drawing/2014/main" id="{5692AE8A-FD96-4D7E-BEF5-BEE4D63DE5FE}"/>
              </a:ext>
            </a:extLst>
          </p:cNvPr>
          <p:cNvSpPr/>
          <p:nvPr/>
        </p:nvSpPr>
        <p:spPr bwMode="auto">
          <a:xfrm>
            <a:off x="6458460" y="2512226"/>
            <a:ext cx="182079" cy="53647"/>
          </a:xfrm>
          <a:custGeom>
            <a:avLst/>
            <a:gdLst>
              <a:gd name="T0" fmla="*/ 112 w 112"/>
              <a:gd name="T1" fmla="*/ 33 h 33"/>
              <a:gd name="T2" fmla="*/ 0 w 112"/>
              <a:gd name="T3" fmla="*/ 7 h 33"/>
              <a:gd name="T4" fmla="*/ 0 w 112"/>
              <a:gd name="T5" fmla="*/ 0 h 33"/>
              <a:gd name="T6" fmla="*/ 112 w 112"/>
              <a:gd name="T7" fmla="*/ 26 h 33"/>
              <a:gd name="T8" fmla="*/ 112 w 112"/>
              <a:gd name="T9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2" h="33">
                <a:moveTo>
                  <a:pt x="112" y="33"/>
                </a:moveTo>
                <a:lnTo>
                  <a:pt x="0" y="7"/>
                </a:lnTo>
                <a:lnTo>
                  <a:pt x="0" y="0"/>
                </a:lnTo>
                <a:lnTo>
                  <a:pt x="112" y="26"/>
                </a:lnTo>
                <a:lnTo>
                  <a:pt x="112" y="33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7" name="îSľiḓè">
            <a:extLst>
              <a:ext uri="{FF2B5EF4-FFF2-40B4-BE49-F238E27FC236}">
                <a16:creationId xmlns:a16="http://schemas.microsoft.com/office/drawing/2014/main" id="{E8D914CB-9C7C-4D9E-BE47-C949EFB2998B}"/>
              </a:ext>
            </a:extLst>
          </p:cNvPr>
          <p:cNvSpPr/>
          <p:nvPr/>
        </p:nvSpPr>
        <p:spPr bwMode="auto">
          <a:xfrm>
            <a:off x="6438951" y="2554494"/>
            <a:ext cx="185330" cy="53647"/>
          </a:xfrm>
          <a:custGeom>
            <a:avLst/>
            <a:gdLst>
              <a:gd name="T0" fmla="*/ 112 w 114"/>
              <a:gd name="T1" fmla="*/ 33 h 33"/>
              <a:gd name="T2" fmla="*/ 0 w 114"/>
              <a:gd name="T3" fmla="*/ 7 h 33"/>
              <a:gd name="T4" fmla="*/ 3 w 114"/>
              <a:gd name="T5" fmla="*/ 0 h 33"/>
              <a:gd name="T6" fmla="*/ 114 w 114"/>
              <a:gd name="T7" fmla="*/ 28 h 33"/>
              <a:gd name="T8" fmla="*/ 112 w 114"/>
              <a:gd name="T9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4" h="33">
                <a:moveTo>
                  <a:pt x="112" y="33"/>
                </a:moveTo>
                <a:lnTo>
                  <a:pt x="0" y="7"/>
                </a:lnTo>
                <a:lnTo>
                  <a:pt x="3" y="0"/>
                </a:lnTo>
                <a:lnTo>
                  <a:pt x="114" y="28"/>
                </a:lnTo>
                <a:lnTo>
                  <a:pt x="112" y="33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8" name="ïṧḻíde">
            <a:extLst>
              <a:ext uri="{FF2B5EF4-FFF2-40B4-BE49-F238E27FC236}">
                <a16:creationId xmlns:a16="http://schemas.microsoft.com/office/drawing/2014/main" id="{22549FBE-0506-4990-AE3E-E6C5D478A3A0}"/>
              </a:ext>
            </a:extLst>
          </p:cNvPr>
          <p:cNvSpPr/>
          <p:nvPr/>
        </p:nvSpPr>
        <p:spPr bwMode="auto">
          <a:xfrm>
            <a:off x="6655172" y="2307387"/>
            <a:ext cx="78034" cy="92665"/>
          </a:xfrm>
          <a:custGeom>
            <a:avLst/>
            <a:gdLst>
              <a:gd name="T0" fmla="*/ 0 w 48"/>
              <a:gd name="T1" fmla="*/ 38 h 57"/>
              <a:gd name="T2" fmla="*/ 29 w 48"/>
              <a:gd name="T3" fmla="*/ 0 h 57"/>
              <a:gd name="T4" fmla="*/ 48 w 48"/>
              <a:gd name="T5" fmla="*/ 12 h 57"/>
              <a:gd name="T6" fmla="*/ 12 w 48"/>
              <a:gd name="T7" fmla="*/ 57 h 57"/>
              <a:gd name="T8" fmla="*/ 0 w 48"/>
              <a:gd name="T9" fmla="*/ 38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" h="57">
                <a:moveTo>
                  <a:pt x="0" y="38"/>
                </a:moveTo>
                <a:lnTo>
                  <a:pt x="29" y="0"/>
                </a:lnTo>
                <a:lnTo>
                  <a:pt x="48" y="12"/>
                </a:lnTo>
                <a:lnTo>
                  <a:pt x="12" y="57"/>
                </a:lnTo>
                <a:lnTo>
                  <a:pt x="0" y="3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9" name="ïṧḻïḑê">
            <a:extLst>
              <a:ext uri="{FF2B5EF4-FFF2-40B4-BE49-F238E27FC236}">
                <a16:creationId xmlns:a16="http://schemas.microsoft.com/office/drawing/2014/main" id="{790CEFF8-17B9-46DF-9A89-DE00CF673EB7}"/>
              </a:ext>
            </a:extLst>
          </p:cNvPr>
          <p:cNvSpPr/>
          <p:nvPr/>
        </p:nvSpPr>
        <p:spPr bwMode="auto">
          <a:xfrm>
            <a:off x="6648668" y="2299259"/>
            <a:ext cx="95917" cy="108922"/>
          </a:xfrm>
          <a:custGeom>
            <a:avLst/>
            <a:gdLst>
              <a:gd name="T0" fmla="*/ 14 w 59"/>
              <a:gd name="T1" fmla="*/ 67 h 67"/>
              <a:gd name="T2" fmla="*/ 0 w 59"/>
              <a:gd name="T3" fmla="*/ 43 h 67"/>
              <a:gd name="T4" fmla="*/ 33 w 59"/>
              <a:gd name="T5" fmla="*/ 0 h 67"/>
              <a:gd name="T6" fmla="*/ 59 w 59"/>
              <a:gd name="T7" fmla="*/ 15 h 67"/>
              <a:gd name="T8" fmla="*/ 14 w 59"/>
              <a:gd name="T9" fmla="*/ 67 h 67"/>
              <a:gd name="T10" fmla="*/ 9 w 59"/>
              <a:gd name="T11" fmla="*/ 45 h 67"/>
              <a:gd name="T12" fmla="*/ 16 w 59"/>
              <a:gd name="T13" fmla="*/ 55 h 67"/>
              <a:gd name="T14" fmla="*/ 47 w 59"/>
              <a:gd name="T15" fmla="*/ 17 h 67"/>
              <a:gd name="T16" fmla="*/ 35 w 59"/>
              <a:gd name="T17" fmla="*/ 10 h 67"/>
              <a:gd name="T18" fmla="*/ 9 w 59"/>
              <a:gd name="T19" fmla="*/ 45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9" h="67">
                <a:moveTo>
                  <a:pt x="14" y="67"/>
                </a:moveTo>
                <a:lnTo>
                  <a:pt x="0" y="43"/>
                </a:lnTo>
                <a:lnTo>
                  <a:pt x="33" y="0"/>
                </a:lnTo>
                <a:lnTo>
                  <a:pt x="59" y="15"/>
                </a:lnTo>
                <a:lnTo>
                  <a:pt x="14" y="67"/>
                </a:lnTo>
                <a:close/>
                <a:moveTo>
                  <a:pt x="9" y="45"/>
                </a:moveTo>
                <a:lnTo>
                  <a:pt x="16" y="55"/>
                </a:lnTo>
                <a:lnTo>
                  <a:pt x="47" y="17"/>
                </a:lnTo>
                <a:lnTo>
                  <a:pt x="35" y="10"/>
                </a:lnTo>
                <a:lnTo>
                  <a:pt x="9" y="45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7" name="išļïďê">
            <a:extLst>
              <a:ext uri="{FF2B5EF4-FFF2-40B4-BE49-F238E27FC236}">
                <a16:creationId xmlns:a16="http://schemas.microsoft.com/office/drawing/2014/main" id="{B881176D-E52B-4FEC-9E6F-B975EA83071D}"/>
              </a:ext>
            </a:extLst>
          </p:cNvPr>
          <p:cNvSpPr/>
          <p:nvPr/>
        </p:nvSpPr>
        <p:spPr bwMode="auto">
          <a:xfrm>
            <a:off x="6618593" y="4117075"/>
            <a:ext cx="393421" cy="261739"/>
          </a:xfrm>
          <a:custGeom>
            <a:avLst/>
            <a:gdLst>
              <a:gd name="T0" fmla="*/ 53 w 102"/>
              <a:gd name="T1" fmla="*/ 68 h 68"/>
              <a:gd name="T2" fmla="*/ 53 w 102"/>
              <a:gd name="T3" fmla="*/ 68 h 68"/>
              <a:gd name="T4" fmla="*/ 19 w 102"/>
              <a:gd name="T5" fmla="*/ 67 h 68"/>
              <a:gd name="T6" fmla="*/ 6 w 102"/>
              <a:gd name="T7" fmla="*/ 4 h 68"/>
              <a:gd name="T8" fmla="*/ 6 w 102"/>
              <a:gd name="T9" fmla="*/ 3 h 68"/>
              <a:gd name="T10" fmla="*/ 11 w 102"/>
              <a:gd name="T11" fmla="*/ 2 h 68"/>
              <a:gd name="T12" fmla="*/ 62 w 102"/>
              <a:gd name="T13" fmla="*/ 0 h 68"/>
              <a:gd name="T14" fmla="*/ 89 w 102"/>
              <a:gd name="T15" fmla="*/ 3 h 68"/>
              <a:gd name="T16" fmla="*/ 94 w 102"/>
              <a:gd name="T17" fmla="*/ 66 h 68"/>
              <a:gd name="T18" fmla="*/ 94 w 102"/>
              <a:gd name="T19" fmla="*/ 67 h 68"/>
              <a:gd name="T20" fmla="*/ 93 w 102"/>
              <a:gd name="T21" fmla="*/ 67 h 68"/>
              <a:gd name="T22" fmla="*/ 53 w 102"/>
              <a:gd name="T23" fmla="*/ 68 h 68"/>
              <a:gd name="T24" fmla="*/ 9 w 102"/>
              <a:gd name="T25" fmla="*/ 6 h 68"/>
              <a:gd name="T26" fmla="*/ 19 w 102"/>
              <a:gd name="T27" fmla="*/ 64 h 68"/>
              <a:gd name="T28" fmla="*/ 53 w 102"/>
              <a:gd name="T29" fmla="*/ 65 h 68"/>
              <a:gd name="T30" fmla="*/ 91 w 102"/>
              <a:gd name="T31" fmla="*/ 64 h 68"/>
              <a:gd name="T32" fmla="*/ 88 w 102"/>
              <a:gd name="T33" fmla="*/ 6 h 68"/>
              <a:gd name="T34" fmla="*/ 62 w 102"/>
              <a:gd name="T35" fmla="*/ 3 h 68"/>
              <a:gd name="T36" fmla="*/ 12 w 102"/>
              <a:gd name="T37" fmla="*/ 5 h 68"/>
              <a:gd name="T38" fmla="*/ 9 w 102"/>
              <a:gd name="T39" fmla="*/ 6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02" h="68">
                <a:moveTo>
                  <a:pt x="53" y="68"/>
                </a:moveTo>
                <a:cubicBezTo>
                  <a:pt x="53" y="68"/>
                  <a:pt x="53" y="68"/>
                  <a:pt x="53" y="68"/>
                </a:cubicBezTo>
                <a:cubicBezTo>
                  <a:pt x="36" y="68"/>
                  <a:pt x="25" y="67"/>
                  <a:pt x="19" y="67"/>
                </a:cubicBezTo>
                <a:cubicBezTo>
                  <a:pt x="0" y="64"/>
                  <a:pt x="5" y="10"/>
                  <a:pt x="6" y="4"/>
                </a:cubicBezTo>
                <a:cubicBezTo>
                  <a:pt x="6" y="3"/>
                  <a:pt x="6" y="3"/>
                  <a:pt x="6" y="3"/>
                </a:cubicBezTo>
                <a:cubicBezTo>
                  <a:pt x="11" y="2"/>
                  <a:pt x="11" y="2"/>
                  <a:pt x="11" y="2"/>
                </a:cubicBezTo>
                <a:cubicBezTo>
                  <a:pt x="20" y="2"/>
                  <a:pt x="43" y="0"/>
                  <a:pt x="62" y="0"/>
                </a:cubicBezTo>
                <a:cubicBezTo>
                  <a:pt x="76" y="0"/>
                  <a:pt x="85" y="1"/>
                  <a:pt x="89" y="3"/>
                </a:cubicBezTo>
                <a:cubicBezTo>
                  <a:pt x="102" y="10"/>
                  <a:pt x="95" y="60"/>
                  <a:pt x="94" y="66"/>
                </a:cubicBezTo>
                <a:cubicBezTo>
                  <a:pt x="94" y="67"/>
                  <a:pt x="94" y="67"/>
                  <a:pt x="94" y="67"/>
                </a:cubicBezTo>
                <a:cubicBezTo>
                  <a:pt x="93" y="67"/>
                  <a:pt x="93" y="67"/>
                  <a:pt x="93" y="67"/>
                </a:cubicBezTo>
                <a:cubicBezTo>
                  <a:pt x="93" y="67"/>
                  <a:pt x="72" y="68"/>
                  <a:pt x="53" y="68"/>
                </a:cubicBezTo>
                <a:close/>
                <a:moveTo>
                  <a:pt x="9" y="6"/>
                </a:moveTo>
                <a:cubicBezTo>
                  <a:pt x="7" y="22"/>
                  <a:pt x="6" y="62"/>
                  <a:pt x="19" y="64"/>
                </a:cubicBezTo>
                <a:cubicBezTo>
                  <a:pt x="25" y="64"/>
                  <a:pt x="37" y="65"/>
                  <a:pt x="53" y="65"/>
                </a:cubicBezTo>
                <a:cubicBezTo>
                  <a:pt x="70" y="65"/>
                  <a:pt x="87" y="64"/>
                  <a:pt x="91" y="64"/>
                </a:cubicBezTo>
                <a:cubicBezTo>
                  <a:pt x="93" y="48"/>
                  <a:pt x="96" y="10"/>
                  <a:pt x="88" y="6"/>
                </a:cubicBezTo>
                <a:cubicBezTo>
                  <a:pt x="85" y="4"/>
                  <a:pt x="79" y="3"/>
                  <a:pt x="62" y="3"/>
                </a:cubicBezTo>
                <a:cubicBezTo>
                  <a:pt x="43" y="3"/>
                  <a:pt x="20" y="5"/>
                  <a:pt x="12" y="5"/>
                </a:cubicBezTo>
                <a:lnTo>
                  <a:pt x="9" y="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8" name="išľíďê">
            <a:extLst>
              <a:ext uri="{FF2B5EF4-FFF2-40B4-BE49-F238E27FC236}">
                <a16:creationId xmlns:a16="http://schemas.microsoft.com/office/drawing/2014/main" id="{E3DCD9F7-727B-4150-9775-68B4DA328075}"/>
              </a:ext>
            </a:extLst>
          </p:cNvPr>
          <p:cNvSpPr/>
          <p:nvPr/>
        </p:nvSpPr>
        <p:spPr bwMode="auto">
          <a:xfrm>
            <a:off x="6641353" y="4130081"/>
            <a:ext cx="320265" cy="126806"/>
          </a:xfrm>
          <a:custGeom>
            <a:avLst/>
            <a:gdLst>
              <a:gd name="T0" fmla="*/ 46 w 83"/>
              <a:gd name="T1" fmla="*/ 33 h 33"/>
              <a:gd name="T2" fmla="*/ 44 w 83"/>
              <a:gd name="T3" fmla="*/ 32 h 33"/>
              <a:gd name="T4" fmla="*/ 0 w 83"/>
              <a:gd name="T5" fmla="*/ 2 h 33"/>
              <a:gd name="T6" fmla="*/ 2 w 83"/>
              <a:gd name="T7" fmla="*/ 0 h 33"/>
              <a:gd name="T8" fmla="*/ 45 w 83"/>
              <a:gd name="T9" fmla="*/ 30 h 33"/>
              <a:gd name="T10" fmla="*/ 81 w 83"/>
              <a:gd name="T11" fmla="*/ 0 h 33"/>
              <a:gd name="T12" fmla="*/ 83 w 83"/>
              <a:gd name="T13" fmla="*/ 2 h 33"/>
              <a:gd name="T14" fmla="*/ 46 w 83"/>
              <a:gd name="T1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3" h="33">
                <a:moveTo>
                  <a:pt x="46" y="33"/>
                </a:moveTo>
                <a:cubicBezTo>
                  <a:pt x="45" y="33"/>
                  <a:pt x="45" y="33"/>
                  <a:pt x="44" y="32"/>
                </a:cubicBezTo>
                <a:cubicBezTo>
                  <a:pt x="36" y="29"/>
                  <a:pt x="2" y="3"/>
                  <a:pt x="0" y="2"/>
                </a:cubicBezTo>
                <a:cubicBezTo>
                  <a:pt x="2" y="0"/>
                  <a:pt x="2" y="0"/>
                  <a:pt x="2" y="0"/>
                </a:cubicBezTo>
                <a:cubicBezTo>
                  <a:pt x="2" y="0"/>
                  <a:pt x="37" y="26"/>
                  <a:pt x="45" y="30"/>
                </a:cubicBezTo>
                <a:cubicBezTo>
                  <a:pt x="50" y="32"/>
                  <a:pt x="69" y="14"/>
                  <a:pt x="81" y="0"/>
                </a:cubicBezTo>
                <a:cubicBezTo>
                  <a:pt x="83" y="2"/>
                  <a:pt x="83" y="2"/>
                  <a:pt x="83" y="2"/>
                </a:cubicBezTo>
                <a:cubicBezTo>
                  <a:pt x="79" y="8"/>
                  <a:pt x="56" y="33"/>
                  <a:pt x="46" y="3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9" name="îşḷiḓé">
            <a:extLst>
              <a:ext uri="{FF2B5EF4-FFF2-40B4-BE49-F238E27FC236}">
                <a16:creationId xmlns:a16="http://schemas.microsoft.com/office/drawing/2014/main" id="{FB601E1F-01B7-4533-88F5-1E954E22CA8C}"/>
              </a:ext>
            </a:extLst>
          </p:cNvPr>
          <p:cNvSpPr/>
          <p:nvPr/>
        </p:nvSpPr>
        <p:spPr bwMode="auto">
          <a:xfrm>
            <a:off x="6495039" y="4186981"/>
            <a:ext cx="95917" cy="1137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0" name="îṡļïḑè">
            <a:extLst>
              <a:ext uri="{FF2B5EF4-FFF2-40B4-BE49-F238E27FC236}">
                <a16:creationId xmlns:a16="http://schemas.microsoft.com/office/drawing/2014/main" id="{4C0B45A9-2A7B-4FBF-B0E8-6A96D957CE58}"/>
              </a:ext>
            </a:extLst>
          </p:cNvPr>
          <p:cNvSpPr/>
          <p:nvPr/>
        </p:nvSpPr>
        <p:spPr bwMode="auto">
          <a:xfrm>
            <a:off x="6506420" y="4302406"/>
            <a:ext cx="100794" cy="1137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1" name="iślíḓè">
            <a:extLst>
              <a:ext uri="{FF2B5EF4-FFF2-40B4-BE49-F238E27FC236}">
                <a16:creationId xmlns:a16="http://schemas.microsoft.com/office/drawing/2014/main" id="{CBD4E474-42C4-4DD2-A911-4C7DE7B6A098}"/>
              </a:ext>
            </a:extLst>
          </p:cNvPr>
          <p:cNvSpPr/>
          <p:nvPr/>
        </p:nvSpPr>
        <p:spPr bwMode="auto">
          <a:xfrm>
            <a:off x="6451146" y="4245507"/>
            <a:ext cx="139811" cy="1137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3" name="iŝļîḍè">
            <a:extLst>
              <a:ext uri="{FF2B5EF4-FFF2-40B4-BE49-F238E27FC236}">
                <a16:creationId xmlns:a16="http://schemas.microsoft.com/office/drawing/2014/main" id="{342D0557-6362-4247-8D7B-C089FFB297A4}"/>
              </a:ext>
            </a:extLst>
          </p:cNvPr>
          <p:cNvSpPr/>
          <p:nvPr/>
        </p:nvSpPr>
        <p:spPr bwMode="auto">
          <a:xfrm>
            <a:off x="6378174" y="4685847"/>
            <a:ext cx="170700" cy="169074"/>
          </a:xfrm>
          <a:custGeom>
            <a:avLst/>
            <a:gdLst>
              <a:gd name="T0" fmla="*/ 22 w 44"/>
              <a:gd name="T1" fmla="*/ 44 h 44"/>
              <a:gd name="T2" fmla="*/ 0 w 44"/>
              <a:gd name="T3" fmla="*/ 22 h 44"/>
              <a:gd name="T4" fmla="*/ 22 w 44"/>
              <a:gd name="T5" fmla="*/ 0 h 44"/>
              <a:gd name="T6" fmla="*/ 44 w 44"/>
              <a:gd name="T7" fmla="*/ 22 h 44"/>
              <a:gd name="T8" fmla="*/ 22 w 44"/>
              <a:gd name="T9" fmla="*/ 44 h 44"/>
              <a:gd name="T10" fmla="*/ 22 w 44"/>
              <a:gd name="T11" fmla="*/ 3 h 44"/>
              <a:gd name="T12" fmla="*/ 3 w 44"/>
              <a:gd name="T13" fmla="*/ 22 h 44"/>
              <a:gd name="T14" fmla="*/ 22 w 44"/>
              <a:gd name="T15" fmla="*/ 41 h 44"/>
              <a:gd name="T16" fmla="*/ 41 w 44"/>
              <a:gd name="T17" fmla="*/ 22 h 44"/>
              <a:gd name="T18" fmla="*/ 22 w 44"/>
              <a:gd name="T19" fmla="*/ 3 h 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4" h="44">
                <a:moveTo>
                  <a:pt x="22" y="44"/>
                </a:moveTo>
                <a:cubicBezTo>
                  <a:pt x="10" y="44"/>
                  <a:pt x="0" y="34"/>
                  <a:pt x="0" y="22"/>
                </a:cubicBezTo>
                <a:cubicBezTo>
                  <a:pt x="0" y="10"/>
                  <a:pt x="10" y="0"/>
                  <a:pt x="22" y="0"/>
                </a:cubicBezTo>
                <a:cubicBezTo>
                  <a:pt x="34" y="0"/>
                  <a:pt x="44" y="10"/>
                  <a:pt x="44" y="22"/>
                </a:cubicBezTo>
                <a:cubicBezTo>
                  <a:pt x="44" y="34"/>
                  <a:pt x="34" y="44"/>
                  <a:pt x="22" y="44"/>
                </a:cubicBezTo>
                <a:close/>
                <a:moveTo>
                  <a:pt x="22" y="3"/>
                </a:moveTo>
                <a:cubicBezTo>
                  <a:pt x="11" y="3"/>
                  <a:pt x="3" y="12"/>
                  <a:pt x="3" y="22"/>
                </a:cubicBezTo>
                <a:cubicBezTo>
                  <a:pt x="3" y="33"/>
                  <a:pt x="11" y="41"/>
                  <a:pt x="22" y="41"/>
                </a:cubicBezTo>
                <a:cubicBezTo>
                  <a:pt x="32" y="41"/>
                  <a:pt x="41" y="33"/>
                  <a:pt x="41" y="22"/>
                </a:cubicBezTo>
                <a:cubicBezTo>
                  <a:pt x="41" y="12"/>
                  <a:pt x="32" y="3"/>
                  <a:pt x="22" y="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4" name="ïṣ1íďê">
            <a:extLst>
              <a:ext uri="{FF2B5EF4-FFF2-40B4-BE49-F238E27FC236}">
                <a16:creationId xmlns:a16="http://schemas.microsoft.com/office/drawing/2014/main" id="{765AE389-7811-4376-BC3C-18A973F5C409}"/>
              </a:ext>
            </a:extLst>
          </p:cNvPr>
          <p:cNvSpPr/>
          <p:nvPr/>
        </p:nvSpPr>
        <p:spPr bwMode="auto">
          <a:xfrm>
            <a:off x="6296889" y="4858171"/>
            <a:ext cx="333271" cy="173950"/>
          </a:xfrm>
          <a:custGeom>
            <a:avLst/>
            <a:gdLst>
              <a:gd name="T0" fmla="*/ 86 w 86"/>
              <a:gd name="T1" fmla="*/ 45 h 45"/>
              <a:gd name="T2" fmla="*/ 0 w 86"/>
              <a:gd name="T3" fmla="*/ 45 h 45"/>
              <a:gd name="T4" fmla="*/ 0 w 86"/>
              <a:gd name="T5" fmla="*/ 44 h 45"/>
              <a:gd name="T6" fmla="*/ 43 w 86"/>
              <a:gd name="T7" fmla="*/ 0 h 45"/>
              <a:gd name="T8" fmla="*/ 86 w 86"/>
              <a:gd name="T9" fmla="*/ 44 h 45"/>
              <a:gd name="T10" fmla="*/ 86 w 86"/>
              <a:gd name="T11" fmla="*/ 45 h 45"/>
              <a:gd name="T12" fmla="*/ 3 w 86"/>
              <a:gd name="T13" fmla="*/ 42 h 45"/>
              <a:gd name="T14" fmla="*/ 83 w 86"/>
              <a:gd name="T15" fmla="*/ 42 h 45"/>
              <a:gd name="T16" fmla="*/ 43 w 86"/>
              <a:gd name="T17" fmla="*/ 3 h 45"/>
              <a:gd name="T18" fmla="*/ 3 w 86"/>
              <a:gd name="T19" fmla="*/ 4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6" h="45">
                <a:moveTo>
                  <a:pt x="86" y="45"/>
                </a:moveTo>
                <a:cubicBezTo>
                  <a:pt x="0" y="45"/>
                  <a:pt x="0" y="45"/>
                  <a:pt x="0" y="45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20"/>
                  <a:pt x="19" y="0"/>
                  <a:pt x="43" y="0"/>
                </a:cubicBezTo>
                <a:cubicBezTo>
                  <a:pt x="67" y="0"/>
                  <a:pt x="86" y="20"/>
                  <a:pt x="86" y="44"/>
                </a:cubicBezTo>
                <a:lnTo>
                  <a:pt x="86" y="45"/>
                </a:lnTo>
                <a:close/>
                <a:moveTo>
                  <a:pt x="3" y="42"/>
                </a:moveTo>
                <a:cubicBezTo>
                  <a:pt x="83" y="42"/>
                  <a:pt x="83" y="42"/>
                  <a:pt x="83" y="42"/>
                </a:cubicBezTo>
                <a:cubicBezTo>
                  <a:pt x="82" y="21"/>
                  <a:pt x="64" y="3"/>
                  <a:pt x="43" y="3"/>
                </a:cubicBezTo>
                <a:cubicBezTo>
                  <a:pt x="21" y="3"/>
                  <a:pt x="4" y="21"/>
                  <a:pt x="3" y="4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5" name="ïṩḻiḓe">
            <a:extLst>
              <a:ext uri="{FF2B5EF4-FFF2-40B4-BE49-F238E27FC236}">
                <a16:creationId xmlns:a16="http://schemas.microsoft.com/office/drawing/2014/main" id="{F30F0A78-02A2-4B84-B08B-4CDD5E7D79B7}"/>
              </a:ext>
            </a:extLst>
          </p:cNvPr>
          <p:cNvSpPr/>
          <p:nvPr/>
        </p:nvSpPr>
        <p:spPr bwMode="auto">
          <a:xfrm>
            <a:off x="6425320" y="4866300"/>
            <a:ext cx="73157" cy="50396"/>
          </a:xfrm>
          <a:custGeom>
            <a:avLst/>
            <a:gdLst>
              <a:gd name="T0" fmla="*/ 10 w 19"/>
              <a:gd name="T1" fmla="*/ 13 h 13"/>
              <a:gd name="T2" fmla="*/ 0 w 19"/>
              <a:gd name="T3" fmla="*/ 1 h 13"/>
              <a:gd name="T4" fmla="*/ 3 w 19"/>
              <a:gd name="T5" fmla="*/ 0 h 13"/>
              <a:gd name="T6" fmla="*/ 10 w 19"/>
              <a:gd name="T7" fmla="*/ 10 h 13"/>
              <a:gd name="T8" fmla="*/ 16 w 19"/>
              <a:gd name="T9" fmla="*/ 0 h 13"/>
              <a:gd name="T10" fmla="*/ 19 w 19"/>
              <a:gd name="T11" fmla="*/ 1 h 13"/>
              <a:gd name="T12" fmla="*/ 10 w 19"/>
              <a:gd name="T13" fmla="*/ 13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9" h="13">
                <a:moveTo>
                  <a:pt x="10" y="13"/>
                </a:moveTo>
                <a:cubicBezTo>
                  <a:pt x="4" y="13"/>
                  <a:pt x="1" y="3"/>
                  <a:pt x="0" y="1"/>
                </a:cubicBezTo>
                <a:cubicBezTo>
                  <a:pt x="3" y="0"/>
                  <a:pt x="3" y="0"/>
                  <a:pt x="3" y="0"/>
                </a:cubicBezTo>
                <a:cubicBezTo>
                  <a:pt x="4" y="4"/>
                  <a:pt x="7" y="10"/>
                  <a:pt x="10" y="10"/>
                </a:cubicBezTo>
                <a:cubicBezTo>
                  <a:pt x="12" y="10"/>
                  <a:pt x="15" y="4"/>
                  <a:pt x="16" y="0"/>
                </a:cubicBezTo>
                <a:cubicBezTo>
                  <a:pt x="19" y="1"/>
                  <a:pt x="19" y="1"/>
                  <a:pt x="19" y="1"/>
                </a:cubicBezTo>
                <a:cubicBezTo>
                  <a:pt x="19" y="3"/>
                  <a:pt x="15" y="13"/>
                  <a:pt x="10" y="1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6" name="íṣ1íde">
            <a:extLst>
              <a:ext uri="{FF2B5EF4-FFF2-40B4-BE49-F238E27FC236}">
                <a16:creationId xmlns:a16="http://schemas.microsoft.com/office/drawing/2014/main" id="{991D5386-9154-46C1-B5DD-152C35E40A92}"/>
              </a:ext>
            </a:extLst>
          </p:cNvPr>
          <p:cNvSpPr/>
          <p:nvPr/>
        </p:nvSpPr>
        <p:spPr bwMode="auto">
          <a:xfrm>
            <a:off x="6425320" y="4905318"/>
            <a:ext cx="81285" cy="126805"/>
          </a:xfrm>
          <a:custGeom>
            <a:avLst/>
            <a:gdLst>
              <a:gd name="T0" fmla="*/ 21 w 21"/>
              <a:gd name="T1" fmla="*/ 33 h 33"/>
              <a:gd name="T2" fmla="*/ 0 w 21"/>
              <a:gd name="T3" fmla="*/ 33 h 33"/>
              <a:gd name="T4" fmla="*/ 0 w 21"/>
              <a:gd name="T5" fmla="*/ 32 h 33"/>
              <a:gd name="T6" fmla="*/ 10 w 21"/>
              <a:gd name="T7" fmla="*/ 0 h 33"/>
              <a:gd name="T8" fmla="*/ 21 w 21"/>
              <a:gd name="T9" fmla="*/ 32 h 33"/>
              <a:gd name="T10" fmla="*/ 21 w 21"/>
              <a:gd name="T11" fmla="*/ 33 h 33"/>
              <a:gd name="T12" fmla="*/ 3 w 21"/>
              <a:gd name="T13" fmla="*/ 30 h 33"/>
              <a:gd name="T14" fmla="*/ 17 w 21"/>
              <a:gd name="T15" fmla="*/ 30 h 33"/>
              <a:gd name="T16" fmla="*/ 10 w 21"/>
              <a:gd name="T17" fmla="*/ 3 h 33"/>
              <a:gd name="T18" fmla="*/ 3 w 21"/>
              <a:gd name="T19" fmla="*/ 3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1" h="33">
                <a:moveTo>
                  <a:pt x="21" y="33"/>
                </a:moveTo>
                <a:cubicBezTo>
                  <a:pt x="0" y="33"/>
                  <a:pt x="0" y="33"/>
                  <a:pt x="0" y="33"/>
                </a:cubicBezTo>
                <a:cubicBezTo>
                  <a:pt x="0" y="32"/>
                  <a:pt x="0" y="32"/>
                  <a:pt x="0" y="32"/>
                </a:cubicBezTo>
                <a:cubicBezTo>
                  <a:pt x="1" y="22"/>
                  <a:pt x="3" y="0"/>
                  <a:pt x="10" y="0"/>
                </a:cubicBezTo>
                <a:cubicBezTo>
                  <a:pt x="17" y="0"/>
                  <a:pt x="20" y="22"/>
                  <a:pt x="21" y="32"/>
                </a:cubicBezTo>
                <a:lnTo>
                  <a:pt x="21" y="33"/>
                </a:lnTo>
                <a:close/>
                <a:moveTo>
                  <a:pt x="3" y="30"/>
                </a:moveTo>
                <a:cubicBezTo>
                  <a:pt x="17" y="30"/>
                  <a:pt x="17" y="30"/>
                  <a:pt x="17" y="30"/>
                </a:cubicBezTo>
                <a:cubicBezTo>
                  <a:pt x="16" y="15"/>
                  <a:pt x="12" y="3"/>
                  <a:pt x="10" y="3"/>
                </a:cubicBezTo>
                <a:cubicBezTo>
                  <a:pt x="7" y="3"/>
                  <a:pt x="4" y="15"/>
                  <a:pt x="3" y="3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0" name="íślíḓé">
            <a:extLst>
              <a:ext uri="{FF2B5EF4-FFF2-40B4-BE49-F238E27FC236}">
                <a16:creationId xmlns:a16="http://schemas.microsoft.com/office/drawing/2014/main" id="{0555C5EE-9960-4728-823E-5E3805387114}"/>
              </a:ext>
            </a:extLst>
          </p:cNvPr>
          <p:cNvSpPr/>
          <p:nvPr/>
        </p:nvSpPr>
        <p:spPr bwMode="auto">
          <a:xfrm>
            <a:off x="4066534" y="3334755"/>
            <a:ext cx="219471" cy="242230"/>
          </a:xfrm>
          <a:custGeom>
            <a:avLst/>
            <a:gdLst>
              <a:gd name="T0" fmla="*/ 34 w 57"/>
              <a:gd name="T1" fmla="*/ 63 h 63"/>
              <a:gd name="T2" fmla="*/ 5 w 57"/>
              <a:gd name="T3" fmla="*/ 54 h 63"/>
              <a:gd name="T4" fmla="*/ 5 w 57"/>
              <a:gd name="T5" fmla="*/ 54 h 63"/>
              <a:gd name="T6" fmla="*/ 7 w 57"/>
              <a:gd name="T7" fmla="*/ 45 h 63"/>
              <a:gd name="T8" fmla="*/ 9 w 57"/>
              <a:gd name="T9" fmla="*/ 44 h 63"/>
              <a:gd name="T10" fmla="*/ 12 w 57"/>
              <a:gd name="T11" fmla="*/ 44 h 63"/>
              <a:gd name="T12" fmla="*/ 22 w 57"/>
              <a:gd name="T13" fmla="*/ 44 h 63"/>
              <a:gd name="T14" fmla="*/ 32 w 57"/>
              <a:gd name="T15" fmla="*/ 43 h 63"/>
              <a:gd name="T16" fmla="*/ 24 w 57"/>
              <a:gd name="T17" fmla="*/ 40 h 63"/>
              <a:gd name="T18" fmla="*/ 16 w 57"/>
              <a:gd name="T19" fmla="*/ 38 h 63"/>
              <a:gd name="T20" fmla="*/ 0 w 57"/>
              <a:gd name="T21" fmla="*/ 18 h 63"/>
              <a:gd name="T22" fmla="*/ 22 w 57"/>
              <a:gd name="T23" fmla="*/ 0 h 63"/>
              <a:gd name="T24" fmla="*/ 50 w 57"/>
              <a:gd name="T25" fmla="*/ 9 h 63"/>
              <a:gd name="T26" fmla="*/ 50 w 57"/>
              <a:gd name="T27" fmla="*/ 10 h 63"/>
              <a:gd name="T28" fmla="*/ 50 w 57"/>
              <a:gd name="T29" fmla="*/ 23 h 63"/>
              <a:gd name="T30" fmla="*/ 47 w 57"/>
              <a:gd name="T31" fmla="*/ 23 h 63"/>
              <a:gd name="T32" fmla="*/ 47 w 57"/>
              <a:gd name="T33" fmla="*/ 23 h 63"/>
              <a:gd name="T34" fmla="*/ 27 w 57"/>
              <a:gd name="T35" fmla="*/ 16 h 63"/>
              <a:gd name="T36" fmla="*/ 24 w 57"/>
              <a:gd name="T37" fmla="*/ 19 h 63"/>
              <a:gd name="T38" fmla="*/ 33 w 57"/>
              <a:gd name="T39" fmla="*/ 23 h 63"/>
              <a:gd name="T40" fmla="*/ 38 w 57"/>
              <a:gd name="T41" fmla="*/ 24 h 63"/>
              <a:gd name="T42" fmla="*/ 57 w 57"/>
              <a:gd name="T43" fmla="*/ 44 h 63"/>
              <a:gd name="T44" fmla="*/ 34 w 57"/>
              <a:gd name="T45" fmla="*/ 63 h 63"/>
              <a:gd name="T46" fmla="*/ 8 w 57"/>
              <a:gd name="T47" fmla="*/ 53 h 63"/>
              <a:gd name="T48" fmla="*/ 34 w 57"/>
              <a:gd name="T49" fmla="*/ 60 h 63"/>
              <a:gd name="T50" fmla="*/ 54 w 57"/>
              <a:gd name="T51" fmla="*/ 44 h 63"/>
              <a:gd name="T52" fmla="*/ 37 w 57"/>
              <a:gd name="T53" fmla="*/ 27 h 63"/>
              <a:gd name="T54" fmla="*/ 32 w 57"/>
              <a:gd name="T55" fmla="*/ 26 h 63"/>
              <a:gd name="T56" fmla="*/ 21 w 57"/>
              <a:gd name="T57" fmla="*/ 19 h 63"/>
              <a:gd name="T58" fmla="*/ 27 w 57"/>
              <a:gd name="T59" fmla="*/ 13 h 63"/>
              <a:gd name="T60" fmla="*/ 47 w 57"/>
              <a:gd name="T61" fmla="*/ 19 h 63"/>
              <a:gd name="T62" fmla="*/ 47 w 57"/>
              <a:gd name="T63" fmla="*/ 10 h 63"/>
              <a:gd name="T64" fmla="*/ 22 w 57"/>
              <a:gd name="T65" fmla="*/ 3 h 63"/>
              <a:gd name="T66" fmla="*/ 3 w 57"/>
              <a:gd name="T67" fmla="*/ 18 h 63"/>
              <a:gd name="T68" fmla="*/ 17 w 57"/>
              <a:gd name="T69" fmla="*/ 35 h 63"/>
              <a:gd name="T70" fmla="*/ 25 w 57"/>
              <a:gd name="T71" fmla="*/ 37 h 63"/>
              <a:gd name="T72" fmla="*/ 35 w 57"/>
              <a:gd name="T73" fmla="*/ 43 h 63"/>
              <a:gd name="T74" fmla="*/ 22 w 57"/>
              <a:gd name="T75" fmla="*/ 47 h 63"/>
              <a:gd name="T76" fmla="*/ 11 w 57"/>
              <a:gd name="T77" fmla="*/ 47 h 63"/>
              <a:gd name="T78" fmla="*/ 9 w 57"/>
              <a:gd name="T79" fmla="*/ 47 h 63"/>
              <a:gd name="T80" fmla="*/ 8 w 57"/>
              <a:gd name="T81" fmla="*/ 53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57" h="63">
                <a:moveTo>
                  <a:pt x="34" y="63"/>
                </a:moveTo>
                <a:cubicBezTo>
                  <a:pt x="26" y="63"/>
                  <a:pt x="9" y="59"/>
                  <a:pt x="5" y="54"/>
                </a:cubicBezTo>
                <a:cubicBezTo>
                  <a:pt x="5" y="54"/>
                  <a:pt x="5" y="54"/>
                  <a:pt x="5" y="54"/>
                </a:cubicBezTo>
                <a:cubicBezTo>
                  <a:pt x="5" y="52"/>
                  <a:pt x="5" y="47"/>
                  <a:pt x="7" y="45"/>
                </a:cubicBezTo>
                <a:cubicBezTo>
                  <a:pt x="7" y="44"/>
                  <a:pt x="8" y="44"/>
                  <a:pt x="9" y="44"/>
                </a:cubicBezTo>
                <a:cubicBezTo>
                  <a:pt x="10" y="44"/>
                  <a:pt x="10" y="44"/>
                  <a:pt x="12" y="44"/>
                </a:cubicBezTo>
                <a:cubicBezTo>
                  <a:pt x="14" y="44"/>
                  <a:pt x="18" y="44"/>
                  <a:pt x="22" y="44"/>
                </a:cubicBezTo>
                <a:cubicBezTo>
                  <a:pt x="29" y="44"/>
                  <a:pt x="31" y="43"/>
                  <a:pt x="32" y="43"/>
                </a:cubicBezTo>
                <a:cubicBezTo>
                  <a:pt x="31" y="42"/>
                  <a:pt x="27" y="41"/>
                  <a:pt x="24" y="40"/>
                </a:cubicBezTo>
                <a:cubicBezTo>
                  <a:pt x="22" y="39"/>
                  <a:pt x="19" y="39"/>
                  <a:pt x="16" y="38"/>
                </a:cubicBezTo>
                <a:cubicBezTo>
                  <a:pt x="5" y="34"/>
                  <a:pt x="0" y="27"/>
                  <a:pt x="0" y="18"/>
                </a:cubicBezTo>
                <a:cubicBezTo>
                  <a:pt x="0" y="5"/>
                  <a:pt x="13" y="0"/>
                  <a:pt x="22" y="0"/>
                </a:cubicBezTo>
                <a:cubicBezTo>
                  <a:pt x="29" y="0"/>
                  <a:pt x="47" y="3"/>
                  <a:pt x="50" y="9"/>
                </a:cubicBezTo>
                <a:cubicBezTo>
                  <a:pt x="50" y="10"/>
                  <a:pt x="50" y="10"/>
                  <a:pt x="50" y="10"/>
                </a:cubicBezTo>
                <a:cubicBezTo>
                  <a:pt x="50" y="23"/>
                  <a:pt x="50" y="23"/>
                  <a:pt x="50" y="23"/>
                </a:cubicBezTo>
                <a:cubicBezTo>
                  <a:pt x="47" y="23"/>
                  <a:pt x="47" y="23"/>
                  <a:pt x="47" y="23"/>
                </a:cubicBezTo>
                <a:cubicBezTo>
                  <a:pt x="47" y="23"/>
                  <a:pt x="47" y="23"/>
                  <a:pt x="47" y="23"/>
                </a:cubicBezTo>
                <a:cubicBezTo>
                  <a:pt x="47" y="20"/>
                  <a:pt x="34" y="16"/>
                  <a:pt x="27" y="16"/>
                </a:cubicBezTo>
                <a:cubicBezTo>
                  <a:pt x="26" y="16"/>
                  <a:pt x="24" y="16"/>
                  <a:pt x="24" y="19"/>
                </a:cubicBezTo>
                <a:cubicBezTo>
                  <a:pt x="24" y="20"/>
                  <a:pt x="29" y="22"/>
                  <a:pt x="33" y="23"/>
                </a:cubicBezTo>
                <a:cubicBezTo>
                  <a:pt x="35" y="23"/>
                  <a:pt x="36" y="24"/>
                  <a:pt x="38" y="24"/>
                </a:cubicBezTo>
                <a:cubicBezTo>
                  <a:pt x="46" y="27"/>
                  <a:pt x="57" y="31"/>
                  <a:pt x="57" y="44"/>
                </a:cubicBezTo>
                <a:cubicBezTo>
                  <a:pt x="57" y="57"/>
                  <a:pt x="45" y="63"/>
                  <a:pt x="34" y="63"/>
                </a:cubicBezTo>
                <a:close/>
                <a:moveTo>
                  <a:pt x="8" y="53"/>
                </a:moveTo>
                <a:cubicBezTo>
                  <a:pt x="11" y="56"/>
                  <a:pt x="26" y="60"/>
                  <a:pt x="34" y="60"/>
                </a:cubicBezTo>
                <a:cubicBezTo>
                  <a:pt x="44" y="60"/>
                  <a:pt x="54" y="55"/>
                  <a:pt x="54" y="44"/>
                </a:cubicBezTo>
                <a:cubicBezTo>
                  <a:pt x="54" y="33"/>
                  <a:pt x="45" y="30"/>
                  <a:pt x="37" y="27"/>
                </a:cubicBezTo>
                <a:cubicBezTo>
                  <a:pt x="35" y="27"/>
                  <a:pt x="34" y="26"/>
                  <a:pt x="32" y="26"/>
                </a:cubicBezTo>
                <a:cubicBezTo>
                  <a:pt x="26" y="24"/>
                  <a:pt x="21" y="22"/>
                  <a:pt x="21" y="19"/>
                </a:cubicBezTo>
                <a:cubicBezTo>
                  <a:pt x="21" y="15"/>
                  <a:pt x="24" y="13"/>
                  <a:pt x="27" y="13"/>
                </a:cubicBezTo>
                <a:cubicBezTo>
                  <a:pt x="31" y="13"/>
                  <a:pt x="42" y="15"/>
                  <a:pt x="47" y="19"/>
                </a:cubicBezTo>
                <a:cubicBezTo>
                  <a:pt x="47" y="10"/>
                  <a:pt x="47" y="10"/>
                  <a:pt x="47" y="10"/>
                </a:cubicBezTo>
                <a:cubicBezTo>
                  <a:pt x="45" y="7"/>
                  <a:pt x="30" y="3"/>
                  <a:pt x="22" y="3"/>
                </a:cubicBezTo>
                <a:cubicBezTo>
                  <a:pt x="14" y="3"/>
                  <a:pt x="3" y="7"/>
                  <a:pt x="3" y="18"/>
                </a:cubicBezTo>
                <a:cubicBezTo>
                  <a:pt x="3" y="26"/>
                  <a:pt x="7" y="32"/>
                  <a:pt x="17" y="35"/>
                </a:cubicBezTo>
                <a:cubicBezTo>
                  <a:pt x="20" y="36"/>
                  <a:pt x="23" y="37"/>
                  <a:pt x="25" y="37"/>
                </a:cubicBezTo>
                <a:cubicBezTo>
                  <a:pt x="31" y="39"/>
                  <a:pt x="35" y="40"/>
                  <a:pt x="35" y="43"/>
                </a:cubicBezTo>
                <a:cubicBezTo>
                  <a:pt x="35" y="46"/>
                  <a:pt x="32" y="47"/>
                  <a:pt x="22" y="47"/>
                </a:cubicBezTo>
                <a:cubicBezTo>
                  <a:pt x="18" y="47"/>
                  <a:pt x="14" y="47"/>
                  <a:pt x="11" y="47"/>
                </a:cubicBezTo>
                <a:cubicBezTo>
                  <a:pt x="10" y="47"/>
                  <a:pt x="10" y="47"/>
                  <a:pt x="9" y="47"/>
                </a:cubicBezTo>
                <a:cubicBezTo>
                  <a:pt x="8" y="48"/>
                  <a:pt x="8" y="51"/>
                  <a:pt x="8" y="5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1" name="îṧ1iḋe">
            <a:extLst>
              <a:ext uri="{FF2B5EF4-FFF2-40B4-BE49-F238E27FC236}">
                <a16:creationId xmlns:a16="http://schemas.microsoft.com/office/drawing/2014/main" id="{3E1F9C74-7B1E-4174-B1A8-6CCF6C90A212}"/>
              </a:ext>
            </a:extLst>
          </p:cNvPr>
          <p:cNvSpPr/>
          <p:nvPr/>
        </p:nvSpPr>
        <p:spPr bwMode="auto">
          <a:xfrm>
            <a:off x="4136440" y="3289235"/>
            <a:ext cx="84536" cy="61776"/>
          </a:xfrm>
          <a:custGeom>
            <a:avLst/>
            <a:gdLst>
              <a:gd name="T0" fmla="*/ 45 w 52"/>
              <a:gd name="T1" fmla="*/ 38 h 38"/>
              <a:gd name="T2" fmla="*/ 38 w 52"/>
              <a:gd name="T3" fmla="*/ 35 h 38"/>
              <a:gd name="T4" fmla="*/ 42 w 52"/>
              <a:gd name="T5" fmla="*/ 14 h 38"/>
              <a:gd name="T6" fmla="*/ 7 w 52"/>
              <a:gd name="T7" fmla="*/ 9 h 38"/>
              <a:gd name="T8" fmla="*/ 12 w 52"/>
              <a:gd name="T9" fmla="*/ 31 h 38"/>
              <a:gd name="T10" fmla="*/ 4 w 52"/>
              <a:gd name="T11" fmla="*/ 31 h 38"/>
              <a:gd name="T12" fmla="*/ 0 w 52"/>
              <a:gd name="T13" fmla="*/ 0 h 38"/>
              <a:gd name="T14" fmla="*/ 52 w 52"/>
              <a:gd name="T15" fmla="*/ 9 h 38"/>
              <a:gd name="T16" fmla="*/ 45 w 52"/>
              <a:gd name="T1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" h="38">
                <a:moveTo>
                  <a:pt x="45" y="38"/>
                </a:moveTo>
                <a:lnTo>
                  <a:pt x="38" y="35"/>
                </a:lnTo>
                <a:lnTo>
                  <a:pt x="42" y="14"/>
                </a:lnTo>
                <a:lnTo>
                  <a:pt x="7" y="9"/>
                </a:lnTo>
                <a:lnTo>
                  <a:pt x="12" y="31"/>
                </a:lnTo>
                <a:lnTo>
                  <a:pt x="4" y="31"/>
                </a:lnTo>
                <a:lnTo>
                  <a:pt x="0" y="0"/>
                </a:lnTo>
                <a:lnTo>
                  <a:pt x="52" y="9"/>
                </a:lnTo>
                <a:lnTo>
                  <a:pt x="45" y="3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2" name="íSļíḍe">
            <a:extLst>
              <a:ext uri="{FF2B5EF4-FFF2-40B4-BE49-F238E27FC236}">
                <a16:creationId xmlns:a16="http://schemas.microsoft.com/office/drawing/2014/main" id="{417E57D1-F897-44AA-96D7-1795FD4D95E6}"/>
              </a:ext>
            </a:extLst>
          </p:cNvPr>
          <p:cNvSpPr/>
          <p:nvPr/>
        </p:nvSpPr>
        <p:spPr bwMode="auto">
          <a:xfrm>
            <a:off x="4142943" y="3565604"/>
            <a:ext cx="86163" cy="47145"/>
          </a:xfrm>
          <a:custGeom>
            <a:avLst/>
            <a:gdLst>
              <a:gd name="T0" fmla="*/ 53 w 53"/>
              <a:gd name="T1" fmla="*/ 29 h 29"/>
              <a:gd name="T2" fmla="*/ 0 w 53"/>
              <a:gd name="T3" fmla="*/ 29 h 29"/>
              <a:gd name="T4" fmla="*/ 0 w 53"/>
              <a:gd name="T5" fmla="*/ 0 h 29"/>
              <a:gd name="T6" fmla="*/ 8 w 53"/>
              <a:gd name="T7" fmla="*/ 0 h 29"/>
              <a:gd name="T8" fmla="*/ 8 w 53"/>
              <a:gd name="T9" fmla="*/ 22 h 29"/>
              <a:gd name="T10" fmla="*/ 43 w 53"/>
              <a:gd name="T11" fmla="*/ 22 h 29"/>
              <a:gd name="T12" fmla="*/ 38 w 53"/>
              <a:gd name="T13" fmla="*/ 5 h 29"/>
              <a:gd name="T14" fmla="*/ 46 w 53"/>
              <a:gd name="T15" fmla="*/ 3 h 29"/>
              <a:gd name="T16" fmla="*/ 53 w 53"/>
              <a:gd name="T17" fmla="*/ 29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3" h="29">
                <a:moveTo>
                  <a:pt x="53" y="29"/>
                </a:moveTo>
                <a:lnTo>
                  <a:pt x="0" y="29"/>
                </a:lnTo>
                <a:lnTo>
                  <a:pt x="0" y="0"/>
                </a:lnTo>
                <a:lnTo>
                  <a:pt x="8" y="0"/>
                </a:lnTo>
                <a:lnTo>
                  <a:pt x="8" y="22"/>
                </a:lnTo>
                <a:lnTo>
                  <a:pt x="43" y="22"/>
                </a:lnTo>
                <a:lnTo>
                  <a:pt x="38" y="5"/>
                </a:lnTo>
                <a:lnTo>
                  <a:pt x="46" y="3"/>
                </a:lnTo>
                <a:lnTo>
                  <a:pt x="53" y="29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7" name="î$ļîďe">
            <a:extLst>
              <a:ext uri="{FF2B5EF4-FFF2-40B4-BE49-F238E27FC236}">
                <a16:creationId xmlns:a16="http://schemas.microsoft.com/office/drawing/2014/main" id="{598311AB-7E0B-41CF-BC4D-872C4B2CD432}"/>
              </a:ext>
            </a:extLst>
          </p:cNvPr>
          <p:cNvSpPr/>
          <p:nvPr/>
        </p:nvSpPr>
        <p:spPr bwMode="auto">
          <a:xfrm>
            <a:off x="4198989" y="1871875"/>
            <a:ext cx="2397031" cy="2877112"/>
          </a:xfrm>
          <a:custGeom>
            <a:avLst/>
            <a:gdLst>
              <a:gd name="T0" fmla="*/ 212 w 423"/>
              <a:gd name="T1" fmla="*/ 0 h 508"/>
              <a:gd name="T2" fmla="*/ 0 w 423"/>
              <a:gd name="T3" fmla="*/ 212 h 508"/>
              <a:gd name="T4" fmla="*/ 58 w 423"/>
              <a:gd name="T5" fmla="*/ 360 h 508"/>
              <a:gd name="T6" fmla="*/ 122 w 423"/>
              <a:gd name="T7" fmla="*/ 508 h 508"/>
              <a:gd name="T8" fmla="*/ 212 w 423"/>
              <a:gd name="T9" fmla="*/ 508 h 508"/>
              <a:gd name="T10" fmla="*/ 302 w 423"/>
              <a:gd name="T11" fmla="*/ 508 h 508"/>
              <a:gd name="T12" fmla="*/ 366 w 423"/>
              <a:gd name="T13" fmla="*/ 360 h 508"/>
              <a:gd name="T14" fmla="*/ 423 w 423"/>
              <a:gd name="T15" fmla="*/ 213 h 508"/>
              <a:gd name="T16" fmla="*/ 212 w 423"/>
              <a:gd name="T17" fmla="*/ 0 h 5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23" h="508">
                <a:moveTo>
                  <a:pt x="212" y="0"/>
                </a:moveTo>
                <a:cubicBezTo>
                  <a:pt x="95" y="0"/>
                  <a:pt x="0" y="95"/>
                  <a:pt x="0" y="212"/>
                </a:cubicBezTo>
                <a:cubicBezTo>
                  <a:pt x="0" y="268"/>
                  <a:pt x="29" y="316"/>
                  <a:pt x="58" y="360"/>
                </a:cubicBezTo>
                <a:cubicBezTo>
                  <a:pt x="122" y="456"/>
                  <a:pt x="85" y="508"/>
                  <a:pt x="122" y="508"/>
                </a:cubicBezTo>
                <a:cubicBezTo>
                  <a:pt x="212" y="508"/>
                  <a:pt x="212" y="508"/>
                  <a:pt x="212" y="508"/>
                </a:cubicBezTo>
                <a:cubicBezTo>
                  <a:pt x="302" y="508"/>
                  <a:pt x="302" y="508"/>
                  <a:pt x="302" y="508"/>
                </a:cubicBezTo>
                <a:cubicBezTo>
                  <a:pt x="339" y="508"/>
                  <a:pt x="302" y="456"/>
                  <a:pt x="366" y="360"/>
                </a:cubicBezTo>
                <a:cubicBezTo>
                  <a:pt x="395" y="316"/>
                  <a:pt x="423" y="269"/>
                  <a:pt x="423" y="213"/>
                </a:cubicBezTo>
                <a:cubicBezTo>
                  <a:pt x="423" y="97"/>
                  <a:pt x="329" y="0"/>
                  <a:pt x="212" y="0"/>
                </a:cubicBezTo>
                <a:close/>
              </a:path>
            </a:pathLst>
          </a:custGeom>
          <a:solidFill>
            <a:srgbClr val="FCC96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8" name="ísļiďe">
            <a:extLst>
              <a:ext uri="{FF2B5EF4-FFF2-40B4-BE49-F238E27FC236}">
                <a16:creationId xmlns:a16="http://schemas.microsoft.com/office/drawing/2014/main" id="{1B4813FF-C455-496D-BA56-8384FDB85203}"/>
              </a:ext>
            </a:extLst>
          </p:cNvPr>
          <p:cNvSpPr/>
          <p:nvPr/>
        </p:nvSpPr>
        <p:spPr bwMode="auto">
          <a:xfrm>
            <a:off x="4712880" y="2284340"/>
            <a:ext cx="1883140" cy="2464647"/>
          </a:xfrm>
          <a:custGeom>
            <a:avLst/>
            <a:gdLst>
              <a:gd name="T0" fmla="*/ 279 w 332"/>
              <a:gd name="T1" fmla="*/ 0 h 435"/>
              <a:gd name="T2" fmla="*/ 279 w 332"/>
              <a:gd name="T3" fmla="*/ 9 h 435"/>
              <a:gd name="T4" fmla="*/ 0 w 332"/>
              <a:gd name="T5" fmla="*/ 355 h 435"/>
              <a:gd name="T6" fmla="*/ 31 w 332"/>
              <a:gd name="T7" fmla="*/ 435 h 435"/>
              <a:gd name="T8" fmla="*/ 121 w 332"/>
              <a:gd name="T9" fmla="*/ 435 h 435"/>
              <a:gd name="T10" fmla="*/ 211 w 332"/>
              <a:gd name="T11" fmla="*/ 435 h 435"/>
              <a:gd name="T12" fmla="*/ 275 w 332"/>
              <a:gd name="T13" fmla="*/ 287 h 435"/>
              <a:gd name="T14" fmla="*/ 332 w 332"/>
              <a:gd name="T15" fmla="*/ 140 h 435"/>
              <a:gd name="T16" fmla="*/ 279 w 332"/>
              <a:gd name="T17" fmla="*/ 0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32" h="435">
                <a:moveTo>
                  <a:pt x="279" y="0"/>
                </a:moveTo>
                <a:cubicBezTo>
                  <a:pt x="279" y="3"/>
                  <a:pt x="279" y="6"/>
                  <a:pt x="279" y="9"/>
                </a:cubicBezTo>
                <a:cubicBezTo>
                  <a:pt x="279" y="179"/>
                  <a:pt x="160" y="321"/>
                  <a:pt x="0" y="355"/>
                </a:cubicBezTo>
                <a:cubicBezTo>
                  <a:pt x="16" y="407"/>
                  <a:pt x="5" y="435"/>
                  <a:pt x="31" y="435"/>
                </a:cubicBezTo>
                <a:cubicBezTo>
                  <a:pt x="121" y="435"/>
                  <a:pt x="121" y="435"/>
                  <a:pt x="121" y="435"/>
                </a:cubicBezTo>
                <a:cubicBezTo>
                  <a:pt x="211" y="435"/>
                  <a:pt x="211" y="435"/>
                  <a:pt x="211" y="435"/>
                </a:cubicBezTo>
                <a:cubicBezTo>
                  <a:pt x="248" y="435"/>
                  <a:pt x="211" y="383"/>
                  <a:pt x="275" y="287"/>
                </a:cubicBezTo>
                <a:cubicBezTo>
                  <a:pt x="304" y="243"/>
                  <a:pt x="332" y="196"/>
                  <a:pt x="332" y="140"/>
                </a:cubicBezTo>
                <a:cubicBezTo>
                  <a:pt x="332" y="87"/>
                  <a:pt x="312" y="37"/>
                  <a:pt x="279" y="0"/>
                </a:cubicBezTo>
                <a:close/>
              </a:path>
            </a:pathLst>
          </a:custGeom>
          <a:solidFill>
            <a:srgbClr val="FBBC4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9" name="íṣļíḋe">
            <a:extLst>
              <a:ext uri="{FF2B5EF4-FFF2-40B4-BE49-F238E27FC236}">
                <a16:creationId xmlns:a16="http://schemas.microsoft.com/office/drawing/2014/main" id="{362986F0-0085-4032-80CB-34D5F1F17BD7}"/>
              </a:ext>
            </a:extLst>
          </p:cNvPr>
          <p:cNvSpPr/>
          <p:nvPr/>
        </p:nvSpPr>
        <p:spPr bwMode="auto">
          <a:xfrm>
            <a:off x="4743309" y="3305359"/>
            <a:ext cx="1311774" cy="1524768"/>
          </a:xfrm>
          <a:custGeom>
            <a:avLst/>
            <a:gdLst>
              <a:gd name="T0" fmla="*/ 13 w 232"/>
              <a:gd name="T1" fmla="*/ 38 h 269"/>
              <a:gd name="T2" fmla="*/ 4 w 232"/>
              <a:gd name="T3" fmla="*/ 37 h 269"/>
              <a:gd name="T4" fmla="*/ 3 w 232"/>
              <a:gd name="T5" fmla="*/ 46 h 269"/>
              <a:gd name="T6" fmla="*/ 6 w 232"/>
              <a:gd name="T7" fmla="*/ 51 h 269"/>
              <a:gd name="T8" fmla="*/ 77 w 232"/>
              <a:gd name="T9" fmla="*/ 265 h 269"/>
              <a:gd name="T10" fmla="*/ 83 w 232"/>
              <a:gd name="T11" fmla="*/ 269 h 269"/>
              <a:gd name="T12" fmla="*/ 85 w 232"/>
              <a:gd name="T13" fmla="*/ 269 h 269"/>
              <a:gd name="T14" fmla="*/ 89 w 232"/>
              <a:gd name="T15" fmla="*/ 260 h 269"/>
              <a:gd name="T16" fmla="*/ 24 w 232"/>
              <a:gd name="T17" fmla="*/ 63 h 269"/>
              <a:gd name="T18" fmla="*/ 76 w 232"/>
              <a:gd name="T19" fmla="*/ 69 h 269"/>
              <a:gd name="T20" fmla="*/ 85 w 232"/>
              <a:gd name="T21" fmla="*/ 64 h 269"/>
              <a:gd name="T22" fmla="*/ 113 w 232"/>
              <a:gd name="T23" fmla="*/ 73 h 269"/>
              <a:gd name="T24" fmla="*/ 145 w 232"/>
              <a:gd name="T25" fmla="*/ 62 h 269"/>
              <a:gd name="T26" fmla="*/ 161 w 232"/>
              <a:gd name="T27" fmla="*/ 68 h 269"/>
              <a:gd name="T28" fmla="*/ 210 w 232"/>
              <a:gd name="T29" fmla="*/ 65 h 269"/>
              <a:gd name="T30" fmla="*/ 146 w 232"/>
              <a:gd name="T31" fmla="*/ 260 h 269"/>
              <a:gd name="T32" fmla="*/ 150 w 232"/>
              <a:gd name="T33" fmla="*/ 269 h 269"/>
              <a:gd name="T34" fmla="*/ 152 w 232"/>
              <a:gd name="T35" fmla="*/ 269 h 269"/>
              <a:gd name="T36" fmla="*/ 158 w 232"/>
              <a:gd name="T37" fmla="*/ 265 h 269"/>
              <a:gd name="T38" fmla="*/ 228 w 232"/>
              <a:gd name="T39" fmla="*/ 50 h 269"/>
              <a:gd name="T40" fmla="*/ 230 w 232"/>
              <a:gd name="T41" fmla="*/ 48 h 269"/>
              <a:gd name="T42" fmla="*/ 229 w 232"/>
              <a:gd name="T43" fmla="*/ 39 h 269"/>
              <a:gd name="T44" fmla="*/ 220 w 232"/>
              <a:gd name="T45" fmla="*/ 40 h 269"/>
              <a:gd name="T46" fmla="*/ 165 w 232"/>
              <a:gd name="T47" fmla="*/ 55 h 269"/>
              <a:gd name="T48" fmla="*/ 154 w 232"/>
              <a:gd name="T49" fmla="*/ 52 h 269"/>
              <a:gd name="T50" fmla="*/ 160 w 232"/>
              <a:gd name="T51" fmla="*/ 31 h 269"/>
              <a:gd name="T52" fmla="*/ 146 w 232"/>
              <a:gd name="T53" fmla="*/ 3 h 269"/>
              <a:gd name="T54" fmla="*/ 132 w 232"/>
              <a:gd name="T55" fmla="*/ 3 h 269"/>
              <a:gd name="T56" fmla="*/ 123 w 232"/>
              <a:gd name="T57" fmla="*/ 32 h 269"/>
              <a:gd name="T58" fmla="*/ 134 w 232"/>
              <a:gd name="T59" fmla="*/ 54 h 269"/>
              <a:gd name="T60" fmla="*/ 95 w 232"/>
              <a:gd name="T61" fmla="*/ 55 h 269"/>
              <a:gd name="T62" fmla="*/ 103 w 232"/>
              <a:gd name="T63" fmla="*/ 32 h 269"/>
              <a:gd name="T64" fmla="*/ 92 w 232"/>
              <a:gd name="T65" fmla="*/ 4 h 269"/>
              <a:gd name="T66" fmla="*/ 77 w 232"/>
              <a:gd name="T67" fmla="*/ 4 h 269"/>
              <a:gd name="T68" fmla="*/ 66 w 232"/>
              <a:gd name="T69" fmla="*/ 32 h 269"/>
              <a:gd name="T70" fmla="*/ 75 w 232"/>
              <a:gd name="T71" fmla="*/ 55 h 269"/>
              <a:gd name="T72" fmla="*/ 72 w 232"/>
              <a:gd name="T73" fmla="*/ 56 h 269"/>
              <a:gd name="T74" fmla="*/ 13 w 232"/>
              <a:gd name="T75" fmla="*/ 38 h 269"/>
              <a:gd name="T76" fmla="*/ 140 w 232"/>
              <a:gd name="T77" fmla="*/ 14 h 269"/>
              <a:gd name="T78" fmla="*/ 140 w 232"/>
              <a:gd name="T79" fmla="*/ 14 h 269"/>
              <a:gd name="T80" fmla="*/ 140 w 232"/>
              <a:gd name="T81" fmla="*/ 14 h 269"/>
              <a:gd name="T82" fmla="*/ 147 w 232"/>
              <a:gd name="T83" fmla="*/ 32 h 269"/>
              <a:gd name="T84" fmla="*/ 143 w 232"/>
              <a:gd name="T85" fmla="*/ 45 h 269"/>
              <a:gd name="T86" fmla="*/ 136 w 232"/>
              <a:gd name="T87" fmla="*/ 31 h 269"/>
              <a:gd name="T88" fmla="*/ 140 w 232"/>
              <a:gd name="T89" fmla="*/ 14 h 269"/>
              <a:gd name="T90" fmla="*/ 84 w 232"/>
              <a:gd name="T91" fmla="*/ 15 h 269"/>
              <a:gd name="T92" fmla="*/ 84 w 232"/>
              <a:gd name="T93" fmla="*/ 15 h 269"/>
              <a:gd name="T94" fmla="*/ 85 w 232"/>
              <a:gd name="T95" fmla="*/ 16 h 269"/>
              <a:gd name="T96" fmla="*/ 89 w 232"/>
              <a:gd name="T97" fmla="*/ 31 h 269"/>
              <a:gd name="T98" fmla="*/ 85 w 232"/>
              <a:gd name="T99" fmla="*/ 47 h 269"/>
              <a:gd name="T100" fmla="*/ 79 w 232"/>
              <a:gd name="T101" fmla="*/ 31 h 269"/>
              <a:gd name="T102" fmla="*/ 84 w 232"/>
              <a:gd name="T103" fmla="*/ 15 h 2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32" h="269">
                <a:moveTo>
                  <a:pt x="13" y="38"/>
                </a:moveTo>
                <a:cubicBezTo>
                  <a:pt x="11" y="35"/>
                  <a:pt x="6" y="35"/>
                  <a:pt x="4" y="37"/>
                </a:cubicBezTo>
                <a:cubicBezTo>
                  <a:pt x="1" y="39"/>
                  <a:pt x="0" y="44"/>
                  <a:pt x="3" y="46"/>
                </a:cubicBezTo>
                <a:cubicBezTo>
                  <a:pt x="4" y="48"/>
                  <a:pt x="5" y="49"/>
                  <a:pt x="6" y="51"/>
                </a:cubicBezTo>
                <a:cubicBezTo>
                  <a:pt x="77" y="265"/>
                  <a:pt x="77" y="265"/>
                  <a:pt x="77" y="265"/>
                </a:cubicBezTo>
                <a:cubicBezTo>
                  <a:pt x="77" y="267"/>
                  <a:pt x="80" y="269"/>
                  <a:pt x="83" y="269"/>
                </a:cubicBezTo>
                <a:cubicBezTo>
                  <a:pt x="83" y="269"/>
                  <a:pt x="84" y="269"/>
                  <a:pt x="85" y="269"/>
                </a:cubicBezTo>
                <a:cubicBezTo>
                  <a:pt x="88" y="268"/>
                  <a:pt x="90" y="264"/>
                  <a:pt x="89" y="260"/>
                </a:cubicBezTo>
                <a:cubicBezTo>
                  <a:pt x="24" y="63"/>
                  <a:pt x="24" y="63"/>
                  <a:pt x="24" y="63"/>
                </a:cubicBezTo>
                <a:cubicBezTo>
                  <a:pt x="40" y="70"/>
                  <a:pt x="60" y="74"/>
                  <a:pt x="76" y="69"/>
                </a:cubicBezTo>
                <a:cubicBezTo>
                  <a:pt x="79" y="68"/>
                  <a:pt x="82" y="66"/>
                  <a:pt x="85" y="64"/>
                </a:cubicBezTo>
                <a:cubicBezTo>
                  <a:pt x="93" y="70"/>
                  <a:pt x="103" y="73"/>
                  <a:pt x="113" y="73"/>
                </a:cubicBezTo>
                <a:cubicBezTo>
                  <a:pt x="125" y="73"/>
                  <a:pt x="136" y="69"/>
                  <a:pt x="145" y="62"/>
                </a:cubicBezTo>
                <a:cubicBezTo>
                  <a:pt x="150" y="64"/>
                  <a:pt x="155" y="67"/>
                  <a:pt x="161" y="68"/>
                </a:cubicBezTo>
                <a:cubicBezTo>
                  <a:pt x="180" y="73"/>
                  <a:pt x="196" y="72"/>
                  <a:pt x="210" y="65"/>
                </a:cubicBezTo>
                <a:cubicBezTo>
                  <a:pt x="146" y="260"/>
                  <a:pt x="146" y="260"/>
                  <a:pt x="146" y="260"/>
                </a:cubicBezTo>
                <a:cubicBezTo>
                  <a:pt x="144" y="264"/>
                  <a:pt x="146" y="268"/>
                  <a:pt x="150" y="269"/>
                </a:cubicBezTo>
                <a:cubicBezTo>
                  <a:pt x="150" y="269"/>
                  <a:pt x="151" y="269"/>
                  <a:pt x="152" y="269"/>
                </a:cubicBezTo>
                <a:cubicBezTo>
                  <a:pt x="155" y="269"/>
                  <a:pt x="157" y="267"/>
                  <a:pt x="158" y="265"/>
                </a:cubicBezTo>
                <a:cubicBezTo>
                  <a:pt x="228" y="50"/>
                  <a:pt x="228" y="50"/>
                  <a:pt x="228" y="50"/>
                </a:cubicBezTo>
                <a:cubicBezTo>
                  <a:pt x="229" y="50"/>
                  <a:pt x="230" y="49"/>
                  <a:pt x="230" y="48"/>
                </a:cubicBezTo>
                <a:cubicBezTo>
                  <a:pt x="232" y="45"/>
                  <a:pt x="232" y="41"/>
                  <a:pt x="229" y="39"/>
                </a:cubicBezTo>
                <a:cubicBezTo>
                  <a:pt x="226" y="37"/>
                  <a:pt x="222" y="37"/>
                  <a:pt x="220" y="40"/>
                </a:cubicBezTo>
                <a:cubicBezTo>
                  <a:pt x="207" y="56"/>
                  <a:pt x="189" y="62"/>
                  <a:pt x="165" y="55"/>
                </a:cubicBezTo>
                <a:cubicBezTo>
                  <a:pt x="162" y="55"/>
                  <a:pt x="158" y="54"/>
                  <a:pt x="154" y="52"/>
                </a:cubicBezTo>
                <a:cubicBezTo>
                  <a:pt x="158" y="46"/>
                  <a:pt x="160" y="38"/>
                  <a:pt x="160" y="31"/>
                </a:cubicBezTo>
                <a:cubicBezTo>
                  <a:pt x="159" y="17"/>
                  <a:pt x="154" y="7"/>
                  <a:pt x="146" y="3"/>
                </a:cubicBezTo>
                <a:cubicBezTo>
                  <a:pt x="142" y="0"/>
                  <a:pt x="137" y="0"/>
                  <a:pt x="132" y="3"/>
                </a:cubicBezTo>
                <a:cubicBezTo>
                  <a:pt x="125" y="8"/>
                  <a:pt x="122" y="18"/>
                  <a:pt x="123" y="32"/>
                </a:cubicBezTo>
                <a:cubicBezTo>
                  <a:pt x="124" y="40"/>
                  <a:pt x="127" y="48"/>
                  <a:pt x="134" y="54"/>
                </a:cubicBezTo>
                <a:cubicBezTo>
                  <a:pt x="123" y="61"/>
                  <a:pt x="107" y="61"/>
                  <a:pt x="95" y="55"/>
                </a:cubicBezTo>
                <a:cubicBezTo>
                  <a:pt x="99" y="49"/>
                  <a:pt x="102" y="41"/>
                  <a:pt x="103" y="32"/>
                </a:cubicBezTo>
                <a:cubicBezTo>
                  <a:pt x="103" y="19"/>
                  <a:pt x="99" y="9"/>
                  <a:pt x="92" y="4"/>
                </a:cubicBezTo>
                <a:cubicBezTo>
                  <a:pt x="87" y="1"/>
                  <a:pt x="82" y="1"/>
                  <a:pt x="77" y="4"/>
                </a:cubicBezTo>
                <a:cubicBezTo>
                  <a:pt x="70" y="8"/>
                  <a:pt x="65" y="18"/>
                  <a:pt x="66" y="32"/>
                </a:cubicBezTo>
                <a:cubicBezTo>
                  <a:pt x="66" y="40"/>
                  <a:pt x="69" y="48"/>
                  <a:pt x="75" y="55"/>
                </a:cubicBezTo>
                <a:cubicBezTo>
                  <a:pt x="74" y="56"/>
                  <a:pt x="73" y="56"/>
                  <a:pt x="72" y="56"/>
                </a:cubicBezTo>
                <a:cubicBezTo>
                  <a:pt x="52" y="63"/>
                  <a:pt x="23" y="52"/>
                  <a:pt x="13" y="38"/>
                </a:cubicBezTo>
                <a:close/>
                <a:moveTo>
                  <a:pt x="140" y="14"/>
                </a:moveTo>
                <a:cubicBezTo>
                  <a:pt x="140" y="14"/>
                  <a:pt x="140" y="14"/>
                  <a:pt x="140" y="14"/>
                </a:cubicBezTo>
                <a:cubicBezTo>
                  <a:pt x="140" y="14"/>
                  <a:pt x="140" y="14"/>
                  <a:pt x="140" y="14"/>
                </a:cubicBezTo>
                <a:cubicBezTo>
                  <a:pt x="142" y="15"/>
                  <a:pt x="146" y="20"/>
                  <a:pt x="147" y="32"/>
                </a:cubicBezTo>
                <a:cubicBezTo>
                  <a:pt x="147" y="36"/>
                  <a:pt x="145" y="41"/>
                  <a:pt x="143" y="45"/>
                </a:cubicBezTo>
                <a:cubicBezTo>
                  <a:pt x="139" y="41"/>
                  <a:pt x="137" y="37"/>
                  <a:pt x="136" y="31"/>
                </a:cubicBezTo>
                <a:cubicBezTo>
                  <a:pt x="135" y="21"/>
                  <a:pt x="138" y="15"/>
                  <a:pt x="140" y="14"/>
                </a:cubicBezTo>
                <a:close/>
                <a:moveTo>
                  <a:pt x="84" y="15"/>
                </a:moveTo>
                <a:cubicBezTo>
                  <a:pt x="84" y="15"/>
                  <a:pt x="84" y="15"/>
                  <a:pt x="84" y="15"/>
                </a:cubicBezTo>
                <a:cubicBezTo>
                  <a:pt x="84" y="15"/>
                  <a:pt x="85" y="15"/>
                  <a:pt x="85" y="16"/>
                </a:cubicBezTo>
                <a:cubicBezTo>
                  <a:pt x="87" y="17"/>
                  <a:pt x="90" y="21"/>
                  <a:pt x="89" y="31"/>
                </a:cubicBezTo>
                <a:cubicBezTo>
                  <a:pt x="89" y="37"/>
                  <a:pt x="88" y="43"/>
                  <a:pt x="85" y="47"/>
                </a:cubicBezTo>
                <a:cubicBezTo>
                  <a:pt x="81" y="42"/>
                  <a:pt x="79" y="37"/>
                  <a:pt x="79" y="31"/>
                </a:cubicBezTo>
                <a:cubicBezTo>
                  <a:pt x="79" y="21"/>
                  <a:pt x="82" y="16"/>
                  <a:pt x="84" y="15"/>
                </a:cubicBezTo>
                <a:close/>
              </a:path>
            </a:pathLst>
          </a:custGeom>
          <a:solidFill>
            <a:srgbClr val="3B596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0" name="iṩḻíḓe">
            <a:extLst>
              <a:ext uri="{FF2B5EF4-FFF2-40B4-BE49-F238E27FC236}">
                <a16:creationId xmlns:a16="http://schemas.microsoft.com/office/drawing/2014/main" id="{2CCF57F7-0DFC-4468-A42F-EDD3FD25D235}"/>
              </a:ext>
            </a:extLst>
          </p:cNvPr>
          <p:cNvSpPr/>
          <p:nvPr/>
        </p:nvSpPr>
        <p:spPr bwMode="auto">
          <a:xfrm>
            <a:off x="5581762" y="3514972"/>
            <a:ext cx="473320" cy="1234015"/>
          </a:xfrm>
          <a:custGeom>
            <a:avLst/>
            <a:gdLst>
              <a:gd name="T0" fmla="*/ 62 w 84"/>
              <a:gd name="T1" fmla="*/ 28 h 218"/>
              <a:gd name="T2" fmla="*/ 0 w 84"/>
              <a:gd name="T3" fmla="*/ 218 h 218"/>
              <a:gd name="T4" fmla="*/ 13 w 84"/>
              <a:gd name="T5" fmla="*/ 218 h 218"/>
              <a:gd name="T6" fmla="*/ 80 w 84"/>
              <a:gd name="T7" fmla="*/ 13 h 218"/>
              <a:gd name="T8" fmla="*/ 82 w 84"/>
              <a:gd name="T9" fmla="*/ 11 h 218"/>
              <a:gd name="T10" fmla="*/ 81 w 84"/>
              <a:gd name="T11" fmla="*/ 2 h 218"/>
              <a:gd name="T12" fmla="*/ 72 w 84"/>
              <a:gd name="T13" fmla="*/ 3 h 218"/>
              <a:gd name="T14" fmla="*/ 43 w 84"/>
              <a:gd name="T15" fmla="*/ 20 h 218"/>
              <a:gd name="T16" fmla="*/ 31 w 84"/>
              <a:gd name="T17" fmla="*/ 34 h 218"/>
              <a:gd name="T18" fmla="*/ 62 w 84"/>
              <a:gd name="T19" fmla="*/ 28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4" h="218">
                <a:moveTo>
                  <a:pt x="62" y="28"/>
                </a:moveTo>
                <a:cubicBezTo>
                  <a:pt x="0" y="218"/>
                  <a:pt x="0" y="218"/>
                  <a:pt x="0" y="218"/>
                </a:cubicBezTo>
                <a:cubicBezTo>
                  <a:pt x="13" y="218"/>
                  <a:pt x="13" y="218"/>
                  <a:pt x="13" y="218"/>
                </a:cubicBezTo>
                <a:cubicBezTo>
                  <a:pt x="80" y="13"/>
                  <a:pt x="80" y="13"/>
                  <a:pt x="80" y="13"/>
                </a:cubicBezTo>
                <a:cubicBezTo>
                  <a:pt x="81" y="13"/>
                  <a:pt x="82" y="12"/>
                  <a:pt x="82" y="11"/>
                </a:cubicBezTo>
                <a:cubicBezTo>
                  <a:pt x="84" y="8"/>
                  <a:pt x="84" y="4"/>
                  <a:pt x="81" y="2"/>
                </a:cubicBezTo>
                <a:cubicBezTo>
                  <a:pt x="78" y="0"/>
                  <a:pt x="74" y="0"/>
                  <a:pt x="72" y="3"/>
                </a:cubicBezTo>
                <a:cubicBezTo>
                  <a:pt x="64" y="13"/>
                  <a:pt x="55" y="18"/>
                  <a:pt x="43" y="20"/>
                </a:cubicBezTo>
                <a:cubicBezTo>
                  <a:pt x="39" y="25"/>
                  <a:pt x="35" y="29"/>
                  <a:pt x="31" y="34"/>
                </a:cubicBezTo>
                <a:cubicBezTo>
                  <a:pt x="42" y="34"/>
                  <a:pt x="53" y="33"/>
                  <a:pt x="62" y="28"/>
                </a:cubicBezTo>
                <a:close/>
              </a:path>
            </a:pathLst>
          </a:custGeom>
          <a:solidFill>
            <a:srgbClr val="2547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1" name="îšlîḑé">
            <a:extLst>
              <a:ext uri="{FF2B5EF4-FFF2-40B4-BE49-F238E27FC236}">
                <a16:creationId xmlns:a16="http://schemas.microsoft.com/office/drawing/2014/main" id="{931D3271-8ECA-47DB-AE58-C125A30611BB}"/>
              </a:ext>
            </a:extLst>
          </p:cNvPr>
          <p:cNvSpPr/>
          <p:nvPr/>
        </p:nvSpPr>
        <p:spPr bwMode="auto">
          <a:xfrm>
            <a:off x="4986731" y="4194526"/>
            <a:ext cx="246804" cy="554461"/>
          </a:xfrm>
          <a:custGeom>
            <a:avLst/>
            <a:gdLst>
              <a:gd name="T0" fmla="*/ 44 w 44"/>
              <a:gd name="T1" fmla="*/ 98 h 98"/>
              <a:gd name="T2" fmla="*/ 12 w 44"/>
              <a:gd name="T3" fmla="*/ 0 h 98"/>
              <a:gd name="T4" fmla="*/ 0 w 44"/>
              <a:gd name="T5" fmla="*/ 5 h 98"/>
              <a:gd name="T6" fmla="*/ 30 w 44"/>
              <a:gd name="T7" fmla="*/ 98 h 98"/>
              <a:gd name="T8" fmla="*/ 44 w 44"/>
              <a:gd name="T9" fmla="*/ 98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" h="98">
                <a:moveTo>
                  <a:pt x="44" y="98"/>
                </a:moveTo>
                <a:cubicBezTo>
                  <a:pt x="12" y="0"/>
                  <a:pt x="12" y="0"/>
                  <a:pt x="12" y="0"/>
                </a:cubicBezTo>
                <a:cubicBezTo>
                  <a:pt x="8" y="1"/>
                  <a:pt x="4" y="3"/>
                  <a:pt x="0" y="5"/>
                </a:cubicBezTo>
                <a:cubicBezTo>
                  <a:pt x="30" y="98"/>
                  <a:pt x="30" y="98"/>
                  <a:pt x="30" y="98"/>
                </a:cubicBezTo>
                <a:lnTo>
                  <a:pt x="44" y="98"/>
                </a:lnTo>
                <a:close/>
              </a:path>
            </a:pathLst>
          </a:custGeom>
          <a:solidFill>
            <a:srgbClr val="2547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2" name="îSliďê">
            <a:extLst>
              <a:ext uri="{FF2B5EF4-FFF2-40B4-BE49-F238E27FC236}">
                <a16:creationId xmlns:a16="http://schemas.microsoft.com/office/drawing/2014/main" id="{9E681CE1-0222-4F48-BBE3-85DA3C4EE382}"/>
              </a:ext>
            </a:extLst>
          </p:cNvPr>
          <p:cNvSpPr/>
          <p:nvPr/>
        </p:nvSpPr>
        <p:spPr bwMode="auto">
          <a:xfrm>
            <a:off x="4878543" y="4748987"/>
            <a:ext cx="1034543" cy="476702"/>
          </a:xfrm>
          <a:custGeom>
            <a:avLst/>
            <a:gdLst>
              <a:gd name="T0" fmla="*/ 166 w 183"/>
              <a:gd name="T1" fmla="*/ 0 h 84"/>
              <a:gd name="T2" fmla="*/ 17 w 183"/>
              <a:gd name="T3" fmla="*/ 0 h 84"/>
              <a:gd name="T4" fmla="*/ 2 w 183"/>
              <a:gd name="T5" fmla="*/ 24 h 84"/>
              <a:gd name="T6" fmla="*/ 17 w 183"/>
              <a:gd name="T7" fmla="*/ 49 h 84"/>
              <a:gd name="T8" fmla="*/ 67 w 183"/>
              <a:gd name="T9" fmla="*/ 49 h 84"/>
              <a:gd name="T10" fmla="*/ 13 w 183"/>
              <a:gd name="T11" fmla="*/ 59 h 84"/>
              <a:gd name="T12" fmla="*/ 3 w 183"/>
              <a:gd name="T13" fmla="*/ 75 h 84"/>
              <a:gd name="T14" fmla="*/ 17 w 183"/>
              <a:gd name="T15" fmla="*/ 84 h 84"/>
              <a:gd name="T16" fmla="*/ 22 w 183"/>
              <a:gd name="T17" fmla="*/ 82 h 84"/>
              <a:gd name="T18" fmla="*/ 171 w 183"/>
              <a:gd name="T19" fmla="*/ 33 h 84"/>
              <a:gd name="T20" fmla="*/ 182 w 183"/>
              <a:gd name="T21" fmla="*/ 14 h 84"/>
              <a:gd name="T22" fmla="*/ 166 w 183"/>
              <a:gd name="T23" fmla="*/ 0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83" h="84">
                <a:moveTo>
                  <a:pt x="166" y="0"/>
                </a:moveTo>
                <a:cubicBezTo>
                  <a:pt x="17" y="0"/>
                  <a:pt x="17" y="0"/>
                  <a:pt x="17" y="0"/>
                </a:cubicBezTo>
                <a:cubicBezTo>
                  <a:pt x="9" y="0"/>
                  <a:pt x="2" y="16"/>
                  <a:pt x="2" y="24"/>
                </a:cubicBezTo>
                <a:cubicBezTo>
                  <a:pt x="2" y="33"/>
                  <a:pt x="9" y="49"/>
                  <a:pt x="17" y="49"/>
                </a:cubicBezTo>
                <a:cubicBezTo>
                  <a:pt x="67" y="49"/>
                  <a:pt x="67" y="49"/>
                  <a:pt x="67" y="49"/>
                </a:cubicBezTo>
                <a:cubicBezTo>
                  <a:pt x="13" y="59"/>
                  <a:pt x="13" y="59"/>
                  <a:pt x="13" y="59"/>
                </a:cubicBezTo>
                <a:cubicBezTo>
                  <a:pt x="4" y="62"/>
                  <a:pt x="0" y="67"/>
                  <a:pt x="3" y="75"/>
                </a:cubicBezTo>
                <a:cubicBezTo>
                  <a:pt x="5" y="82"/>
                  <a:pt x="11" y="84"/>
                  <a:pt x="17" y="84"/>
                </a:cubicBezTo>
                <a:cubicBezTo>
                  <a:pt x="19" y="84"/>
                  <a:pt x="21" y="83"/>
                  <a:pt x="22" y="82"/>
                </a:cubicBezTo>
                <a:cubicBezTo>
                  <a:pt x="171" y="33"/>
                  <a:pt x="171" y="33"/>
                  <a:pt x="171" y="33"/>
                </a:cubicBezTo>
                <a:cubicBezTo>
                  <a:pt x="178" y="31"/>
                  <a:pt x="183" y="22"/>
                  <a:pt x="182" y="14"/>
                </a:cubicBezTo>
                <a:cubicBezTo>
                  <a:pt x="181" y="7"/>
                  <a:pt x="174" y="0"/>
                  <a:pt x="166" y="0"/>
                </a:cubicBezTo>
                <a:close/>
              </a:path>
            </a:pathLst>
          </a:custGeom>
          <a:solidFill>
            <a:srgbClr val="2547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3" name="îṣľiḓé">
            <a:extLst>
              <a:ext uri="{FF2B5EF4-FFF2-40B4-BE49-F238E27FC236}">
                <a16:creationId xmlns:a16="http://schemas.microsoft.com/office/drawing/2014/main" id="{571CC505-93F1-4795-A35A-543AD15BFDA8}"/>
              </a:ext>
            </a:extLst>
          </p:cNvPr>
          <p:cNvSpPr/>
          <p:nvPr/>
        </p:nvSpPr>
        <p:spPr bwMode="auto">
          <a:xfrm>
            <a:off x="4885305" y="5022835"/>
            <a:ext cx="1034543" cy="703219"/>
          </a:xfrm>
          <a:custGeom>
            <a:avLst/>
            <a:gdLst>
              <a:gd name="T0" fmla="*/ 165 w 183"/>
              <a:gd name="T1" fmla="*/ 62 h 124"/>
              <a:gd name="T2" fmla="*/ 115 w 183"/>
              <a:gd name="T3" fmla="*/ 62 h 124"/>
              <a:gd name="T4" fmla="*/ 170 w 183"/>
              <a:gd name="T5" fmla="*/ 38 h 124"/>
              <a:gd name="T6" fmla="*/ 180 w 183"/>
              <a:gd name="T7" fmla="*/ 14 h 124"/>
              <a:gd name="T8" fmla="*/ 160 w 183"/>
              <a:gd name="T9" fmla="*/ 3 h 124"/>
              <a:gd name="T10" fmla="*/ 12 w 183"/>
              <a:gd name="T11" fmla="*/ 50 h 124"/>
              <a:gd name="T12" fmla="*/ 1 w 183"/>
              <a:gd name="T13" fmla="*/ 70 h 124"/>
              <a:gd name="T14" fmla="*/ 16 w 183"/>
              <a:gd name="T15" fmla="*/ 87 h 124"/>
              <a:gd name="T16" fmla="*/ 30 w 183"/>
              <a:gd name="T17" fmla="*/ 87 h 124"/>
              <a:gd name="T18" fmla="*/ 54 w 183"/>
              <a:gd name="T19" fmla="*/ 124 h 124"/>
              <a:gd name="T20" fmla="*/ 127 w 183"/>
              <a:gd name="T21" fmla="*/ 124 h 124"/>
              <a:gd name="T22" fmla="*/ 151 w 183"/>
              <a:gd name="T23" fmla="*/ 87 h 124"/>
              <a:gd name="T24" fmla="*/ 165 w 183"/>
              <a:gd name="T25" fmla="*/ 87 h 124"/>
              <a:gd name="T26" fmla="*/ 181 w 183"/>
              <a:gd name="T27" fmla="*/ 75 h 124"/>
              <a:gd name="T28" fmla="*/ 165 w 183"/>
              <a:gd name="T29" fmla="*/ 62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83" h="124">
                <a:moveTo>
                  <a:pt x="165" y="62"/>
                </a:moveTo>
                <a:cubicBezTo>
                  <a:pt x="115" y="62"/>
                  <a:pt x="115" y="62"/>
                  <a:pt x="115" y="62"/>
                </a:cubicBezTo>
                <a:cubicBezTo>
                  <a:pt x="170" y="38"/>
                  <a:pt x="170" y="38"/>
                  <a:pt x="170" y="38"/>
                </a:cubicBezTo>
                <a:cubicBezTo>
                  <a:pt x="178" y="35"/>
                  <a:pt x="183" y="23"/>
                  <a:pt x="180" y="14"/>
                </a:cubicBezTo>
                <a:cubicBezTo>
                  <a:pt x="177" y="6"/>
                  <a:pt x="169" y="0"/>
                  <a:pt x="160" y="3"/>
                </a:cubicBezTo>
                <a:cubicBezTo>
                  <a:pt x="12" y="50"/>
                  <a:pt x="12" y="50"/>
                  <a:pt x="12" y="50"/>
                </a:cubicBezTo>
                <a:cubicBezTo>
                  <a:pt x="4" y="52"/>
                  <a:pt x="0" y="63"/>
                  <a:pt x="1" y="70"/>
                </a:cubicBezTo>
                <a:cubicBezTo>
                  <a:pt x="2" y="78"/>
                  <a:pt x="9" y="87"/>
                  <a:pt x="16" y="87"/>
                </a:cubicBezTo>
                <a:cubicBezTo>
                  <a:pt x="30" y="87"/>
                  <a:pt x="30" y="87"/>
                  <a:pt x="30" y="87"/>
                </a:cubicBezTo>
                <a:cubicBezTo>
                  <a:pt x="54" y="124"/>
                  <a:pt x="54" y="124"/>
                  <a:pt x="54" y="124"/>
                </a:cubicBezTo>
                <a:cubicBezTo>
                  <a:pt x="127" y="124"/>
                  <a:pt x="127" y="124"/>
                  <a:pt x="127" y="124"/>
                </a:cubicBezTo>
                <a:cubicBezTo>
                  <a:pt x="151" y="87"/>
                  <a:pt x="151" y="87"/>
                  <a:pt x="151" y="87"/>
                </a:cubicBezTo>
                <a:cubicBezTo>
                  <a:pt x="165" y="87"/>
                  <a:pt x="165" y="87"/>
                  <a:pt x="165" y="87"/>
                </a:cubicBezTo>
                <a:cubicBezTo>
                  <a:pt x="174" y="87"/>
                  <a:pt x="181" y="83"/>
                  <a:pt x="181" y="75"/>
                </a:cubicBezTo>
                <a:cubicBezTo>
                  <a:pt x="181" y="66"/>
                  <a:pt x="174" y="62"/>
                  <a:pt x="165" y="62"/>
                </a:cubicBezTo>
                <a:close/>
              </a:path>
            </a:pathLst>
          </a:custGeom>
          <a:solidFill>
            <a:srgbClr val="2547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" name="iŝḻiḓé">
            <a:extLst>
              <a:ext uri="{FF2B5EF4-FFF2-40B4-BE49-F238E27FC236}">
                <a16:creationId xmlns:a16="http://schemas.microsoft.com/office/drawing/2014/main" id="{B00ECDAF-0424-483C-B7DD-800799663ACA}"/>
              </a:ext>
            </a:extLst>
          </p:cNvPr>
          <p:cNvSpPr/>
          <p:nvPr/>
        </p:nvSpPr>
        <p:spPr>
          <a:xfrm rot="5400000">
            <a:off x="3552666" y="1465667"/>
            <a:ext cx="4464496" cy="4464496"/>
          </a:xfrm>
          <a:prstGeom prst="blockArc">
            <a:avLst>
              <a:gd name="adj1" fmla="val 10800000"/>
              <a:gd name="adj2" fmla="val 21450364"/>
              <a:gd name="adj3" fmla="val 11755"/>
            </a:avLst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77000">
                <a:schemeClr val="accent1">
                  <a:alpha val="23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28" name="矩形 127">
            <a:extLst>
              <a:ext uri="{FF2B5EF4-FFF2-40B4-BE49-F238E27FC236}">
                <a16:creationId xmlns:a16="http://schemas.microsoft.com/office/drawing/2014/main" id="{5330049B-56F0-4C99-8A08-AFBA4E05CA6F}"/>
              </a:ext>
            </a:extLst>
          </p:cNvPr>
          <p:cNvSpPr/>
          <p:nvPr/>
        </p:nvSpPr>
        <p:spPr>
          <a:xfrm>
            <a:off x="687279" y="2934135"/>
            <a:ext cx="3341930" cy="1791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90000" anchor="t" anchorCtr="0">
            <a:norm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Unified fonts make reading more fluent.</a:t>
            </a:r>
          </a:p>
          <a:p>
            <a:pPr marL="0" marR="0" lvl="0" indent="0" algn="l" defTabSz="914377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Theme color makes PPT more convenient to change.</a:t>
            </a:r>
          </a:p>
          <a:p>
            <a:pPr marL="0" marR="0" lvl="0" indent="0" algn="l" defTabSz="914377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Adjust the spacing to adapt to Chinese typesetting, use the reference line in PPT.</a:t>
            </a:r>
          </a:p>
        </p:txBody>
      </p:sp>
      <p:sp>
        <p:nvSpPr>
          <p:cNvPr id="129" name="íṡ1íḑè">
            <a:extLst>
              <a:ext uri="{FF2B5EF4-FFF2-40B4-BE49-F238E27FC236}">
                <a16:creationId xmlns:a16="http://schemas.microsoft.com/office/drawing/2014/main" id="{066A1409-02F7-4115-87F4-638BBBDB3098}"/>
              </a:ext>
            </a:extLst>
          </p:cNvPr>
          <p:cNvSpPr txBox="1"/>
          <p:nvPr/>
        </p:nvSpPr>
        <p:spPr bwMode="auto">
          <a:xfrm>
            <a:off x="687279" y="2492330"/>
            <a:ext cx="3341930" cy="441805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</a:p>
        </p:txBody>
      </p:sp>
      <p:sp>
        <p:nvSpPr>
          <p:cNvPr id="134" name="Shape 6065">
            <a:extLst>
              <a:ext uri="{FF2B5EF4-FFF2-40B4-BE49-F238E27FC236}">
                <a16:creationId xmlns:a16="http://schemas.microsoft.com/office/drawing/2014/main" id="{6227CA54-677A-4F0A-9230-C61D690DB994}"/>
              </a:ext>
            </a:extLst>
          </p:cNvPr>
          <p:cNvSpPr>
            <a:spLocks/>
          </p:cNvSpPr>
          <p:nvPr/>
        </p:nvSpPr>
        <p:spPr>
          <a:xfrm>
            <a:off x="7274612" y="1885815"/>
            <a:ext cx="577851" cy="577851"/>
          </a:xfrm>
          <a:prstGeom prst="roundRect">
            <a:avLst>
              <a:gd name="adj" fmla="val 50000"/>
            </a:avLst>
          </a:prstGeom>
          <a:solidFill>
            <a:srgbClr val="1A3172"/>
          </a:solidFill>
          <a:ln w="38100" cap="flat">
            <a:solidFill>
              <a:schemeClr val="bg1"/>
            </a:solidFill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35" name="Shape 6066">
            <a:extLst>
              <a:ext uri="{FF2B5EF4-FFF2-40B4-BE49-F238E27FC236}">
                <a16:creationId xmlns:a16="http://schemas.microsoft.com/office/drawing/2014/main" id="{FF2B3400-612B-4C17-B399-8367C3AA3856}"/>
              </a:ext>
            </a:extLst>
          </p:cNvPr>
          <p:cNvSpPr>
            <a:spLocks/>
          </p:cNvSpPr>
          <p:nvPr/>
        </p:nvSpPr>
        <p:spPr>
          <a:xfrm>
            <a:off x="7423683" y="2033838"/>
            <a:ext cx="279708" cy="281804"/>
          </a:xfrm>
          <a:custGeom>
            <a:avLst/>
            <a:gdLst>
              <a:gd name="connsiteX0" fmla="*/ 386204 w 602205"/>
              <a:gd name="connsiteY0" fmla="*/ 222916 h 606722"/>
              <a:gd name="connsiteX1" fmla="*/ 516692 w 602205"/>
              <a:gd name="connsiteY1" fmla="*/ 222916 h 606722"/>
              <a:gd name="connsiteX2" fmla="*/ 545129 w 602205"/>
              <a:gd name="connsiteY2" fmla="*/ 231976 h 606722"/>
              <a:gd name="connsiteX3" fmla="*/ 594743 w 602205"/>
              <a:gd name="connsiteY3" fmla="*/ 270632 h 606722"/>
              <a:gd name="connsiteX4" fmla="*/ 602205 w 602205"/>
              <a:gd name="connsiteY4" fmla="*/ 285329 h 606722"/>
              <a:gd name="connsiteX5" fmla="*/ 594944 w 602205"/>
              <a:gd name="connsiteY5" fmla="*/ 300228 h 606722"/>
              <a:gd name="connsiteX6" fmla="*/ 545129 w 602205"/>
              <a:gd name="connsiteY6" fmla="*/ 340293 h 606722"/>
              <a:gd name="connsiteX7" fmla="*/ 516692 w 602205"/>
              <a:gd name="connsiteY7" fmla="*/ 351769 h 606722"/>
              <a:gd name="connsiteX8" fmla="*/ 386204 w 602205"/>
              <a:gd name="connsiteY8" fmla="*/ 351769 h 606722"/>
              <a:gd name="connsiteX9" fmla="*/ 85299 w 602205"/>
              <a:gd name="connsiteY9" fmla="*/ 131463 h 606722"/>
              <a:gd name="connsiteX10" fmla="*/ 216777 w 602205"/>
              <a:gd name="connsiteY10" fmla="*/ 131463 h 606722"/>
              <a:gd name="connsiteX11" fmla="*/ 216777 w 602205"/>
              <a:gd name="connsiteY11" fmla="*/ 260386 h 606722"/>
              <a:gd name="connsiteX12" fmla="*/ 85299 w 602205"/>
              <a:gd name="connsiteY12" fmla="*/ 260386 h 606722"/>
              <a:gd name="connsiteX13" fmla="*/ 57068 w 602205"/>
              <a:gd name="connsiteY13" fmla="*/ 248501 h 606722"/>
              <a:gd name="connsiteX14" fmla="*/ 7058 w 602205"/>
              <a:gd name="connsiteY14" fmla="*/ 206803 h 606722"/>
              <a:gd name="connsiteX15" fmla="*/ 0 w 602205"/>
              <a:gd name="connsiteY15" fmla="*/ 192903 h 606722"/>
              <a:gd name="connsiteX16" fmla="*/ 7260 w 602205"/>
              <a:gd name="connsiteY16" fmla="*/ 178802 h 606722"/>
              <a:gd name="connsiteX17" fmla="*/ 57068 w 602205"/>
              <a:gd name="connsiteY17" fmla="*/ 139924 h 606722"/>
              <a:gd name="connsiteX18" fmla="*/ 85299 w 602205"/>
              <a:gd name="connsiteY18" fmla="*/ 131463 h 606722"/>
              <a:gd name="connsiteX19" fmla="*/ 386204 w 602205"/>
              <a:gd name="connsiteY19" fmla="*/ 42904 h 606722"/>
              <a:gd name="connsiteX20" fmla="*/ 516692 w 602205"/>
              <a:gd name="connsiteY20" fmla="*/ 42904 h 606722"/>
              <a:gd name="connsiteX21" fmla="*/ 545129 w 602205"/>
              <a:gd name="connsiteY21" fmla="*/ 51964 h 606722"/>
              <a:gd name="connsiteX22" fmla="*/ 594743 w 602205"/>
              <a:gd name="connsiteY22" fmla="*/ 90620 h 606722"/>
              <a:gd name="connsiteX23" fmla="*/ 602205 w 602205"/>
              <a:gd name="connsiteY23" fmla="*/ 105317 h 606722"/>
              <a:gd name="connsiteX24" fmla="*/ 594944 w 602205"/>
              <a:gd name="connsiteY24" fmla="*/ 120216 h 606722"/>
              <a:gd name="connsiteX25" fmla="*/ 545129 w 602205"/>
              <a:gd name="connsiteY25" fmla="*/ 160281 h 606722"/>
              <a:gd name="connsiteX26" fmla="*/ 516692 w 602205"/>
              <a:gd name="connsiteY26" fmla="*/ 171757 h 606722"/>
              <a:gd name="connsiteX27" fmla="*/ 386204 w 602205"/>
              <a:gd name="connsiteY27" fmla="*/ 171757 h 606722"/>
              <a:gd name="connsiteX28" fmla="*/ 297432 w 602205"/>
              <a:gd name="connsiteY28" fmla="*/ 0 h 606722"/>
              <a:gd name="connsiteX29" fmla="*/ 337765 w 602205"/>
              <a:gd name="connsiteY29" fmla="*/ 40274 h 606722"/>
              <a:gd name="connsiteX30" fmla="*/ 337765 w 602205"/>
              <a:gd name="connsiteY30" fmla="*/ 496775 h 606722"/>
              <a:gd name="connsiteX31" fmla="*/ 419238 w 602205"/>
              <a:gd name="connsiteY31" fmla="*/ 496775 h 606722"/>
              <a:gd name="connsiteX32" fmla="*/ 455739 w 602205"/>
              <a:gd name="connsiteY32" fmla="*/ 515100 h 606722"/>
              <a:gd name="connsiteX33" fmla="*/ 497887 w 602205"/>
              <a:gd name="connsiteY33" fmla="*/ 572490 h 606722"/>
              <a:gd name="connsiteX34" fmla="*/ 500912 w 602205"/>
              <a:gd name="connsiteY34" fmla="*/ 595647 h 606722"/>
              <a:gd name="connsiteX35" fmla="*/ 480342 w 602205"/>
              <a:gd name="connsiteY35" fmla="*/ 606722 h 606722"/>
              <a:gd name="connsiteX36" fmla="*/ 121580 w 602205"/>
              <a:gd name="connsiteY36" fmla="*/ 606722 h 606722"/>
              <a:gd name="connsiteX37" fmla="*/ 101010 w 602205"/>
              <a:gd name="connsiteY37" fmla="*/ 595647 h 606722"/>
              <a:gd name="connsiteX38" fmla="*/ 104237 w 602205"/>
              <a:gd name="connsiteY38" fmla="*/ 572490 h 606722"/>
              <a:gd name="connsiteX39" fmla="*/ 146183 w 602205"/>
              <a:gd name="connsiteY39" fmla="*/ 515100 h 606722"/>
              <a:gd name="connsiteX40" fmla="*/ 182684 w 602205"/>
              <a:gd name="connsiteY40" fmla="*/ 496775 h 606722"/>
              <a:gd name="connsiteX41" fmla="*/ 257099 w 602205"/>
              <a:gd name="connsiteY41" fmla="*/ 496775 h 606722"/>
              <a:gd name="connsiteX42" fmla="*/ 257099 w 602205"/>
              <a:gd name="connsiteY42" fmla="*/ 40274 h 606722"/>
              <a:gd name="connsiteX43" fmla="*/ 297432 w 602205"/>
              <a:gd name="connsiteY43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602205" h="606722">
                <a:moveTo>
                  <a:pt x="386204" y="222916"/>
                </a:moveTo>
                <a:lnTo>
                  <a:pt x="516692" y="222916"/>
                </a:lnTo>
                <a:cubicBezTo>
                  <a:pt x="525163" y="222916"/>
                  <a:pt x="537465" y="225936"/>
                  <a:pt x="545129" y="231976"/>
                </a:cubicBezTo>
                <a:lnTo>
                  <a:pt x="594743" y="270632"/>
                </a:lnTo>
                <a:cubicBezTo>
                  <a:pt x="599381" y="274256"/>
                  <a:pt x="602205" y="279692"/>
                  <a:pt x="602205" y="285329"/>
                </a:cubicBezTo>
                <a:cubicBezTo>
                  <a:pt x="602205" y="291168"/>
                  <a:pt x="599381" y="296604"/>
                  <a:pt x="594944" y="300228"/>
                </a:cubicBezTo>
                <a:lnTo>
                  <a:pt x="545129" y="340293"/>
                </a:lnTo>
                <a:cubicBezTo>
                  <a:pt x="539280" y="344924"/>
                  <a:pt x="526978" y="351769"/>
                  <a:pt x="516692" y="351769"/>
                </a:cubicBezTo>
                <a:lnTo>
                  <a:pt x="386204" y="351769"/>
                </a:lnTo>
                <a:close/>
                <a:moveTo>
                  <a:pt x="85299" y="131463"/>
                </a:moveTo>
                <a:lnTo>
                  <a:pt x="216777" y="131463"/>
                </a:lnTo>
                <a:lnTo>
                  <a:pt x="216777" y="260386"/>
                </a:lnTo>
                <a:lnTo>
                  <a:pt x="85299" y="260386"/>
                </a:lnTo>
                <a:cubicBezTo>
                  <a:pt x="74813" y="260386"/>
                  <a:pt x="62311" y="252530"/>
                  <a:pt x="57068" y="248501"/>
                </a:cubicBezTo>
                <a:lnTo>
                  <a:pt x="7058" y="206803"/>
                </a:lnTo>
                <a:cubicBezTo>
                  <a:pt x="2621" y="203177"/>
                  <a:pt x="0" y="198140"/>
                  <a:pt x="0" y="192903"/>
                </a:cubicBezTo>
                <a:cubicBezTo>
                  <a:pt x="0" y="187464"/>
                  <a:pt x="2621" y="182428"/>
                  <a:pt x="7260" y="178802"/>
                </a:cubicBezTo>
                <a:lnTo>
                  <a:pt x="57068" y="139924"/>
                </a:lnTo>
                <a:cubicBezTo>
                  <a:pt x="64327" y="134082"/>
                  <a:pt x="76426" y="131463"/>
                  <a:pt x="85299" y="131463"/>
                </a:cubicBezTo>
                <a:close/>
                <a:moveTo>
                  <a:pt x="386204" y="42904"/>
                </a:moveTo>
                <a:lnTo>
                  <a:pt x="516692" y="42904"/>
                </a:lnTo>
                <a:cubicBezTo>
                  <a:pt x="525163" y="42904"/>
                  <a:pt x="537667" y="46125"/>
                  <a:pt x="545129" y="51964"/>
                </a:cubicBezTo>
                <a:lnTo>
                  <a:pt x="594743" y="90620"/>
                </a:lnTo>
                <a:cubicBezTo>
                  <a:pt x="599381" y="94244"/>
                  <a:pt x="602205" y="99680"/>
                  <a:pt x="602205" y="105317"/>
                </a:cubicBezTo>
                <a:cubicBezTo>
                  <a:pt x="602205" y="111156"/>
                  <a:pt x="599381" y="116592"/>
                  <a:pt x="594944" y="120216"/>
                </a:cubicBezTo>
                <a:lnTo>
                  <a:pt x="545129" y="160281"/>
                </a:lnTo>
                <a:cubicBezTo>
                  <a:pt x="539280" y="164912"/>
                  <a:pt x="526978" y="171757"/>
                  <a:pt x="516692" y="171757"/>
                </a:cubicBezTo>
                <a:lnTo>
                  <a:pt x="386204" y="171757"/>
                </a:lnTo>
                <a:close/>
                <a:moveTo>
                  <a:pt x="297432" y="0"/>
                </a:moveTo>
                <a:cubicBezTo>
                  <a:pt x="319615" y="0"/>
                  <a:pt x="337765" y="18123"/>
                  <a:pt x="337765" y="40274"/>
                </a:cubicBezTo>
                <a:lnTo>
                  <a:pt x="337765" y="496775"/>
                </a:lnTo>
                <a:lnTo>
                  <a:pt x="419238" y="496775"/>
                </a:lnTo>
                <a:cubicBezTo>
                  <a:pt x="432346" y="496775"/>
                  <a:pt x="448076" y="504629"/>
                  <a:pt x="455739" y="515100"/>
                </a:cubicBezTo>
                <a:lnTo>
                  <a:pt x="497887" y="572490"/>
                </a:lnTo>
                <a:cubicBezTo>
                  <a:pt x="503332" y="580142"/>
                  <a:pt x="504542" y="588599"/>
                  <a:pt x="500912" y="595647"/>
                </a:cubicBezTo>
                <a:cubicBezTo>
                  <a:pt x="497282" y="602695"/>
                  <a:pt x="489820" y="606722"/>
                  <a:pt x="480342" y="606722"/>
                </a:cubicBezTo>
                <a:lnTo>
                  <a:pt x="121580" y="606722"/>
                </a:lnTo>
                <a:cubicBezTo>
                  <a:pt x="112102" y="606722"/>
                  <a:pt x="104640" y="602695"/>
                  <a:pt x="101010" y="595647"/>
                </a:cubicBezTo>
                <a:cubicBezTo>
                  <a:pt x="97380" y="588599"/>
                  <a:pt x="98590" y="580142"/>
                  <a:pt x="104237" y="572490"/>
                </a:cubicBezTo>
                <a:lnTo>
                  <a:pt x="146183" y="515100"/>
                </a:lnTo>
                <a:cubicBezTo>
                  <a:pt x="153846" y="504629"/>
                  <a:pt x="169576" y="496775"/>
                  <a:pt x="182684" y="496775"/>
                </a:cubicBezTo>
                <a:lnTo>
                  <a:pt x="257099" y="496775"/>
                </a:lnTo>
                <a:lnTo>
                  <a:pt x="257099" y="40274"/>
                </a:lnTo>
                <a:cubicBezTo>
                  <a:pt x="257099" y="18123"/>
                  <a:pt x="275249" y="0"/>
                  <a:pt x="297432" y="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19050" tIns="19050" rIns="19050" bIns="19050" numCol="1" anchor="ctr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cs typeface="+mn-ea"/>
              <a:sym typeface="+mn-lt"/>
            </a:endParaRPr>
          </a:p>
        </p:txBody>
      </p:sp>
      <p:sp>
        <p:nvSpPr>
          <p:cNvPr id="132" name="Rectangle 30">
            <a:extLst>
              <a:ext uri="{FF2B5EF4-FFF2-40B4-BE49-F238E27FC236}">
                <a16:creationId xmlns:a16="http://schemas.microsoft.com/office/drawing/2014/main" id="{FD83F35F-FE9C-4BCE-AA4C-805D9DF05E5D}"/>
              </a:ext>
            </a:extLst>
          </p:cNvPr>
          <p:cNvSpPr>
            <a:spLocks/>
          </p:cNvSpPr>
          <p:nvPr/>
        </p:nvSpPr>
        <p:spPr bwMode="auto">
          <a:xfrm>
            <a:off x="8016078" y="1925467"/>
            <a:ext cx="3785428" cy="637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 </a:t>
            </a:r>
          </a:p>
          <a:p>
            <a:pPr marL="0" marR="0" lvl="0" indent="0" algn="l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When you copy &amp; paste, choose "keep text only" option.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3" name="TextBox 31">
            <a:extLst>
              <a:ext uri="{FF2B5EF4-FFF2-40B4-BE49-F238E27FC236}">
                <a16:creationId xmlns:a16="http://schemas.microsoft.com/office/drawing/2014/main" id="{3FA4FE2D-32DF-439F-8CA0-DD054301AD6B}"/>
              </a:ext>
            </a:extLst>
          </p:cNvPr>
          <p:cNvSpPr txBox="1">
            <a:spLocks/>
          </p:cNvSpPr>
          <p:nvPr/>
        </p:nvSpPr>
        <p:spPr bwMode="auto">
          <a:xfrm>
            <a:off x="8017162" y="1649426"/>
            <a:ext cx="3503326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</a:p>
        </p:txBody>
      </p:sp>
      <p:sp>
        <p:nvSpPr>
          <p:cNvPr id="143" name="Shape 6065">
            <a:extLst>
              <a:ext uri="{FF2B5EF4-FFF2-40B4-BE49-F238E27FC236}">
                <a16:creationId xmlns:a16="http://schemas.microsoft.com/office/drawing/2014/main" id="{5B749E7B-0B32-4B6A-A5DA-947CD1B1A02D}"/>
              </a:ext>
            </a:extLst>
          </p:cNvPr>
          <p:cNvSpPr>
            <a:spLocks/>
          </p:cNvSpPr>
          <p:nvPr/>
        </p:nvSpPr>
        <p:spPr>
          <a:xfrm>
            <a:off x="7598431" y="3268088"/>
            <a:ext cx="577851" cy="577851"/>
          </a:xfrm>
          <a:prstGeom prst="roundRect">
            <a:avLst>
              <a:gd name="adj" fmla="val 50000"/>
            </a:avLst>
          </a:prstGeom>
          <a:solidFill>
            <a:srgbClr val="1A3172"/>
          </a:solidFill>
          <a:ln w="38100" cap="flat">
            <a:solidFill>
              <a:schemeClr val="bg1"/>
            </a:solidFill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44" name="Shape 6066">
            <a:extLst>
              <a:ext uri="{FF2B5EF4-FFF2-40B4-BE49-F238E27FC236}">
                <a16:creationId xmlns:a16="http://schemas.microsoft.com/office/drawing/2014/main" id="{42A5D411-AC10-455F-8A23-34DA30D05F56}"/>
              </a:ext>
            </a:extLst>
          </p:cNvPr>
          <p:cNvSpPr>
            <a:spLocks/>
          </p:cNvSpPr>
          <p:nvPr/>
        </p:nvSpPr>
        <p:spPr>
          <a:xfrm>
            <a:off x="7747502" y="3416111"/>
            <a:ext cx="279708" cy="281804"/>
          </a:xfrm>
          <a:custGeom>
            <a:avLst/>
            <a:gdLst>
              <a:gd name="connsiteX0" fmla="*/ 386204 w 602205"/>
              <a:gd name="connsiteY0" fmla="*/ 222916 h 606722"/>
              <a:gd name="connsiteX1" fmla="*/ 516692 w 602205"/>
              <a:gd name="connsiteY1" fmla="*/ 222916 h 606722"/>
              <a:gd name="connsiteX2" fmla="*/ 545129 w 602205"/>
              <a:gd name="connsiteY2" fmla="*/ 231976 h 606722"/>
              <a:gd name="connsiteX3" fmla="*/ 594743 w 602205"/>
              <a:gd name="connsiteY3" fmla="*/ 270632 h 606722"/>
              <a:gd name="connsiteX4" fmla="*/ 602205 w 602205"/>
              <a:gd name="connsiteY4" fmla="*/ 285329 h 606722"/>
              <a:gd name="connsiteX5" fmla="*/ 594944 w 602205"/>
              <a:gd name="connsiteY5" fmla="*/ 300228 h 606722"/>
              <a:gd name="connsiteX6" fmla="*/ 545129 w 602205"/>
              <a:gd name="connsiteY6" fmla="*/ 340293 h 606722"/>
              <a:gd name="connsiteX7" fmla="*/ 516692 w 602205"/>
              <a:gd name="connsiteY7" fmla="*/ 351769 h 606722"/>
              <a:gd name="connsiteX8" fmla="*/ 386204 w 602205"/>
              <a:gd name="connsiteY8" fmla="*/ 351769 h 606722"/>
              <a:gd name="connsiteX9" fmla="*/ 85299 w 602205"/>
              <a:gd name="connsiteY9" fmla="*/ 131463 h 606722"/>
              <a:gd name="connsiteX10" fmla="*/ 216777 w 602205"/>
              <a:gd name="connsiteY10" fmla="*/ 131463 h 606722"/>
              <a:gd name="connsiteX11" fmla="*/ 216777 w 602205"/>
              <a:gd name="connsiteY11" fmla="*/ 260386 h 606722"/>
              <a:gd name="connsiteX12" fmla="*/ 85299 w 602205"/>
              <a:gd name="connsiteY12" fmla="*/ 260386 h 606722"/>
              <a:gd name="connsiteX13" fmla="*/ 57068 w 602205"/>
              <a:gd name="connsiteY13" fmla="*/ 248501 h 606722"/>
              <a:gd name="connsiteX14" fmla="*/ 7058 w 602205"/>
              <a:gd name="connsiteY14" fmla="*/ 206803 h 606722"/>
              <a:gd name="connsiteX15" fmla="*/ 0 w 602205"/>
              <a:gd name="connsiteY15" fmla="*/ 192903 h 606722"/>
              <a:gd name="connsiteX16" fmla="*/ 7260 w 602205"/>
              <a:gd name="connsiteY16" fmla="*/ 178802 h 606722"/>
              <a:gd name="connsiteX17" fmla="*/ 57068 w 602205"/>
              <a:gd name="connsiteY17" fmla="*/ 139924 h 606722"/>
              <a:gd name="connsiteX18" fmla="*/ 85299 w 602205"/>
              <a:gd name="connsiteY18" fmla="*/ 131463 h 606722"/>
              <a:gd name="connsiteX19" fmla="*/ 386204 w 602205"/>
              <a:gd name="connsiteY19" fmla="*/ 42904 h 606722"/>
              <a:gd name="connsiteX20" fmla="*/ 516692 w 602205"/>
              <a:gd name="connsiteY20" fmla="*/ 42904 h 606722"/>
              <a:gd name="connsiteX21" fmla="*/ 545129 w 602205"/>
              <a:gd name="connsiteY21" fmla="*/ 51964 h 606722"/>
              <a:gd name="connsiteX22" fmla="*/ 594743 w 602205"/>
              <a:gd name="connsiteY22" fmla="*/ 90620 h 606722"/>
              <a:gd name="connsiteX23" fmla="*/ 602205 w 602205"/>
              <a:gd name="connsiteY23" fmla="*/ 105317 h 606722"/>
              <a:gd name="connsiteX24" fmla="*/ 594944 w 602205"/>
              <a:gd name="connsiteY24" fmla="*/ 120216 h 606722"/>
              <a:gd name="connsiteX25" fmla="*/ 545129 w 602205"/>
              <a:gd name="connsiteY25" fmla="*/ 160281 h 606722"/>
              <a:gd name="connsiteX26" fmla="*/ 516692 w 602205"/>
              <a:gd name="connsiteY26" fmla="*/ 171757 h 606722"/>
              <a:gd name="connsiteX27" fmla="*/ 386204 w 602205"/>
              <a:gd name="connsiteY27" fmla="*/ 171757 h 606722"/>
              <a:gd name="connsiteX28" fmla="*/ 297432 w 602205"/>
              <a:gd name="connsiteY28" fmla="*/ 0 h 606722"/>
              <a:gd name="connsiteX29" fmla="*/ 337765 w 602205"/>
              <a:gd name="connsiteY29" fmla="*/ 40274 h 606722"/>
              <a:gd name="connsiteX30" fmla="*/ 337765 w 602205"/>
              <a:gd name="connsiteY30" fmla="*/ 496775 h 606722"/>
              <a:gd name="connsiteX31" fmla="*/ 419238 w 602205"/>
              <a:gd name="connsiteY31" fmla="*/ 496775 h 606722"/>
              <a:gd name="connsiteX32" fmla="*/ 455739 w 602205"/>
              <a:gd name="connsiteY32" fmla="*/ 515100 h 606722"/>
              <a:gd name="connsiteX33" fmla="*/ 497887 w 602205"/>
              <a:gd name="connsiteY33" fmla="*/ 572490 h 606722"/>
              <a:gd name="connsiteX34" fmla="*/ 500912 w 602205"/>
              <a:gd name="connsiteY34" fmla="*/ 595647 h 606722"/>
              <a:gd name="connsiteX35" fmla="*/ 480342 w 602205"/>
              <a:gd name="connsiteY35" fmla="*/ 606722 h 606722"/>
              <a:gd name="connsiteX36" fmla="*/ 121580 w 602205"/>
              <a:gd name="connsiteY36" fmla="*/ 606722 h 606722"/>
              <a:gd name="connsiteX37" fmla="*/ 101010 w 602205"/>
              <a:gd name="connsiteY37" fmla="*/ 595647 h 606722"/>
              <a:gd name="connsiteX38" fmla="*/ 104237 w 602205"/>
              <a:gd name="connsiteY38" fmla="*/ 572490 h 606722"/>
              <a:gd name="connsiteX39" fmla="*/ 146183 w 602205"/>
              <a:gd name="connsiteY39" fmla="*/ 515100 h 606722"/>
              <a:gd name="connsiteX40" fmla="*/ 182684 w 602205"/>
              <a:gd name="connsiteY40" fmla="*/ 496775 h 606722"/>
              <a:gd name="connsiteX41" fmla="*/ 257099 w 602205"/>
              <a:gd name="connsiteY41" fmla="*/ 496775 h 606722"/>
              <a:gd name="connsiteX42" fmla="*/ 257099 w 602205"/>
              <a:gd name="connsiteY42" fmla="*/ 40274 h 606722"/>
              <a:gd name="connsiteX43" fmla="*/ 297432 w 602205"/>
              <a:gd name="connsiteY43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602205" h="606722">
                <a:moveTo>
                  <a:pt x="386204" y="222916"/>
                </a:moveTo>
                <a:lnTo>
                  <a:pt x="516692" y="222916"/>
                </a:lnTo>
                <a:cubicBezTo>
                  <a:pt x="525163" y="222916"/>
                  <a:pt x="537465" y="225936"/>
                  <a:pt x="545129" y="231976"/>
                </a:cubicBezTo>
                <a:lnTo>
                  <a:pt x="594743" y="270632"/>
                </a:lnTo>
                <a:cubicBezTo>
                  <a:pt x="599381" y="274256"/>
                  <a:pt x="602205" y="279692"/>
                  <a:pt x="602205" y="285329"/>
                </a:cubicBezTo>
                <a:cubicBezTo>
                  <a:pt x="602205" y="291168"/>
                  <a:pt x="599381" y="296604"/>
                  <a:pt x="594944" y="300228"/>
                </a:cubicBezTo>
                <a:lnTo>
                  <a:pt x="545129" y="340293"/>
                </a:lnTo>
                <a:cubicBezTo>
                  <a:pt x="539280" y="344924"/>
                  <a:pt x="526978" y="351769"/>
                  <a:pt x="516692" y="351769"/>
                </a:cubicBezTo>
                <a:lnTo>
                  <a:pt x="386204" y="351769"/>
                </a:lnTo>
                <a:close/>
                <a:moveTo>
                  <a:pt x="85299" y="131463"/>
                </a:moveTo>
                <a:lnTo>
                  <a:pt x="216777" y="131463"/>
                </a:lnTo>
                <a:lnTo>
                  <a:pt x="216777" y="260386"/>
                </a:lnTo>
                <a:lnTo>
                  <a:pt x="85299" y="260386"/>
                </a:lnTo>
                <a:cubicBezTo>
                  <a:pt x="74813" y="260386"/>
                  <a:pt x="62311" y="252530"/>
                  <a:pt x="57068" y="248501"/>
                </a:cubicBezTo>
                <a:lnTo>
                  <a:pt x="7058" y="206803"/>
                </a:lnTo>
                <a:cubicBezTo>
                  <a:pt x="2621" y="203177"/>
                  <a:pt x="0" y="198140"/>
                  <a:pt x="0" y="192903"/>
                </a:cubicBezTo>
                <a:cubicBezTo>
                  <a:pt x="0" y="187464"/>
                  <a:pt x="2621" y="182428"/>
                  <a:pt x="7260" y="178802"/>
                </a:cubicBezTo>
                <a:lnTo>
                  <a:pt x="57068" y="139924"/>
                </a:lnTo>
                <a:cubicBezTo>
                  <a:pt x="64327" y="134082"/>
                  <a:pt x="76426" y="131463"/>
                  <a:pt x="85299" y="131463"/>
                </a:cubicBezTo>
                <a:close/>
                <a:moveTo>
                  <a:pt x="386204" y="42904"/>
                </a:moveTo>
                <a:lnTo>
                  <a:pt x="516692" y="42904"/>
                </a:lnTo>
                <a:cubicBezTo>
                  <a:pt x="525163" y="42904"/>
                  <a:pt x="537667" y="46125"/>
                  <a:pt x="545129" y="51964"/>
                </a:cubicBezTo>
                <a:lnTo>
                  <a:pt x="594743" y="90620"/>
                </a:lnTo>
                <a:cubicBezTo>
                  <a:pt x="599381" y="94244"/>
                  <a:pt x="602205" y="99680"/>
                  <a:pt x="602205" y="105317"/>
                </a:cubicBezTo>
                <a:cubicBezTo>
                  <a:pt x="602205" y="111156"/>
                  <a:pt x="599381" y="116592"/>
                  <a:pt x="594944" y="120216"/>
                </a:cubicBezTo>
                <a:lnTo>
                  <a:pt x="545129" y="160281"/>
                </a:lnTo>
                <a:cubicBezTo>
                  <a:pt x="539280" y="164912"/>
                  <a:pt x="526978" y="171757"/>
                  <a:pt x="516692" y="171757"/>
                </a:cubicBezTo>
                <a:lnTo>
                  <a:pt x="386204" y="171757"/>
                </a:lnTo>
                <a:close/>
                <a:moveTo>
                  <a:pt x="297432" y="0"/>
                </a:moveTo>
                <a:cubicBezTo>
                  <a:pt x="319615" y="0"/>
                  <a:pt x="337765" y="18123"/>
                  <a:pt x="337765" y="40274"/>
                </a:cubicBezTo>
                <a:lnTo>
                  <a:pt x="337765" y="496775"/>
                </a:lnTo>
                <a:lnTo>
                  <a:pt x="419238" y="496775"/>
                </a:lnTo>
                <a:cubicBezTo>
                  <a:pt x="432346" y="496775"/>
                  <a:pt x="448076" y="504629"/>
                  <a:pt x="455739" y="515100"/>
                </a:cubicBezTo>
                <a:lnTo>
                  <a:pt x="497887" y="572490"/>
                </a:lnTo>
                <a:cubicBezTo>
                  <a:pt x="503332" y="580142"/>
                  <a:pt x="504542" y="588599"/>
                  <a:pt x="500912" y="595647"/>
                </a:cubicBezTo>
                <a:cubicBezTo>
                  <a:pt x="497282" y="602695"/>
                  <a:pt x="489820" y="606722"/>
                  <a:pt x="480342" y="606722"/>
                </a:cubicBezTo>
                <a:lnTo>
                  <a:pt x="121580" y="606722"/>
                </a:lnTo>
                <a:cubicBezTo>
                  <a:pt x="112102" y="606722"/>
                  <a:pt x="104640" y="602695"/>
                  <a:pt x="101010" y="595647"/>
                </a:cubicBezTo>
                <a:cubicBezTo>
                  <a:pt x="97380" y="588599"/>
                  <a:pt x="98590" y="580142"/>
                  <a:pt x="104237" y="572490"/>
                </a:cubicBezTo>
                <a:lnTo>
                  <a:pt x="146183" y="515100"/>
                </a:lnTo>
                <a:cubicBezTo>
                  <a:pt x="153846" y="504629"/>
                  <a:pt x="169576" y="496775"/>
                  <a:pt x="182684" y="496775"/>
                </a:cubicBezTo>
                <a:lnTo>
                  <a:pt x="257099" y="496775"/>
                </a:lnTo>
                <a:lnTo>
                  <a:pt x="257099" y="40274"/>
                </a:lnTo>
                <a:cubicBezTo>
                  <a:pt x="257099" y="18123"/>
                  <a:pt x="275249" y="0"/>
                  <a:pt x="297432" y="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19050" tIns="19050" rIns="19050" bIns="19050" numCol="1" anchor="ctr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cs typeface="+mn-ea"/>
              <a:sym typeface="+mn-lt"/>
            </a:endParaRPr>
          </a:p>
        </p:txBody>
      </p:sp>
      <p:sp>
        <p:nvSpPr>
          <p:cNvPr id="141" name="Rectangle 30">
            <a:extLst>
              <a:ext uri="{FF2B5EF4-FFF2-40B4-BE49-F238E27FC236}">
                <a16:creationId xmlns:a16="http://schemas.microsoft.com/office/drawing/2014/main" id="{860E35D8-65EC-4767-8725-8D0EF940BF4E}"/>
              </a:ext>
            </a:extLst>
          </p:cNvPr>
          <p:cNvSpPr>
            <a:spLocks/>
          </p:cNvSpPr>
          <p:nvPr/>
        </p:nvSpPr>
        <p:spPr bwMode="auto">
          <a:xfrm>
            <a:off x="8290156" y="3307740"/>
            <a:ext cx="3489280" cy="637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 </a:t>
            </a:r>
          </a:p>
          <a:p>
            <a:pPr marL="0" marR="0" lvl="0" indent="0" algn="l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When you copy &amp; paste, choose "keep text only" option.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42" name="TextBox 31">
            <a:extLst>
              <a:ext uri="{FF2B5EF4-FFF2-40B4-BE49-F238E27FC236}">
                <a16:creationId xmlns:a16="http://schemas.microsoft.com/office/drawing/2014/main" id="{4F66DA3A-958A-4F2F-A9D8-579CD517DC18}"/>
              </a:ext>
            </a:extLst>
          </p:cNvPr>
          <p:cNvSpPr txBox="1">
            <a:spLocks/>
          </p:cNvSpPr>
          <p:nvPr/>
        </p:nvSpPr>
        <p:spPr bwMode="auto">
          <a:xfrm>
            <a:off x="8291240" y="3031699"/>
            <a:ext cx="3229248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</a:p>
        </p:txBody>
      </p:sp>
      <p:sp>
        <p:nvSpPr>
          <p:cNvPr id="146" name="Shape 6065">
            <a:extLst>
              <a:ext uri="{FF2B5EF4-FFF2-40B4-BE49-F238E27FC236}">
                <a16:creationId xmlns:a16="http://schemas.microsoft.com/office/drawing/2014/main" id="{836FB054-879E-4D90-A441-A4661F8ACB42}"/>
              </a:ext>
            </a:extLst>
          </p:cNvPr>
          <p:cNvSpPr>
            <a:spLocks/>
          </p:cNvSpPr>
          <p:nvPr/>
        </p:nvSpPr>
        <p:spPr>
          <a:xfrm>
            <a:off x="7274612" y="4725445"/>
            <a:ext cx="577851" cy="577851"/>
          </a:xfrm>
          <a:prstGeom prst="roundRect">
            <a:avLst>
              <a:gd name="adj" fmla="val 50000"/>
            </a:avLst>
          </a:prstGeom>
          <a:solidFill>
            <a:srgbClr val="1A3172"/>
          </a:solidFill>
          <a:ln w="38100" cap="flat">
            <a:solidFill>
              <a:schemeClr val="bg1"/>
            </a:solidFill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47" name="Shape 6066">
            <a:extLst>
              <a:ext uri="{FF2B5EF4-FFF2-40B4-BE49-F238E27FC236}">
                <a16:creationId xmlns:a16="http://schemas.microsoft.com/office/drawing/2014/main" id="{E8204700-C549-4358-8FA1-B7F9EC419D7A}"/>
              </a:ext>
            </a:extLst>
          </p:cNvPr>
          <p:cNvSpPr>
            <a:spLocks/>
          </p:cNvSpPr>
          <p:nvPr/>
        </p:nvSpPr>
        <p:spPr>
          <a:xfrm>
            <a:off x="7423683" y="4873468"/>
            <a:ext cx="279708" cy="281804"/>
          </a:xfrm>
          <a:custGeom>
            <a:avLst/>
            <a:gdLst>
              <a:gd name="connsiteX0" fmla="*/ 386204 w 602205"/>
              <a:gd name="connsiteY0" fmla="*/ 222916 h 606722"/>
              <a:gd name="connsiteX1" fmla="*/ 516692 w 602205"/>
              <a:gd name="connsiteY1" fmla="*/ 222916 h 606722"/>
              <a:gd name="connsiteX2" fmla="*/ 545129 w 602205"/>
              <a:gd name="connsiteY2" fmla="*/ 231976 h 606722"/>
              <a:gd name="connsiteX3" fmla="*/ 594743 w 602205"/>
              <a:gd name="connsiteY3" fmla="*/ 270632 h 606722"/>
              <a:gd name="connsiteX4" fmla="*/ 602205 w 602205"/>
              <a:gd name="connsiteY4" fmla="*/ 285329 h 606722"/>
              <a:gd name="connsiteX5" fmla="*/ 594944 w 602205"/>
              <a:gd name="connsiteY5" fmla="*/ 300228 h 606722"/>
              <a:gd name="connsiteX6" fmla="*/ 545129 w 602205"/>
              <a:gd name="connsiteY6" fmla="*/ 340293 h 606722"/>
              <a:gd name="connsiteX7" fmla="*/ 516692 w 602205"/>
              <a:gd name="connsiteY7" fmla="*/ 351769 h 606722"/>
              <a:gd name="connsiteX8" fmla="*/ 386204 w 602205"/>
              <a:gd name="connsiteY8" fmla="*/ 351769 h 606722"/>
              <a:gd name="connsiteX9" fmla="*/ 85299 w 602205"/>
              <a:gd name="connsiteY9" fmla="*/ 131463 h 606722"/>
              <a:gd name="connsiteX10" fmla="*/ 216777 w 602205"/>
              <a:gd name="connsiteY10" fmla="*/ 131463 h 606722"/>
              <a:gd name="connsiteX11" fmla="*/ 216777 w 602205"/>
              <a:gd name="connsiteY11" fmla="*/ 260386 h 606722"/>
              <a:gd name="connsiteX12" fmla="*/ 85299 w 602205"/>
              <a:gd name="connsiteY12" fmla="*/ 260386 h 606722"/>
              <a:gd name="connsiteX13" fmla="*/ 57068 w 602205"/>
              <a:gd name="connsiteY13" fmla="*/ 248501 h 606722"/>
              <a:gd name="connsiteX14" fmla="*/ 7058 w 602205"/>
              <a:gd name="connsiteY14" fmla="*/ 206803 h 606722"/>
              <a:gd name="connsiteX15" fmla="*/ 0 w 602205"/>
              <a:gd name="connsiteY15" fmla="*/ 192903 h 606722"/>
              <a:gd name="connsiteX16" fmla="*/ 7260 w 602205"/>
              <a:gd name="connsiteY16" fmla="*/ 178802 h 606722"/>
              <a:gd name="connsiteX17" fmla="*/ 57068 w 602205"/>
              <a:gd name="connsiteY17" fmla="*/ 139924 h 606722"/>
              <a:gd name="connsiteX18" fmla="*/ 85299 w 602205"/>
              <a:gd name="connsiteY18" fmla="*/ 131463 h 606722"/>
              <a:gd name="connsiteX19" fmla="*/ 386204 w 602205"/>
              <a:gd name="connsiteY19" fmla="*/ 42904 h 606722"/>
              <a:gd name="connsiteX20" fmla="*/ 516692 w 602205"/>
              <a:gd name="connsiteY20" fmla="*/ 42904 h 606722"/>
              <a:gd name="connsiteX21" fmla="*/ 545129 w 602205"/>
              <a:gd name="connsiteY21" fmla="*/ 51964 h 606722"/>
              <a:gd name="connsiteX22" fmla="*/ 594743 w 602205"/>
              <a:gd name="connsiteY22" fmla="*/ 90620 h 606722"/>
              <a:gd name="connsiteX23" fmla="*/ 602205 w 602205"/>
              <a:gd name="connsiteY23" fmla="*/ 105317 h 606722"/>
              <a:gd name="connsiteX24" fmla="*/ 594944 w 602205"/>
              <a:gd name="connsiteY24" fmla="*/ 120216 h 606722"/>
              <a:gd name="connsiteX25" fmla="*/ 545129 w 602205"/>
              <a:gd name="connsiteY25" fmla="*/ 160281 h 606722"/>
              <a:gd name="connsiteX26" fmla="*/ 516692 w 602205"/>
              <a:gd name="connsiteY26" fmla="*/ 171757 h 606722"/>
              <a:gd name="connsiteX27" fmla="*/ 386204 w 602205"/>
              <a:gd name="connsiteY27" fmla="*/ 171757 h 606722"/>
              <a:gd name="connsiteX28" fmla="*/ 297432 w 602205"/>
              <a:gd name="connsiteY28" fmla="*/ 0 h 606722"/>
              <a:gd name="connsiteX29" fmla="*/ 337765 w 602205"/>
              <a:gd name="connsiteY29" fmla="*/ 40274 h 606722"/>
              <a:gd name="connsiteX30" fmla="*/ 337765 w 602205"/>
              <a:gd name="connsiteY30" fmla="*/ 496775 h 606722"/>
              <a:gd name="connsiteX31" fmla="*/ 419238 w 602205"/>
              <a:gd name="connsiteY31" fmla="*/ 496775 h 606722"/>
              <a:gd name="connsiteX32" fmla="*/ 455739 w 602205"/>
              <a:gd name="connsiteY32" fmla="*/ 515100 h 606722"/>
              <a:gd name="connsiteX33" fmla="*/ 497887 w 602205"/>
              <a:gd name="connsiteY33" fmla="*/ 572490 h 606722"/>
              <a:gd name="connsiteX34" fmla="*/ 500912 w 602205"/>
              <a:gd name="connsiteY34" fmla="*/ 595647 h 606722"/>
              <a:gd name="connsiteX35" fmla="*/ 480342 w 602205"/>
              <a:gd name="connsiteY35" fmla="*/ 606722 h 606722"/>
              <a:gd name="connsiteX36" fmla="*/ 121580 w 602205"/>
              <a:gd name="connsiteY36" fmla="*/ 606722 h 606722"/>
              <a:gd name="connsiteX37" fmla="*/ 101010 w 602205"/>
              <a:gd name="connsiteY37" fmla="*/ 595647 h 606722"/>
              <a:gd name="connsiteX38" fmla="*/ 104237 w 602205"/>
              <a:gd name="connsiteY38" fmla="*/ 572490 h 606722"/>
              <a:gd name="connsiteX39" fmla="*/ 146183 w 602205"/>
              <a:gd name="connsiteY39" fmla="*/ 515100 h 606722"/>
              <a:gd name="connsiteX40" fmla="*/ 182684 w 602205"/>
              <a:gd name="connsiteY40" fmla="*/ 496775 h 606722"/>
              <a:gd name="connsiteX41" fmla="*/ 257099 w 602205"/>
              <a:gd name="connsiteY41" fmla="*/ 496775 h 606722"/>
              <a:gd name="connsiteX42" fmla="*/ 257099 w 602205"/>
              <a:gd name="connsiteY42" fmla="*/ 40274 h 606722"/>
              <a:gd name="connsiteX43" fmla="*/ 297432 w 602205"/>
              <a:gd name="connsiteY43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602205" h="606722">
                <a:moveTo>
                  <a:pt x="386204" y="222916"/>
                </a:moveTo>
                <a:lnTo>
                  <a:pt x="516692" y="222916"/>
                </a:lnTo>
                <a:cubicBezTo>
                  <a:pt x="525163" y="222916"/>
                  <a:pt x="537465" y="225936"/>
                  <a:pt x="545129" y="231976"/>
                </a:cubicBezTo>
                <a:lnTo>
                  <a:pt x="594743" y="270632"/>
                </a:lnTo>
                <a:cubicBezTo>
                  <a:pt x="599381" y="274256"/>
                  <a:pt x="602205" y="279692"/>
                  <a:pt x="602205" y="285329"/>
                </a:cubicBezTo>
                <a:cubicBezTo>
                  <a:pt x="602205" y="291168"/>
                  <a:pt x="599381" y="296604"/>
                  <a:pt x="594944" y="300228"/>
                </a:cubicBezTo>
                <a:lnTo>
                  <a:pt x="545129" y="340293"/>
                </a:lnTo>
                <a:cubicBezTo>
                  <a:pt x="539280" y="344924"/>
                  <a:pt x="526978" y="351769"/>
                  <a:pt x="516692" y="351769"/>
                </a:cubicBezTo>
                <a:lnTo>
                  <a:pt x="386204" y="351769"/>
                </a:lnTo>
                <a:close/>
                <a:moveTo>
                  <a:pt x="85299" y="131463"/>
                </a:moveTo>
                <a:lnTo>
                  <a:pt x="216777" y="131463"/>
                </a:lnTo>
                <a:lnTo>
                  <a:pt x="216777" y="260386"/>
                </a:lnTo>
                <a:lnTo>
                  <a:pt x="85299" y="260386"/>
                </a:lnTo>
                <a:cubicBezTo>
                  <a:pt x="74813" y="260386"/>
                  <a:pt x="62311" y="252530"/>
                  <a:pt x="57068" y="248501"/>
                </a:cubicBezTo>
                <a:lnTo>
                  <a:pt x="7058" y="206803"/>
                </a:lnTo>
                <a:cubicBezTo>
                  <a:pt x="2621" y="203177"/>
                  <a:pt x="0" y="198140"/>
                  <a:pt x="0" y="192903"/>
                </a:cubicBezTo>
                <a:cubicBezTo>
                  <a:pt x="0" y="187464"/>
                  <a:pt x="2621" y="182428"/>
                  <a:pt x="7260" y="178802"/>
                </a:cubicBezTo>
                <a:lnTo>
                  <a:pt x="57068" y="139924"/>
                </a:lnTo>
                <a:cubicBezTo>
                  <a:pt x="64327" y="134082"/>
                  <a:pt x="76426" y="131463"/>
                  <a:pt x="85299" y="131463"/>
                </a:cubicBezTo>
                <a:close/>
                <a:moveTo>
                  <a:pt x="386204" y="42904"/>
                </a:moveTo>
                <a:lnTo>
                  <a:pt x="516692" y="42904"/>
                </a:lnTo>
                <a:cubicBezTo>
                  <a:pt x="525163" y="42904"/>
                  <a:pt x="537667" y="46125"/>
                  <a:pt x="545129" y="51964"/>
                </a:cubicBezTo>
                <a:lnTo>
                  <a:pt x="594743" y="90620"/>
                </a:lnTo>
                <a:cubicBezTo>
                  <a:pt x="599381" y="94244"/>
                  <a:pt x="602205" y="99680"/>
                  <a:pt x="602205" y="105317"/>
                </a:cubicBezTo>
                <a:cubicBezTo>
                  <a:pt x="602205" y="111156"/>
                  <a:pt x="599381" y="116592"/>
                  <a:pt x="594944" y="120216"/>
                </a:cubicBezTo>
                <a:lnTo>
                  <a:pt x="545129" y="160281"/>
                </a:lnTo>
                <a:cubicBezTo>
                  <a:pt x="539280" y="164912"/>
                  <a:pt x="526978" y="171757"/>
                  <a:pt x="516692" y="171757"/>
                </a:cubicBezTo>
                <a:lnTo>
                  <a:pt x="386204" y="171757"/>
                </a:lnTo>
                <a:close/>
                <a:moveTo>
                  <a:pt x="297432" y="0"/>
                </a:moveTo>
                <a:cubicBezTo>
                  <a:pt x="319615" y="0"/>
                  <a:pt x="337765" y="18123"/>
                  <a:pt x="337765" y="40274"/>
                </a:cubicBezTo>
                <a:lnTo>
                  <a:pt x="337765" y="496775"/>
                </a:lnTo>
                <a:lnTo>
                  <a:pt x="419238" y="496775"/>
                </a:lnTo>
                <a:cubicBezTo>
                  <a:pt x="432346" y="496775"/>
                  <a:pt x="448076" y="504629"/>
                  <a:pt x="455739" y="515100"/>
                </a:cubicBezTo>
                <a:lnTo>
                  <a:pt x="497887" y="572490"/>
                </a:lnTo>
                <a:cubicBezTo>
                  <a:pt x="503332" y="580142"/>
                  <a:pt x="504542" y="588599"/>
                  <a:pt x="500912" y="595647"/>
                </a:cubicBezTo>
                <a:cubicBezTo>
                  <a:pt x="497282" y="602695"/>
                  <a:pt x="489820" y="606722"/>
                  <a:pt x="480342" y="606722"/>
                </a:cubicBezTo>
                <a:lnTo>
                  <a:pt x="121580" y="606722"/>
                </a:lnTo>
                <a:cubicBezTo>
                  <a:pt x="112102" y="606722"/>
                  <a:pt x="104640" y="602695"/>
                  <a:pt x="101010" y="595647"/>
                </a:cubicBezTo>
                <a:cubicBezTo>
                  <a:pt x="97380" y="588599"/>
                  <a:pt x="98590" y="580142"/>
                  <a:pt x="104237" y="572490"/>
                </a:cubicBezTo>
                <a:lnTo>
                  <a:pt x="146183" y="515100"/>
                </a:lnTo>
                <a:cubicBezTo>
                  <a:pt x="153846" y="504629"/>
                  <a:pt x="169576" y="496775"/>
                  <a:pt x="182684" y="496775"/>
                </a:cubicBezTo>
                <a:lnTo>
                  <a:pt x="257099" y="496775"/>
                </a:lnTo>
                <a:lnTo>
                  <a:pt x="257099" y="40274"/>
                </a:lnTo>
                <a:cubicBezTo>
                  <a:pt x="257099" y="18123"/>
                  <a:pt x="275249" y="0"/>
                  <a:pt x="297432" y="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19050" tIns="19050" rIns="19050" bIns="19050" numCol="1" anchor="ctr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cs typeface="+mn-ea"/>
              <a:sym typeface="+mn-lt"/>
            </a:endParaRPr>
          </a:p>
        </p:txBody>
      </p:sp>
      <p:sp>
        <p:nvSpPr>
          <p:cNvPr id="149" name="Rectangle 30">
            <a:extLst>
              <a:ext uri="{FF2B5EF4-FFF2-40B4-BE49-F238E27FC236}">
                <a16:creationId xmlns:a16="http://schemas.microsoft.com/office/drawing/2014/main" id="{0E313796-3563-4E83-B8DD-026044E135DC}"/>
              </a:ext>
            </a:extLst>
          </p:cNvPr>
          <p:cNvSpPr>
            <a:spLocks/>
          </p:cNvSpPr>
          <p:nvPr/>
        </p:nvSpPr>
        <p:spPr bwMode="auto">
          <a:xfrm>
            <a:off x="8016078" y="4765097"/>
            <a:ext cx="3785428" cy="637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 </a:t>
            </a:r>
          </a:p>
          <a:p>
            <a:pPr marL="0" marR="0" lvl="0" indent="0" algn="l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When you copy &amp; paste, choose "keep text only" option.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50" name="TextBox 31">
            <a:extLst>
              <a:ext uri="{FF2B5EF4-FFF2-40B4-BE49-F238E27FC236}">
                <a16:creationId xmlns:a16="http://schemas.microsoft.com/office/drawing/2014/main" id="{F64AE3C2-F420-4AD8-87E3-86CF3769A3A0}"/>
              </a:ext>
            </a:extLst>
          </p:cNvPr>
          <p:cNvSpPr txBox="1">
            <a:spLocks/>
          </p:cNvSpPr>
          <p:nvPr/>
        </p:nvSpPr>
        <p:spPr bwMode="auto">
          <a:xfrm>
            <a:off x="8017162" y="4489056"/>
            <a:ext cx="3503326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</a:p>
        </p:txBody>
      </p:sp>
      <p:cxnSp>
        <p:nvCxnSpPr>
          <p:cNvPr id="152" name="直接连接符 151">
            <a:extLst>
              <a:ext uri="{FF2B5EF4-FFF2-40B4-BE49-F238E27FC236}">
                <a16:creationId xmlns:a16="http://schemas.microsoft.com/office/drawing/2014/main" id="{173BF240-3968-492E-BD7A-0475B52E16C8}"/>
              </a:ext>
            </a:extLst>
          </p:cNvPr>
          <p:cNvCxnSpPr/>
          <p:nvPr/>
        </p:nvCxnSpPr>
        <p:spPr>
          <a:xfrm>
            <a:off x="8027210" y="2826535"/>
            <a:ext cx="3493278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直接连接符 152">
            <a:extLst>
              <a:ext uri="{FF2B5EF4-FFF2-40B4-BE49-F238E27FC236}">
                <a16:creationId xmlns:a16="http://schemas.microsoft.com/office/drawing/2014/main" id="{9A1D9DCE-ED31-4882-B31C-11EEE861660D}"/>
              </a:ext>
            </a:extLst>
          </p:cNvPr>
          <p:cNvCxnSpPr/>
          <p:nvPr/>
        </p:nvCxnSpPr>
        <p:spPr>
          <a:xfrm>
            <a:off x="8027210" y="4273295"/>
            <a:ext cx="3493278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>
            <a:extLst>
              <a:ext uri="{FF2B5EF4-FFF2-40B4-BE49-F238E27FC236}">
                <a16:creationId xmlns:a16="http://schemas.microsoft.com/office/drawing/2014/main" id="{3F7FF0CA-B858-47B1-A3D1-8EE3E82E65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1437" y="253713"/>
            <a:ext cx="10850563" cy="663575"/>
          </a:xfrm>
        </p:spPr>
        <p:txBody>
          <a:bodyPr/>
          <a:lstStyle/>
          <a:p>
            <a:r>
              <a:rPr lang="zh-CN" altLang="en-US" sz="2800" dirty="0"/>
              <a:t>研究方案可行性</a:t>
            </a:r>
          </a:p>
        </p:txBody>
      </p:sp>
    </p:spTree>
    <p:extLst>
      <p:ext uri="{BB962C8B-B14F-4D97-AF65-F5344CB8AC3E}">
        <p14:creationId xmlns:p14="http://schemas.microsoft.com/office/powerpoint/2010/main" val="2828170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>
            <a:extLst>
              <a:ext uri="{FF2B5EF4-FFF2-40B4-BE49-F238E27FC236}">
                <a16:creationId xmlns:a16="http://schemas.microsoft.com/office/drawing/2014/main" id="{CEAA2F18-6231-4F85-AA86-B4317CF689D0}"/>
              </a:ext>
            </a:extLst>
          </p:cNvPr>
          <p:cNvSpPr/>
          <p:nvPr/>
        </p:nvSpPr>
        <p:spPr bwMode="auto">
          <a:xfrm>
            <a:off x="2119088" y="-1"/>
            <a:ext cx="1582054" cy="6830201"/>
          </a:xfrm>
          <a:prstGeom prst="rect">
            <a:avLst/>
          </a:prstGeom>
          <a:solidFill>
            <a:schemeClr val="bg1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dk1"/>
              </a:solidFill>
            </a:endParaRPr>
          </a:p>
        </p:txBody>
      </p:sp>
      <p:sp>
        <p:nvSpPr>
          <p:cNvPr id="3" name="îṣlïḓè">
            <a:extLst>
              <a:ext uri="{FF2B5EF4-FFF2-40B4-BE49-F238E27FC236}">
                <a16:creationId xmlns:a16="http://schemas.microsoft.com/office/drawing/2014/main" id="{A77B5DCC-8DEA-4122-9180-91C22841956A}"/>
              </a:ext>
            </a:extLst>
          </p:cNvPr>
          <p:cNvSpPr/>
          <p:nvPr/>
        </p:nvSpPr>
        <p:spPr>
          <a:xfrm>
            <a:off x="1254446" y="2417121"/>
            <a:ext cx="3295983" cy="2265438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4" name="išľidé">
            <a:extLst>
              <a:ext uri="{FF2B5EF4-FFF2-40B4-BE49-F238E27FC236}">
                <a16:creationId xmlns:a16="http://schemas.microsoft.com/office/drawing/2014/main" id="{48259D21-AE44-4067-88E2-D125719E5F26}"/>
              </a:ext>
            </a:extLst>
          </p:cNvPr>
          <p:cNvSpPr/>
          <p:nvPr/>
        </p:nvSpPr>
        <p:spPr>
          <a:xfrm>
            <a:off x="1145083" y="2271807"/>
            <a:ext cx="3496726" cy="2566715"/>
          </a:xfrm>
          <a:custGeom>
            <a:avLst/>
            <a:gdLst>
              <a:gd name="connsiteX0" fmla="*/ 224028 w 7415784"/>
              <a:gd name="connsiteY0" fmla="*/ 269748 h 4700016"/>
              <a:gd name="connsiteX1" fmla="*/ 224028 w 7415784"/>
              <a:gd name="connsiteY1" fmla="*/ 4430268 h 4700016"/>
              <a:gd name="connsiteX2" fmla="*/ 7191756 w 7415784"/>
              <a:gd name="connsiteY2" fmla="*/ 4430268 h 4700016"/>
              <a:gd name="connsiteX3" fmla="*/ 7191756 w 7415784"/>
              <a:gd name="connsiteY3" fmla="*/ 269748 h 4700016"/>
              <a:gd name="connsiteX4" fmla="*/ 266867 w 7415784"/>
              <a:gd name="connsiteY4" fmla="*/ 0 h 4700016"/>
              <a:gd name="connsiteX5" fmla="*/ 7148917 w 7415784"/>
              <a:gd name="connsiteY5" fmla="*/ 0 h 4700016"/>
              <a:gd name="connsiteX6" fmla="*/ 7415784 w 7415784"/>
              <a:gd name="connsiteY6" fmla="*/ 266867 h 4700016"/>
              <a:gd name="connsiteX7" fmla="*/ 7415784 w 7415784"/>
              <a:gd name="connsiteY7" fmla="*/ 4433149 h 4700016"/>
              <a:gd name="connsiteX8" fmla="*/ 7148917 w 7415784"/>
              <a:gd name="connsiteY8" fmla="*/ 4700016 h 4700016"/>
              <a:gd name="connsiteX9" fmla="*/ 266867 w 7415784"/>
              <a:gd name="connsiteY9" fmla="*/ 4700016 h 4700016"/>
              <a:gd name="connsiteX10" fmla="*/ 0 w 7415784"/>
              <a:gd name="connsiteY10" fmla="*/ 4433149 h 4700016"/>
              <a:gd name="connsiteX11" fmla="*/ 0 w 7415784"/>
              <a:gd name="connsiteY11" fmla="*/ 266867 h 4700016"/>
              <a:gd name="connsiteX12" fmla="*/ 266867 w 7415784"/>
              <a:gd name="connsiteY12" fmla="*/ 0 h 47000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415784" h="4700016">
                <a:moveTo>
                  <a:pt x="224028" y="269748"/>
                </a:moveTo>
                <a:lnTo>
                  <a:pt x="224028" y="4430268"/>
                </a:lnTo>
                <a:lnTo>
                  <a:pt x="7191756" y="4430268"/>
                </a:lnTo>
                <a:lnTo>
                  <a:pt x="7191756" y="269748"/>
                </a:lnTo>
                <a:close/>
                <a:moveTo>
                  <a:pt x="266867" y="0"/>
                </a:moveTo>
                <a:lnTo>
                  <a:pt x="7148917" y="0"/>
                </a:lnTo>
                <a:cubicBezTo>
                  <a:pt x="7296304" y="0"/>
                  <a:pt x="7415784" y="119480"/>
                  <a:pt x="7415784" y="266867"/>
                </a:cubicBezTo>
                <a:lnTo>
                  <a:pt x="7415784" y="4433149"/>
                </a:lnTo>
                <a:cubicBezTo>
                  <a:pt x="7415784" y="4580536"/>
                  <a:pt x="7296304" y="4700016"/>
                  <a:pt x="7148917" y="4700016"/>
                </a:cubicBezTo>
                <a:lnTo>
                  <a:pt x="266867" y="4700016"/>
                </a:lnTo>
                <a:cubicBezTo>
                  <a:pt x="119480" y="4700016"/>
                  <a:pt x="0" y="4580536"/>
                  <a:pt x="0" y="4433149"/>
                </a:cubicBezTo>
                <a:lnTo>
                  <a:pt x="0" y="266867"/>
                </a:lnTo>
                <a:cubicBezTo>
                  <a:pt x="0" y="119480"/>
                  <a:pt x="119480" y="0"/>
                  <a:pt x="266867" y="0"/>
                </a:cubicBezTo>
                <a:close/>
              </a:path>
            </a:pathLst>
          </a:cu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91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5" name="î$ľiḋé">
            <a:extLst>
              <a:ext uri="{FF2B5EF4-FFF2-40B4-BE49-F238E27FC236}">
                <a16:creationId xmlns:a16="http://schemas.microsoft.com/office/drawing/2014/main" id="{B0AFD0EF-6581-4705-AA09-8F6FEACA4938}"/>
              </a:ext>
            </a:extLst>
          </p:cNvPr>
          <p:cNvSpPr/>
          <p:nvPr/>
        </p:nvSpPr>
        <p:spPr>
          <a:xfrm>
            <a:off x="1153326" y="2283030"/>
            <a:ext cx="3480240" cy="2544268"/>
          </a:xfrm>
          <a:custGeom>
            <a:avLst/>
            <a:gdLst>
              <a:gd name="connsiteX0" fmla="*/ 252028 w 7380820"/>
              <a:gd name="connsiteY0" fmla="*/ 295230 h 4658912"/>
              <a:gd name="connsiteX1" fmla="*/ 252028 w 7380820"/>
              <a:gd name="connsiteY1" fmla="*/ 4363682 h 4658912"/>
              <a:gd name="connsiteX2" fmla="*/ 7128792 w 7380820"/>
              <a:gd name="connsiteY2" fmla="*/ 4363682 h 4658912"/>
              <a:gd name="connsiteX3" fmla="*/ 7128792 w 7380820"/>
              <a:gd name="connsiteY3" fmla="*/ 295230 h 4658912"/>
              <a:gd name="connsiteX4" fmla="*/ 264533 w 7380820"/>
              <a:gd name="connsiteY4" fmla="*/ 0 h 4658912"/>
              <a:gd name="connsiteX5" fmla="*/ 7116287 w 7380820"/>
              <a:gd name="connsiteY5" fmla="*/ 0 h 4658912"/>
              <a:gd name="connsiteX6" fmla="*/ 7380820 w 7380820"/>
              <a:gd name="connsiteY6" fmla="*/ 264533 h 4658912"/>
              <a:gd name="connsiteX7" fmla="*/ 7380820 w 7380820"/>
              <a:gd name="connsiteY7" fmla="*/ 4394379 h 4658912"/>
              <a:gd name="connsiteX8" fmla="*/ 7116287 w 7380820"/>
              <a:gd name="connsiteY8" fmla="*/ 4658912 h 4658912"/>
              <a:gd name="connsiteX9" fmla="*/ 264533 w 7380820"/>
              <a:gd name="connsiteY9" fmla="*/ 4658912 h 4658912"/>
              <a:gd name="connsiteX10" fmla="*/ 0 w 7380820"/>
              <a:gd name="connsiteY10" fmla="*/ 4394379 h 4658912"/>
              <a:gd name="connsiteX11" fmla="*/ 0 w 7380820"/>
              <a:gd name="connsiteY11" fmla="*/ 264533 h 4658912"/>
              <a:gd name="connsiteX12" fmla="*/ 264533 w 7380820"/>
              <a:gd name="connsiteY12" fmla="*/ 0 h 4658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380820" h="4658912">
                <a:moveTo>
                  <a:pt x="252028" y="295230"/>
                </a:moveTo>
                <a:lnTo>
                  <a:pt x="252028" y="4363682"/>
                </a:lnTo>
                <a:lnTo>
                  <a:pt x="7128792" y="4363682"/>
                </a:lnTo>
                <a:lnTo>
                  <a:pt x="7128792" y="295230"/>
                </a:lnTo>
                <a:close/>
                <a:moveTo>
                  <a:pt x="264533" y="0"/>
                </a:moveTo>
                <a:lnTo>
                  <a:pt x="7116287" y="0"/>
                </a:lnTo>
                <a:cubicBezTo>
                  <a:pt x="7262385" y="0"/>
                  <a:pt x="7380820" y="118435"/>
                  <a:pt x="7380820" y="264533"/>
                </a:cubicBezTo>
                <a:lnTo>
                  <a:pt x="7380820" y="4394379"/>
                </a:lnTo>
                <a:cubicBezTo>
                  <a:pt x="7380820" y="4540477"/>
                  <a:pt x="7262385" y="4658912"/>
                  <a:pt x="7116287" y="4658912"/>
                </a:cubicBezTo>
                <a:lnTo>
                  <a:pt x="264533" y="4658912"/>
                </a:lnTo>
                <a:cubicBezTo>
                  <a:pt x="118435" y="4658912"/>
                  <a:pt x="0" y="4540477"/>
                  <a:pt x="0" y="4394379"/>
                </a:cubicBezTo>
                <a:lnTo>
                  <a:pt x="0" y="264533"/>
                </a:lnTo>
                <a:cubicBezTo>
                  <a:pt x="0" y="118435"/>
                  <a:pt x="118435" y="0"/>
                  <a:pt x="264533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91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6" name="ïṧļidê">
            <a:extLst>
              <a:ext uri="{FF2B5EF4-FFF2-40B4-BE49-F238E27FC236}">
                <a16:creationId xmlns:a16="http://schemas.microsoft.com/office/drawing/2014/main" id="{B97169B2-96D1-42FB-8BA3-26E35D0495F3}"/>
              </a:ext>
            </a:extLst>
          </p:cNvPr>
          <p:cNvSpPr/>
          <p:nvPr/>
        </p:nvSpPr>
        <p:spPr>
          <a:xfrm>
            <a:off x="2859492" y="2327250"/>
            <a:ext cx="67907" cy="78648"/>
          </a:xfrm>
          <a:prstGeom prst="ellipse">
            <a:avLst/>
          </a:prstGeom>
          <a:gradFill flip="none" rotWithShape="1">
            <a:gsLst>
              <a:gs pos="17000">
                <a:schemeClr val="tx1"/>
              </a:gs>
              <a:gs pos="34000">
                <a:srgbClr val="000000">
                  <a:lumMod val="84000"/>
                  <a:lumOff val="16000"/>
                </a:srgbClr>
              </a:gs>
              <a:gs pos="100000">
                <a:schemeClr val="bg1">
                  <a:lumMod val="50000"/>
                  <a:lumOff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91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9" name="iSḷïḑe">
            <a:extLst>
              <a:ext uri="{FF2B5EF4-FFF2-40B4-BE49-F238E27FC236}">
                <a16:creationId xmlns:a16="http://schemas.microsoft.com/office/drawing/2014/main" id="{8D28C410-236B-4D60-B96B-38FAAB898017}"/>
              </a:ext>
            </a:extLst>
          </p:cNvPr>
          <p:cNvSpPr/>
          <p:nvPr/>
        </p:nvSpPr>
        <p:spPr>
          <a:xfrm flipV="1">
            <a:off x="686465" y="4887351"/>
            <a:ext cx="4413962" cy="19975"/>
          </a:xfrm>
          <a:prstGeom prst="trapezoid">
            <a:avLst>
              <a:gd name="adj" fmla="val 814192"/>
            </a:avLst>
          </a:prstGeom>
          <a:solidFill>
            <a:srgbClr val="8080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91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" name="îṡľíḓè">
            <a:extLst>
              <a:ext uri="{FF2B5EF4-FFF2-40B4-BE49-F238E27FC236}">
                <a16:creationId xmlns:a16="http://schemas.microsoft.com/office/drawing/2014/main" id="{BBD12EE9-055B-4B90-995B-D327B446EB3B}"/>
              </a:ext>
            </a:extLst>
          </p:cNvPr>
          <p:cNvSpPr/>
          <p:nvPr/>
        </p:nvSpPr>
        <p:spPr>
          <a:xfrm>
            <a:off x="686465" y="4804917"/>
            <a:ext cx="4413962" cy="82512"/>
          </a:xfrm>
          <a:prstGeom prst="rect">
            <a:avLst/>
          </a:prstGeom>
          <a:solidFill>
            <a:srgbClr val="DDDDD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91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8" name="ïṣḷîḑé">
            <a:extLst>
              <a:ext uri="{FF2B5EF4-FFF2-40B4-BE49-F238E27FC236}">
                <a16:creationId xmlns:a16="http://schemas.microsoft.com/office/drawing/2014/main" id="{8F29834C-632C-4345-BA04-4047D26C8515}"/>
              </a:ext>
            </a:extLst>
          </p:cNvPr>
          <p:cNvSpPr/>
          <p:nvPr/>
        </p:nvSpPr>
        <p:spPr>
          <a:xfrm>
            <a:off x="3448564" y="2259000"/>
            <a:ext cx="1193245" cy="2566715"/>
          </a:xfrm>
          <a:custGeom>
            <a:avLst/>
            <a:gdLst>
              <a:gd name="connsiteX0" fmla="*/ 0 w 2530610"/>
              <a:gd name="connsiteY0" fmla="*/ 0 h 4700016"/>
              <a:gd name="connsiteX1" fmla="*/ 2263743 w 2530610"/>
              <a:gd name="connsiteY1" fmla="*/ 0 h 4700016"/>
              <a:gd name="connsiteX2" fmla="*/ 2530610 w 2530610"/>
              <a:gd name="connsiteY2" fmla="*/ 266867 h 4700016"/>
              <a:gd name="connsiteX3" fmla="*/ 2530610 w 2530610"/>
              <a:gd name="connsiteY3" fmla="*/ 4433149 h 4700016"/>
              <a:gd name="connsiteX4" fmla="*/ 2263743 w 2530610"/>
              <a:gd name="connsiteY4" fmla="*/ 4700016 h 4700016"/>
              <a:gd name="connsiteX5" fmla="*/ 1961175 w 2530610"/>
              <a:gd name="connsiteY5" fmla="*/ 4700016 h 47000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30610" h="4700016">
                <a:moveTo>
                  <a:pt x="0" y="0"/>
                </a:moveTo>
                <a:lnTo>
                  <a:pt x="2263743" y="0"/>
                </a:lnTo>
                <a:cubicBezTo>
                  <a:pt x="2411130" y="0"/>
                  <a:pt x="2530610" y="119480"/>
                  <a:pt x="2530610" y="266867"/>
                </a:cubicBezTo>
                <a:lnTo>
                  <a:pt x="2530610" y="4433149"/>
                </a:lnTo>
                <a:cubicBezTo>
                  <a:pt x="2530610" y="4580536"/>
                  <a:pt x="2411130" y="4700016"/>
                  <a:pt x="2263743" y="4700016"/>
                </a:cubicBezTo>
                <a:lnTo>
                  <a:pt x="1961175" y="4700016"/>
                </a:lnTo>
                <a:close/>
              </a:path>
            </a:pathLst>
          </a:custGeom>
          <a:gradFill>
            <a:gsLst>
              <a:gs pos="0">
                <a:srgbClr val="FFFFFF">
                  <a:alpha val="30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91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1" name="椭圆 20">
            <a:extLst>
              <a:ext uri="{FF2B5EF4-FFF2-40B4-BE49-F238E27FC236}">
                <a16:creationId xmlns:a16="http://schemas.microsoft.com/office/drawing/2014/main" id="{F6F1F97C-3D45-4AAD-B50B-F82CB2F3C0F4}"/>
              </a:ext>
            </a:extLst>
          </p:cNvPr>
          <p:cNvSpPr/>
          <p:nvPr/>
        </p:nvSpPr>
        <p:spPr bwMode="auto">
          <a:xfrm>
            <a:off x="1199764" y="5077374"/>
            <a:ext cx="3387363" cy="45902"/>
          </a:xfrm>
          <a:prstGeom prst="ellipse">
            <a:avLst/>
          </a:prstGeom>
          <a:solidFill>
            <a:schemeClr val="bg1">
              <a:lumMod val="95000"/>
            </a:schemeClr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CD6EF3A6-5883-47CA-BFAC-F8D7316CB8F9}"/>
              </a:ext>
            </a:extLst>
          </p:cNvPr>
          <p:cNvSpPr/>
          <p:nvPr/>
        </p:nvSpPr>
        <p:spPr>
          <a:xfrm>
            <a:off x="5778287" y="1576653"/>
            <a:ext cx="5742201" cy="871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90000" anchor="t" anchorCtr="0">
            <a:norm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Unified fonts make reading more fluent.</a:t>
            </a:r>
          </a:p>
          <a:p>
            <a:pPr marL="0" marR="0" lvl="0" indent="0" algn="l" defTabSz="914377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Theme color makes PPT more convenient to change.</a:t>
            </a:r>
          </a:p>
          <a:p>
            <a:pPr marL="0" marR="0" lvl="0" indent="0" algn="l" defTabSz="914377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Adjust the spacing to adapt to Chinese typesetting, use the reference line in PPT.</a:t>
            </a:r>
          </a:p>
        </p:txBody>
      </p:sp>
      <p:sp>
        <p:nvSpPr>
          <p:cNvPr id="25" name="íṡ1íḑè">
            <a:extLst>
              <a:ext uri="{FF2B5EF4-FFF2-40B4-BE49-F238E27FC236}">
                <a16:creationId xmlns:a16="http://schemas.microsoft.com/office/drawing/2014/main" id="{080E36E7-BE17-4B5A-AA6B-53E77B0372A0}"/>
              </a:ext>
            </a:extLst>
          </p:cNvPr>
          <p:cNvSpPr txBox="1"/>
          <p:nvPr/>
        </p:nvSpPr>
        <p:spPr bwMode="auto">
          <a:xfrm>
            <a:off x="5778287" y="1134847"/>
            <a:ext cx="5742201" cy="441805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</a:p>
        </p:txBody>
      </p: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id="{F0D30C7D-029C-4C12-AB02-C13F0F627754}"/>
              </a:ext>
            </a:extLst>
          </p:cNvPr>
          <p:cNvCxnSpPr/>
          <p:nvPr/>
        </p:nvCxnSpPr>
        <p:spPr>
          <a:xfrm>
            <a:off x="5871000" y="2529000"/>
            <a:ext cx="5649488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Shape 6065">
            <a:extLst>
              <a:ext uri="{FF2B5EF4-FFF2-40B4-BE49-F238E27FC236}">
                <a16:creationId xmlns:a16="http://schemas.microsoft.com/office/drawing/2014/main" id="{9940EE88-1032-48A8-8FDF-230FBD00F24D}"/>
              </a:ext>
            </a:extLst>
          </p:cNvPr>
          <p:cNvSpPr>
            <a:spLocks/>
          </p:cNvSpPr>
          <p:nvPr/>
        </p:nvSpPr>
        <p:spPr>
          <a:xfrm>
            <a:off x="5778287" y="3168832"/>
            <a:ext cx="577851" cy="577851"/>
          </a:xfrm>
          <a:prstGeom prst="roundRect">
            <a:avLst>
              <a:gd name="adj" fmla="val 50000"/>
            </a:avLst>
          </a:prstGeom>
          <a:solidFill>
            <a:srgbClr val="1A3172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33" name="Shape 6066">
            <a:extLst>
              <a:ext uri="{FF2B5EF4-FFF2-40B4-BE49-F238E27FC236}">
                <a16:creationId xmlns:a16="http://schemas.microsoft.com/office/drawing/2014/main" id="{43180257-4C16-4D26-A557-D0F1B4B7D0AF}"/>
              </a:ext>
            </a:extLst>
          </p:cNvPr>
          <p:cNvSpPr>
            <a:spLocks/>
          </p:cNvSpPr>
          <p:nvPr/>
        </p:nvSpPr>
        <p:spPr>
          <a:xfrm>
            <a:off x="5927358" y="3316855"/>
            <a:ext cx="279708" cy="281804"/>
          </a:xfrm>
          <a:custGeom>
            <a:avLst/>
            <a:gdLst>
              <a:gd name="connsiteX0" fmla="*/ 386204 w 602205"/>
              <a:gd name="connsiteY0" fmla="*/ 222916 h 606722"/>
              <a:gd name="connsiteX1" fmla="*/ 516692 w 602205"/>
              <a:gd name="connsiteY1" fmla="*/ 222916 h 606722"/>
              <a:gd name="connsiteX2" fmla="*/ 545129 w 602205"/>
              <a:gd name="connsiteY2" fmla="*/ 231976 h 606722"/>
              <a:gd name="connsiteX3" fmla="*/ 594743 w 602205"/>
              <a:gd name="connsiteY3" fmla="*/ 270632 h 606722"/>
              <a:gd name="connsiteX4" fmla="*/ 602205 w 602205"/>
              <a:gd name="connsiteY4" fmla="*/ 285329 h 606722"/>
              <a:gd name="connsiteX5" fmla="*/ 594944 w 602205"/>
              <a:gd name="connsiteY5" fmla="*/ 300228 h 606722"/>
              <a:gd name="connsiteX6" fmla="*/ 545129 w 602205"/>
              <a:gd name="connsiteY6" fmla="*/ 340293 h 606722"/>
              <a:gd name="connsiteX7" fmla="*/ 516692 w 602205"/>
              <a:gd name="connsiteY7" fmla="*/ 351769 h 606722"/>
              <a:gd name="connsiteX8" fmla="*/ 386204 w 602205"/>
              <a:gd name="connsiteY8" fmla="*/ 351769 h 606722"/>
              <a:gd name="connsiteX9" fmla="*/ 85299 w 602205"/>
              <a:gd name="connsiteY9" fmla="*/ 131463 h 606722"/>
              <a:gd name="connsiteX10" fmla="*/ 216777 w 602205"/>
              <a:gd name="connsiteY10" fmla="*/ 131463 h 606722"/>
              <a:gd name="connsiteX11" fmla="*/ 216777 w 602205"/>
              <a:gd name="connsiteY11" fmla="*/ 260386 h 606722"/>
              <a:gd name="connsiteX12" fmla="*/ 85299 w 602205"/>
              <a:gd name="connsiteY12" fmla="*/ 260386 h 606722"/>
              <a:gd name="connsiteX13" fmla="*/ 57068 w 602205"/>
              <a:gd name="connsiteY13" fmla="*/ 248501 h 606722"/>
              <a:gd name="connsiteX14" fmla="*/ 7058 w 602205"/>
              <a:gd name="connsiteY14" fmla="*/ 206803 h 606722"/>
              <a:gd name="connsiteX15" fmla="*/ 0 w 602205"/>
              <a:gd name="connsiteY15" fmla="*/ 192903 h 606722"/>
              <a:gd name="connsiteX16" fmla="*/ 7260 w 602205"/>
              <a:gd name="connsiteY16" fmla="*/ 178802 h 606722"/>
              <a:gd name="connsiteX17" fmla="*/ 57068 w 602205"/>
              <a:gd name="connsiteY17" fmla="*/ 139924 h 606722"/>
              <a:gd name="connsiteX18" fmla="*/ 85299 w 602205"/>
              <a:gd name="connsiteY18" fmla="*/ 131463 h 606722"/>
              <a:gd name="connsiteX19" fmla="*/ 386204 w 602205"/>
              <a:gd name="connsiteY19" fmla="*/ 42904 h 606722"/>
              <a:gd name="connsiteX20" fmla="*/ 516692 w 602205"/>
              <a:gd name="connsiteY20" fmla="*/ 42904 h 606722"/>
              <a:gd name="connsiteX21" fmla="*/ 545129 w 602205"/>
              <a:gd name="connsiteY21" fmla="*/ 51964 h 606722"/>
              <a:gd name="connsiteX22" fmla="*/ 594743 w 602205"/>
              <a:gd name="connsiteY22" fmla="*/ 90620 h 606722"/>
              <a:gd name="connsiteX23" fmla="*/ 602205 w 602205"/>
              <a:gd name="connsiteY23" fmla="*/ 105317 h 606722"/>
              <a:gd name="connsiteX24" fmla="*/ 594944 w 602205"/>
              <a:gd name="connsiteY24" fmla="*/ 120216 h 606722"/>
              <a:gd name="connsiteX25" fmla="*/ 545129 w 602205"/>
              <a:gd name="connsiteY25" fmla="*/ 160281 h 606722"/>
              <a:gd name="connsiteX26" fmla="*/ 516692 w 602205"/>
              <a:gd name="connsiteY26" fmla="*/ 171757 h 606722"/>
              <a:gd name="connsiteX27" fmla="*/ 386204 w 602205"/>
              <a:gd name="connsiteY27" fmla="*/ 171757 h 606722"/>
              <a:gd name="connsiteX28" fmla="*/ 297432 w 602205"/>
              <a:gd name="connsiteY28" fmla="*/ 0 h 606722"/>
              <a:gd name="connsiteX29" fmla="*/ 337765 w 602205"/>
              <a:gd name="connsiteY29" fmla="*/ 40274 h 606722"/>
              <a:gd name="connsiteX30" fmla="*/ 337765 w 602205"/>
              <a:gd name="connsiteY30" fmla="*/ 496775 h 606722"/>
              <a:gd name="connsiteX31" fmla="*/ 419238 w 602205"/>
              <a:gd name="connsiteY31" fmla="*/ 496775 h 606722"/>
              <a:gd name="connsiteX32" fmla="*/ 455739 w 602205"/>
              <a:gd name="connsiteY32" fmla="*/ 515100 h 606722"/>
              <a:gd name="connsiteX33" fmla="*/ 497887 w 602205"/>
              <a:gd name="connsiteY33" fmla="*/ 572490 h 606722"/>
              <a:gd name="connsiteX34" fmla="*/ 500912 w 602205"/>
              <a:gd name="connsiteY34" fmla="*/ 595647 h 606722"/>
              <a:gd name="connsiteX35" fmla="*/ 480342 w 602205"/>
              <a:gd name="connsiteY35" fmla="*/ 606722 h 606722"/>
              <a:gd name="connsiteX36" fmla="*/ 121580 w 602205"/>
              <a:gd name="connsiteY36" fmla="*/ 606722 h 606722"/>
              <a:gd name="connsiteX37" fmla="*/ 101010 w 602205"/>
              <a:gd name="connsiteY37" fmla="*/ 595647 h 606722"/>
              <a:gd name="connsiteX38" fmla="*/ 104237 w 602205"/>
              <a:gd name="connsiteY38" fmla="*/ 572490 h 606722"/>
              <a:gd name="connsiteX39" fmla="*/ 146183 w 602205"/>
              <a:gd name="connsiteY39" fmla="*/ 515100 h 606722"/>
              <a:gd name="connsiteX40" fmla="*/ 182684 w 602205"/>
              <a:gd name="connsiteY40" fmla="*/ 496775 h 606722"/>
              <a:gd name="connsiteX41" fmla="*/ 257099 w 602205"/>
              <a:gd name="connsiteY41" fmla="*/ 496775 h 606722"/>
              <a:gd name="connsiteX42" fmla="*/ 257099 w 602205"/>
              <a:gd name="connsiteY42" fmla="*/ 40274 h 606722"/>
              <a:gd name="connsiteX43" fmla="*/ 297432 w 602205"/>
              <a:gd name="connsiteY43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602205" h="606722">
                <a:moveTo>
                  <a:pt x="386204" y="222916"/>
                </a:moveTo>
                <a:lnTo>
                  <a:pt x="516692" y="222916"/>
                </a:lnTo>
                <a:cubicBezTo>
                  <a:pt x="525163" y="222916"/>
                  <a:pt x="537465" y="225936"/>
                  <a:pt x="545129" y="231976"/>
                </a:cubicBezTo>
                <a:lnTo>
                  <a:pt x="594743" y="270632"/>
                </a:lnTo>
                <a:cubicBezTo>
                  <a:pt x="599381" y="274256"/>
                  <a:pt x="602205" y="279692"/>
                  <a:pt x="602205" y="285329"/>
                </a:cubicBezTo>
                <a:cubicBezTo>
                  <a:pt x="602205" y="291168"/>
                  <a:pt x="599381" y="296604"/>
                  <a:pt x="594944" y="300228"/>
                </a:cubicBezTo>
                <a:lnTo>
                  <a:pt x="545129" y="340293"/>
                </a:lnTo>
                <a:cubicBezTo>
                  <a:pt x="539280" y="344924"/>
                  <a:pt x="526978" y="351769"/>
                  <a:pt x="516692" y="351769"/>
                </a:cubicBezTo>
                <a:lnTo>
                  <a:pt x="386204" y="351769"/>
                </a:lnTo>
                <a:close/>
                <a:moveTo>
                  <a:pt x="85299" y="131463"/>
                </a:moveTo>
                <a:lnTo>
                  <a:pt x="216777" y="131463"/>
                </a:lnTo>
                <a:lnTo>
                  <a:pt x="216777" y="260386"/>
                </a:lnTo>
                <a:lnTo>
                  <a:pt x="85299" y="260386"/>
                </a:lnTo>
                <a:cubicBezTo>
                  <a:pt x="74813" y="260386"/>
                  <a:pt x="62311" y="252530"/>
                  <a:pt x="57068" y="248501"/>
                </a:cubicBezTo>
                <a:lnTo>
                  <a:pt x="7058" y="206803"/>
                </a:lnTo>
                <a:cubicBezTo>
                  <a:pt x="2621" y="203177"/>
                  <a:pt x="0" y="198140"/>
                  <a:pt x="0" y="192903"/>
                </a:cubicBezTo>
                <a:cubicBezTo>
                  <a:pt x="0" y="187464"/>
                  <a:pt x="2621" y="182428"/>
                  <a:pt x="7260" y="178802"/>
                </a:cubicBezTo>
                <a:lnTo>
                  <a:pt x="57068" y="139924"/>
                </a:lnTo>
                <a:cubicBezTo>
                  <a:pt x="64327" y="134082"/>
                  <a:pt x="76426" y="131463"/>
                  <a:pt x="85299" y="131463"/>
                </a:cubicBezTo>
                <a:close/>
                <a:moveTo>
                  <a:pt x="386204" y="42904"/>
                </a:moveTo>
                <a:lnTo>
                  <a:pt x="516692" y="42904"/>
                </a:lnTo>
                <a:cubicBezTo>
                  <a:pt x="525163" y="42904"/>
                  <a:pt x="537667" y="46125"/>
                  <a:pt x="545129" y="51964"/>
                </a:cubicBezTo>
                <a:lnTo>
                  <a:pt x="594743" y="90620"/>
                </a:lnTo>
                <a:cubicBezTo>
                  <a:pt x="599381" y="94244"/>
                  <a:pt x="602205" y="99680"/>
                  <a:pt x="602205" y="105317"/>
                </a:cubicBezTo>
                <a:cubicBezTo>
                  <a:pt x="602205" y="111156"/>
                  <a:pt x="599381" y="116592"/>
                  <a:pt x="594944" y="120216"/>
                </a:cubicBezTo>
                <a:lnTo>
                  <a:pt x="545129" y="160281"/>
                </a:lnTo>
                <a:cubicBezTo>
                  <a:pt x="539280" y="164912"/>
                  <a:pt x="526978" y="171757"/>
                  <a:pt x="516692" y="171757"/>
                </a:cubicBezTo>
                <a:lnTo>
                  <a:pt x="386204" y="171757"/>
                </a:lnTo>
                <a:close/>
                <a:moveTo>
                  <a:pt x="297432" y="0"/>
                </a:moveTo>
                <a:cubicBezTo>
                  <a:pt x="319615" y="0"/>
                  <a:pt x="337765" y="18123"/>
                  <a:pt x="337765" y="40274"/>
                </a:cubicBezTo>
                <a:lnTo>
                  <a:pt x="337765" y="496775"/>
                </a:lnTo>
                <a:lnTo>
                  <a:pt x="419238" y="496775"/>
                </a:lnTo>
                <a:cubicBezTo>
                  <a:pt x="432346" y="496775"/>
                  <a:pt x="448076" y="504629"/>
                  <a:pt x="455739" y="515100"/>
                </a:cubicBezTo>
                <a:lnTo>
                  <a:pt x="497887" y="572490"/>
                </a:lnTo>
                <a:cubicBezTo>
                  <a:pt x="503332" y="580142"/>
                  <a:pt x="504542" y="588599"/>
                  <a:pt x="500912" y="595647"/>
                </a:cubicBezTo>
                <a:cubicBezTo>
                  <a:pt x="497282" y="602695"/>
                  <a:pt x="489820" y="606722"/>
                  <a:pt x="480342" y="606722"/>
                </a:cubicBezTo>
                <a:lnTo>
                  <a:pt x="121580" y="606722"/>
                </a:lnTo>
                <a:cubicBezTo>
                  <a:pt x="112102" y="606722"/>
                  <a:pt x="104640" y="602695"/>
                  <a:pt x="101010" y="595647"/>
                </a:cubicBezTo>
                <a:cubicBezTo>
                  <a:pt x="97380" y="588599"/>
                  <a:pt x="98590" y="580142"/>
                  <a:pt x="104237" y="572490"/>
                </a:cubicBezTo>
                <a:lnTo>
                  <a:pt x="146183" y="515100"/>
                </a:lnTo>
                <a:cubicBezTo>
                  <a:pt x="153846" y="504629"/>
                  <a:pt x="169576" y="496775"/>
                  <a:pt x="182684" y="496775"/>
                </a:cubicBezTo>
                <a:lnTo>
                  <a:pt x="257099" y="496775"/>
                </a:lnTo>
                <a:lnTo>
                  <a:pt x="257099" y="40274"/>
                </a:lnTo>
                <a:cubicBezTo>
                  <a:pt x="257099" y="18123"/>
                  <a:pt x="275249" y="0"/>
                  <a:pt x="297432" y="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19050" tIns="19050" rIns="19050" bIns="19050" numCol="1" anchor="ctr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cs typeface="+mn-ea"/>
              <a:sym typeface="+mn-lt"/>
            </a:endParaRPr>
          </a:p>
        </p:txBody>
      </p:sp>
      <p:sp>
        <p:nvSpPr>
          <p:cNvPr id="30" name="Rectangle 30">
            <a:extLst>
              <a:ext uri="{FF2B5EF4-FFF2-40B4-BE49-F238E27FC236}">
                <a16:creationId xmlns:a16="http://schemas.microsoft.com/office/drawing/2014/main" id="{99032BBE-CBBF-4394-AD27-0E6C1343FFE4}"/>
              </a:ext>
            </a:extLst>
          </p:cNvPr>
          <p:cNvSpPr>
            <a:spLocks/>
          </p:cNvSpPr>
          <p:nvPr/>
        </p:nvSpPr>
        <p:spPr bwMode="auto">
          <a:xfrm>
            <a:off x="6471096" y="3385498"/>
            <a:ext cx="5049392" cy="969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lvl="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zh-CN" sz="1200" dirty="0">
                <a:solidFill>
                  <a:srgbClr val="000000"/>
                </a:solidFill>
              </a:rPr>
              <a:t>Supporting text here. </a:t>
            </a:r>
          </a:p>
          <a:p>
            <a:pPr marL="171450" lvl="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zh-CN" sz="1200" dirty="0">
                <a:solidFill>
                  <a:srgbClr val="000000"/>
                </a:solidFill>
              </a:rPr>
              <a:t>When you copy &amp; paste, choose "keep text only" option.</a:t>
            </a:r>
            <a:endParaRPr lang="zh-CN" altLang="en-US" sz="1200" dirty="0">
              <a:solidFill>
                <a:srgbClr val="000000"/>
              </a:solidFill>
            </a:endParaRPr>
          </a:p>
        </p:txBody>
      </p:sp>
      <p:sp>
        <p:nvSpPr>
          <p:cNvPr id="31" name="TextBox 31">
            <a:extLst>
              <a:ext uri="{FF2B5EF4-FFF2-40B4-BE49-F238E27FC236}">
                <a16:creationId xmlns:a16="http://schemas.microsoft.com/office/drawing/2014/main" id="{788F99EB-EC7F-4B6F-B5E5-E44C36FA78F1}"/>
              </a:ext>
            </a:extLst>
          </p:cNvPr>
          <p:cNvSpPr txBox="1">
            <a:spLocks/>
          </p:cNvSpPr>
          <p:nvPr/>
        </p:nvSpPr>
        <p:spPr bwMode="auto">
          <a:xfrm>
            <a:off x="6471096" y="2972618"/>
            <a:ext cx="5049392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</a:p>
        </p:txBody>
      </p:sp>
      <p:sp>
        <p:nvSpPr>
          <p:cNvPr id="38" name="Shape 6065">
            <a:extLst>
              <a:ext uri="{FF2B5EF4-FFF2-40B4-BE49-F238E27FC236}">
                <a16:creationId xmlns:a16="http://schemas.microsoft.com/office/drawing/2014/main" id="{63A0BEA3-1381-47FB-B722-87F82432DFBE}"/>
              </a:ext>
            </a:extLst>
          </p:cNvPr>
          <p:cNvSpPr>
            <a:spLocks/>
          </p:cNvSpPr>
          <p:nvPr/>
        </p:nvSpPr>
        <p:spPr>
          <a:xfrm>
            <a:off x="5778287" y="4961117"/>
            <a:ext cx="577851" cy="577851"/>
          </a:xfrm>
          <a:prstGeom prst="roundRect">
            <a:avLst>
              <a:gd name="adj" fmla="val 50000"/>
            </a:avLst>
          </a:prstGeom>
          <a:solidFill>
            <a:srgbClr val="1A3172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39" name="Shape 6066">
            <a:extLst>
              <a:ext uri="{FF2B5EF4-FFF2-40B4-BE49-F238E27FC236}">
                <a16:creationId xmlns:a16="http://schemas.microsoft.com/office/drawing/2014/main" id="{D311DA60-746A-467F-813E-7E1F0E14049C}"/>
              </a:ext>
            </a:extLst>
          </p:cNvPr>
          <p:cNvSpPr>
            <a:spLocks/>
          </p:cNvSpPr>
          <p:nvPr/>
        </p:nvSpPr>
        <p:spPr>
          <a:xfrm>
            <a:off x="5927358" y="5109140"/>
            <a:ext cx="279708" cy="281804"/>
          </a:xfrm>
          <a:custGeom>
            <a:avLst/>
            <a:gdLst>
              <a:gd name="connsiteX0" fmla="*/ 386204 w 602205"/>
              <a:gd name="connsiteY0" fmla="*/ 222916 h 606722"/>
              <a:gd name="connsiteX1" fmla="*/ 516692 w 602205"/>
              <a:gd name="connsiteY1" fmla="*/ 222916 h 606722"/>
              <a:gd name="connsiteX2" fmla="*/ 545129 w 602205"/>
              <a:gd name="connsiteY2" fmla="*/ 231976 h 606722"/>
              <a:gd name="connsiteX3" fmla="*/ 594743 w 602205"/>
              <a:gd name="connsiteY3" fmla="*/ 270632 h 606722"/>
              <a:gd name="connsiteX4" fmla="*/ 602205 w 602205"/>
              <a:gd name="connsiteY4" fmla="*/ 285329 h 606722"/>
              <a:gd name="connsiteX5" fmla="*/ 594944 w 602205"/>
              <a:gd name="connsiteY5" fmla="*/ 300228 h 606722"/>
              <a:gd name="connsiteX6" fmla="*/ 545129 w 602205"/>
              <a:gd name="connsiteY6" fmla="*/ 340293 h 606722"/>
              <a:gd name="connsiteX7" fmla="*/ 516692 w 602205"/>
              <a:gd name="connsiteY7" fmla="*/ 351769 h 606722"/>
              <a:gd name="connsiteX8" fmla="*/ 386204 w 602205"/>
              <a:gd name="connsiteY8" fmla="*/ 351769 h 606722"/>
              <a:gd name="connsiteX9" fmla="*/ 85299 w 602205"/>
              <a:gd name="connsiteY9" fmla="*/ 131463 h 606722"/>
              <a:gd name="connsiteX10" fmla="*/ 216777 w 602205"/>
              <a:gd name="connsiteY10" fmla="*/ 131463 h 606722"/>
              <a:gd name="connsiteX11" fmla="*/ 216777 w 602205"/>
              <a:gd name="connsiteY11" fmla="*/ 260386 h 606722"/>
              <a:gd name="connsiteX12" fmla="*/ 85299 w 602205"/>
              <a:gd name="connsiteY12" fmla="*/ 260386 h 606722"/>
              <a:gd name="connsiteX13" fmla="*/ 57068 w 602205"/>
              <a:gd name="connsiteY13" fmla="*/ 248501 h 606722"/>
              <a:gd name="connsiteX14" fmla="*/ 7058 w 602205"/>
              <a:gd name="connsiteY14" fmla="*/ 206803 h 606722"/>
              <a:gd name="connsiteX15" fmla="*/ 0 w 602205"/>
              <a:gd name="connsiteY15" fmla="*/ 192903 h 606722"/>
              <a:gd name="connsiteX16" fmla="*/ 7260 w 602205"/>
              <a:gd name="connsiteY16" fmla="*/ 178802 h 606722"/>
              <a:gd name="connsiteX17" fmla="*/ 57068 w 602205"/>
              <a:gd name="connsiteY17" fmla="*/ 139924 h 606722"/>
              <a:gd name="connsiteX18" fmla="*/ 85299 w 602205"/>
              <a:gd name="connsiteY18" fmla="*/ 131463 h 606722"/>
              <a:gd name="connsiteX19" fmla="*/ 386204 w 602205"/>
              <a:gd name="connsiteY19" fmla="*/ 42904 h 606722"/>
              <a:gd name="connsiteX20" fmla="*/ 516692 w 602205"/>
              <a:gd name="connsiteY20" fmla="*/ 42904 h 606722"/>
              <a:gd name="connsiteX21" fmla="*/ 545129 w 602205"/>
              <a:gd name="connsiteY21" fmla="*/ 51964 h 606722"/>
              <a:gd name="connsiteX22" fmla="*/ 594743 w 602205"/>
              <a:gd name="connsiteY22" fmla="*/ 90620 h 606722"/>
              <a:gd name="connsiteX23" fmla="*/ 602205 w 602205"/>
              <a:gd name="connsiteY23" fmla="*/ 105317 h 606722"/>
              <a:gd name="connsiteX24" fmla="*/ 594944 w 602205"/>
              <a:gd name="connsiteY24" fmla="*/ 120216 h 606722"/>
              <a:gd name="connsiteX25" fmla="*/ 545129 w 602205"/>
              <a:gd name="connsiteY25" fmla="*/ 160281 h 606722"/>
              <a:gd name="connsiteX26" fmla="*/ 516692 w 602205"/>
              <a:gd name="connsiteY26" fmla="*/ 171757 h 606722"/>
              <a:gd name="connsiteX27" fmla="*/ 386204 w 602205"/>
              <a:gd name="connsiteY27" fmla="*/ 171757 h 606722"/>
              <a:gd name="connsiteX28" fmla="*/ 297432 w 602205"/>
              <a:gd name="connsiteY28" fmla="*/ 0 h 606722"/>
              <a:gd name="connsiteX29" fmla="*/ 337765 w 602205"/>
              <a:gd name="connsiteY29" fmla="*/ 40274 h 606722"/>
              <a:gd name="connsiteX30" fmla="*/ 337765 w 602205"/>
              <a:gd name="connsiteY30" fmla="*/ 496775 h 606722"/>
              <a:gd name="connsiteX31" fmla="*/ 419238 w 602205"/>
              <a:gd name="connsiteY31" fmla="*/ 496775 h 606722"/>
              <a:gd name="connsiteX32" fmla="*/ 455739 w 602205"/>
              <a:gd name="connsiteY32" fmla="*/ 515100 h 606722"/>
              <a:gd name="connsiteX33" fmla="*/ 497887 w 602205"/>
              <a:gd name="connsiteY33" fmla="*/ 572490 h 606722"/>
              <a:gd name="connsiteX34" fmla="*/ 500912 w 602205"/>
              <a:gd name="connsiteY34" fmla="*/ 595647 h 606722"/>
              <a:gd name="connsiteX35" fmla="*/ 480342 w 602205"/>
              <a:gd name="connsiteY35" fmla="*/ 606722 h 606722"/>
              <a:gd name="connsiteX36" fmla="*/ 121580 w 602205"/>
              <a:gd name="connsiteY36" fmla="*/ 606722 h 606722"/>
              <a:gd name="connsiteX37" fmla="*/ 101010 w 602205"/>
              <a:gd name="connsiteY37" fmla="*/ 595647 h 606722"/>
              <a:gd name="connsiteX38" fmla="*/ 104237 w 602205"/>
              <a:gd name="connsiteY38" fmla="*/ 572490 h 606722"/>
              <a:gd name="connsiteX39" fmla="*/ 146183 w 602205"/>
              <a:gd name="connsiteY39" fmla="*/ 515100 h 606722"/>
              <a:gd name="connsiteX40" fmla="*/ 182684 w 602205"/>
              <a:gd name="connsiteY40" fmla="*/ 496775 h 606722"/>
              <a:gd name="connsiteX41" fmla="*/ 257099 w 602205"/>
              <a:gd name="connsiteY41" fmla="*/ 496775 h 606722"/>
              <a:gd name="connsiteX42" fmla="*/ 257099 w 602205"/>
              <a:gd name="connsiteY42" fmla="*/ 40274 h 606722"/>
              <a:gd name="connsiteX43" fmla="*/ 297432 w 602205"/>
              <a:gd name="connsiteY43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602205" h="606722">
                <a:moveTo>
                  <a:pt x="386204" y="222916"/>
                </a:moveTo>
                <a:lnTo>
                  <a:pt x="516692" y="222916"/>
                </a:lnTo>
                <a:cubicBezTo>
                  <a:pt x="525163" y="222916"/>
                  <a:pt x="537465" y="225936"/>
                  <a:pt x="545129" y="231976"/>
                </a:cubicBezTo>
                <a:lnTo>
                  <a:pt x="594743" y="270632"/>
                </a:lnTo>
                <a:cubicBezTo>
                  <a:pt x="599381" y="274256"/>
                  <a:pt x="602205" y="279692"/>
                  <a:pt x="602205" y="285329"/>
                </a:cubicBezTo>
                <a:cubicBezTo>
                  <a:pt x="602205" y="291168"/>
                  <a:pt x="599381" y="296604"/>
                  <a:pt x="594944" y="300228"/>
                </a:cubicBezTo>
                <a:lnTo>
                  <a:pt x="545129" y="340293"/>
                </a:lnTo>
                <a:cubicBezTo>
                  <a:pt x="539280" y="344924"/>
                  <a:pt x="526978" y="351769"/>
                  <a:pt x="516692" y="351769"/>
                </a:cubicBezTo>
                <a:lnTo>
                  <a:pt x="386204" y="351769"/>
                </a:lnTo>
                <a:close/>
                <a:moveTo>
                  <a:pt x="85299" y="131463"/>
                </a:moveTo>
                <a:lnTo>
                  <a:pt x="216777" y="131463"/>
                </a:lnTo>
                <a:lnTo>
                  <a:pt x="216777" y="260386"/>
                </a:lnTo>
                <a:lnTo>
                  <a:pt x="85299" y="260386"/>
                </a:lnTo>
                <a:cubicBezTo>
                  <a:pt x="74813" y="260386"/>
                  <a:pt x="62311" y="252530"/>
                  <a:pt x="57068" y="248501"/>
                </a:cubicBezTo>
                <a:lnTo>
                  <a:pt x="7058" y="206803"/>
                </a:lnTo>
                <a:cubicBezTo>
                  <a:pt x="2621" y="203177"/>
                  <a:pt x="0" y="198140"/>
                  <a:pt x="0" y="192903"/>
                </a:cubicBezTo>
                <a:cubicBezTo>
                  <a:pt x="0" y="187464"/>
                  <a:pt x="2621" y="182428"/>
                  <a:pt x="7260" y="178802"/>
                </a:cubicBezTo>
                <a:lnTo>
                  <a:pt x="57068" y="139924"/>
                </a:lnTo>
                <a:cubicBezTo>
                  <a:pt x="64327" y="134082"/>
                  <a:pt x="76426" y="131463"/>
                  <a:pt x="85299" y="131463"/>
                </a:cubicBezTo>
                <a:close/>
                <a:moveTo>
                  <a:pt x="386204" y="42904"/>
                </a:moveTo>
                <a:lnTo>
                  <a:pt x="516692" y="42904"/>
                </a:lnTo>
                <a:cubicBezTo>
                  <a:pt x="525163" y="42904"/>
                  <a:pt x="537667" y="46125"/>
                  <a:pt x="545129" y="51964"/>
                </a:cubicBezTo>
                <a:lnTo>
                  <a:pt x="594743" y="90620"/>
                </a:lnTo>
                <a:cubicBezTo>
                  <a:pt x="599381" y="94244"/>
                  <a:pt x="602205" y="99680"/>
                  <a:pt x="602205" y="105317"/>
                </a:cubicBezTo>
                <a:cubicBezTo>
                  <a:pt x="602205" y="111156"/>
                  <a:pt x="599381" y="116592"/>
                  <a:pt x="594944" y="120216"/>
                </a:cubicBezTo>
                <a:lnTo>
                  <a:pt x="545129" y="160281"/>
                </a:lnTo>
                <a:cubicBezTo>
                  <a:pt x="539280" y="164912"/>
                  <a:pt x="526978" y="171757"/>
                  <a:pt x="516692" y="171757"/>
                </a:cubicBezTo>
                <a:lnTo>
                  <a:pt x="386204" y="171757"/>
                </a:lnTo>
                <a:close/>
                <a:moveTo>
                  <a:pt x="297432" y="0"/>
                </a:moveTo>
                <a:cubicBezTo>
                  <a:pt x="319615" y="0"/>
                  <a:pt x="337765" y="18123"/>
                  <a:pt x="337765" y="40274"/>
                </a:cubicBezTo>
                <a:lnTo>
                  <a:pt x="337765" y="496775"/>
                </a:lnTo>
                <a:lnTo>
                  <a:pt x="419238" y="496775"/>
                </a:lnTo>
                <a:cubicBezTo>
                  <a:pt x="432346" y="496775"/>
                  <a:pt x="448076" y="504629"/>
                  <a:pt x="455739" y="515100"/>
                </a:cubicBezTo>
                <a:lnTo>
                  <a:pt x="497887" y="572490"/>
                </a:lnTo>
                <a:cubicBezTo>
                  <a:pt x="503332" y="580142"/>
                  <a:pt x="504542" y="588599"/>
                  <a:pt x="500912" y="595647"/>
                </a:cubicBezTo>
                <a:cubicBezTo>
                  <a:pt x="497282" y="602695"/>
                  <a:pt x="489820" y="606722"/>
                  <a:pt x="480342" y="606722"/>
                </a:cubicBezTo>
                <a:lnTo>
                  <a:pt x="121580" y="606722"/>
                </a:lnTo>
                <a:cubicBezTo>
                  <a:pt x="112102" y="606722"/>
                  <a:pt x="104640" y="602695"/>
                  <a:pt x="101010" y="595647"/>
                </a:cubicBezTo>
                <a:cubicBezTo>
                  <a:pt x="97380" y="588599"/>
                  <a:pt x="98590" y="580142"/>
                  <a:pt x="104237" y="572490"/>
                </a:cubicBezTo>
                <a:lnTo>
                  <a:pt x="146183" y="515100"/>
                </a:lnTo>
                <a:cubicBezTo>
                  <a:pt x="153846" y="504629"/>
                  <a:pt x="169576" y="496775"/>
                  <a:pt x="182684" y="496775"/>
                </a:cubicBezTo>
                <a:lnTo>
                  <a:pt x="257099" y="496775"/>
                </a:lnTo>
                <a:lnTo>
                  <a:pt x="257099" y="40274"/>
                </a:lnTo>
                <a:cubicBezTo>
                  <a:pt x="257099" y="18123"/>
                  <a:pt x="275249" y="0"/>
                  <a:pt x="297432" y="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19050" tIns="19050" rIns="19050" bIns="19050" numCol="1" anchor="ctr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cs typeface="+mn-ea"/>
              <a:sym typeface="+mn-lt"/>
            </a:endParaRPr>
          </a:p>
        </p:txBody>
      </p:sp>
      <p:sp>
        <p:nvSpPr>
          <p:cNvPr id="36" name="Rectangle 30">
            <a:extLst>
              <a:ext uri="{FF2B5EF4-FFF2-40B4-BE49-F238E27FC236}">
                <a16:creationId xmlns:a16="http://schemas.microsoft.com/office/drawing/2014/main" id="{AB3FF780-355F-4CCC-8820-617557D024C2}"/>
              </a:ext>
            </a:extLst>
          </p:cNvPr>
          <p:cNvSpPr>
            <a:spLocks/>
          </p:cNvSpPr>
          <p:nvPr/>
        </p:nvSpPr>
        <p:spPr bwMode="auto">
          <a:xfrm>
            <a:off x="6471096" y="5177783"/>
            <a:ext cx="5049392" cy="969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lvl="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zh-CN" sz="1200" dirty="0">
                <a:solidFill>
                  <a:srgbClr val="000000"/>
                </a:solidFill>
              </a:rPr>
              <a:t>Supporting text here. </a:t>
            </a:r>
          </a:p>
          <a:p>
            <a:pPr marL="171450" lvl="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zh-CN" sz="1200" dirty="0">
                <a:solidFill>
                  <a:srgbClr val="000000"/>
                </a:solidFill>
              </a:rPr>
              <a:t>When you copy &amp; paste, choose "keep text only" option.</a:t>
            </a:r>
            <a:endParaRPr lang="zh-CN" altLang="en-US" sz="1200" dirty="0">
              <a:solidFill>
                <a:srgbClr val="000000"/>
              </a:solidFill>
            </a:endParaRPr>
          </a:p>
        </p:txBody>
      </p:sp>
      <p:sp>
        <p:nvSpPr>
          <p:cNvPr id="37" name="TextBox 31">
            <a:extLst>
              <a:ext uri="{FF2B5EF4-FFF2-40B4-BE49-F238E27FC236}">
                <a16:creationId xmlns:a16="http://schemas.microsoft.com/office/drawing/2014/main" id="{2687A533-6544-4748-A496-7B35C9728CC5}"/>
              </a:ext>
            </a:extLst>
          </p:cNvPr>
          <p:cNvSpPr txBox="1">
            <a:spLocks/>
          </p:cNvSpPr>
          <p:nvPr/>
        </p:nvSpPr>
        <p:spPr bwMode="auto">
          <a:xfrm>
            <a:off x="6471096" y="4764903"/>
            <a:ext cx="5049392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</a:p>
        </p:txBody>
      </p:sp>
      <p:cxnSp>
        <p:nvCxnSpPr>
          <p:cNvPr id="43" name="直接连接符 42">
            <a:extLst>
              <a:ext uri="{FF2B5EF4-FFF2-40B4-BE49-F238E27FC236}">
                <a16:creationId xmlns:a16="http://schemas.microsoft.com/office/drawing/2014/main" id="{F8ACC91E-2329-4A88-B9A6-27F1B034884A}"/>
              </a:ext>
            </a:extLst>
          </p:cNvPr>
          <p:cNvCxnSpPr/>
          <p:nvPr/>
        </p:nvCxnSpPr>
        <p:spPr>
          <a:xfrm>
            <a:off x="6591000" y="4509000"/>
            <a:ext cx="4929488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>
            <a:extLst>
              <a:ext uri="{FF2B5EF4-FFF2-40B4-BE49-F238E27FC236}">
                <a16:creationId xmlns:a16="http://schemas.microsoft.com/office/drawing/2014/main" id="{7B948A93-12B6-46FD-AA68-B7B91AE6FFD7}"/>
              </a:ext>
            </a:extLst>
          </p:cNvPr>
          <p:cNvCxnSpPr/>
          <p:nvPr/>
        </p:nvCxnSpPr>
        <p:spPr>
          <a:xfrm>
            <a:off x="5377358" y="1134847"/>
            <a:ext cx="0" cy="5008778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>
            <a:extLst>
              <a:ext uri="{FF2B5EF4-FFF2-40B4-BE49-F238E27FC236}">
                <a16:creationId xmlns:a16="http://schemas.microsoft.com/office/drawing/2014/main" id="{01E1790B-8A32-4FE8-AE0A-99B2D58E6A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1437" y="249463"/>
            <a:ext cx="10850563" cy="663575"/>
          </a:xfrm>
        </p:spPr>
        <p:txBody>
          <a:bodyPr/>
          <a:lstStyle/>
          <a:p>
            <a:r>
              <a:rPr lang="zh-CN" altLang="en-US" sz="2800" dirty="0"/>
              <a:t>理论创新</a:t>
            </a:r>
          </a:p>
        </p:txBody>
      </p:sp>
    </p:spTree>
    <p:extLst>
      <p:ext uri="{BB962C8B-B14F-4D97-AF65-F5344CB8AC3E}">
        <p14:creationId xmlns:p14="http://schemas.microsoft.com/office/powerpoint/2010/main" val="23168702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677419" y="598161"/>
            <a:ext cx="10825884" cy="5667826"/>
          </a:xfrm>
          <a:prstGeom prst="rect">
            <a:avLst/>
          </a:prstGeom>
          <a:blipFill dpi="0" rotWithShape="1">
            <a:blip r:embed="rId4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>
            <a:off x="5015410" y="1465053"/>
            <a:ext cx="2149901" cy="2149901"/>
            <a:chOff x="5015408" y="1196255"/>
            <a:chExt cx="2149901" cy="2149901"/>
          </a:xfrm>
        </p:grpSpPr>
        <p:sp>
          <p:nvSpPr>
            <p:cNvPr id="10" name="菱形 9">
              <a:extLst>
                <a:ext uri="{FF2B5EF4-FFF2-40B4-BE49-F238E27FC236}">
                  <a16:creationId xmlns:a16="http://schemas.microsoft.com/office/drawing/2014/main" id="{7AB7767D-B341-4A91-A160-03A63DAF2201}"/>
                </a:ext>
              </a:extLst>
            </p:cNvPr>
            <p:cNvSpPr/>
            <p:nvPr/>
          </p:nvSpPr>
          <p:spPr bwMode="auto">
            <a:xfrm>
              <a:off x="5015408" y="1196255"/>
              <a:ext cx="2149901" cy="2149901"/>
            </a:xfrm>
            <a:prstGeom prst="diamond">
              <a:avLst/>
            </a:prstGeom>
            <a:solidFill>
              <a:srgbClr val="1A3172"/>
            </a:solidFill>
            <a:ln w="38100">
              <a:solidFill>
                <a:srgbClr val="1A3172"/>
              </a:solidFill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 anchor="ctr">
              <a:noAutofit/>
            </a:bodyPr>
            <a:lstStyle/>
            <a:p>
              <a:pPr algn="ctr"/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5357655" y="1671042"/>
              <a:ext cx="1476687" cy="120032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US" altLang="zh-CN" sz="7200" b="1" spc="600" dirty="0">
                  <a:solidFill>
                    <a:schemeClr val="bg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cs typeface="+mn-ea"/>
                  <a:sym typeface="+mn-lt"/>
                </a:rPr>
                <a:t>03</a:t>
              </a:r>
              <a:endParaRPr lang="zh-CN" altLang="en-US" sz="7200" b="1" spc="600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+mn-ea"/>
                <a:sym typeface="+mn-lt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2960980" y="3718091"/>
            <a:ext cx="6260098" cy="119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5400" b="1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研究结果与讨论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6EEEEB05-DBAB-44EA-94AA-62B383E59918}"/>
              </a:ext>
            </a:extLst>
          </p:cNvPr>
          <p:cNvSpPr/>
          <p:nvPr/>
        </p:nvSpPr>
        <p:spPr>
          <a:xfrm>
            <a:off x="2960980" y="4910084"/>
            <a:ext cx="6281320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is simply dummy text of the printing and typesetting industry. </a:t>
            </a:r>
          </a:p>
        </p:txBody>
      </p:sp>
    </p:spTree>
    <p:extLst>
      <p:ext uri="{BB962C8B-B14F-4D97-AF65-F5344CB8AC3E}">
        <p14:creationId xmlns:p14="http://schemas.microsoft.com/office/powerpoint/2010/main" val="4166275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矩形 45">
            <a:extLst>
              <a:ext uri="{FF2B5EF4-FFF2-40B4-BE49-F238E27FC236}">
                <a16:creationId xmlns:a16="http://schemas.microsoft.com/office/drawing/2014/main" id="{DFBC34F0-1D74-417E-B580-DAA648805E13}"/>
              </a:ext>
            </a:extLst>
          </p:cNvPr>
          <p:cNvSpPr/>
          <p:nvPr/>
        </p:nvSpPr>
        <p:spPr bwMode="auto">
          <a:xfrm>
            <a:off x="8239234" y="1323975"/>
            <a:ext cx="3461831" cy="5552417"/>
          </a:xfrm>
          <a:prstGeom prst="rect">
            <a:avLst/>
          </a:prstGeom>
          <a:solidFill>
            <a:schemeClr val="bg1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dk1"/>
              </a:solidFill>
            </a:endParaRP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id="{2337A148-66A6-43D5-90D2-C70F40BF9CE8}"/>
              </a:ext>
            </a:extLst>
          </p:cNvPr>
          <p:cNvSpPr/>
          <p:nvPr/>
        </p:nvSpPr>
        <p:spPr bwMode="auto">
          <a:xfrm>
            <a:off x="4330284" y="3596446"/>
            <a:ext cx="3461831" cy="3261554"/>
          </a:xfrm>
          <a:prstGeom prst="rect">
            <a:avLst/>
          </a:prstGeom>
          <a:solidFill>
            <a:schemeClr val="bg1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dk1"/>
              </a:solidFill>
            </a:endParaRPr>
          </a:p>
        </p:txBody>
      </p:sp>
      <p:sp>
        <p:nvSpPr>
          <p:cNvPr id="42" name="矩形 41">
            <a:extLst>
              <a:ext uri="{FF2B5EF4-FFF2-40B4-BE49-F238E27FC236}">
                <a16:creationId xmlns:a16="http://schemas.microsoft.com/office/drawing/2014/main" id="{65B0B679-ED80-40A6-B913-1E58EA3F7E03}"/>
              </a:ext>
            </a:extLst>
          </p:cNvPr>
          <p:cNvSpPr/>
          <p:nvPr/>
        </p:nvSpPr>
        <p:spPr bwMode="auto">
          <a:xfrm>
            <a:off x="566017" y="2905708"/>
            <a:ext cx="3461831" cy="3952292"/>
          </a:xfrm>
          <a:prstGeom prst="rect">
            <a:avLst/>
          </a:prstGeom>
          <a:solidFill>
            <a:schemeClr val="bg1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dk1"/>
              </a:solidFill>
            </a:endParaRPr>
          </a:p>
        </p:txBody>
      </p:sp>
      <p:sp>
        <p:nvSpPr>
          <p:cNvPr id="2" name="ExtraShape34">
            <a:extLst>
              <a:ext uri="{FF2B5EF4-FFF2-40B4-BE49-F238E27FC236}">
                <a16:creationId xmlns:a16="http://schemas.microsoft.com/office/drawing/2014/main" id="{4AC6EC21-E27F-4682-AE27-D20BD7938FF7}"/>
              </a:ext>
            </a:extLst>
          </p:cNvPr>
          <p:cNvSpPr/>
          <p:nvPr/>
        </p:nvSpPr>
        <p:spPr>
          <a:xfrm>
            <a:off x="1438086" y="1923042"/>
            <a:ext cx="1693264" cy="169326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" name="ExtraShape46">
            <a:extLst>
              <a:ext uri="{FF2B5EF4-FFF2-40B4-BE49-F238E27FC236}">
                <a16:creationId xmlns:a16="http://schemas.microsoft.com/office/drawing/2014/main" id="{7FAC8E6B-7CA9-46A7-9CAA-404F59CC852F}"/>
              </a:ext>
            </a:extLst>
          </p:cNvPr>
          <p:cNvSpPr/>
          <p:nvPr/>
        </p:nvSpPr>
        <p:spPr>
          <a:xfrm>
            <a:off x="1351690" y="1827895"/>
            <a:ext cx="1886494" cy="1886493"/>
          </a:xfrm>
          <a:prstGeom prst="donut">
            <a:avLst>
              <a:gd name="adj" fmla="val 8192"/>
            </a:avLst>
          </a:prstGeom>
          <a:solidFill>
            <a:schemeClr val="bg1">
              <a:lumMod val="75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" name="ValueShape">
            <a:extLst>
              <a:ext uri="{FF2B5EF4-FFF2-40B4-BE49-F238E27FC236}">
                <a16:creationId xmlns:a16="http://schemas.microsoft.com/office/drawing/2014/main" id="{2C727A85-D134-4A6F-AE63-C98CA49825A3}"/>
              </a:ext>
            </a:extLst>
          </p:cNvPr>
          <p:cNvSpPr/>
          <p:nvPr/>
        </p:nvSpPr>
        <p:spPr>
          <a:xfrm flipH="1">
            <a:off x="1287793" y="1764000"/>
            <a:ext cx="2014284" cy="2014283"/>
          </a:xfrm>
          <a:prstGeom prst="blockArc">
            <a:avLst>
              <a:gd name="adj1" fmla="val 16200000"/>
              <a:gd name="adj2" fmla="val 7839383"/>
              <a:gd name="adj3" fmla="val 15281"/>
            </a:avLst>
          </a:prstGeom>
          <a:solidFill>
            <a:srgbClr val="1A317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" name="IconShape">
            <a:extLst>
              <a:ext uri="{FF2B5EF4-FFF2-40B4-BE49-F238E27FC236}">
                <a16:creationId xmlns:a16="http://schemas.microsoft.com/office/drawing/2014/main" id="{06E1B4CD-F128-4327-A921-2092441E4926}"/>
              </a:ext>
            </a:extLst>
          </p:cNvPr>
          <p:cNvSpPr>
            <a:spLocks noChangeAspect="1"/>
          </p:cNvSpPr>
          <p:nvPr/>
        </p:nvSpPr>
        <p:spPr bwMode="auto">
          <a:xfrm>
            <a:off x="1621030" y="3859780"/>
            <a:ext cx="278218" cy="281310"/>
          </a:xfrm>
          <a:custGeom>
            <a:avLst/>
            <a:gdLst>
              <a:gd name="T0" fmla="*/ 3080 w 3738"/>
              <a:gd name="T1" fmla="*/ 3682 h 3785"/>
              <a:gd name="T2" fmla="*/ 2976 w 3738"/>
              <a:gd name="T3" fmla="*/ 3336 h 3785"/>
              <a:gd name="T4" fmla="*/ 2642 w 3738"/>
              <a:gd name="T5" fmla="*/ 2535 h 3785"/>
              <a:gd name="T6" fmla="*/ 2634 w 3738"/>
              <a:gd name="T7" fmla="*/ 2260 h 3785"/>
              <a:gd name="T8" fmla="*/ 3319 w 3738"/>
              <a:gd name="T9" fmla="*/ 1820 h 3785"/>
              <a:gd name="T10" fmla="*/ 3650 w 3738"/>
              <a:gd name="T11" fmla="*/ 1633 h 3785"/>
              <a:gd name="T12" fmla="*/ 3654 w 3738"/>
              <a:gd name="T13" fmla="*/ 1445 h 3785"/>
              <a:gd name="T14" fmla="*/ 3493 w 3738"/>
              <a:gd name="T15" fmla="*/ 1410 h 3785"/>
              <a:gd name="T16" fmla="*/ 2501 w 3738"/>
              <a:gd name="T17" fmla="*/ 1410 h 3785"/>
              <a:gd name="T18" fmla="*/ 2402 w 3738"/>
              <a:gd name="T19" fmla="*/ 1362 h 3785"/>
              <a:gd name="T20" fmla="*/ 2297 w 3738"/>
              <a:gd name="T21" fmla="*/ 1050 h 3785"/>
              <a:gd name="T22" fmla="*/ 2128 w 3738"/>
              <a:gd name="T23" fmla="*/ 475 h 3785"/>
              <a:gd name="T24" fmla="*/ 1991 w 3738"/>
              <a:gd name="T25" fmla="*/ 117 h 3785"/>
              <a:gd name="T26" fmla="*/ 1876 w 3738"/>
              <a:gd name="T27" fmla="*/ 0 h 3785"/>
              <a:gd name="T28" fmla="*/ 1867 w 3738"/>
              <a:gd name="T29" fmla="*/ 0 h 3785"/>
              <a:gd name="T30" fmla="*/ 1749 w 3738"/>
              <a:gd name="T31" fmla="*/ 116 h 3785"/>
              <a:gd name="T32" fmla="*/ 1610 w 3738"/>
              <a:gd name="T33" fmla="*/ 475 h 3785"/>
              <a:gd name="T34" fmla="*/ 1441 w 3738"/>
              <a:gd name="T35" fmla="*/ 1050 h 3785"/>
              <a:gd name="T36" fmla="*/ 1336 w 3738"/>
              <a:gd name="T37" fmla="*/ 1362 h 3785"/>
              <a:gd name="T38" fmla="*/ 1237 w 3738"/>
              <a:gd name="T39" fmla="*/ 1410 h 3785"/>
              <a:gd name="T40" fmla="*/ 245 w 3738"/>
              <a:gd name="T41" fmla="*/ 1410 h 3785"/>
              <a:gd name="T42" fmla="*/ 84 w 3738"/>
              <a:gd name="T43" fmla="*/ 1445 h 3785"/>
              <a:gd name="T44" fmla="*/ 85 w 3738"/>
              <a:gd name="T45" fmla="*/ 1637 h 3785"/>
              <a:gd name="T46" fmla="*/ 420 w 3738"/>
              <a:gd name="T47" fmla="*/ 1818 h 3785"/>
              <a:gd name="T48" fmla="*/ 938 w 3738"/>
              <a:gd name="T49" fmla="*/ 2145 h 3785"/>
              <a:gd name="T50" fmla="*/ 1173 w 3738"/>
              <a:gd name="T51" fmla="*/ 2388 h 3785"/>
              <a:gd name="T52" fmla="*/ 1028 w 3738"/>
              <a:gd name="T53" fmla="*/ 2727 h 3785"/>
              <a:gd name="T54" fmla="*/ 773 w 3738"/>
              <a:gd name="T55" fmla="*/ 3328 h 3785"/>
              <a:gd name="T56" fmla="*/ 672 w 3738"/>
              <a:gd name="T57" fmla="*/ 3678 h 3785"/>
              <a:gd name="T58" fmla="*/ 885 w 3738"/>
              <a:gd name="T59" fmla="*/ 3715 h 3785"/>
              <a:gd name="T60" fmla="*/ 1636 w 3738"/>
              <a:gd name="T61" fmla="*/ 3104 h 3785"/>
              <a:gd name="T62" fmla="*/ 1876 w 3738"/>
              <a:gd name="T63" fmla="*/ 2917 h 3785"/>
              <a:gd name="T64" fmla="*/ 2113 w 3738"/>
              <a:gd name="T65" fmla="*/ 3106 h 3785"/>
              <a:gd name="T66" fmla="*/ 2874 w 3738"/>
              <a:gd name="T67" fmla="*/ 3707 h 3785"/>
              <a:gd name="T68" fmla="*/ 3080 w 3738"/>
              <a:gd name="T69" fmla="*/ 3682 h 37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738" h="3785">
                <a:moveTo>
                  <a:pt x="3080" y="3682"/>
                </a:moveTo>
                <a:cubicBezTo>
                  <a:pt x="3073" y="3602"/>
                  <a:pt x="3022" y="3447"/>
                  <a:pt x="2976" y="3336"/>
                </a:cubicBezTo>
                <a:lnTo>
                  <a:pt x="2642" y="2535"/>
                </a:lnTo>
                <a:cubicBezTo>
                  <a:pt x="2531" y="2318"/>
                  <a:pt x="2634" y="2260"/>
                  <a:pt x="2634" y="2260"/>
                </a:cubicBezTo>
                <a:lnTo>
                  <a:pt x="3319" y="1820"/>
                </a:lnTo>
                <a:cubicBezTo>
                  <a:pt x="3420" y="1755"/>
                  <a:pt x="3570" y="1674"/>
                  <a:pt x="3650" y="1633"/>
                </a:cubicBezTo>
                <a:cubicBezTo>
                  <a:pt x="3731" y="1591"/>
                  <a:pt x="3738" y="1481"/>
                  <a:pt x="3654" y="1445"/>
                </a:cubicBezTo>
                <a:cubicBezTo>
                  <a:pt x="3571" y="1410"/>
                  <a:pt x="3493" y="1410"/>
                  <a:pt x="3493" y="1410"/>
                </a:cubicBezTo>
                <a:lnTo>
                  <a:pt x="2501" y="1410"/>
                </a:lnTo>
                <a:cubicBezTo>
                  <a:pt x="2454" y="1410"/>
                  <a:pt x="2423" y="1389"/>
                  <a:pt x="2402" y="1362"/>
                </a:cubicBezTo>
                <a:cubicBezTo>
                  <a:pt x="2362" y="1314"/>
                  <a:pt x="2331" y="1165"/>
                  <a:pt x="2297" y="1050"/>
                </a:cubicBezTo>
                <a:lnTo>
                  <a:pt x="2128" y="475"/>
                </a:lnTo>
                <a:cubicBezTo>
                  <a:pt x="2094" y="359"/>
                  <a:pt x="2039" y="195"/>
                  <a:pt x="1991" y="117"/>
                </a:cubicBezTo>
                <a:cubicBezTo>
                  <a:pt x="1919" y="0"/>
                  <a:pt x="1876" y="0"/>
                  <a:pt x="1876" y="0"/>
                </a:cubicBezTo>
                <a:lnTo>
                  <a:pt x="1867" y="0"/>
                </a:lnTo>
                <a:cubicBezTo>
                  <a:pt x="1867" y="0"/>
                  <a:pt x="1821" y="0"/>
                  <a:pt x="1749" y="116"/>
                </a:cubicBezTo>
                <a:cubicBezTo>
                  <a:pt x="1699" y="195"/>
                  <a:pt x="1644" y="359"/>
                  <a:pt x="1610" y="475"/>
                </a:cubicBezTo>
                <a:lnTo>
                  <a:pt x="1441" y="1050"/>
                </a:lnTo>
                <a:cubicBezTo>
                  <a:pt x="1407" y="1165"/>
                  <a:pt x="1376" y="1314"/>
                  <a:pt x="1336" y="1362"/>
                </a:cubicBezTo>
                <a:cubicBezTo>
                  <a:pt x="1315" y="1389"/>
                  <a:pt x="1284" y="1410"/>
                  <a:pt x="1237" y="1410"/>
                </a:cubicBezTo>
                <a:lnTo>
                  <a:pt x="245" y="1410"/>
                </a:lnTo>
                <a:cubicBezTo>
                  <a:pt x="245" y="1410"/>
                  <a:pt x="167" y="1410"/>
                  <a:pt x="84" y="1445"/>
                </a:cubicBezTo>
                <a:cubicBezTo>
                  <a:pt x="0" y="1481"/>
                  <a:pt x="4" y="1596"/>
                  <a:pt x="85" y="1637"/>
                </a:cubicBezTo>
                <a:cubicBezTo>
                  <a:pt x="166" y="1678"/>
                  <a:pt x="318" y="1754"/>
                  <a:pt x="420" y="1818"/>
                </a:cubicBezTo>
                <a:lnTo>
                  <a:pt x="938" y="2145"/>
                </a:lnTo>
                <a:cubicBezTo>
                  <a:pt x="1040" y="2209"/>
                  <a:pt x="1189" y="2307"/>
                  <a:pt x="1173" y="2388"/>
                </a:cubicBezTo>
                <a:cubicBezTo>
                  <a:pt x="1156" y="2470"/>
                  <a:pt x="1075" y="2616"/>
                  <a:pt x="1028" y="2727"/>
                </a:cubicBezTo>
                <a:lnTo>
                  <a:pt x="773" y="3328"/>
                </a:lnTo>
                <a:cubicBezTo>
                  <a:pt x="726" y="3439"/>
                  <a:pt x="676" y="3595"/>
                  <a:pt x="672" y="3678"/>
                </a:cubicBezTo>
                <a:cubicBezTo>
                  <a:pt x="667" y="3762"/>
                  <a:pt x="787" y="3785"/>
                  <a:pt x="885" y="3715"/>
                </a:cubicBezTo>
                <a:cubicBezTo>
                  <a:pt x="1100" y="3562"/>
                  <a:pt x="1437" y="3276"/>
                  <a:pt x="1636" y="3104"/>
                </a:cubicBezTo>
                <a:cubicBezTo>
                  <a:pt x="1727" y="3025"/>
                  <a:pt x="1826" y="2918"/>
                  <a:pt x="1876" y="2917"/>
                </a:cubicBezTo>
                <a:cubicBezTo>
                  <a:pt x="1925" y="2916"/>
                  <a:pt x="2020" y="3029"/>
                  <a:pt x="2113" y="3106"/>
                </a:cubicBezTo>
                <a:cubicBezTo>
                  <a:pt x="2311" y="3272"/>
                  <a:pt x="2644" y="3546"/>
                  <a:pt x="2874" y="3707"/>
                </a:cubicBezTo>
                <a:cubicBezTo>
                  <a:pt x="2973" y="3775"/>
                  <a:pt x="3087" y="3763"/>
                  <a:pt x="3080" y="3682"/>
                </a:cubicBezTo>
                <a:close/>
              </a:path>
            </a:pathLst>
          </a:custGeom>
          <a:solidFill>
            <a:schemeClr val="accent1">
              <a:lumMod val="100000"/>
            </a:schemeClr>
          </a:solidFill>
          <a:ln>
            <a:noFill/>
          </a:ln>
        </p:spPr>
      </p:sp>
      <p:sp>
        <p:nvSpPr>
          <p:cNvPr id="7" name="IconShape">
            <a:extLst>
              <a:ext uri="{FF2B5EF4-FFF2-40B4-BE49-F238E27FC236}">
                <a16:creationId xmlns:a16="http://schemas.microsoft.com/office/drawing/2014/main" id="{770129D4-556C-45EB-BFD6-7DBA6B01F1E5}"/>
              </a:ext>
            </a:extLst>
          </p:cNvPr>
          <p:cNvSpPr>
            <a:spLocks noChangeAspect="1"/>
          </p:cNvSpPr>
          <p:nvPr/>
        </p:nvSpPr>
        <p:spPr bwMode="auto">
          <a:xfrm>
            <a:off x="1929055" y="3859780"/>
            <a:ext cx="278218" cy="281310"/>
          </a:xfrm>
          <a:custGeom>
            <a:avLst/>
            <a:gdLst>
              <a:gd name="T0" fmla="*/ 3080 w 3738"/>
              <a:gd name="T1" fmla="*/ 3682 h 3785"/>
              <a:gd name="T2" fmla="*/ 2976 w 3738"/>
              <a:gd name="T3" fmla="*/ 3336 h 3785"/>
              <a:gd name="T4" fmla="*/ 2642 w 3738"/>
              <a:gd name="T5" fmla="*/ 2535 h 3785"/>
              <a:gd name="T6" fmla="*/ 2634 w 3738"/>
              <a:gd name="T7" fmla="*/ 2260 h 3785"/>
              <a:gd name="T8" fmla="*/ 3319 w 3738"/>
              <a:gd name="T9" fmla="*/ 1820 h 3785"/>
              <a:gd name="T10" fmla="*/ 3650 w 3738"/>
              <a:gd name="T11" fmla="*/ 1633 h 3785"/>
              <a:gd name="T12" fmla="*/ 3654 w 3738"/>
              <a:gd name="T13" fmla="*/ 1445 h 3785"/>
              <a:gd name="T14" fmla="*/ 3493 w 3738"/>
              <a:gd name="T15" fmla="*/ 1410 h 3785"/>
              <a:gd name="T16" fmla="*/ 2501 w 3738"/>
              <a:gd name="T17" fmla="*/ 1410 h 3785"/>
              <a:gd name="T18" fmla="*/ 2402 w 3738"/>
              <a:gd name="T19" fmla="*/ 1362 h 3785"/>
              <a:gd name="T20" fmla="*/ 2297 w 3738"/>
              <a:gd name="T21" fmla="*/ 1050 h 3785"/>
              <a:gd name="T22" fmla="*/ 2128 w 3738"/>
              <a:gd name="T23" fmla="*/ 475 h 3785"/>
              <a:gd name="T24" fmla="*/ 1991 w 3738"/>
              <a:gd name="T25" fmla="*/ 117 h 3785"/>
              <a:gd name="T26" fmla="*/ 1876 w 3738"/>
              <a:gd name="T27" fmla="*/ 0 h 3785"/>
              <a:gd name="T28" fmla="*/ 1867 w 3738"/>
              <a:gd name="T29" fmla="*/ 0 h 3785"/>
              <a:gd name="T30" fmla="*/ 1749 w 3738"/>
              <a:gd name="T31" fmla="*/ 116 h 3785"/>
              <a:gd name="T32" fmla="*/ 1610 w 3738"/>
              <a:gd name="T33" fmla="*/ 475 h 3785"/>
              <a:gd name="T34" fmla="*/ 1441 w 3738"/>
              <a:gd name="T35" fmla="*/ 1050 h 3785"/>
              <a:gd name="T36" fmla="*/ 1336 w 3738"/>
              <a:gd name="T37" fmla="*/ 1362 h 3785"/>
              <a:gd name="T38" fmla="*/ 1237 w 3738"/>
              <a:gd name="T39" fmla="*/ 1410 h 3785"/>
              <a:gd name="T40" fmla="*/ 245 w 3738"/>
              <a:gd name="T41" fmla="*/ 1410 h 3785"/>
              <a:gd name="T42" fmla="*/ 84 w 3738"/>
              <a:gd name="T43" fmla="*/ 1445 h 3785"/>
              <a:gd name="T44" fmla="*/ 85 w 3738"/>
              <a:gd name="T45" fmla="*/ 1637 h 3785"/>
              <a:gd name="T46" fmla="*/ 420 w 3738"/>
              <a:gd name="T47" fmla="*/ 1818 h 3785"/>
              <a:gd name="T48" fmla="*/ 938 w 3738"/>
              <a:gd name="T49" fmla="*/ 2145 h 3785"/>
              <a:gd name="T50" fmla="*/ 1173 w 3738"/>
              <a:gd name="T51" fmla="*/ 2388 h 3785"/>
              <a:gd name="T52" fmla="*/ 1028 w 3738"/>
              <a:gd name="T53" fmla="*/ 2727 h 3785"/>
              <a:gd name="T54" fmla="*/ 773 w 3738"/>
              <a:gd name="T55" fmla="*/ 3328 h 3785"/>
              <a:gd name="T56" fmla="*/ 672 w 3738"/>
              <a:gd name="T57" fmla="*/ 3678 h 3785"/>
              <a:gd name="T58" fmla="*/ 885 w 3738"/>
              <a:gd name="T59" fmla="*/ 3715 h 3785"/>
              <a:gd name="T60" fmla="*/ 1636 w 3738"/>
              <a:gd name="T61" fmla="*/ 3104 h 3785"/>
              <a:gd name="T62" fmla="*/ 1876 w 3738"/>
              <a:gd name="T63" fmla="*/ 2917 h 3785"/>
              <a:gd name="T64" fmla="*/ 2113 w 3738"/>
              <a:gd name="T65" fmla="*/ 3106 h 3785"/>
              <a:gd name="T66" fmla="*/ 2874 w 3738"/>
              <a:gd name="T67" fmla="*/ 3707 h 3785"/>
              <a:gd name="T68" fmla="*/ 3080 w 3738"/>
              <a:gd name="T69" fmla="*/ 3682 h 37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738" h="3785">
                <a:moveTo>
                  <a:pt x="3080" y="3682"/>
                </a:moveTo>
                <a:cubicBezTo>
                  <a:pt x="3073" y="3602"/>
                  <a:pt x="3022" y="3447"/>
                  <a:pt x="2976" y="3336"/>
                </a:cubicBezTo>
                <a:lnTo>
                  <a:pt x="2642" y="2535"/>
                </a:lnTo>
                <a:cubicBezTo>
                  <a:pt x="2531" y="2318"/>
                  <a:pt x="2634" y="2260"/>
                  <a:pt x="2634" y="2260"/>
                </a:cubicBezTo>
                <a:lnTo>
                  <a:pt x="3319" y="1820"/>
                </a:lnTo>
                <a:cubicBezTo>
                  <a:pt x="3420" y="1755"/>
                  <a:pt x="3570" y="1674"/>
                  <a:pt x="3650" y="1633"/>
                </a:cubicBezTo>
                <a:cubicBezTo>
                  <a:pt x="3731" y="1591"/>
                  <a:pt x="3738" y="1481"/>
                  <a:pt x="3654" y="1445"/>
                </a:cubicBezTo>
                <a:cubicBezTo>
                  <a:pt x="3571" y="1410"/>
                  <a:pt x="3493" y="1410"/>
                  <a:pt x="3493" y="1410"/>
                </a:cubicBezTo>
                <a:lnTo>
                  <a:pt x="2501" y="1410"/>
                </a:lnTo>
                <a:cubicBezTo>
                  <a:pt x="2454" y="1410"/>
                  <a:pt x="2423" y="1389"/>
                  <a:pt x="2402" y="1362"/>
                </a:cubicBezTo>
                <a:cubicBezTo>
                  <a:pt x="2362" y="1314"/>
                  <a:pt x="2331" y="1165"/>
                  <a:pt x="2297" y="1050"/>
                </a:cubicBezTo>
                <a:lnTo>
                  <a:pt x="2128" y="475"/>
                </a:lnTo>
                <a:cubicBezTo>
                  <a:pt x="2094" y="359"/>
                  <a:pt x="2039" y="195"/>
                  <a:pt x="1991" y="117"/>
                </a:cubicBezTo>
                <a:cubicBezTo>
                  <a:pt x="1919" y="0"/>
                  <a:pt x="1876" y="0"/>
                  <a:pt x="1876" y="0"/>
                </a:cubicBezTo>
                <a:lnTo>
                  <a:pt x="1867" y="0"/>
                </a:lnTo>
                <a:cubicBezTo>
                  <a:pt x="1867" y="0"/>
                  <a:pt x="1821" y="0"/>
                  <a:pt x="1749" y="116"/>
                </a:cubicBezTo>
                <a:cubicBezTo>
                  <a:pt x="1699" y="195"/>
                  <a:pt x="1644" y="359"/>
                  <a:pt x="1610" y="475"/>
                </a:cubicBezTo>
                <a:lnTo>
                  <a:pt x="1441" y="1050"/>
                </a:lnTo>
                <a:cubicBezTo>
                  <a:pt x="1407" y="1165"/>
                  <a:pt x="1376" y="1314"/>
                  <a:pt x="1336" y="1362"/>
                </a:cubicBezTo>
                <a:cubicBezTo>
                  <a:pt x="1315" y="1389"/>
                  <a:pt x="1284" y="1410"/>
                  <a:pt x="1237" y="1410"/>
                </a:cubicBezTo>
                <a:lnTo>
                  <a:pt x="245" y="1410"/>
                </a:lnTo>
                <a:cubicBezTo>
                  <a:pt x="245" y="1410"/>
                  <a:pt x="167" y="1410"/>
                  <a:pt x="84" y="1445"/>
                </a:cubicBezTo>
                <a:cubicBezTo>
                  <a:pt x="0" y="1481"/>
                  <a:pt x="4" y="1596"/>
                  <a:pt x="85" y="1637"/>
                </a:cubicBezTo>
                <a:cubicBezTo>
                  <a:pt x="166" y="1678"/>
                  <a:pt x="318" y="1754"/>
                  <a:pt x="420" y="1818"/>
                </a:cubicBezTo>
                <a:lnTo>
                  <a:pt x="938" y="2145"/>
                </a:lnTo>
                <a:cubicBezTo>
                  <a:pt x="1040" y="2209"/>
                  <a:pt x="1189" y="2307"/>
                  <a:pt x="1173" y="2388"/>
                </a:cubicBezTo>
                <a:cubicBezTo>
                  <a:pt x="1156" y="2470"/>
                  <a:pt x="1075" y="2616"/>
                  <a:pt x="1028" y="2727"/>
                </a:cubicBezTo>
                <a:lnTo>
                  <a:pt x="773" y="3328"/>
                </a:lnTo>
                <a:cubicBezTo>
                  <a:pt x="726" y="3439"/>
                  <a:pt x="676" y="3595"/>
                  <a:pt x="672" y="3678"/>
                </a:cubicBezTo>
                <a:cubicBezTo>
                  <a:pt x="667" y="3762"/>
                  <a:pt x="787" y="3785"/>
                  <a:pt x="885" y="3715"/>
                </a:cubicBezTo>
                <a:cubicBezTo>
                  <a:pt x="1100" y="3562"/>
                  <a:pt x="1437" y="3276"/>
                  <a:pt x="1636" y="3104"/>
                </a:cubicBezTo>
                <a:cubicBezTo>
                  <a:pt x="1727" y="3025"/>
                  <a:pt x="1826" y="2918"/>
                  <a:pt x="1876" y="2917"/>
                </a:cubicBezTo>
                <a:cubicBezTo>
                  <a:pt x="1925" y="2916"/>
                  <a:pt x="2020" y="3029"/>
                  <a:pt x="2113" y="3106"/>
                </a:cubicBezTo>
                <a:cubicBezTo>
                  <a:pt x="2311" y="3272"/>
                  <a:pt x="2644" y="3546"/>
                  <a:pt x="2874" y="3707"/>
                </a:cubicBezTo>
                <a:cubicBezTo>
                  <a:pt x="2973" y="3775"/>
                  <a:pt x="3087" y="3763"/>
                  <a:pt x="3080" y="3682"/>
                </a:cubicBezTo>
                <a:close/>
              </a:path>
            </a:pathLst>
          </a:custGeom>
          <a:solidFill>
            <a:schemeClr val="accent1">
              <a:lumMod val="100000"/>
            </a:schemeClr>
          </a:solidFill>
          <a:ln>
            <a:noFill/>
          </a:ln>
        </p:spPr>
      </p:sp>
      <p:sp>
        <p:nvSpPr>
          <p:cNvPr id="8" name="IconShape">
            <a:extLst>
              <a:ext uri="{FF2B5EF4-FFF2-40B4-BE49-F238E27FC236}">
                <a16:creationId xmlns:a16="http://schemas.microsoft.com/office/drawing/2014/main" id="{F2EFBAFD-AD4A-4BCA-B5FC-655BD4E2316B}"/>
              </a:ext>
            </a:extLst>
          </p:cNvPr>
          <p:cNvSpPr>
            <a:spLocks noChangeAspect="1"/>
          </p:cNvSpPr>
          <p:nvPr/>
        </p:nvSpPr>
        <p:spPr bwMode="auto">
          <a:xfrm>
            <a:off x="2237080" y="3859780"/>
            <a:ext cx="278218" cy="281310"/>
          </a:xfrm>
          <a:custGeom>
            <a:avLst/>
            <a:gdLst>
              <a:gd name="T0" fmla="*/ 3080 w 3738"/>
              <a:gd name="T1" fmla="*/ 3682 h 3785"/>
              <a:gd name="T2" fmla="*/ 2976 w 3738"/>
              <a:gd name="T3" fmla="*/ 3336 h 3785"/>
              <a:gd name="T4" fmla="*/ 2642 w 3738"/>
              <a:gd name="T5" fmla="*/ 2535 h 3785"/>
              <a:gd name="T6" fmla="*/ 2634 w 3738"/>
              <a:gd name="T7" fmla="*/ 2260 h 3785"/>
              <a:gd name="T8" fmla="*/ 3319 w 3738"/>
              <a:gd name="T9" fmla="*/ 1820 h 3785"/>
              <a:gd name="T10" fmla="*/ 3650 w 3738"/>
              <a:gd name="T11" fmla="*/ 1633 h 3785"/>
              <a:gd name="T12" fmla="*/ 3654 w 3738"/>
              <a:gd name="T13" fmla="*/ 1445 h 3785"/>
              <a:gd name="T14" fmla="*/ 3493 w 3738"/>
              <a:gd name="T15" fmla="*/ 1410 h 3785"/>
              <a:gd name="T16" fmla="*/ 2501 w 3738"/>
              <a:gd name="T17" fmla="*/ 1410 h 3785"/>
              <a:gd name="T18" fmla="*/ 2402 w 3738"/>
              <a:gd name="T19" fmla="*/ 1362 h 3785"/>
              <a:gd name="T20" fmla="*/ 2297 w 3738"/>
              <a:gd name="T21" fmla="*/ 1050 h 3785"/>
              <a:gd name="T22" fmla="*/ 2128 w 3738"/>
              <a:gd name="T23" fmla="*/ 475 h 3785"/>
              <a:gd name="T24" fmla="*/ 1991 w 3738"/>
              <a:gd name="T25" fmla="*/ 117 h 3785"/>
              <a:gd name="T26" fmla="*/ 1876 w 3738"/>
              <a:gd name="T27" fmla="*/ 0 h 3785"/>
              <a:gd name="T28" fmla="*/ 1867 w 3738"/>
              <a:gd name="T29" fmla="*/ 0 h 3785"/>
              <a:gd name="T30" fmla="*/ 1749 w 3738"/>
              <a:gd name="T31" fmla="*/ 116 h 3785"/>
              <a:gd name="T32" fmla="*/ 1610 w 3738"/>
              <a:gd name="T33" fmla="*/ 475 h 3785"/>
              <a:gd name="T34" fmla="*/ 1441 w 3738"/>
              <a:gd name="T35" fmla="*/ 1050 h 3785"/>
              <a:gd name="T36" fmla="*/ 1336 w 3738"/>
              <a:gd name="T37" fmla="*/ 1362 h 3785"/>
              <a:gd name="T38" fmla="*/ 1237 w 3738"/>
              <a:gd name="T39" fmla="*/ 1410 h 3785"/>
              <a:gd name="T40" fmla="*/ 245 w 3738"/>
              <a:gd name="T41" fmla="*/ 1410 h 3785"/>
              <a:gd name="T42" fmla="*/ 84 w 3738"/>
              <a:gd name="T43" fmla="*/ 1445 h 3785"/>
              <a:gd name="T44" fmla="*/ 85 w 3738"/>
              <a:gd name="T45" fmla="*/ 1637 h 3785"/>
              <a:gd name="T46" fmla="*/ 420 w 3738"/>
              <a:gd name="T47" fmla="*/ 1818 h 3785"/>
              <a:gd name="T48" fmla="*/ 938 w 3738"/>
              <a:gd name="T49" fmla="*/ 2145 h 3785"/>
              <a:gd name="T50" fmla="*/ 1173 w 3738"/>
              <a:gd name="T51" fmla="*/ 2388 h 3785"/>
              <a:gd name="T52" fmla="*/ 1028 w 3738"/>
              <a:gd name="T53" fmla="*/ 2727 h 3785"/>
              <a:gd name="T54" fmla="*/ 773 w 3738"/>
              <a:gd name="T55" fmla="*/ 3328 h 3785"/>
              <a:gd name="T56" fmla="*/ 672 w 3738"/>
              <a:gd name="T57" fmla="*/ 3678 h 3785"/>
              <a:gd name="T58" fmla="*/ 885 w 3738"/>
              <a:gd name="T59" fmla="*/ 3715 h 3785"/>
              <a:gd name="T60" fmla="*/ 1636 w 3738"/>
              <a:gd name="T61" fmla="*/ 3104 h 3785"/>
              <a:gd name="T62" fmla="*/ 1876 w 3738"/>
              <a:gd name="T63" fmla="*/ 2917 h 3785"/>
              <a:gd name="T64" fmla="*/ 2113 w 3738"/>
              <a:gd name="T65" fmla="*/ 3106 h 3785"/>
              <a:gd name="T66" fmla="*/ 2874 w 3738"/>
              <a:gd name="T67" fmla="*/ 3707 h 3785"/>
              <a:gd name="T68" fmla="*/ 3080 w 3738"/>
              <a:gd name="T69" fmla="*/ 3682 h 37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738" h="3785">
                <a:moveTo>
                  <a:pt x="3080" y="3682"/>
                </a:moveTo>
                <a:cubicBezTo>
                  <a:pt x="3073" y="3602"/>
                  <a:pt x="3022" y="3447"/>
                  <a:pt x="2976" y="3336"/>
                </a:cubicBezTo>
                <a:lnTo>
                  <a:pt x="2642" y="2535"/>
                </a:lnTo>
                <a:cubicBezTo>
                  <a:pt x="2531" y="2318"/>
                  <a:pt x="2634" y="2260"/>
                  <a:pt x="2634" y="2260"/>
                </a:cubicBezTo>
                <a:lnTo>
                  <a:pt x="3319" y="1820"/>
                </a:lnTo>
                <a:cubicBezTo>
                  <a:pt x="3420" y="1755"/>
                  <a:pt x="3570" y="1674"/>
                  <a:pt x="3650" y="1633"/>
                </a:cubicBezTo>
                <a:cubicBezTo>
                  <a:pt x="3731" y="1591"/>
                  <a:pt x="3738" y="1481"/>
                  <a:pt x="3654" y="1445"/>
                </a:cubicBezTo>
                <a:cubicBezTo>
                  <a:pt x="3571" y="1410"/>
                  <a:pt x="3493" y="1410"/>
                  <a:pt x="3493" y="1410"/>
                </a:cubicBezTo>
                <a:lnTo>
                  <a:pt x="2501" y="1410"/>
                </a:lnTo>
                <a:cubicBezTo>
                  <a:pt x="2454" y="1410"/>
                  <a:pt x="2423" y="1389"/>
                  <a:pt x="2402" y="1362"/>
                </a:cubicBezTo>
                <a:cubicBezTo>
                  <a:pt x="2362" y="1314"/>
                  <a:pt x="2331" y="1165"/>
                  <a:pt x="2297" y="1050"/>
                </a:cubicBezTo>
                <a:lnTo>
                  <a:pt x="2128" y="475"/>
                </a:lnTo>
                <a:cubicBezTo>
                  <a:pt x="2094" y="359"/>
                  <a:pt x="2039" y="195"/>
                  <a:pt x="1991" y="117"/>
                </a:cubicBezTo>
                <a:cubicBezTo>
                  <a:pt x="1919" y="0"/>
                  <a:pt x="1876" y="0"/>
                  <a:pt x="1876" y="0"/>
                </a:cubicBezTo>
                <a:lnTo>
                  <a:pt x="1867" y="0"/>
                </a:lnTo>
                <a:cubicBezTo>
                  <a:pt x="1867" y="0"/>
                  <a:pt x="1821" y="0"/>
                  <a:pt x="1749" y="116"/>
                </a:cubicBezTo>
                <a:cubicBezTo>
                  <a:pt x="1699" y="195"/>
                  <a:pt x="1644" y="359"/>
                  <a:pt x="1610" y="475"/>
                </a:cubicBezTo>
                <a:lnTo>
                  <a:pt x="1441" y="1050"/>
                </a:lnTo>
                <a:cubicBezTo>
                  <a:pt x="1407" y="1165"/>
                  <a:pt x="1376" y="1314"/>
                  <a:pt x="1336" y="1362"/>
                </a:cubicBezTo>
                <a:cubicBezTo>
                  <a:pt x="1315" y="1389"/>
                  <a:pt x="1284" y="1410"/>
                  <a:pt x="1237" y="1410"/>
                </a:cubicBezTo>
                <a:lnTo>
                  <a:pt x="245" y="1410"/>
                </a:lnTo>
                <a:cubicBezTo>
                  <a:pt x="245" y="1410"/>
                  <a:pt x="167" y="1410"/>
                  <a:pt x="84" y="1445"/>
                </a:cubicBezTo>
                <a:cubicBezTo>
                  <a:pt x="0" y="1481"/>
                  <a:pt x="4" y="1596"/>
                  <a:pt x="85" y="1637"/>
                </a:cubicBezTo>
                <a:cubicBezTo>
                  <a:pt x="166" y="1678"/>
                  <a:pt x="318" y="1754"/>
                  <a:pt x="420" y="1818"/>
                </a:cubicBezTo>
                <a:lnTo>
                  <a:pt x="938" y="2145"/>
                </a:lnTo>
                <a:cubicBezTo>
                  <a:pt x="1040" y="2209"/>
                  <a:pt x="1189" y="2307"/>
                  <a:pt x="1173" y="2388"/>
                </a:cubicBezTo>
                <a:cubicBezTo>
                  <a:pt x="1156" y="2470"/>
                  <a:pt x="1075" y="2616"/>
                  <a:pt x="1028" y="2727"/>
                </a:cubicBezTo>
                <a:lnTo>
                  <a:pt x="773" y="3328"/>
                </a:lnTo>
                <a:cubicBezTo>
                  <a:pt x="726" y="3439"/>
                  <a:pt x="676" y="3595"/>
                  <a:pt x="672" y="3678"/>
                </a:cubicBezTo>
                <a:cubicBezTo>
                  <a:pt x="667" y="3762"/>
                  <a:pt x="787" y="3785"/>
                  <a:pt x="885" y="3715"/>
                </a:cubicBezTo>
                <a:cubicBezTo>
                  <a:pt x="1100" y="3562"/>
                  <a:pt x="1437" y="3276"/>
                  <a:pt x="1636" y="3104"/>
                </a:cubicBezTo>
                <a:cubicBezTo>
                  <a:pt x="1727" y="3025"/>
                  <a:pt x="1826" y="2918"/>
                  <a:pt x="1876" y="2917"/>
                </a:cubicBezTo>
                <a:cubicBezTo>
                  <a:pt x="1925" y="2916"/>
                  <a:pt x="2020" y="3029"/>
                  <a:pt x="2113" y="3106"/>
                </a:cubicBezTo>
                <a:cubicBezTo>
                  <a:pt x="2311" y="3272"/>
                  <a:pt x="2644" y="3546"/>
                  <a:pt x="2874" y="3707"/>
                </a:cubicBezTo>
                <a:cubicBezTo>
                  <a:pt x="2973" y="3775"/>
                  <a:pt x="3087" y="3763"/>
                  <a:pt x="3080" y="3682"/>
                </a:cubicBezTo>
                <a:close/>
              </a:path>
            </a:pathLst>
          </a:custGeom>
          <a:solidFill>
            <a:schemeClr val="accent1">
              <a:lumMod val="100000"/>
            </a:schemeClr>
          </a:solidFill>
          <a:ln>
            <a:noFill/>
          </a:ln>
        </p:spPr>
      </p:sp>
      <p:sp>
        <p:nvSpPr>
          <p:cNvPr id="9" name="IconShape">
            <a:extLst>
              <a:ext uri="{FF2B5EF4-FFF2-40B4-BE49-F238E27FC236}">
                <a16:creationId xmlns:a16="http://schemas.microsoft.com/office/drawing/2014/main" id="{66968330-6829-4740-81EC-110CE6CA5F13}"/>
              </a:ext>
            </a:extLst>
          </p:cNvPr>
          <p:cNvSpPr>
            <a:spLocks noChangeAspect="1"/>
          </p:cNvSpPr>
          <p:nvPr/>
        </p:nvSpPr>
        <p:spPr bwMode="auto">
          <a:xfrm>
            <a:off x="2545105" y="3859780"/>
            <a:ext cx="278218" cy="281310"/>
          </a:xfrm>
          <a:custGeom>
            <a:avLst/>
            <a:gdLst>
              <a:gd name="T0" fmla="*/ 3080 w 3738"/>
              <a:gd name="T1" fmla="*/ 3682 h 3785"/>
              <a:gd name="T2" fmla="*/ 2976 w 3738"/>
              <a:gd name="T3" fmla="*/ 3336 h 3785"/>
              <a:gd name="T4" fmla="*/ 2642 w 3738"/>
              <a:gd name="T5" fmla="*/ 2535 h 3785"/>
              <a:gd name="T6" fmla="*/ 2634 w 3738"/>
              <a:gd name="T7" fmla="*/ 2260 h 3785"/>
              <a:gd name="T8" fmla="*/ 3319 w 3738"/>
              <a:gd name="T9" fmla="*/ 1820 h 3785"/>
              <a:gd name="T10" fmla="*/ 3650 w 3738"/>
              <a:gd name="T11" fmla="*/ 1633 h 3785"/>
              <a:gd name="T12" fmla="*/ 3654 w 3738"/>
              <a:gd name="T13" fmla="*/ 1445 h 3785"/>
              <a:gd name="T14" fmla="*/ 3493 w 3738"/>
              <a:gd name="T15" fmla="*/ 1410 h 3785"/>
              <a:gd name="T16" fmla="*/ 2501 w 3738"/>
              <a:gd name="T17" fmla="*/ 1410 h 3785"/>
              <a:gd name="T18" fmla="*/ 2402 w 3738"/>
              <a:gd name="T19" fmla="*/ 1362 h 3785"/>
              <a:gd name="T20" fmla="*/ 2297 w 3738"/>
              <a:gd name="T21" fmla="*/ 1050 h 3785"/>
              <a:gd name="T22" fmla="*/ 2128 w 3738"/>
              <a:gd name="T23" fmla="*/ 475 h 3785"/>
              <a:gd name="T24" fmla="*/ 1991 w 3738"/>
              <a:gd name="T25" fmla="*/ 117 h 3785"/>
              <a:gd name="T26" fmla="*/ 1876 w 3738"/>
              <a:gd name="T27" fmla="*/ 0 h 3785"/>
              <a:gd name="T28" fmla="*/ 1867 w 3738"/>
              <a:gd name="T29" fmla="*/ 0 h 3785"/>
              <a:gd name="T30" fmla="*/ 1749 w 3738"/>
              <a:gd name="T31" fmla="*/ 116 h 3785"/>
              <a:gd name="T32" fmla="*/ 1610 w 3738"/>
              <a:gd name="T33" fmla="*/ 475 h 3785"/>
              <a:gd name="T34" fmla="*/ 1441 w 3738"/>
              <a:gd name="T35" fmla="*/ 1050 h 3785"/>
              <a:gd name="T36" fmla="*/ 1336 w 3738"/>
              <a:gd name="T37" fmla="*/ 1362 h 3785"/>
              <a:gd name="T38" fmla="*/ 1237 w 3738"/>
              <a:gd name="T39" fmla="*/ 1410 h 3785"/>
              <a:gd name="T40" fmla="*/ 245 w 3738"/>
              <a:gd name="T41" fmla="*/ 1410 h 3785"/>
              <a:gd name="T42" fmla="*/ 84 w 3738"/>
              <a:gd name="T43" fmla="*/ 1445 h 3785"/>
              <a:gd name="T44" fmla="*/ 85 w 3738"/>
              <a:gd name="T45" fmla="*/ 1637 h 3785"/>
              <a:gd name="T46" fmla="*/ 420 w 3738"/>
              <a:gd name="T47" fmla="*/ 1818 h 3785"/>
              <a:gd name="T48" fmla="*/ 938 w 3738"/>
              <a:gd name="T49" fmla="*/ 2145 h 3785"/>
              <a:gd name="T50" fmla="*/ 1173 w 3738"/>
              <a:gd name="T51" fmla="*/ 2388 h 3785"/>
              <a:gd name="T52" fmla="*/ 1028 w 3738"/>
              <a:gd name="T53" fmla="*/ 2727 h 3785"/>
              <a:gd name="T54" fmla="*/ 773 w 3738"/>
              <a:gd name="T55" fmla="*/ 3328 h 3785"/>
              <a:gd name="T56" fmla="*/ 672 w 3738"/>
              <a:gd name="T57" fmla="*/ 3678 h 3785"/>
              <a:gd name="T58" fmla="*/ 885 w 3738"/>
              <a:gd name="T59" fmla="*/ 3715 h 3785"/>
              <a:gd name="T60" fmla="*/ 1636 w 3738"/>
              <a:gd name="T61" fmla="*/ 3104 h 3785"/>
              <a:gd name="T62" fmla="*/ 1876 w 3738"/>
              <a:gd name="T63" fmla="*/ 2917 h 3785"/>
              <a:gd name="T64" fmla="*/ 2113 w 3738"/>
              <a:gd name="T65" fmla="*/ 3106 h 3785"/>
              <a:gd name="T66" fmla="*/ 2874 w 3738"/>
              <a:gd name="T67" fmla="*/ 3707 h 3785"/>
              <a:gd name="T68" fmla="*/ 3080 w 3738"/>
              <a:gd name="T69" fmla="*/ 3682 h 37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738" h="3785">
                <a:moveTo>
                  <a:pt x="3080" y="3682"/>
                </a:moveTo>
                <a:cubicBezTo>
                  <a:pt x="3073" y="3602"/>
                  <a:pt x="3022" y="3447"/>
                  <a:pt x="2976" y="3336"/>
                </a:cubicBezTo>
                <a:lnTo>
                  <a:pt x="2642" y="2535"/>
                </a:lnTo>
                <a:cubicBezTo>
                  <a:pt x="2531" y="2318"/>
                  <a:pt x="2634" y="2260"/>
                  <a:pt x="2634" y="2260"/>
                </a:cubicBezTo>
                <a:lnTo>
                  <a:pt x="3319" y="1820"/>
                </a:lnTo>
                <a:cubicBezTo>
                  <a:pt x="3420" y="1755"/>
                  <a:pt x="3570" y="1674"/>
                  <a:pt x="3650" y="1633"/>
                </a:cubicBezTo>
                <a:cubicBezTo>
                  <a:pt x="3731" y="1591"/>
                  <a:pt x="3738" y="1481"/>
                  <a:pt x="3654" y="1445"/>
                </a:cubicBezTo>
                <a:cubicBezTo>
                  <a:pt x="3571" y="1410"/>
                  <a:pt x="3493" y="1410"/>
                  <a:pt x="3493" y="1410"/>
                </a:cubicBezTo>
                <a:lnTo>
                  <a:pt x="2501" y="1410"/>
                </a:lnTo>
                <a:cubicBezTo>
                  <a:pt x="2454" y="1410"/>
                  <a:pt x="2423" y="1389"/>
                  <a:pt x="2402" y="1362"/>
                </a:cubicBezTo>
                <a:cubicBezTo>
                  <a:pt x="2362" y="1314"/>
                  <a:pt x="2331" y="1165"/>
                  <a:pt x="2297" y="1050"/>
                </a:cubicBezTo>
                <a:lnTo>
                  <a:pt x="2128" y="475"/>
                </a:lnTo>
                <a:cubicBezTo>
                  <a:pt x="2094" y="359"/>
                  <a:pt x="2039" y="195"/>
                  <a:pt x="1991" y="117"/>
                </a:cubicBezTo>
                <a:cubicBezTo>
                  <a:pt x="1919" y="0"/>
                  <a:pt x="1876" y="0"/>
                  <a:pt x="1876" y="0"/>
                </a:cubicBezTo>
                <a:lnTo>
                  <a:pt x="1867" y="0"/>
                </a:lnTo>
                <a:cubicBezTo>
                  <a:pt x="1867" y="0"/>
                  <a:pt x="1821" y="0"/>
                  <a:pt x="1749" y="116"/>
                </a:cubicBezTo>
                <a:cubicBezTo>
                  <a:pt x="1699" y="195"/>
                  <a:pt x="1644" y="359"/>
                  <a:pt x="1610" y="475"/>
                </a:cubicBezTo>
                <a:lnTo>
                  <a:pt x="1441" y="1050"/>
                </a:lnTo>
                <a:cubicBezTo>
                  <a:pt x="1407" y="1165"/>
                  <a:pt x="1376" y="1314"/>
                  <a:pt x="1336" y="1362"/>
                </a:cubicBezTo>
                <a:cubicBezTo>
                  <a:pt x="1315" y="1389"/>
                  <a:pt x="1284" y="1410"/>
                  <a:pt x="1237" y="1410"/>
                </a:cubicBezTo>
                <a:lnTo>
                  <a:pt x="245" y="1410"/>
                </a:lnTo>
                <a:cubicBezTo>
                  <a:pt x="245" y="1410"/>
                  <a:pt x="167" y="1410"/>
                  <a:pt x="84" y="1445"/>
                </a:cubicBezTo>
                <a:cubicBezTo>
                  <a:pt x="0" y="1481"/>
                  <a:pt x="4" y="1596"/>
                  <a:pt x="85" y="1637"/>
                </a:cubicBezTo>
                <a:cubicBezTo>
                  <a:pt x="166" y="1678"/>
                  <a:pt x="318" y="1754"/>
                  <a:pt x="420" y="1818"/>
                </a:cubicBezTo>
                <a:lnTo>
                  <a:pt x="938" y="2145"/>
                </a:lnTo>
                <a:cubicBezTo>
                  <a:pt x="1040" y="2209"/>
                  <a:pt x="1189" y="2307"/>
                  <a:pt x="1173" y="2388"/>
                </a:cubicBezTo>
                <a:cubicBezTo>
                  <a:pt x="1156" y="2470"/>
                  <a:pt x="1075" y="2616"/>
                  <a:pt x="1028" y="2727"/>
                </a:cubicBezTo>
                <a:lnTo>
                  <a:pt x="773" y="3328"/>
                </a:lnTo>
                <a:cubicBezTo>
                  <a:pt x="726" y="3439"/>
                  <a:pt x="676" y="3595"/>
                  <a:pt x="672" y="3678"/>
                </a:cubicBezTo>
                <a:cubicBezTo>
                  <a:pt x="667" y="3762"/>
                  <a:pt x="787" y="3785"/>
                  <a:pt x="885" y="3715"/>
                </a:cubicBezTo>
                <a:cubicBezTo>
                  <a:pt x="1100" y="3562"/>
                  <a:pt x="1437" y="3276"/>
                  <a:pt x="1636" y="3104"/>
                </a:cubicBezTo>
                <a:cubicBezTo>
                  <a:pt x="1727" y="3025"/>
                  <a:pt x="1826" y="2918"/>
                  <a:pt x="1876" y="2917"/>
                </a:cubicBezTo>
                <a:cubicBezTo>
                  <a:pt x="1925" y="2916"/>
                  <a:pt x="2020" y="3029"/>
                  <a:pt x="2113" y="3106"/>
                </a:cubicBezTo>
                <a:cubicBezTo>
                  <a:pt x="2311" y="3272"/>
                  <a:pt x="2644" y="3546"/>
                  <a:pt x="2874" y="3707"/>
                </a:cubicBezTo>
                <a:cubicBezTo>
                  <a:pt x="2973" y="3775"/>
                  <a:pt x="3087" y="3763"/>
                  <a:pt x="3080" y="368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</p:sp>
      <p:sp>
        <p:nvSpPr>
          <p:cNvPr id="10" name="IconShape">
            <a:extLst>
              <a:ext uri="{FF2B5EF4-FFF2-40B4-BE49-F238E27FC236}">
                <a16:creationId xmlns:a16="http://schemas.microsoft.com/office/drawing/2014/main" id="{5ABB8D97-F649-4117-B145-1B8BEA5C3E3D}"/>
              </a:ext>
            </a:extLst>
          </p:cNvPr>
          <p:cNvSpPr>
            <a:spLocks noChangeAspect="1"/>
          </p:cNvSpPr>
          <p:nvPr/>
        </p:nvSpPr>
        <p:spPr bwMode="auto">
          <a:xfrm>
            <a:off x="2853132" y="3859780"/>
            <a:ext cx="278218" cy="281310"/>
          </a:xfrm>
          <a:custGeom>
            <a:avLst/>
            <a:gdLst>
              <a:gd name="T0" fmla="*/ 3080 w 3738"/>
              <a:gd name="T1" fmla="*/ 3682 h 3785"/>
              <a:gd name="T2" fmla="*/ 2976 w 3738"/>
              <a:gd name="T3" fmla="*/ 3336 h 3785"/>
              <a:gd name="T4" fmla="*/ 2642 w 3738"/>
              <a:gd name="T5" fmla="*/ 2535 h 3785"/>
              <a:gd name="T6" fmla="*/ 2634 w 3738"/>
              <a:gd name="T7" fmla="*/ 2260 h 3785"/>
              <a:gd name="T8" fmla="*/ 3319 w 3738"/>
              <a:gd name="T9" fmla="*/ 1820 h 3785"/>
              <a:gd name="T10" fmla="*/ 3650 w 3738"/>
              <a:gd name="T11" fmla="*/ 1633 h 3785"/>
              <a:gd name="T12" fmla="*/ 3654 w 3738"/>
              <a:gd name="T13" fmla="*/ 1445 h 3785"/>
              <a:gd name="T14" fmla="*/ 3493 w 3738"/>
              <a:gd name="T15" fmla="*/ 1410 h 3785"/>
              <a:gd name="T16" fmla="*/ 2501 w 3738"/>
              <a:gd name="T17" fmla="*/ 1410 h 3785"/>
              <a:gd name="T18" fmla="*/ 2402 w 3738"/>
              <a:gd name="T19" fmla="*/ 1362 h 3785"/>
              <a:gd name="T20" fmla="*/ 2297 w 3738"/>
              <a:gd name="T21" fmla="*/ 1050 h 3785"/>
              <a:gd name="T22" fmla="*/ 2128 w 3738"/>
              <a:gd name="T23" fmla="*/ 475 h 3785"/>
              <a:gd name="T24" fmla="*/ 1991 w 3738"/>
              <a:gd name="T25" fmla="*/ 117 h 3785"/>
              <a:gd name="T26" fmla="*/ 1876 w 3738"/>
              <a:gd name="T27" fmla="*/ 0 h 3785"/>
              <a:gd name="T28" fmla="*/ 1867 w 3738"/>
              <a:gd name="T29" fmla="*/ 0 h 3785"/>
              <a:gd name="T30" fmla="*/ 1749 w 3738"/>
              <a:gd name="T31" fmla="*/ 116 h 3785"/>
              <a:gd name="T32" fmla="*/ 1610 w 3738"/>
              <a:gd name="T33" fmla="*/ 475 h 3785"/>
              <a:gd name="T34" fmla="*/ 1441 w 3738"/>
              <a:gd name="T35" fmla="*/ 1050 h 3785"/>
              <a:gd name="T36" fmla="*/ 1336 w 3738"/>
              <a:gd name="T37" fmla="*/ 1362 h 3785"/>
              <a:gd name="T38" fmla="*/ 1237 w 3738"/>
              <a:gd name="T39" fmla="*/ 1410 h 3785"/>
              <a:gd name="T40" fmla="*/ 245 w 3738"/>
              <a:gd name="T41" fmla="*/ 1410 h 3785"/>
              <a:gd name="T42" fmla="*/ 84 w 3738"/>
              <a:gd name="T43" fmla="*/ 1445 h 3785"/>
              <a:gd name="T44" fmla="*/ 85 w 3738"/>
              <a:gd name="T45" fmla="*/ 1637 h 3785"/>
              <a:gd name="T46" fmla="*/ 420 w 3738"/>
              <a:gd name="T47" fmla="*/ 1818 h 3785"/>
              <a:gd name="T48" fmla="*/ 938 w 3738"/>
              <a:gd name="T49" fmla="*/ 2145 h 3785"/>
              <a:gd name="T50" fmla="*/ 1173 w 3738"/>
              <a:gd name="T51" fmla="*/ 2388 h 3785"/>
              <a:gd name="T52" fmla="*/ 1028 w 3738"/>
              <a:gd name="T53" fmla="*/ 2727 h 3785"/>
              <a:gd name="T54" fmla="*/ 773 w 3738"/>
              <a:gd name="T55" fmla="*/ 3328 h 3785"/>
              <a:gd name="T56" fmla="*/ 672 w 3738"/>
              <a:gd name="T57" fmla="*/ 3678 h 3785"/>
              <a:gd name="T58" fmla="*/ 885 w 3738"/>
              <a:gd name="T59" fmla="*/ 3715 h 3785"/>
              <a:gd name="T60" fmla="*/ 1636 w 3738"/>
              <a:gd name="T61" fmla="*/ 3104 h 3785"/>
              <a:gd name="T62" fmla="*/ 1876 w 3738"/>
              <a:gd name="T63" fmla="*/ 2917 h 3785"/>
              <a:gd name="T64" fmla="*/ 2113 w 3738"/>
              <a:gd name="T65" fmla="*/ 3106 h 3785"/>
              <a:gd name="T66" fmla="*/ 2874 w 3738"/>
              <a:gd name="T67" fmla="*/ 3707 h 3785"/>
              <a:gd name="T68" fmla="*/ 3080 w 3738"/>
              <a:gd name="T69" fmla="*/ 3682 h 37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738" h="3785">
                <a:moveTo>
                  <a:pt x="3080" y="3682"/>
                </a:moveTo>
                <a:cubicBezTo>
                  <a:pt x="3073" y="3602"/>
                  <a:pt x="3022" y="3447"/>
                  <a:pt x="2976" y="3336"/>
                </a:cubicBezTo>
                <a:lnTo>
                  <a:pt x="2642" y="2535"/>
                </a:lnTo>
                <a:cubicBezTo>
                  <a:pt x="2531" y="2318"/>
                  <a:pt x="2634" y="2260"/>
                  <a:pt x="2634" y="2260"/>
                </a:cubicBezTo>
                <a:lnTo>
                  <a:pt x="3319" y="1820"/>
                </a:lnTo>
                <a:cubicBezTo>
                  <a:pt x="3420" y="1755"/>
                  <a:pt x="3570" y="1674"/>
                  <a:pt x="3650" y="1633"/>
                </a:cubicBezTo>
                <a:cubicBezTo>
                  <a:pt x="3731" y="1591"/>
                  <a:pt x="3738" y="1481"/>
                  <a:pt x="3654" y="1445"/>
                </a:cubicBezTo>
                <a:cubicBezTo>
                  <a:pt x="3571" y="1410"/>
                  <a:pt x="3493" y="1410"/>
                  <a:pt x="3493" y="1410"/>
                </a:cubicBezTo>
                <a:lnTo>
                  <a:pt x="2501" y="1410"/>
                </a:lnTo>
                <a:cubicBezTo>
                  <a:pt x="2454" y="1410"/>
                  <a:pt x="2423" y="1389"/>
                  <a:pt x="2402" y="1362"/>
                </a:cubicBezTo>
                <a:cubicBezTo>
                  <a:pt x="2362" y="1314"/>
                  <a:pt x="2331" y="1165"/>
                  <a:pt x="2297" y="1050"/>
                </a:cubicBezTo>
                <a:lnTo>
                  <a:pt x="2128" y="475"/>
                </a:lnTo>
                <a:cubicBezTo>
                  <a:pt x="2094" y="359"/>
                  <a:pt x="2039" y="195"/>
                  <a:pt x="1991" y="117"/>
                </a:cubicBezTo>
                <a:cubicBezTo>
                  <a:pt x="1919" y="0"/>
                  <a:pt x="1876" y="0"/>
                  <a:pt x="1876" y="0"/>
                </a:cubicBezTo>
                <a:lnTo>
                  <a:pt x="1867" y="0"/>
                </a:lnTo>
                <a:cubicBezTo>
                  <a:pt x="1867" y="0"/>
                  <a:pt x="1821" y="0"/>
                  <a:pt x="1749" y="116"/>
                </a:cubicBezTo>
                <a:cubicBezTo>
                  <a:pt x="1699" y="195"/>
                  <a:pt x="1644" y="359"/>
                  <a:pt x="1610" y="475"/>
                </a:cubicBezTo>
                <a:lnTo>
                  <a:pt x="1441" y="1050"/>
                </a:lnTo>
                <a:cubicBezTo>
                  <a:pt x="1407" y="1165"/>
                  <a:pt x="1376" y="1314"/>
                  <a:pt x="1336" y="1362"/>
                </a:cubicBezTo>
                <a:cubicBezTo>
                  <a:pt x="1315" y="1389"/>
                  <a:pt x="1284" y="1410"/>
                  <a:pt x="1237" y="1410"/>
                </a:cubicBezTo>
                <a:lnTo>
                  <a:pt x="245" y="1410"/>
                </a:lnTo>
                <a:cubicBezTo>
                  <a:pt x="245" y="1410"/>
                  <a:pt x="167" y="1410"/>
                  <a:pt x="84" y="1445"/>
                </a:cubicBezTo>
                <a:cubicBezTo>
                  <a:pt x="0" y="1481"/>
                  <a:pt x="4" y="1596"/>
                  <a:pt x="85" y="1637"/>
                </a:cubicBezTo>
                <a:cubicBezTo>
                  <a:pt x="166" y="1678"/>
                  <a:pt x="318" y="1754"/>
                  <a:pt x="420" y="1818"/>
                </a:cubicBezTo>
                <a:lnTo>
                  <a:pt x="938" y="2145"/>
                </a:lnTo>
                <a:cubicBezTo>
                  <a:pt x="1040" y="2209"/>
                  <a:pt x="1189" y="2307"/>
                  <a:pt x="1173" y="2388"/>
                </a:cubicBezTo>
                <a:cubicBezTo>
                  <a:pt x="1156" y="2470"/>
                  <a:pt x="1075" y="2616"/>
                  <a:pt x="1028" y="2727"/>
                </a:cubicBezTo>
                <a:lnTo>
                  <a:pt x="773" y="3328"/>
                </a:lnTo>
                <a:cubicBezTo>
                  <a:pt x="726" y="3439"/>
                  <a:pt x="676" y="3595"/>
                  <a:pt x="672" y="3678"/>
                </a:cubicBezTo>
                <a:cubicBezTo>
                  <a:pt x="667" y="3762"/>
                  <a:pt x="787" y="3785"/>
                  <a:pt x="885" y="3715"/>
                </a:cubicBezTo>
                <a:cubicBezTo>
                  <a:pt x="1100" y="3562"/>
                  <a:pt x="1437" y="3276"/>
                  <a:pt x="1636" y="3104"/>
                </a:cubicBezTo>
                <a:cubicBezTo>
                  <a:pt x="1727" y="3025"/>
                  <a:pt x="1826" y="2918"/>
                  <a:pt x="1876" y="2917"/>
                </a:cubicBezTo>
                <a:cubicBezTo>
                  <a:pt x="1925" y="2916"/>
                  <a:pt x="2020" y="3029"/>
                  <a:pt x="2113" y="3106"/>
                </a:cubicBezTo>
                <a:cubicBezTo>
                  <a:pt x="2311" y="3272"/>
                  <a:pt x="2644" y="3546"/>
                  <a:pt x="2874" y="3707"/>
                </a:cubicBezTo>
                <a:cubicBezTo>
                  <a:pt x="2973" y="3775"/>
                  <a:pt x="3087" y="3763"/>
                  <a:pt x="3080" y="368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</p:sp>
      <p:sp>
        <p:nvSpPr>
          <p:cNvPr id="3" name="ValueText">
            <a:extLst>
              <a:ext uri="{FF2B5EF4-FFF2-40B4-BE49-F238E27FC236}">
                <a16:creationId xmlns:a16="http://schemas.microsoft.com/office/drawing/2014/main" id="{8FF3F47B-3B9F-4897-AD55-44557A917844}"/>
              </a:ext>
            </a:extLst>
          </p:cNvPr>
          <p:cNvSpPr txBox="1"/>
          <p:nvPr/>
        </p:nvSpPr>
        <p:spPr>
          <a:xfrm>
            <a:off x="2006724" y="2337354"/>
            <a:ext cx="576427" cy="432320"/>
          </a:xfrm>
          <a:prstGeom prst="rect">
            <a:avLst/>
          </a:prstGeom>
        </p:spPr>
        <p:txBody>
          <a:bodyPr wrap="none" lIns="0" tIns="0" rIns="0" bIns="0">
            <a:prstTxWarp prst="textPlain">
              <a:avLst/>
            </a:prstTxWarp>
            <a:norm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975EF">
                    <a:lumMod val="100000"/>
                  </a:srgbClr>
                </a:solidFill>
                <a:effectLst/>
                <a:uLnTx/>
                <a:uFillTx/>
                <a:latin typeface="Impact" panose="020B0806030902050204" pitchFamily="34" charset="0"/>
                <a:ea typeface="微软雅黑"/>
                <a:cs typeface="+mn-cs"/>
              </a:rPr>
              <a:t>60%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D8F6CEFC-98A1-49A6-8FAB-0B1AC07504EF}"/>
              </a:ext>
            </a:extLst>
          </p:cNvPr>
          <p:cNvSpPr txBox="1"/>
          <p:nvPr/>
        </p:nvSpPr>
        <p:spPr bwMode="auto">
          <a:xfrm>
            <a:off x="1481673" y="2833569"/>
            <a:ext cx="1626528" cy="427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>
              <a:lnSpc>
                <a:spcPct val="100000"/>
              </a:lnSpc>
              <a:spcBef>
                <a:spcPct val="0"/>
              </a:spcBef>
              <a:buFontTx/>
              <a:buNone/>
              <a:defRPr b="1">
                <a:solidFill>
                  <a:schemeClr val="accent2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F01B3AF7-34DB-4156-9B53-DF5B1EEFB529}"/>
              </a:ext>
            </a:extLst>
          </p:cNvPr>
          <p:cNvSpPr/>
          <p:nvPr/>
        </p:nvSpPr>
        <p:spPr bwMode="auto">
          <a:xfrm>
            <a:off x="663343" y="4740827"/>
            <a:ext cx="3263184" cy="623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28594" algn="l"/>
              </a:tabLst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</a:t>
            </a:r>
          </a:p>
          <a:p>
            <a:pPr marL="0" marR="0" lvl="0" indent="0" algn="ctr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28594" algn="l"/>
              </a:tabLst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Copy paste fonts. Choose the only option to retain text.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9B6B2D7A-06D8-4287-BFAB-39A7EF626D99}"/>
              </a:ext>
            </a:extLst>
          </p:cNvPr>
          <p:cNvSpPr txBox="1"/>
          <p:nvPr/>
        </p:nvSpPr>
        <p:spPr bwMode="auto">
          <a:xfrm>
            <a:off x="663343" y="4312840"/>
            <a:ext cx="3263184" cy="427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>
              <a:lnSpc>
                <a:spcPct val="100000"/>
              </a:lnSpc>
              <a:spcBef>
                <a:spcPct val="0"/>
              </a:spcBef>
              <a:buFontTx/>
              <a:buNone/>
              <a:defRPr b="1">
                <a:solidFill>
                  <a:schemeClr val="accent2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</a:p>
        </p:txBody>
      </p:sp>
      <p:sp>
        <p:nvSpPr>
          <p:cNvPr id="16" name="ExtraShape34">
            <a:extLst>
              <a:ext uri="{FF2B5EF4-FFF2-40B4-BE49-F238E27FC236}">
                <a16:creationId xmlns:a16="http://schemas.microsoft.com/office/drawing/2014/main" id="{8BF62D41-4E1E-47EE-A63C-C93CC5472B31}"/>
              </a:ext>
            </a:extLst>
          </p:cNvPr>
          <p:cNvSpPr/>
          <p:nvPr/>
        </p:nvSpPr>
        <p:spPr>
          <a:xfrm>
            <a:off x="5235066" y="1921574"/>
            <a:ext cx="1693264" cy="169326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7" name="ValueText">
            <a:extLst>
              <a:ext uri="{FF2B5EF4-FFF2-40B4-BE49-F238E27FC236}">
                <a16:creationId xmlns:a16="http://schemas.microsoft.com/office/drawing/2014/main" id="{FE92532A-5D64-44BE-A139-0E0BE354F6FB}"/>
              </a:ext>
            </a:extLst>
          </p:cNvPr>
          <p:cNvSpPr txBox="1"/>
          <p:nvPr/>
        </p:nvSpPr>
        <p:spPr>
          <a:xfrm>
            <a:off x="5803704" y="2337354"/>
            <a:ext cx="576427" cy="432320"/>
          </a:xfrm>
          <a:prstGeom prst="rect">
            <a:avLst/>
          </a:prstGeom>
        </p:spPr>
        <p:txBody>
          <a:bodyPr wrap="none" lIns="0" tIns="0" rIns="0" bIns="0">
            <a:prstTxWarp prst="textPlain">
              <a:avLst/>
            </a:prstTxWarp>
            <a:norm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9C00"/>
                </a:solidFill>
                <a:effectLst/>
                <a:uLnTx/>
                <a:uFillTx/>
                <a:latin typeface="Impact" panose="020B0806030902050204" pitchFamily="34" charset="0"/>
                <a:ea typeface="微软雅黑"/>
                <a:cs typeface="+mn-cs"/>
              </a:rPr>
              <a:t>45%</a:t>
            </a:r>
          </a:p>
        </p:txBody>
      </p:sp>
      <p:sp>
        <p:nvSpPr>
          <p:cNvPr id="18" name="ExtraShape46">
            <a:extLst>
              <a:ext uri="{FF2B5EF4-FFF2-40B4-BE49-F238E27FC236}">
                <a16:creationId xmlns:a16="http://schemas.microsoft.com/office/drawing/2014/main" id="{54555B56-D2F3-45D4-83A6-8BC62C904EE5}"/>
              </a:ext>
            </a:extLst>
          </p:cNvPr>
          <p:cNvSpPr/>
          <p:nvPr/>
        </p:nvSpPr>
        <p:spPr>
          <a:xfrm>
            <a:off x="5148670" y="1826427"/>
            <a:ext cx="1886494" cy="1886493"/>
          </a:xfrm>
          <a:prstGeom prst="donut">
            <a:avLst>
              <a:gd name="adj" fmla="val 8192"/>
            </a:avLst>
          </a:prstGeom>
          <a:solidFill>
            <a:schemeClr val="bg1">
              <a:lumMod val="75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9" name="ValueShape">
            <a:extLst>
              <a:ext uri="{FF2B5EF4-FFF2-40B4-BE49-F238E27FC236}">
                <a16:creationId xmlns:a16="http://schemas.microsoft.com/office/drawing/2014/main" id="{A08B3004-FB17-4128-8159-52561F0CA012}"/>
              </a:ext>
            </a:extLst>
          </p:cNvPr>
          <p:cNvSpPr/>
          <p:nvPr/>
        </p:nvSpPr>
        <p:spPr>
          <a:xfrm flipH="1">
            <a:off x="5084773" y="1762532"/>
            <a:ext cx="2014284" cy="2014283"/>
          </a:xfrm>
          <a:prstGeom prst="blockArc">
            <a:avLst>
              <a:gd name="adj1" fmla="val 16200000"/>
              <a:gd name="adj2" fmla="val 4320000"/>
              <a:gd name="adj3" fmla="val 15281"/>
            </a:avLst>
          </a:prstGeom>
          <a:solidFill>
            <a:srgbClr val="1A317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" name="IconShape">
            <a:extLst>
              <a:ext uri="{FF2B5EF4-FFF2-40B4-BE49-F238E27FC236}">
                <a16:creationId xmlns:a16="http://schemas.microsoft.com/office/drawing/2014/main" id="{7BC539C9-8999-4B89-8C0A-F60A524D3291}"/>
              </a:ext>
            </a:extLst>
          </p:cNvPr>
          <p:cNvSpPr>
            <a:spLocks noChangeAspect="1"/>
          </p:cNvSpPr>
          <p:nvPr/>
        </p:nvSpPr>
        <p:spPr bwMode="auto">
          <a:xfrm>
            <a:off x="5418010" y="3858312"/>
            <a:ext cx="278218" cy="281310"/>
          </a:xfrm>
          <a:custGeom>
            <a:avLst/>
            <a:gdLst>
              <a:gd name="T0" fmla="*/ 3080 w 3738"/>
              <a:gd name="T1" fmla="*/ 3682 h 3785"/>
              <a:gd name="T2" fmla="*/ 2976 w 3738"/>
              <a:gd name="T3" fmla="*/ 3336 h 3785"/>
              <a:gd name="T4" fmla="*/ 2642 w 3738"/>
              <a:gd name="T5" fmla="*/ 2535 h 3785"/>
              <a:gd name="T6" fmla="*/ 2634 w 3738"/>
              <a:gd name="T7" fmla="*/ 2260 h 3785"/>
              <a:gd name="T8" fmla="*/ 3319 w 3738"/>
              <a:gd name="T9" fmla="*/ 1820 h 3785"/>
              <a:gd name="T10" fmla="*/ 3650 w 3738"/>
              <a:gd name="T11" fmla="*/ 1633 h 3785"/>
              <a:gd name="T12" fmla="*/ 3654 w 3738"/>
              <a:gd name="T13" fmla="*/ 1445 h 3785"/>
              <a:gd name="T14" fmla="*/ 3493 w 3738"/>
              <a:gd name="T15" fmla="*/ 1410 h 3785"/>
              <a:gd name="T16" fmla="*/ 2501 w 3738"/>
              <a:gd name="T17" fmla="*/ 1410 h 3785"/>
              <a:gd name="T18" fmla="*/ 2402 w 3738"/>
              <a:gd name="T19" fmla="*/ 1362 h 3785"/>
              <a:gd name="T20" fmla="*/ 2297 w 3738"/>
              <a:gd name="T21" fmla="*/ 1050 h 3785"/>
              <a:gd name="T22" fmla="*/ 2128 w 3738"/>
              <a:gd name="T23" fmla="*/ 475 h 3785"/>
              <a:gd name="T24" fmla="*/ 1991 w 3738"/>
              <a:gd name="T25" fmla="*/ 117 h 3785"/>
              <a:gd name="T26" fmla="*/ 1876 w 3738"/>
              <a:gd name="T27" fmla="*/ 0 h 3785"/>
              <a:gd name="T28" fmla="*/ 1867 w 3738"/>
              <a:gd name="T29" fmla="*/ 0 h 3785"/>
              <a:gd name="T30" fmla="*/ 1749 w 3738"/>
              <a:gd name="T31" fmla="*/ 116 h 3785"/>
              <a:gd name="T32" fmla="*/ 1610 w 3738"/>
              <a:gd name="T33" fmla="*/ 475 h 3785"/>
              <a:gd name="T34" fmla="*/ 1441 w 3738"/>
              <a:gd name="T35" fmla="*/ 1050 h 3785"/>
              <a:gd name="T36" fmla="*/ 1336 w 3738"/>
              <a:gd name="T37" fmla="*/ 1362 h 3785"/>
              <a:gd name="T38" fmla="*/ 1237 w 3738"/>
              <a:gd name="T39" fmla="*/ 1410 h 3785"/>
              <a:gd name="T40" fmla="*/ 245 w 3738"/>
              <a:gd name="T41" fmla="*/ 1410 h 3785"/>
              <a:gd name="T42" fmla="*/ 84 w 3738"/>
              <a:gd name="T43" fmla="*/ 1445 h 3785"/>
              <a:gd name="T44" fmla="*/ 85 w 3738"/>
              <a:gd name="T45" fmla="*/ 1637 h 3785"/>
              <a:gd name="T46" fmla="*/ 420 w 3738"/>
              <a:gd name="T47" fmla="*/ 1818 h 3785"/>
              <a:gd name="T48" fmla="*/ 938 w 3738"/>
              <a:gd name="T49" fmla="*/ 2145 h 3785"/>
              <a:gd name="T50" fmla="*/ 1173 w 3738"/>
              <a:gd name="T51" fmla="*/ 2388 h 3785"/>
              <a:gd name="T52" fmla="*/ 1028 w 3738"/>
              <a:gd name="T53" fmla="*/ 2727 h 3785"/>
              <a:gd name="T54" fmla="*/ 773 w 3738"/>
              <a:gd name="T55" fmla="*/ 3328 h 3785"/>
              <a:gd name="T56" fmla="*/ 672 w 3738"/>
              <a:gd name="T57" fmla="*/ 3678 h 3785"/>
              <a:gd name="T58" fmla="*/ 885 w 3738"/>
              <a:gd name="T59" fmla="*/ 3715 h 3785"/>
              <a:gd name="T60" fmla="*/ 1636 w 3738"/>
              <a:gd name="T61" fmla="*/ 3104 h 3785"/>
              <a:gd name="T62" fmla="*/ 1876 w 3738"/>
              <a:gd name="T63" fmla="*/ 2917 h 3785"/>
              <a:gd name="T64" fmla="*/ 2113 w 3738"/>
              <a:gd name="T65" fmla="*/ 3106 h 3785"/>
              <a:gd name="T66" fmla="*/ 2874 w 3738"/>
              <a:gd name="T67" fmla="*/ 3707 h 3785"/>
              <a:gd name="T68" fmla="*/ 3080 w 3738"/>
              <a:gd name="T69" fmla="*/ 3682 h 37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738" h="3785">
                <a:moveTo>
                  <a:pt x="3080" y="3682"/>
                </a:moveTo>
                <a:cubicBezTo>
                  <a:pt x="3073" y="3602"/>
                  <a:pt x="3022" y="3447"/>
                  <a:pt x="2976" y="3336"/>
                </a:cubicBezTo>
                <a:lnTo>
                  <a:pt x="2642" y="2535"/>
                </a:lnTo>
                <a:cubicBezTo>
                  <a:pt x="2531" y="2318"/>
                  <a:pt x="2634" y="2260"/>
                  <a:pt x="2634" y="2260"/>
                </a:cubicBezTo>
                <a:lnTo>
                  <a:pt x="3319" y="1820"/>
                </a:lnTo>
                <a:cubicBezTo>
                  <a:pt x="3420" y="1755"/>
                  <a:pt x="3570" y="1674"/>
                  <a:pt x="3650" y="1633"/>
                </a:cubicBezTo>
                <a:cubicBezTo>
                  <a:pt x="3731" y="1591"/>
                  <a:pt x="3738" y="1481"/>
                  <a:pt x="3654" y="1445"/>
                </a:cubicBezTo>
                <a:cubicBezTo>
                  <a:pt x="3571" y="1410"/>
                  <a:pt x="3493" y="1410"/>
                  <a:pt x="3493" y="1410"/>
                </a:cubicBezTo>
                <a:lnTo>
                  <a:pt x="2501" y="1410"/>
                </a:lnTo>
                <a:cubicBezTo>
                  <a:pt x="2454" y="1410"/>
                  <a:pt x="2423" y="1389"/>
                  <a:pt x="2402" y="1362"/>
                </a:cubicBezTo>
                <a:cubicBezTo>
                  <a:pt x="2362" y="1314"/>
                  <a:pt x="2331" y="1165"/>
                  <a:pt x="2297" y="1050"/>
                </a:cubicBezTo>
                <a:lnTo>
                  <a:pt x="2128" y="475"/>
                </a:lnTo>
                <a:cubicBezTo>
                  <a:pt x="2094" y="359"/>
                  <a:pt x="2039" y="195"/>
                  <a:pt x="1991" y="117"/>
                </a:cubicBezTo>
                <a:cubicBezTo>
                  <a:pt x="1919" y="0"/>
                  <a:pt x="1876" y="0"/>
                  <a:pt x="1876" y="0"/>
                </a:cubicBezTo>
                <a:lnTo>
                  <a:pt x="1867" y="0"/>
                </a:lnTo>
                <a:cubicBezTo>
                  <a:pt x="1867" y="0"/>
                  <a:pt x="1821" y="0"/>
                  <a:pt x="1749" y="116"/>
                </a:cubicBezTo>
                <a:cubicBezTo>
                  <a:pt x="1699" y="195"/>
                  <a:pt x="1644" y="359"/>
                  <a:pt x="1610" y="475"/>
                </a:cubicBezTo>
                <a:lnTo>
                  <a:pt x="1441" y="1050"/>
                </a:lnTo>
                <a:cubicBezTo>
                  <a:pt x="1407" y="1165"/>
                  <a:pt x="1376" y="1314"/>
                  <a:pt x="1336" y="1362"/>
                </a:cubicBezTo>
                <a:cubicBezTo>
                  <a:pt x="1315" y="1389"/>
                  <a:pt x="1284" y="1410"/>
                  <a:pt x="1237" y="1410"/>
                </a:cubicBezTo>
                <a:lnTo>
                  <a:pt x="245" y="1410"/>
                </a:lnTo>
                <a:cubicBezTo>
                  <a:pt x="245" y="1410"/>
                  <a:pt x="167" y="1410"/>
                  <a:pt x="84" y="1445"/>
                </a:cubicBezTo>
                <a:cubicBezTo>
                  <a:pt x="0" y="1481"/>
                  <a:pt x="4" y="1596"/>
                  <a:pt x="85" y="1637"/>
                </a:cubicBezTo>
                <a:cubicBezTo>
                  <a:pt x="166" y="1678"/>
                  <a:pt x="318" y="1754"/>
                  <a:pt x="420" y="1818"/>
                </a:cubicBezTo>
                <a:lnTo>
                  <a:pt x="938" y="2145"/>
                </a:lnTo>
                <a:cubicBezTo>
                  <a:pt x="1040" y="2209"/>
                  <a:pt x="1189" y="2307"/>
                  <a:pt x="1173" y="2388"/>
                </a:cubicBezTo>
                <a:cubicBezTo>
                  <a:pt x="1156" y="2470"/>
                  <a:pt x="1075" y="2616"/>
                  <a:pt x="1028" y="2727"/>
                </a:cubicBezTo>
                <a:lnTo>
                  <a:pt x="773" y="3328"/>
                </a:lnTo>
                <a:cubicBezTo>
                  <a:pt x="726" y="3439"/>
                  <a:pt x="676" y="3595"/>
                  <a:pt x="672" y="3678"/>
                </a:cubicBezTo>
                <a:cubicBezTo>
                  <a:pt x="667" y="3762"/>
                  <a:pt x="787" y="3785"/>
                  <a:pt x="885" y="3715"/>
                </a:cubicBezTo>
                <a:cubicBezTo>
                  <a:pt x="1100" y="3562"/>
                  <a:pt x="1437" y="3276"/>
                  <a:pt x="1636" y="3104"/>
                </a:cubicBezTo>
                <a:cubicBezTo>
                  <a:pt x="1727" y="3025"/>
                  <a:pt x="1826" y="2918"/>
                  <a:pt x="1876" y="2917"/>
                </a:cubicBezTo>
                <a:cubicBezTo>
                  <a:pt x="1925" y="2916"/>
                  <a:pt x="2020" y="3029"/>
                  <a:pt x="2113" y="3106"/>
                </a:cubicBezTo>
                <a:cubicBezTo>
                  <a:pt x="2311" y="3272"/>
                  <a:pt x="2644" y="3546"/>
                  <a:pt x="2874" y="3707"/>
                </a:cubicBezTo>
                <a:cubicBezTo>
                  <a:pt x="2973" y="3775"/>
                  <a:pt x="3087" y="3763"/>
                  <a:pt x="3080" y="368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</p:sp>
      <p:sp>
        <p:nvSpPr>
          <p:cNvPr id="21" name="IconShape">
            <a:extLst>
              <a:ext uri="{FF2B5EF4-FFF2-40B4-BE49-F238E27FC236}">
                <a16:creationId xmlns:a16="http://schemas.microsoft.com/office/drawing/2014/main" id="{16D9F4D1-1909-46AD-8B00-3BC0B6C80986}"/>
              </a:ext>
            </a:extLst>
          </p:cNvPr>
          <p:cNvSpPr>
            <a:spLocks noChangeAspect="1"/>
          </p:cNvSpPr>
          <p:nvPr/>
        </p:nvSpPr>
        <p:spPr bwMode="auto">
          <a:xfrm>
            <a:off x="5726035" y="3858312"/>
            <a:ext cx="278218" cy="281310"/>
          </a:xfrm>
          <a:custGeom>
            <a:avLst/>
            <a:gdLst>
              <a:gd name="T0" fmla="*/ 3080 w 3738"/>
              <a:gd name="T1" fmla="*/ 3682 h 3785"/>
              <a:gd name="T2" fmla="*/ 2976 w 3738"/>
              <a:gd name="T3" fmla="*/ 3336 h 3785"/>
              <a:gd name="T4" fmla="*/ 2642 w 3738"/>
              <a:gd name="T5" fmla="*/ 2535 h 3785"/>
              <a:gd name="T6" fmla="*/ 2634 w 3738"/>
              <a:gd name="T7" fmla="*/ 2260 h 3785"/>
              <a:gd name="T8" fmla="*/ 3319 w 3738"/>
              <a:gd name="T9" fmla="*/ 1820 h 3785"/>
              <a:gd name="T10" fmla="*/ 3650 w 3738"/>
              <a:gd name="T11" fmla="*/ 1633 h 3785"/>
              <a:gd name="T12" fmla="*/ 3654 w 3738"/>
              <a:gd name="T13" fmla="*/ 1445 h 3785"/>
              <a:gd name="T14" fmla="*/ 3493 w 3738"/>
              <a:gd name="T15" fmla="*/ 1410 h 3785"/>
              <a:gd name="T16" fmla="*/ 2501 w 3738"/>
              <a:gd name="T17" fmla="*/ 1410 h 3785"/>
              <a:gd name="T18" fmla="*/ 2402 w 3738"/>
              <a:gd name="T19" fmla="*/ 1362 h 3785"/>
              <a:gd name="T20" fmla="*/ 2297 w 3738"/>
              <a:gd name="T21" fmla="*/ 1050 h 3785"/>
              <a:gd name="T22" fmla="*/ 2128 w 3738"/>
              <a:gd name="T23" fmla="*/ 475 h 3785"/>
              <a:gd name="T24" fmla="*/ 1991 w 3738"/>
              <a:gd name="T25" fmla="*/ 117 h 3785"/>
              <a:gd name="T26" fmla="*/ 1876 w 3738"/>
              <a:gd name="T27" fmla="*/ 0 h 3785"/>
              <a:gd name="T28" fmla="*/ 1867 w 3738"/>
              <a:gd name="T29" fmla="*/ 0 h 3785"/>
              <a:gd name="T30" fmla="*/ 1749 w 3738"/>
              <a:gd name="T31" fmla="*/ 116 h 3785"/>
              <a:gd name="T32" fmla="*/ 1610 w 3738"/>
              <a:gd name="T33" fmla="*/ 475 h 3785"/>
              <a:gd name="T34" fmla="*/ 1441 w 3738"/>
              <a:gd name="T35" fmla="*/ 1050 h 3785"/>
              <a:gd name="T36" fmla="*/ 1336 w 3738"/>
              <a:gd name="T37" fmla="*/ 1362 h 3785"/>
              <a:gd name="T38" fmla="*/ 1237 w 3738"/>
              <a:gd name="T39" fmla="*/ 1410 h 3785"/>
              <a:gd name="T40" fmla="*/ 245 w 3738"/>
              <a:gd name="T41" fmla="*/ 1410 h 3785"/>
              <a:gd name="T42" fmla="*/ 84 w 3738"/>
              <a:gd name="T43" fmla="*/ 1445 h 3785"/>
              <a:gd name="T44" fmla="*/ 85 w 3738"/>
              <a:gd name="T45" fmla="*/ 1637 h 3785"/>
              <a:gd name="T46" fmla="*/ 420 w 3738"/>
              <a:gd name="T47" fmla="*/ 1818 h 3785"/>
              <a:gd name="T48" fmla="*/ 938 w 3738"/>
              <a:gd name="T49" fmla="*/ 2145 h 3785"/>
              <a:gd name="T50" fmla="*/ 1173 w 3738"/>
              <a:gd name="T51" fmla="*/ 2388 h 3785"/>
              <a:gd name="T52" fmla="*/ 1028 w 3738"/>
              <a:gd name="T53" fmla="*/ 2727 h 3785"/>
              <a:gd name="T54" fmla="*/ 773 w 3738"/>
              <a:gd name="T55" fmla="*/ 3328 h 3785"/>
              <a:gd name="T56" fmla="*/ 672 w 3738"/>
              <a:gd name="T57" fmla="*/ 3678 h 3785"/>
              <a:gd name="T58" fmla="*/ 885 w 3738"/>
              <a:gd name="T59" fmla="*/ 3715 h 3785"/>
              <a:gd name="T60" fmla="*/ 1636 w 3738"/>
              <a:gd name="T61" fmla="*/ 3104 h 3785"/>
              <a:gd name="T62" fmla="*/ 1876 w 3738"/>
              <a:gd name="T63" fmla="*/ 2917 h 3785"/>
              <a:gd name="T64" fmla="*/ 2113 w 3738"/>
              <a:gd name="T65" fmla="*/ 3106 h 3785"/>
              <a:gd name="T66" fmla="*/ 2874 w 3738"/>
              <a:gd name="T67" fmla="*/ 3707 h 3785"/>
              <a:gd name="T68" fmla="*/ 3080 w 3738"/>
              <a:gd name="T69" fmla="*/ 3682 h 37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738" h="3785">
                <a:moveTo>
                  <a:pt x="3080" y="3682"/>
                </a:moveTo>
                <a:cubicBezTo>
                  <a:pt x="3073" y="3602"/>
                  <a:pt x="3022" y="3447"/>
                  <a:pt x="2976" y="3336"/>
                </a:cubicBezTo>
                <a:lnTo>
                  <a:pt x="2642" y="2535"/>
                </a:lnTo>
                <a:cubicBezTo>
                  <a:pt x="2531" y="2318"/>
                  <a:pt x="2634" y="2260"/>
                  <a:pt x="2634" y="2260"/>
                </a:cubicBezTo>
                <a:lnTo>
                  <a:pt x="3319" y="1820"/>
                </a:lnTo>
                <a:cubicBezTo>
                  <a:pt x="3420" y="1755"/>
                  <a:pt x="3570" y="1674"/>
                  <a:pt x="3650" y="1633"/>
                </a:cubicBezTo>
                <a:cubicBezTo>
                  <a:pt x="3731" y="1591"/>
                  <a:pt x="3738" y="1481"/>
                  <a:pt x="3654" y="1445"/>
                </a:cubicBezTo>
                <a:cubicBezTo>
                  <a:pt x="3571" y="1410"/>
                  <a:pt x="3493" y="1410"/>
                  <a:pt x="3493" y="1410"/>
                </a:cubicBezTo>
                <a:lnTo>
                  <a:pt x="2501" y="1410"/>
                </a:lnTo>
                <a:cubicBezTo>
                  <a:pt x="2454" y="1410"/>
                  <a:pt x="2423" y="1389"/>
                  <a:pt x="2402" y="1362"/>
                </a:cubicBezTo>
                <a:cubicBezTo>
                  <a:pt x="2362" y="1314"/>
                  <a:pt x="2331" y="1165"/>
                  <a:pt x="2297" y="1050"/>
                </a:cubicBezTo>
                <a:lnTo>
                  <a:pt x="2128" y="475"/>
                </a:lnTo>
                <a:cubicBezTo>
                  <a:pt x="2094" y="359"/>
                  <a:pt x="2039" y="195"/>
                  <a:pt x="1991" y="117"/>
                </a:cubicBezTo>
                <a:cubicBezTo>
                  <a:pt x="1919" y="0"/>
                  <a:pt x="1876" y="0"/>
                  <a:pt x="1876" y="0"/>
                </a:cubicBezTo>
                <a:lnTo>
                  <a:pt x="1867" y="0"/>
                </a:lnTo>
                <a:cubicBezTo>
                  <a:pt x="1867" y="0"/>
                  <a:pt x="1821" y="0"/>
                  <a:pt x="1749" y="116"/>
                </a:cubicBezTo>
                <a:cubicBezTo>
                  <a:pt x="1699" y="195"/>
                  <a:pt x="1644" y="359"/>
                  <a:pt x="1610" y="475"/>
                </a:cubicBezTo>
                <a:lnTo>
                  <a:pt x="1441" y="1050"/>
                </a:lnTo>
                <a:cubicBezTo>
                  <a:pt x="1407" y="1165"/>
                  <a:pt x="1376" y="1314"/>
                  <a:pt x="1336" y="1362"/>
                </a:cubicBezTo>
                <a:cubicBezTo>
                  <a:pt x="1315" y="1389"/>
                  <a:pt x="1284" y="1410"/>
                  <a:pt x="1237" y="1410"/>
                </a:cubicBezTo>
                <a:lnTo>
                  <a:pt x="245" y="1410"/>
                </a:lnTo>
                <a:cubicBezTo>
                  <a:pt x="245" y="1410"/>
                  <a:pt x="167" y="1410"/>
                  <a:pt x="84" y="1445"/>
                </a:cubicBezTo>
                <a:cubicBezTo>
                  <a:pt x="0" y="1481"/>
                  <a:pt x="4" y="1596"/>
                  <a:pt x="85" y="1637"/>
                </a:cubicBezTo>
                <a:cubicBezTo>
                  <a:pt x="166" y="1678"/>
                  <a:pt x="318" y="1754"/>
                  <a:pt x="420" y="1818"/>
                </a:cubicBezTo>
                <a:lnTo>
                  <a:pt x="938" y="2145"/>
                </a:lnTo>
                <a:cubicBezTo>
                  <a:pt x="1040" y="2209"/>
                  <a:pt x="1189" y="2307"/>
                  <a:pt x="1173" y="2388"/>
                </a:cubicBezTo>
                <a:cubicBezTo>
                  <a:pt x="1156" y="2470"/>
                  <a:pt x="1075" y="2616"/>
                  <a:pt x="1028" y="2727"/>
                </a:cubicBezTo>
                <a:lnTo>
                  <a:pt x="773" y="3328"/>
                </a:lnTo>
                <a:cubicBezTo>
                  <a:pt x="726" y="3439"/>
                  <a:pt x="676" y="3595"/>
                  <a:pt x="672" y="3678"/>
                </a:cubicBezTo>
                <a:cubicBezTo>
                  <a:pt x="667" y="3762"/>
                  <a:pt x="787" y="3785"/>
                  <a:pt x="885" y="3715"/>
                </a:cubicBezTo>
                <a:cubicBezTo>
                  <a:pt x="1100" y="3562"/>
                  <a:pt x="1437" y="3276"/>
                  <a:pt x="1636" y="3104"/>
                </a:cubicBezTo>
                <a:cubicBezTo>
                  <a:pt x="1727" y="3025"/>
                  <a:pt x="1826" y="2918"/>
                  <a:pt x="1876" y="2917"/>
                </a:cubicBezTo>
                <a:cubicBezTo>
                  <a:pt x="1925" y="2916"/>
                  <a:pt x="2020" y="3029"/>
                  <a:pt x="2113" y="3106"/>
                </a:cubicBezTo>
                <a:cubicBezTo>
                  <a:pt x="2311" y="3272"/>
                  <a:pt x="2644" y="3546"/>
                  <a:pt x="2874" y="3707"/>
                </a:cubicBezTo>
                <a:cubicBezTo>
                  <a:pt x="2973" y="3775"/>
                  <a:pt x="3087" y="3763"/>
                  <a:pt x="3080" y="368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</p:sp>
      <p:sp>
        <p:nvSpPr>
          <p:cNvPr id="22" name="IconShape">
            <a:extLst>
              <a:ext uri="{FF2B5EF4-FFF2-40B4-BE49-F238E27FC236}">
                <a16:creationId xmlns:a16="http://schemas.microsoft.com/office/drawing/2014/main" id="{D0CA3CD1-E637-4E31-A3C4-FC103EF8B1B9}"/>
              </a:ext>
            </a:extLst>
          </p:cNvPr>
          <p:cNvSpPr>
            <a:spLocks noChangeAspect="1"/>
          </p:cNvSpPr>
          <p:nvPr/>
        </p:nvSpPr>
        <p:spPr bwMode="auto">
          <a:xfrm>
            <a:off x="6034060" y="3858312"/>
            <a:ext cx="278218" cy="281310"/>
          </a:xfrm>
          <a:custGeom>
            <a:avLst/>
            <a:gdLst>
              <a:gd name="T0" fmla="*/ 3080 w 3738"/>
              <a:gd name="T1" fmla="*/ 3682 h 3785"/>
              <a:gd name="T2" fmla="*/ 2976 w 3738"/>
              <a:gd name="T3" fmla="*/ 3336 h 3785"/>
              <a:gd name="T4" fmla="*/ 2642 w 3738"/>
              <a:gd name="T5" fmla="*/ 2535 h 3785"/>
              <a:gd name="T6" fmla="*/ 2634 w 3738"/>
              <a:gd name="T7" fmla="*/ 2260 h 3785"/>
              <a:gd name="T8" fmla="*/ 3319 w 3738"/>
              <a:gd name="T9" fmla="*/ 1820 h 3785"/>
              <a:gd name="T10" fmla="*/ 3650 w 3738"/>
              <a:gd name="T11" fmla="*/ 1633 h 3785"/>
              <a:gd name="T12" fmla="*/ 3654 w 3738"/>
              <a:gd name="T13" fmla="*/ 1445 h 3785"/>
              <a:gd name="T14" fmla="*/ 3493 w 3738"/>
              <a:gd name="T15" fmla="*/ 1410 h 3785"/>
              <a:gd name="T16" fmla="*/ 2501 w 3738"/>
              <a:gd name="T17" fmla="*/ 1410 h 3785"/>
              <a:gd name="T18" fmla="*/ 2402 w 3738"/>
              <a:gd name="T19" fmla="*/ 1362 h 3785"/>
              <a:gd name="T20" fmla="*/ 2297 w 3738"/>
              <a:gd name="T21" fmla="*/ 1050 h 3785"/>
              <a:gd name="T22" fmla="*/ 2128 w 3738"/>
              <a:gd name="T23" fmla="*/ 475 h 3785"/>
              <a:gd name="T24" fmla="*/ 1991 w 3738"/>
              <a:gd name="T25" fmla="*/ 117 h 3785"/>
              <a:gd name="T26" fmla="*/ 1876 w 3738"/>
              <a:gd name="T27" fmla="*/ 0 h 3785"/>
              <a:gd name="T28" fmla="*/ 1867 w 3738"/>
              <a:gd name="T29" fmla="*/ 0 h 3785"/>
              <a:gd name="T30" fmla="*/ 1749 w 3738"/>
              <a:gd name="T31" fmla="*/ 116 h 3785"/>
              <a:gd name="T32" fmla="*/ 1610 w 3738"/>
              <a:gd name="T33" fmla="*/ 475 h 3785"/>
              <a:gd name="T34" fmla="*/ 1441 w 3738"/>
              <a:gd name="T35" fmla="*/ 1050 h 3785"/>
              <a:gd name="T36" fmla="*/ 1336 w 3738"/>
              <a:gd name="T37" fmla="*/ 1362 h 3785"/>
              <a:gd name="T38" fmla="*/ 1237 w 3738"/>
              <a:gd name="T39" fmla="*/ 1410 h 3785"/>
              <a:gd name="T40" fmla="*/ 245 w 3738"/>
              <a:gd name="T41" fmla="*/ 1410 h 3785"/>
              <a:gd name="T42" fmla="*/ 84 w 3738"/>
              <a:gd name="T43" fmla="*/ 1445 h 3785"/>
              <a:gd name="T44" fmla="*/ 85 w 3738"/>
              <a:gd name="T45" fmla="*/ 1637 h 3785"/>
              <a:gd name="T46" fmla="*/ 420 w 3738"/>
              <a:gd name="T47" fmla="*/ 1818 h 3785"/>
              <a:gd name="T48" fmla="*/ 938 w 3738"/>
              <a:gd name="T49" fmla="*/ 2145 h 3785"/>
              <a:gd name="T50" fmla="*/ 1173 w 3738"/>
              <a:gd name="T51" fmla="*/ 2388 h 3785"/>
              <a:gd name="T52" fmla="*/ 1028 w 3738"/>
              <a:gd name="T53" fmla="*/ 2727 h 3785"/>
              <a:gd name="T54" fmla="*/ 773 w 3738"/>
              <a:gd name="T55" fmla="*/ 3328 h 3785"/>
              <a:gd name="T56" fmla="*/ 672 w 3738"/>
              <a:gd name="T57" fmla="*/ 3678 h 3785"/>
              <a:gd name="T58" fmla="*/ 885 w 3738"/>
              <a:gd name="T59" fmla="*/ 3715 h 3785"/>
              <a:gd name="T60" fmla="*/ 1636 w 3738"/>
              <a:gd name="T61" fmla="*/ 3104 h 3785"/>
              <a:gd name="T62" fmla="*/ 1876 w 3738"/>
              <a:gd name="T63" fmla="*/ 2917 h 3785"/>
              <a:gd name="T64" fmla="*/ 2113 w 3738"/>
              <a:gd name="T65" fmla="*/ 3106 h 3785"/>
              <a:gd name="T66" fmla="*/ 2874 w 3738"/>
              <a:gd name="T67" fmla="*/ 3707 h 3785"/>
              <a:gd name="T68" fmla="*/ 3080 w 3738"/>
              <a:gd name="T69" fmla="*/ 3682 h 37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738" h="3785">
                <a:moveTo>
                  <a:pt x="3080" y="3682"/>
                </a:moveTo>
                <a:cubicBezTo>
                  <a:pt x="3073" y="3602"/>
                  <a:pt x="3022" y="3447"/>
                  <a:pt x="2976" y="3336"/>
                </a:cubicBezTo>
                <a:lnTo>
                  <a:pt x="2642" y="2535"/>
                </a:lnTo>
                <a:cubicBezTo>
                  <a:pt x="2531" y="2318"/>
                  <a:pt x="2634" y="2260"/>
                  <a:pt x="2634" y="2260"/>
                </a:cubicBezTo>
                <a:lnTo>
                  <a:pt x="3319" y="1820"/>
                </a:lnTo>
                <a:cubicBezTo>
                  <a:pt x="3420" y="1755"/>
                  <a:pt x="3570" y="1674"/>
                  <a:pt x="3650" y="1633"/>
                </a:cubicBezTo>
                <a:cubicBezTo>
                  <a:pt x="3731" y="1591"/>
                  <a:pt x="3738" y="1481"/>
                  <a:pt x="3654" y="1445"/>
                </a:cubicBezTo>
                <a:cubicBezTo>
                  <a:pt x="3571" y="1410"/>
                  <a:pt x="3493" y="1410"/>
                  <a:pt x="3493" y="1410"/>
                </a:cubicBezTo>
                <a:lnTo>
                  <a:pt x="2501" y="1410"/>
                </a:lnTo>
                <a:cubicBezTo>
                  <a:pt x="2454" y="1410"/>
                  <a:pt x="2423" y="1389"/>
                  <a:pt x="2402" y="1362"/>
                </a:cubicBezTo>
                <a:cubicBezTo>
                  <a:pt x="2362" y="1314"/>
                  <a:pt x="2331" y="1165"/>
                  <a:pt x="2297" y="1050"/>
                </a:cubicBezTo>
                <a:lnTo>
                  <a:pt x="2128" y="475"/>
                </a:lnTo>
                <a:cubicBezTo>
                  <a:pt x="2094" y="359"/>
                  <a:pt x="2039" y="195"/>
                  <a:pt x="1991" y="117"/>
                </a:cubicBezTo>
                <a:cubicBezTo>
                  <a:pt x="1919" y="0"/>
                  <a:pt x="1876" y="0"/>
                  <a:pt x="1876" y="0"/>
                </a:cubicBezTo>
                <a:lnTo>
                  <a:pt x="1867" y="0"/>
                </a:lnTo>
                <a:cubicBezTo>
                  <a:pt x="1867" y="0"/>
                  <a:pt x="1821" y="0"/>
                  <a:pt x="1749" y="116"/>
                </a:cubicBezTo>
                <a:cubicBezTo>
                  <a:pt x="1699" y="195"/>
                  <a:pt x="1644" y="359"/>
                  <a:pt x="1610" y="475"/>
                </a:cubicBezTo>
                <a:lnTo>
                  <a:pt x="1441" y="1050"/>
                </a:lnTo>
                <a:cubicBezTo>
                  <a:pt x="1407" y="1165"/>
                  <a:pt x="1376" y="1314"/>
                  <a:pt x="1336" y="1362"/>
                </a:cubicBezTo>
                <a:cubicBezTo>
                  <a:pt x="1315" y="1389"/>
                  <a:pt x="1284" y="1410"/>
                  <a:pt x="1237" y="1410"/>
                </a:cubicBezTo>
                <a:lnTo>
                  <a:pt x="245" y="1410"/>
                </a:lnTo>
                <a:cubicBezTo>
                  <a:pt x="245" y="1410"/>
                  <a:pt x="167" y="1410"/>
                  <a:pt x="84" y="1445"/>
                </a:cubicBezTo>
                <a:cubicBezTo>
                  <a:pt x="0" y="1481"/>
                  <a:pt x="4" y="1596"/>
                  <a:pt x="85" y="1637"/>
                </a:cubicBezTo>
                <a:cubicBezTo>
                  <a:pt x="166" y="1678"/>
                  <a:pt x="318" y="1754"/>
                  <a:pt x="420" y="1818"/>
                </a:cubicBezTo>
                <a:lnTo>
                  <a:pt x="938" y="2145"/>
                </a:lnTo>
                <a:cubicBezTo>
                  <a:pt x="1040" y="2209"/>
                  <a:pt x="1189" y="2307"/>
                  <a:pt x="1173" y="2388"/>
                </a:cubicBezTo>
                <a:cubicBezTo>
                  <a:pt x="1156" y="2470"/>
                  <a:pt x="1075" y="2616"/>
                  <a:pt x="1028" y="2727"/>
                </a:cubicBezTo>
                <a:lnTo>
                  <a:pt x="773" y="3328"/>
                </a:lnTo>
                <a:cubicBezTo>
                  <a:pt x="726" y="3439"/>
                  <a:pt x="676" y="3595"/>
                  <a:pt x="672" y="3678"/>
                </a:cubicBezTo>
                <a:cubicBezTo>
                  <a:pt x="667" y="3762"/>
                  <a:pt x="787" y="3785"/>
                  <a:pt x="885" y="3715"/>
                </a:cubicBezTo>
                <a:cubicBezTo>
                  <a:pt x="1100" y="3562"/>
                  <a:pt x="1437" y="3276"/>
                  <a:pt x="1636" y="3104"/>
                </a:cubicBezTo>
                <a:cubicBezTo>
                  <a:pt x="1727" y="3025"/>
                  <a:pt x="1826" y="2918"/>
                  <a:pt x="1876" y="2917"/>
                </a:cubicBezTo>
                <a:cubicBezTo>
                  <a:pt x="1925" y="2916"/>
                  <a:pt x="2020" y="3029"/>
                  <a:pt x="2113" y="3106"/>
                </a:cubicBezTo>
                <a:cubicBezTo>
                  <a:pt x="2311" y="3272"/>
                  <a:pt x="2644" y="3546"/>
                  <a:pt x="2874" y="3707"/>
                </a:cubicBezTo>
                <a:cubicBezTo>
                  <a:pt x="2973" y="3775"/>
                  <a:pt x="3087" y="3763"/>
                  <a:pt x="3080" y="3682"/>
                </a:cubicBezTo>
                <a:close/>
              </a:path>
            </a:pathLst>
          </a:custGeom>
          <a:gradFill flip="none" rotWithShape="1">
            <a:gsLst>
              <a:gs pos="0">
                <a:schemeClr val="accent3"/>
              </a:gs>
              <a:gs pos="100000">
                <a:schemeClr val="tx1">
                  <a:lumMod val="50000"/>
                  <a:lumOff val="50000"/>
                </a:schemeClr>
              </a:gs>
              <a:gs pos="25000">
                <a:schemeClr val="accent3"/>
              </a:gs>
              <a:gs pos="26000">
                <a:schemeClr val="tx1">
                  <a:lumMod val="50000"/>
                  <a:lumOff val="50000"/>
                </a:schemeClr>
              </a:gs>
            </a:gsLst>
            <a:lin ang="0" scaled="1"/>
            <a:tileRect/>
          </a:gradFill>
          <a:ln>
            <a:noFill/>
          </a:ln>
        </p:spPr>
      </p:sp>
      <p:sp>
        <p:nvSpPr>
          <p:cNvPr id="23" name="IconShape">
            <a:extLst>
              <a:ext uri="{FF2B5EF4-FFF2-40B4-BE49-F238E27FC236}">
                <a16:creationId xmlns:a16="http://schemas.microsoft.com/office/drawing/2014/main" id="{FD17731C-18AA-43BA-83E1-77228FD52158}"/>
              </a:ext>
            </a:extLst>
          </p:cNvPr>
          <p:cNvSpPr>
            <a:spLocks noChangeAspect="1"/>
          </p:cNvSpPr>
          <p:nvPr/>
        </p:nvSpPr>
        <p:spPr bwMode="auto">
          <a:xfrm>
            <a:off x="6342085" y="3858312"/>
            <a:ext cx="278218" cy="281310"/>
          </a:xfrm>
          <a:custGeom>
            <a:avLst/>
            <a:gdLst>
              <a:gd name="T0" fmla="*/ 3080 w 3738"/>
              <a:gd name="T1" fmla="*/ 3682 h 3785"/>
              <a:gd name="T2" fmla="*/ 2976 w 3738"/>
              <a:gd name="T3" fmla="*/ 3336 h 3785"/>
              <a:gd name="T4" fmla="*/ 2642 w 3738"/>
              <a:gd name="T5" fmla="*/ 2535 h 3785"/>
              <a:gd name="T6" fmla="*/ 2634 w 3738"/>
              <a:gd name="T7" fmla="*/ 2260 h 3785"/>
              <a:gd name="T8" fmla="*/ 3319 w 3738"/>
              <a:gd name="T9" fmla="*/ 1820 h 3785"/>
              <a:gd name="T10" fmla="*/ 3650 w 3738"/>
              <a:gd name="T11" fmla="*/ 1633 h 3785"/>
              <a:gd name="T12" fmla="*/ 3654 w 3738"/>
              <a:gd name="T13" fmla="*/ 1445 h 3785"/>
              <a:gd name="T14" fmla="*/ 3493 w 3738"/>
              <a:gd name="T15" fmla="*/ 1410 h 3785"/>
              <a:gd name="T16" fmla="*/ 2501 w 3738"/>
              <a:gd name="T17" fmla="*/ 1410 h 3785"/>
              <a:gd name="T18" fmla="*/ 2402 w 3738"/>
              <a:gd name="T19" fmla="*/ 1362 h 3785"/>
              <a:gd name="T20" fmla="*/ 2297 w 3738"/>
              <a:gd name="T21" fmla="*/ 1050 h 3785"/>
              <a:gd name="T22" fmla="*/ 2128 w 3738"/>
              <a:gd name="T23" fmla="*/ 475 h 3785"/>
              <a:gd name="T24" fmla="*/ 1991 w 3738"/>
              <a:gd name="T25" fmla="*/ 117 h 3785"/>
              <a:gd name="T26" fmla="*/ 1876 w 3738"/>
              <a:gd name="T27" fmla="*/ 0 h 3785"/>
              <a:gd name="T28" fmla="*/ 1867 w 3738"/>
              <a:gd name="T29" fmla="*/ 0 h 3785"/>
              <a:gd name="T30" fmla="*/ 1749 w 3738"/>
              <a:gd name="T31" fmla="*/ 116 h 3785"/>
              <a:gd name="T32" fmla="*/ 1610 w 3738"/>
              <a:gd name="T33" fmla="*/ 475 h 3785"/>
              <a:gd name="T34" fmla="*/ 1441 w 3738"/>
              <a:gd name="T35" fmla="*/ 1050 h 3785"/>
              <a:gd name="T36" fmla="*/ 1336 w 3738"/>
              <a:gd name="T37" fmla="*/ 1362 h 3785"/>
              <a:gd name="T38" fmla="*/ 1237 w 3738"/>
              <a:gd name="T39" fmla="*/ 1410 h 3785"/>
              <a:gd name="T40" fmla="*/ 245 w 3738"/>
              <a:gd name="T41" fmla="*/ 1410 h 3785"/>
              <a:gd name="T42" fmla="*/ 84 w 3738"/>
              <a:gd name="T43" fmla="*/ 1445 h 3785"/>
              <a:gd name="T44" fmla="*/ 85 w 3738"/>
              <a:gd name="T45" fmla="*/ 1637 h 3785"/>
              <a:gd name="T46" fmla="*/ 420 w 3738"/>
              <a:gd name="T47" fmla="*/ 1818 h 3785"/>
              <a:gd name="T48" fmla="*/ 938 w 3738"/>
              <a:gd name="T49" fmla="*/ 2145 h 3785"/>
              <a:gd name="T50" fmla="*/ 1173 w 3738"/>
              <a:gd name="T51" fmla="*/ 2388 h 3785"/>
              <a:gd name="T52" fmla="*/ 1028 w 3738"/>
              <a:gd name="T53" fmla="*/ 2727 h 3785"/>
              <a:gd name="T54" fmla="*/ 773 w 3738"/>
              <a:gd name="T55" fmla="*/ 3328 h 3785"/>
              <a:gd name="T56" fmla="*/ 672 w 3738"/>
              <a:gd name="T57" fmla="*/ 3678 h 3785"/>
              <a:gd name="T58" fmla="*/ 885 w 3738"/>
              <a:gd name="T59" fmla="*/ 3715 h 3785"/>
              <a:gd name="T60" fmla="*/ 1636 w 3738"/>
              <a:gd name="T61" fmla="*/ 3104 h 3785"/>
              <a:gd name="T62" fmla="*/ 1876 w 3738"/>
              <a:gd name="T63" fmla="*/ 2917 h 3785"/>
              <a:gd name="T64" fmla="*/ 2113 w 3738"/>
              <a:gd name="T65" fmla="*/ 3106 h 3785"/>
              <a:gd name="T66" fmla="*/ 2874 w 3738"/>
              <a:gd name="T67" fmla="*/ 3707 h 3785"/>
              <a:gd name="T68" fmla="*/ 3080 w 3738"/>
              <a:gd name="T69" fmla="*/ 3682 h 37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738" h="3785">
                <a:moveTo>
                  <a:pt x="3080" y="3682"/>
                </a:moveTo>
                <a:cubicBezTo>
                  <a:pt x="3073" y="3602"/>
                  <a:pt x="3022" y="3447"/>
                  <a:pt x="2976" y="3336"/>
                </a:cubicBezTo>
                <a:lnTo>
                  <a:pt x="2642" y="2535"/>
                </a:lnTo>
                <a:cubicBezTo>
                  <a:pt x="2531" y="2318"/>
                  <a:pt x="2634" y="2260"/>
                  <a:pt x="2634" y="2260"/>
                </a:cubicBezTo>
                <a:lnTo>
                  <a:pt x="3319" y="1820"/>
                </a:lnTo>
                <a:cubicBezTo>
                  <a:pt x="3420" y="1755"/>
                  <a:pt x="3570" y="1674"/>
                  <a:pt x="3650" y="1633"/>
                </a:cubicBezTo>
                <a:cubicBezTo>
                  <a:pt x="3731" y="1591"/>
                  <a:pt x="3738" y="1481"/>
                  <a:pt x="3654" y="1445"/>
                </a:cubicBezTo>
                <a:cubicBezTo>
                  <a:pt x="3571" y="1410"/>
                  <a:pt x="3493" y="1410"/>
                  <a:pt x="3493" y="1410"/>
                </a:cubicBezTo>
                <a:lnTo>
                  <a:pt x="2501" y="1410"/>
                </a:lnTo>
                <a:cubicBezTo>
                  <a:pt x="2454" y="1410"/>
                  <a:pt x="2423" y="1389"/>
                  <a:pt x="2402" y="1362"/>
                </a:cubicBezTo>
                <a:cubicBezTo>
                  <a:pt x="2362" y="1314"/>
                  <a:pt x="2331" y="1165"/>
                  <a:pt x="2297" y="1050"/>
                </a:cubicBezTo>
                <a:lnTo>
                  <a:pt x="2128" y="475"/>
                </a:lnTo>
                <a:cubicBezTo>
                  <a:pt x="2094" y="359"/>
                  <a:pt x="2039" y="195"/>
                  <a:pt x="1991" y="117"/>
                </a:cubicBezTo>
                <a:cubicBezTo>
                  <a:pt x="1919" y="0"/>
                  <a:pt x="1876" y="0"/>
                  <a:pt x="1876" y="0"/>
                </a:cubicBezTo>
                <a:lnTo>
                  <a:pt x="1867" y="0"/>
                </a:lnTo>
                <a:cubicBezTo>
                  <a:pt x="1867" y="0"/>
                  <a:pt x="1821" y="0"/>
                  <a:pt x="1749" y="116"/>
                </a:cubicBezTo>
                <a:cubicBezTo>
                  <a:pt x="1699" y="195"/>
                  <a:pt x="1644" y="359"/>
                  <a:pt x="1610" y="475"/>
                </a:cubicBezTo>
                <a:lnTo>
                  <a:pt x="1441" y="1050"/>
                </a:lnTo>
                <a:cubicBezTo>
                  <a:pt x="1407" y="1165"/>
                  <a:pt x="1376" y="1314"/>
                  <a:pt x="1336" y="1362"/>
                </a:cubicBezTo>
                <a:cubicBezTo>
                  <a:pt x="1315" y="1389"/>
                  <a:pt x="1284" y="1410"/>
                  <a:pt x="1237" y="1410"/>
                </a:cubicBezTo>
                <a:lnTo>
                  <a:pt x="245" y="1410"/>
                </a:lnTo>
                <a:cubicBezTo>
                  <a:pt x="245" y="1410"/>
                  <a:pt x="167" y="1410"/>
                  <a:pt x="84" y="1445"/>
                </a:cubicBezTo>
                <a:cubicBezTo>
                  <a:pt x="0" y="1481"/>
                  <a:pt x="4" y="1596"/>
                  <a:pt x="85" y="1637"/>
                </a:cubicBezTo>
                <a:cubicBezTo>
                  <a:pt x="166" y="1678"/>
                  <a:pt x="318" y="1754"/>
                  <a:pt x="420" y="1818"/>
                </a:cubicBezTo>
                <a:lnTo>
                  <a:pt x="938" y="2145"/>
                </a:lnTo>
                <a:cubicBezTo>
                  <a:pt x="1040" y="2209"/>
                  <a:pt x="1189" y="2307"/>
                  <a:pt x="1173" y="2388"/>
                </a:cubicBezTo>
                <a:cubicBezTo>
                  <a:pt x="1156" y="2470"/>
                  <a:pt x="1075" y="2616"/>
                  <a:pt x="1028" y="2727"/>
                </a:cubicBezTo>
                <a:lnTo>
                  <a:pt x="773" y="3328"/>
                </a:lnTo>
                <a:cubicBezTo>
                  <a:pt x="726" y="3439"/>
                  <a:pt x="676" y="3595"/>
                  <a:pt x="672" y="3678"/>
                </a:cubicBezTo>
                <a:cubicBezTo>
                  <a:pt x="667" y="3762"/>
                  <a:pt x="787" y="3785"/>
                  <a:pt x="885" y="3715"/>
                </a:cubicBezTo>
                <a:cubicBezTo>
                  <a:pt x="1100" y="3562"/>
                  <a:pt x="1437" y="3276"/>
                  <a:pt x="1636" y="3104"/>
                </a:cubicBezTo>
                <a:cubicBezTo>
                  <a:pt x="1727" y="3025"/>
                  <a:pt x="1826" y="2918"/>
                  <a:pt x="1876" y="2917"/>
                </a:cubicBezTo>
                <a:cubicBezTo>
                  <a:pt x="1925" y="2916"/>
                  <a:pt x="2020" y="3029"/>
                  <a:pt x="2113" y="3106"/>
                </a:cubicBezTo>
                <a:cubicBezTo>
                  <a:pt x="2311" y="3272"/>
                  <a:pt x="2644" y="3546"/>
                  <a:pt x="2874" y="3707"/>
                </a:cubicBezTo>
                <a:cubicBezTo>
                  <a:pt x="2973" y="3775"/>
                  <a:pt x="3087" y="3763"/>
                  <a:pt x="3080" y="368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</p:sp>
      <p:sp>
        <p:nvSpPr>
          <p:cNvPr id="24" name="IconShape">
            <a:extLst>
              <a:ext uri="{FF2B5EF4-FFF2-40B4-BE49-F238E27FC236}">
                <a16:creationId xmlns:a16="http://schemas.microsoft.com/office/drawing/2014/main" id="{A8E8006D-5DAD-4BBB-A558-A954CF8F0E47}"/>
              </a:ext>
            </a:extLst>
          </p:cNvPr>
          <p:cNvSpPr>
            <a:spLocks noChangeAspect="1"/>
          </p:cNvSpPr>
          <p:nvPr/>
        </p:nvSpPr>
        <p:spPr bwMode="auto">
          <a:xfrm>
            <a:off x="6650112" y="3858312"/>
            <a:ext cx="278218" cy="281310"/>
          </a:xfrm>
          <a:custGeom>
            <a:avLst/>
            <a:gdLst>
              <a:gd name="T0" fmla="*/ 3080 w 3738"/>
              <a:gd name="T1" fmla="*/ 3682 h 3785"/>
              <a:gd name="T2" fmla="*/ 2976 w 3738"/>
              <a:gd name="T3" fmla="*/ 3336 h 3785"/>
              <a:gd name="T4" fmla="*/ 2642 w 3738"/>
              <a:gd name="T5" fmla="*/ 2535 h 3785"/>
              <a:gd name="T6" fmla="*/ 2634 w 3738"/>
              <a:gd name="T7" fmla="*/ 2260 h 3785"/>
              <a:gd name="T8" fmla="*/ 3319 w 3738"/>
              <a:gd name="T9" fmla="*/ 1820 h 3785"/>
              <a:gd name="T10" fmla="*/ 3650 w 3738"/>
              <a:gd name="T11" fmla="*/ 1633 h 3785"/>
              <a:gd name="T12" fmla="*/ 3654 w 3738"/>
              <a:gd name="T13" fmla="*/ 1445 h 3785"/>
              <a:gd name="T14" fmla="*/ 3493 w 3738"/>
              <a:gd name="T15" fmla="*/ 1410 h 3785"/>
              <a:gd name="T16" fmla="*/ 2501 w 3738"/>
              <a:gd name="T17" fmla="*/ 1410 h 3785"/>
              <a:gd name="T18" fmla="*/ 2402 w 3738"/>
              <a:gd name="T19" fmla="*/ 1362 h 3785"/>
              <a:gd name="T20" fmla="*/ 2297 w 3738"/>
              <a:gd name="T21" fmla="*/ 1050 h 3785"/>
              <a:gd name="T22" fmla="*/ 2128 w 3738"/>
              <a:gd name="T23" fmla="*/ 475 h 3785"/>
              <a:gd name="T24" fmla="*/ 1991 w 3738"/>
              <a:gd name="T25" fmla="*/ 117 h 3785"/>
              <a:gd name="T26" fmla="*/ 1876 w 3738"/>
              <a:gd name="T27" fmla="*/ 0 h 3785"/>
              <a:gd name="T28" fmla="*/ 1867 w 3738"/>
              <a:gd name="T29" fmla="*/ 0 h 3785"/>
              <a:gd name="T30" fmla="*/ 1749 w 3738"/>
              <a:gd name="T31" fmla="*/ 116 h 3785"/>
              <a:gd name="T32" fmla="*/ 1610 w 3738"/>
              <a:gd name="T33" fmla="*/ 475 h 3785"/>
              <a:gd name="T34" fmla="*/ 1441 w 3738"/>
              <a:gd name="T35" fmla="*/ 1050 h 3785"/>
              <a:gd name="T36" fmla="*/ 1336 w 3738"/>
              <a:gd name="T37" fmla="*/ 1362 h 3785"/>
              <a:gd name="T38" fmla="*/ 1237 w 3738"/>
              <a:gd name="T39" fmla="*/ 1410 h 3785"/>
              <a:gd name="T40" fmla="*/ 245 w 3738"/>
              <a:gd name="T41" fmla="*/ 1410 h 3785"/>
              <a:gd name="T42" fmla="*/ 84 w 3738"/>
              <a:gd name="T43" fmla="*/ 1445 h 3785"/>
              <a:gd name="T44" fmla="*/ 85 w 3738"/>
              <a:gd name="T45" fmla="*/ 1637 h 3785"/>
              <a:gd name="T46" fmla="*/ 420 w 3738"/>
              <a:gd name="T47" fmla="*/ 1818 h 3785"/>
              <a:gd name="T48" fmla="*/ 938 w 3738"/>
              <a:gd name="T49" fmla="*/ 2145 h 3785"/>
              <a:gd name="T50" fmla="*/ 1173 w 3738"/>
              <a:gd name="T51" fmla="*/ 2388 h 3785"/>
              <a:gd name="T52" fmla="*/ 1028 w 3738"/>
              <a:gd name="T53" fmla="*/ 2727 h 3785"/>
              <a:gd name="T54" fmla="*/ 773 w 3738"/>
              <a:gd name="T55" fmla="*/ 3328 h 3785"/>
              <a:gd name="T56" fmla="*/ 672 w 3738"/>
              <a:gd name="T57" fmla="*/ 3678 h 3785"/>
              <a:gd name="T58" fmla="*/ 885 w 3738"/>
              <a:gd name="T59" fmla="*/ 3715 h 3785"/>
              <a:gd name="T60" fmla="*/ 1636 w 3738"/>
              <a:gd name="T61" fmla="*/ 3104 h 3785"/>
              <a:gd name="T62" fmla="*/ 1876 w 3738"/>
              <a:gd name="T63" fmla="*/ 2917 h 3785"/>
              <a:gd name="T64" fmla="*/ 2113 w 3738"/>
              <a:gd name="T65" fmla="*/ 3106 h 3785"/>
              <a:gd name="T66" fmla="*/ 2874 w 3738"/>
              <a:gd name="T67" fmla="*/ 3707 h 3785"/>
              <a:gd name="T68" fmla="*/ 3080 w 3738"/>
              <a:gd name="T69" fmla="*/ 3682 h 37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738" h="3785">
                <a:moveTo>
                  <a:pt x="3080" y="3682"/>
                </a:moveTo>
                <a:cubicBezTo>
                  <a:pt x="3073" y="3602"/>
                  <a:pt x="3022" y="3447"/>
                  <a:pt x="2976" y="3336"/>
                </a:cubicBezTo>
                <a:lnTo>
                  <a:pt x="2642" y="2535"/>
                </a:lnTo>
                <a:cubicBezTo>
                  <a:pt x="2531" y="2318"/>
                  <a:pt x="2634" y="2260"/>
                  <a:pt x="2634" y="2260"/>
                </a:cubicBezTo>
                <a:lnTo>
                  <a:pt x="3319" y="1820"/>
                </a:lnTo>
                <a:cubicBezTo>
                  <a:pt x="3420" y="1755"/>
                  <a:pt x="3570" y="1674"/>
                  <a:pt x="3650" y="1633"/>
                </a:cubicBezTo>
                <a:cubicBezTo>
                  <a:pt x="3731" y="1591"/>
                  <a:pt x="3738" y="1481"/>
                  <a:pt x="3654" y="1445"/>
                </a:cubicBezTo>
                <a:cubicBezTo>
                  <a:pt x="3571" y="1410"/>
                  <a:pt x="3493" y="1410"/>
                  <a:pt x="3493" y="1410"/>
                </a:cubicBezTo>
                <a:lnTo>
                  <a:pt x="2501" y="1410"/>
                </a:lnTo>
                <a:cubicBezTo>
                  <a:pt x="2454" y="1410"/>
                  <a:pt x="2423" y="1389"/>
                  <a:pt x="2402" y="1362"/>
                </a:cubicBezTo>
                <a:cubicBezTo>
                  <a:pt x="2362" y="1314"/>
                  <a:pt x="2331" y="1165"/>
                  <a:pt x="2297" y="1050"/>
                </a:cubicBezTo>
                <a:lnTo>
                  <a:pt x="2128" y="475"/>
                </a:lnTo>
                <a:cubicBezTo>
                  <a:pt x="2094" y="359"/>
                  <a:pt x="2039" y="195"/>
                  <a:pt x="1991" y="117"/>
                </a:cubicBezTo>
                <a:cubicBezTo>
                  <a:pt x="1919" y="0"/>
                  <a:pt x="1876" y="0"/>
                  <a:pt x="1876" y="0"/>
                </a:cubicBezTo>
                <a:lnTo>
                  <a:pt x="1867" y="0"/>
                </a:lnTo>
                <a:cubicBezTo>
                  <a:pt x="1867" y="0"/>
                  <a:pt x="1821" y="0"/>
                  <a:pt x="1749" y="116"/>
                </a:cubicBezTo>
                <a:cubicBezTo>
                  <a:pt x="1699" y="195"/>
                  <a:pt x="1644" y="359"/>
                  <a:pt x="1610" y="475"/>
                </a:cubicBezTo>
                <a:lnTo>
                  <a:pt x="1441" y="1050"/>
                </a:lnTo>
                <a:cubicBezTo>
                  <a:pt x="1407" y="1165"/>
                  <a:pt x="1376" y="1314"/>
                  <a:pt x="1336" y="1362"/>
                </a:cubicBezTo>
                <a:cubicBezTo>
                  <a:pt x="1315" y="1389"/>
                  <a:pt x="1284" y="1410"/>
                  <a:pt x="1237" y="1410"/>
                </a:cubicBezTo>
                <a:lnTo>
                  <a:pt x="245" y="1410"/>
                </a:lnTo>
                <a:cubicBezTo>
                  <a:pt x="245" y="1410"/>
                  <a:pt x="167" y="1410"/>
                  <a:pt x="84" y="1445"/>
                </a:cubicBezTo>
                <a:cubicBezTo>
                  <a:pt x="0" y="1481"/>
                  <a:pt x="4" y="1596"/>
                  <a:pt x="85" y="1637"/>
                </a:cubicBezTo>
                <a:cubicBezTo>
                  <a:pt x="166" y="1678"/>
                  <a:pt x="318" y="1754"/>
                  <a:pt x="420" y="1818"/>
                </a:cubicBezTo>
                <a:lnTo>
                  <a:pt x="938" y="2145"/>
                </a:lnTo>
                <a:cubicBezTo>
                  <a:pt x="1040" y="2209"/>
                  <a:pt x="1189" y="2307"/>
                  <a:pt x="1173" y="2388"/>
                </a:cubicBezTo>
                <a:cubicBezTo>
                  <a:pt x="1156" y="2470"/>
                  <a:pt x="1075" y="2616"/>
                  <a:pt x="1028" y="2727"/>
                </a:cubicBezTo>
                <a:lnTo>
                  <a:pt x="773" y="3328"/>
                </a:lnTo>
                <a:cubicBezTo>
                  <a:pt x="726" y="3439"/>
                  <a:pt x="676" y="3595"/>
                  <a:pt x="672" y="3678"/>
                </a:cubicBezTo>
                <a:cubicBezTo>
                  <a:pt x="667" y="3762"/>
                  <a:pt x="787" y="3785"/>
                  <a:pt x="885" y="3715"/>
                </a:cubicBezTo>
                <a:cubicBezTo>
                  <a:pt x="1100" y="3562"/>
                  <a:pt x="1437" y="3276"/>
                  <a:pt x="1636" y="3104"/>
                </a:cubicBezTo>
                <a:cubicBezTo>
                  <a:pt x="1727" y="3025"/>
                  <a:pt x="1826" y="2918"/>
                  <a:pt x="1876" y="2917"/>
                </a:cubicBezTo>
                <a:cubicBezTo>
                  <a:pt x="1925" y="2916"/>
                  <a:pt x="2020" y="3029"/>
                  <a:pt x="2113" y="3106"/>
                </a:cubicBezTo>
                <a:cubicBezTo>
                  <a:pt x="2311" y="3272"/>
                  <a:pt x="2644" y="3546"/>
                  <a:pt x="2874" y="3707"/>
                </a:cubicBezTo>
                <a:cubicBezTo>
                  <a:pt x="2973" y="3775"/>
                  <a:pt x="3087" y="3763"/>
                  <a:pt x="3080" y="368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69FB8A27-20D6-40AB-906D-DB1A98883D06}"/>
              </a:ext>
            </a:extLst>
          </p:cNvPr>
          <p:cNvSpPr txBox="1"/>
          <p:nvPr/>
        </p:nvSpPr>
        <p:spPr bwMode="auto">
          <a:xfrm>
            <a:off x="5268434" y="2833569"/>
            <a:ext cx="1626528" cy="427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>
              <a:lnSpc>
                <a:spcPct val="100000"/>
              </a:lnSpc>
              <a:spcBef>
                <a:spcPct val="0"/>
              </a:spcBef>
              <a:buFontTx/>
              <a:buNone/>
              <a:defRPr b="1">
                <a:solidFill>
                  <a:schemeClr val="accent2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FCA5E1BA-7995-402D-BB75-E5687AF3CC57}"/>
              </a:ext>
            </a:extLst>
          </p:cNvPr>
          <p:cNvSpPr/>
          <p:nvPr/>
        </p:nvSpPr>
        <p:spPr bwMode="auto">
          <a:xfrm>
            <a:off x="4460323" y="4740827"/>
            <a:ext cx="3263184" cy="623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28594" algn="l"/>
              </a:tabLst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</a:t>
            </a:r>
          </a:p>
          <a:p>
            <a:pPr marL="0" marR="0" lvl="0" indent="0" algn="ctr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28594" algn="l"/>
              </a:tabLst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Copy paste fonts. Choose the only option to retain text.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A076FD30-EAD0-41CC-AE45-372E4BF04D30}"/>
              </a:ext>
            </a:extLst>
          </p:cNvPr>
          <p:cNvSpPr txBox="1"/>
          <p:nvPr/>
        </p:nvSpPr>
        <p:spPr bwMode="auto">
          <a:xfrm>
            <a:off x="4460323" y="4312840"/>
            <a:ext cx="3263184" cy="427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>
              <a:lnSpc>
                <a:spcPct val="100000"/>
              </a:lnSpc>
              <a:spcBef>
                <a:spcPct val="0"/>
              </a:spcBef>
              <a:buFontTx/>
              <a:buNone/>
              <a:defRPr b="1">
                <a:solidFill>
                  <a:schemeClr val="accent2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</a:p>
        </p:txBody>
      </p:sp>
      <p:sp>
        <p:nvSpPr>
          <p:cNvPr id="30" name="ExtraShape34">
            <a:extLst>
              <a:ext uri="{FF2B5EF4-FFF2-40B4-BE49-F238E27FC236}">
                <a16:creationId xmlns:a16="http://schemas.microsoft.com/office/drawing/2014/main" id="{769DFF42-7F63-4603-A4A4-241BED73508A}"/>
              </a:ext>
            </a:extLst>
          </p:cNvPr>
          <p:cNvSpPr/>
          <p:nvPr/>
        </p:nvSpPr>
        <p:spPr>
          <a:xfrm>
            <a:off x="9032047" y="1921574"/>
            <a:ext cx="1693264" cy="169326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1" name="ValueText">
            <a:extLst>
              <a:ext uri="{FF2B5EF4-FFF2-40B4-BE49-F238E27FC236}">
                <a16:creationId xmlns:a16="http://schemas.microsoft.com/office/drawing/2014/main" id="{8A2D0DC8-0E8D-4425-814A-3F6E4FA4E992}"/>
              </a:ext>
            </a:extLst>
          </p:cNvPr>
          <p:cNvSpPr txBox="1"/>
          <p:nvPr/>
        </p:nvSpPr>
        <p:spPr>
          <a:xfrm>
            <a:off x="9600685" y="2337354"/>
            <a:ext cx="576427" cy="432320"/>
          </a:xfrm>
          <a:prstGeom prst="rect">
            <a:avLst/>
          </a:prstGeom>
        </p:spPr>
        <p:txBody>
          <a:bodyPr wrap="none" lIns="0" tIns="0" rIns="0" bIns="0">
            <a:prstTxWarp prst="textPlain">
              <a:avLst/>
            </a:prstTxWarp>
            <a:norm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975EF">
                    <a:lumMod val="100000"/>
                  </a:srgbClr>
                </a:solidFill>
                <a:effectLst/>
                <a:uLnTx/>
                <a:uFillTx/>
                <a:latin typeface="Impact" panose="020B0806030902050204" pitchFamily="34" charset="0"/>
                <a:ea typeface="微软雅黑"/>
                <a:cs typeface="+mn-cs"/>
              </a:rPr>
              <a:t>80%</a:t>
            </a:r>
          </a:p>
        </p:txBody>
      </p:sp>
      <p:sp>
        <p:nvSpPr>
          <p:cNvPr id="32" name="ExtraShape46">
            <a:extLst>
              <a:ext uri="{FF2B5EF4-FFF2-40B4-BE49-F238E27FC236}">
                <a16:creationId xmlns:a16="http://schemas.microsoft.com/office/drawing/2014/main" id="{20089B13-6138-4065-9BD3-7C93D3A1BA58}"/>
              </a:ext>
            </a:extLst>
          </p:cNvPr>
          <p:cNvSpPr/>
          <p:nvPr/>
        </p:nvSpPr>
        <p:spPr>
          <a:xfrm>
            <a:off x="8945651" y="1826427"/>
            <a:ext cx="1886494" cy="1886493"/>
          </a:xfrm>
          <a:prstGeom prst="donut">
            <a:avLst>
              <a:gd name="adj" fmla="val 8192"/>
            </a:avLst>
          </a:prstGeom>
          <a:solidFill>
            <a:schemeClr val="bg1">
              <a:lumMod val="75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3" name="ValueShape">
            <a:extLst>
              <a:ext uri="{FF2B5EF4-FFF2-40B4-BE49-F238E27FC236}">
                <a16:creationId xmlns:a16="http://schemas.microsoft.com/office/drawing/2014/main" id="{1947D795-0280-47AE-9962-B3D0867B0847}"/>
              </a:ext>
            </a:extLst>
          </p:cNvPr>
          <p:cNvSpPr/>
          <p:nvPr/>
        </p:nvSpPr>
        <p:spPr>
          <a:xfrm flipH="1">
            <a:off x="8881754" y="1762532"/>
            <a:ext cx="2014284" cy="2014283"/>
          </a:xfrm>
          <a:prstGeom prst="blockArc">
            <a:avLst>
              <a:gd name="adj1" fmla="val 16200000"/>
              <a:gd name="adj2" fmla="val 11880000"/>
              <a:gd name="adj3" fmla="val 15281"/>
            </a:avLst>
          </a:prstGeom>
          <a:solidFill>
            <a:srgbClr val="1A317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4" name="IconShape">
            <a:extLst>
              <a:ext uri="{FF2B5EF4-FFF2-40B4-BE49-F238E27FC236}">
                <a16:creationId xmlns:a16="http://schemas.microsoft.com/office/drawing/2014/main" id="{0CC50EAE-C68E-4118-9708-881CC34923A4}"/>
              </a:ext>
            </a:extLst>
          </p:cNvPr>
          <p:cNvSpPr>
            <a:spLocks noChangeAspect="1"/>
          </p:cNvSpPr>
          <p:nvPr/>
        </p:nvSpPr>
        <p:spPr bwMode="auto">
          <a:xfrm>
            <a:off x="9214991" y="3858312"/>
            <a:ext cx="278218" cy="281310"/>
          </a:xfrm>
          <a:custGeom>
            <a:avLst/>
            <a:gdLst>
              <a:gd name="T0" fmla="*/ 3080 w 3738"/>
              <a:gd name="T1" fmla="*/ 3682 h 3785"/>
              <a:gd name="T2" fmla="*/ 2976 w 3738"/>
              <a:gd name="T3" fmla="*/ 3336 h 3785"/>
              <a:gd name="T4" fmla="*/ 2642 w 3738"/>
              <a:gd name="T5" fmla="*/ 2535 h 3785"/>
              <a:gd name="T6" fmla="*/ 2634 w 3738"/>
              <a:gd name="T7" fmla="*/ 2260 h 3785"/>
              <a:gd name="T8" fmla="*/ 3319 w 3738"/>
              <a:gd name="T9" fmla="*/ 1820 h 3785"/>
              <a:gd name="T10" fmla="*/ 3650 w 3738"/>
              <a:gd name="T11" fmla="*/ 1633 h 3785"/>
              <a:gd name="T12" fmla="*/ 3654 w 3738"/>
              <a:gd name="T13" fmla="*/ 1445 h 3785"/>
              <a:gd name="T14" fmla="*/ 3493 w 3738"/>
              <a:gd name="T15" fmla="*/ 1410 h 3785"/>
              <a:gd name="T16" fmla="*/ 2501 w 3738"/>
              <a:gd name="T17" fmla="*/ 1410 h 3785"/>
              <a:gd name="T18" fmla="*/ 2402 w 3738"/>
              <a:gd name="T19" fmla="*/ 1362 h 3785"/>
              <a:gd name="T20" fmla="*/ 2297 w 3738"/>
              <a:gd name="T21" fmla="*/ 1050 h 3785"/>
              <a:gd name="T22" fmla="*/ 2128 w 3738"/>
              <a:gd name="T23" fmla="*/ 475 h 3785"/>
              <a:gd name="T24" fmla="*/ 1991 w 3738"/>
              <a:gd name="T25" fmla="*/ 117 h 3785"/>
              <a:gd name="T26" fmla="*/ 1876 w 3738"/>
              <a:gd name="T27" fmla="*/ 0 h 3785"/>
              <a:gd name="T28" fmla="*/ 1867 w 3738"/>
              <a:gd name="T29" fmla="*/ 0 h 3785"/>
              <a:gd name="T30" fmla="*/ 1749 w 3738"/>
              <a:gd name="T31" fmla="*/ 116 h 3785"/>
              <a:gd name="T32" fmla="*/ 1610 w 3738"/>
              <a:gd name="T33" fmla="*/ 475 h 3785"/>
              <a:gd name="T34" fmla="*/ 1441 w 3738"/>
              <a:gd name="T35" fmla="*/ 1050 h 3785"/>
              <a:gd name="T36" fmla="*/ 1336 w 3738"/>
              <a:gd name="T37" fmla="*/ 1362 h 3785"/>
              <a:gd name="T38" fmla="*/ 1237 w 3738"/>
              <a:gd name="T39" fmla="*/ 1410 h 3785"/>
              <a:gd name="T40" fmla="*/ 245 w 3738"/>
              <a:gd name="T41" fmla="*/ 1410 h 3785"/>
              <a:gd name="T42" fmla="*/ 84 w 3738"/>
              <a:gd name="T43" fmla="*/ 1445 h 3785"/>
              <a:gd name="T44" fmla="*/ 85 w 3738"/>
              <a:gd name="T45" fmla="*/ 1637 h 3785"/>
              <a:gd name="T46" fmla="*/ 420 w 3738"/>
              <a:gd name="T47" fmla="*/ 1818 h 3785"/>
              <a:gd name="T48" fmla="*/ 938 w 3738"/>
              <a:gd name="T49" fmla="*/ 2145 h 3785"/>
              <a:gd name="T50" fmla="*/ 1173 w 3738"/>
              <a:gd name="T51" fmla="*/ 2388 h 3785"/>
              <a:gd name="T52" fmla="*/ 1028 w 3738"/>
              <a:gd name="T53" fmla="*/ 2727 h 3785"/>
              <a:gd name="T54" fmla="*/ 773 w 3738"/>
              <a:gd name="T55" fmla="*/ 3328 h 3785"/>
              <a:gd name="T56" fmla="*/ 672 w 3738"/>
              <a:gd name="T57" fmla="*/ 3678 h 3785"/>
              <a:gd name="T58" fmla="*/ 885 w 3738"/>
              <a:gd name="T59" fmla="*/ 3715 h 3785"/>
              <a:gd name="T60" fmla="*/ 1636 w 3738"/>
              <a:gd name="T61" fmla="*/ 3104 h 3785"/>
              <a:gd name="T62" fmla="*/ 1876 w 3738"/>
              <a:gd name="T63" fmla="*/ 2917 h 3785"/>
              <a:gd name="T64" fmla="*/ 2113 w 3738"/>
              <a:gd name="T65" fmla="*/ 3106 h 3785"/>
              <a:gd name="T66" fmla="*/ 2874 w 3738"/>
              <a:gd name="T67" fmla="*/ 3707 h 3785"/>
              <a:gd name="T68" fmla="*/ 3080 w 3738"/>
              <a:gd name="T69" fmla="*/ 3682 h 37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738" h="3785">
                <a:moveTo>
                  <a:pt x="3080" y="3682"/>
                </a:moveTo>
                <a:cubicBezTo>
                  <a:pt x="3073" y="3602"/>
                  <a:pt x="3022" y="3447"/>
                  <a:pt x="2976" y="3336"/>
                </a:cubicBezTo>
                <a:lnTo>
                  <a:pt x="2642" y="2535"/>
                </a:lnTo>
                <a:cubicBezTo>
                  <a:pt x="2531" y="2318"/>
                  <a:pt x="2634" y="2260"/>
                  <a:pt x="2634" y="2260"/>
                </a:cubicBezTo>
                <a:lnTo>
                  <a:pt x="3319" y="1820"/>
                </a:lnTo>
                <a:cubicBezTo>
                  <a:pt x="3420" y="1755"/>
                  <a:pt x="3570" y="1674"/>
                  <a:pt x="3650" y="1633"/>
                </a:cubicBezTo>
                <a:cubicBezTo>
                  <a:pt x="3731" y="1591"/>
                  <a:pt x="3738" y="1481"/>
                  <a:pt x="3654" y="1445"/>
                </a:cubicBezTo>
                <a:cubicBezTo>
                  <a:pt x="3571" y="1410"/>
                  <a:pt x="3493" y="1410"/>
                  <a:pt x="3493" y="1410"/>
                </a:cubicBezTo>
                <a:lnTo>
                  <a:pt x="2501" y="1410"/>
                </a:lnTo>
                <a:cubicBezTo>
                  <a:pt x="2454" y="1410"/>
                  <a:pt x="2423" y="1389"/>
                  <a:pt x="2402" y="1362"/>
                </a:cubicBezTo>
                <a:cubicBezTo>
                  <a:pt x="2362" y="1314"/>
                  <a:pt x="2331" y="1165"/>
                  <a:pt x="2297" y="1050"/>
                </a:cubicBezTo>
                <a:lnTo>
                  <a:pt x="2128" y="475"/>
                </a:lnTo>
                <a:cubicBezTo>
                  <a:pt x="2094" y="359"/>
                  <a:pt x="2039" y="195"/>
                  <a:pt x="1991" y="117"/>
                </a:cubicBezTo>
                <a:cubicBezTo>
                  <a:pt x="1919" y="0"/>
                  <a:pt x="1876" y="0"/>
                  <a:pt x="1876" y="0"/>
                </a:cubicBezTo>
                <a:lnTo>
                  <a:pt x="1867" y="0"/>
                </a:lnTo>
                <a:cubicBezTo>
                  <a:pt x="1867" y="0"/>
                  <a:pt x="1821" y="0"/>
                  <a:pt x="1749" y="116"/>
                </a:cubicBezTo>
                <a:cubicBezTo>
                  <a:pt x="1699" y="195"/>
                  <a:pt x="1644" y="359"/>
                  <a:pt x="1610" y="475"/>
                </a:cubicBezTo>
                <a:lnTo>
                  <a:pt x="1441" y="1050"/>
                </a:lnTo>
                <a:cubicBezTo>
                  <a:pt x="1407" y="1165"/>
                  <a:pt x="1376" y="1314"/>
                  <a:pt x="1336" y="1362"/>
                </a:cubicBezTo>
                <a:cubicBezTo>
                  <a:pt x="1315" y="1389"/>
                  <a:pt x="1284" y="1410"/>
                  <a:pt x="1237" y="1410"/>
                </a:cubicBezTo>
                <a:lnTo>
                  <a:pt x="245" y="1410"/>
                </a:lnTo>
                <a:cubicBezTo>
                  <a:pt x="245" y="1410"/>
                  <a:pt x="167" y="1410"/>
                  <a:pt x="84" y="1445"/>
                </a:cubicBezTo>
                <a:cubicBezTo>
                  <a:pt x="0" y="1481"/>
                  <a:pt x="4" y="1596"/>
                  <a:pt x="85" y="1637"/>
                </a:cubicBezTo>
                <a:cubicBezTo>
                  <a:pt x="166" y="1678"/>
                  <a:pt x="318" y="1754"/>
                  <a:pt x="420" y="1818"/>
                </a:cubicBezTo>
                <a:lnTo>
                  <a:pt x="938" y="2145"/>
                </a:lnTo>
                <a:cubicBezTo>
                  <a:pt x="1040" y="2209"/>
                  <a:pt x="1189" y="2307"/>
                  <a:pt x="1173" y="2388"/>
                </a:cubicBezTo>
                <a:cubicBezTo>
                  <a:pt x="1156" y="2470"/>
                  <a:pt x="1075" y="2616"/>
                  <a:pt x="1028" y="2727"/>
                </a:cubicBezTo>
                <a:lnTo>
                  <a:pt x="773" y="3328"/>
                </a:lnTo>
                <a:cubicBezTo>
                  <a:pt x="726" y="3439"/>
                  <a:pt x="676" y="3595"/>
                  <a:pt x="672" y="3678"/>
                </a:cubicBezTo>
                <a:cubicBezTo>
                  <a:pt x="667" y="3762"/>
                  <a:pt x="787" y="3785"/>
                  <a:pt x="885" y="3715"/>
                </a:cubicBezTo>
                <a:cubicBezTo>
                  <a:pt x="1100" y="3562"/>
                  <a:pt x="1437" y="3276"/>
                  <a:pt x="1636" y="3104"/>
                </a:cubicBezTo>
                <a:cubicBezTo>
                  <a:pt x="1727" y="3025"/>
                  <a:pt x="1826" y="2918"/>
                  <a:pt x="1876" y="2917"/>
                </a:cubicBezTo>
                <a:cubicBezTo>
                  <a:pt x="1925" y="2916"/>
                  <a:pt x="2020" y="3029"/>
                  <a:pt x="2113" y="3106"/>
                </a:cubicBezTo>
                <a:cubicBezTo>
                  <a:pt x="2311" y="3272"/>
                  <a:pt x="2644" y="3546"/>
                  <a:pt x="2874" y="3707"/>
                </a:cubicBezTo>
                <a:cubicBezTo>
                  <a:pt x="2973" y="3775"/>
                  <a:pt x="3087" y="3763"/>
                  <a:pt x="3080" y="3682"/>
                </a:cubicBezTo>
                <a:close/>
              </a:path>
            </a:pathLst>
          </a:custGeom>
          <a:solidFill>
            <a:schemeClr val="accent1">
              <a:lumMod val="100000"/>
            </a:schemeClr>
          </a:solidFill>
          <a:ln>
            <a:noFill/>
          </a:ln>
        </p:spPr>
      </p:sp>
      <p:sp>
        <p:nvSpPr>
          <p:cNvPr id="35" name="IconShape">
            <a:extLst>
              <a:ext uri="{FF2B5EF4-FFF2-40B4-BE49-F238E27FC236}">
                <a16:creationId xmlns:a16="http://schemas.microsoft.com/office/drawing/2014/main" id="{14A8F0E9-2C63-434C-8610-25B7806EC374}"/>
              </a:ext>
            </a:extLst>
          </p:cNvPr>
          <p:cNvSpPr>
            <a:spLocks noChangeAspect="1"/>
          </p:cNvSpPr>
          <p:nvPr/>
        </p:nvSpPr>
        <p:spPr bwMode="auto">
          <a:xfrm>
            <a:off x="9523016" y="3858312"/>
            <a:ext cx="278218" cy="281310"/>
          </a:xfrm>
          <a:custGeom>
            <a:avLst/>
            <a:gdLst>
              <a:gd name="T0" fmla="*/ 3080 w 3738"/>
              <a:gd name="T1" fmla="*/ 3682 h 3785"/>
              <a:gd name="T2" fmla="*/ 2976 w 3738"/>
              <a:gd name="T3" fmla="*/ 3336 h 3785"/>
              <a:gd name="T4" fmla="*/ 2642 w 3738"/>
              <a:gd name="T5" fmla="*/ 2535 h 3785"/>
              <a:gd name="T6" fmla="*/ 2634 w 3738"/>
              <a:gd name="T7" fmla="*/ 2260 h 3785"/>
              <a:gd name="T8" fmla="*/ 3319 w 3738"/>
              <a:gd name="T9" fmla="*/ 1820 h 3785"/>
              <a:gd name="T10" fmla="*/ 3650 w 3738"/>
              <a:gd name="T11" fmla="*/ 1633 h 3785"/>
              <a:gd name="T12" fmla="*/ 3654 w 3738"/>
              <a:gd name="T13" fmla="*/ 1445 h 3785"/>
              <a:gd name="T14" fmla="*/ 3493 w 3738"/>
              <a:gd name="T15" fmla="*/ 1410 h 3785"/>
              <a:gd name="T16" fmla="*/ 2501 w 3738"/>
              <a:gd name="T17" fmla="*/ 1410 h 3785"/>
              <a:gd name="T18" fmla="*/ 2402 w 3738"/>
              <a:gd name="T19" fmla="*/ 1362 h 3785"/>
              <a:gd name="T20" fmla="*/ 2297 w 3738"/>
              <a:gd name="T21" fmla="*/ 1050 h 3785"/>
              <a:gd name="T22" fmla="*/ 2128 w 3738"/>
              <a:gd name="T23" fmla="*/ 475 h 3785"/>
              <a:gd name="T24" fmla="*/ 1991 w 3738"/>
              <a:gd name="T25" fmla="*/ 117 h 3785"/>
              <a:gd name="T26" fmla="*/ 1876 w 3738"/>
              <a:gd name="T27" fmla="*/ 0 h 3785"/>
              <a:gd name="T28" fmla="*/ 1867 w 3738"/>
              <a:gd name="T29" fmla="*/ 0 h 3785"/>
              <a:gd name="T30" fmla="*/ 1749 w 3738"/>
              <a:gd name="T31" fmla="*/ 116 h 3785"/>
              <a:gd name="T32" fmla="*/ 1610 w 3738"/>
              <a:gd name="T33" fmla="*/ 475 h 3785"/>
              <a:gd name="T34" fmla="*/ 1441 w 3738"/>
              <a:gd name="T35" fmla="*/ 1050 h 3785"/>
              <a:gd name="T36" fmla="*/ 1336 w 3738"/>
              <a:gd name="T37" fmla="*/ 1362 h 3785"/>
              <a:gd name="T38" fmla="*/ 1237 w 3738"/>
              <a:gd name="T39" fmla="*/ 1410 h 3785"/>
              <a:gd name="T40" fmla="*/ 245 w 3738"/>
              <a:gd name="T41" fmla="*/ 1410 h 3785"/>
              <a:gd name="T42" fmla="*/ 84 w 3738"/>
              <a:gd name="T43" fmla="*/ 1445 h 3785"/>
              <a:gd name="T44" fmla="*/ 85 w 3738"/>
              <a:gd name="T45" fmla="*/ 1637 h 3785"/>
              <a:gd name="T46" fmla="*/ 420 w 3738"/>
              <a:gd name="T47" fmla="*/ 1818 h 3785"/>
              <a:gd name="T48" fmla="*/ 938 w 3738"/>
              <a:gd name="T49" fmla="*/ 2145 h 3785"/>
              <a:gd name="T50" fmla="*/ 1173 w 3738"/>
              <a:gd name="T51" fmla="*/ 2388 h 3785"/>
              <a:gd name="T52" fmla="*/ 1028 w 3738"/>
              <a:gd name="T53" fmla="*/ 2727 h 3785"/>
              <a:gd name="T54" fmla="*/ 773 w 3738"/>
              <a:gd name="T55" fmla="*/ 3328 h 3785"/>
              <a:gd name="T56" fmla="*/ 672 w 3738"/>
              <a:gd name="T57" fmla="*/ 3678 h 3785"/>
              <a:gd name="T58" fmla="*/ 885 w 3738"/>
              <a:gd name="T59" fmla="*/ 3715 h 3785"/>
              <a:gd name="T60" fmla="*/ 1636 w 3738"/>
              <a:gd name="T61" fmla="*/ 3104 h 3785"/>
              <a:gd name="T62" fmla="*/ 1876 w 3738"/>
              <a:gd name="T63" fmla="*/ 2917 h 3785"/>
              <a:gd name="T64" fmla="*/ 2113 w 3738"/>
              <a:gd name="T65" fmla="*/ 3106 h 3785"/>
              <a:gd name="T66" fmla="*/ 2874 w 3738"/>
              <a:gd name="T67" fmla="*/ 3707 h 3785"/>
              <a:gd name="T68" fmla="*/ 3080 w 3738"/>
              <a:gd name="T69" fmla="*/ 3682 h 37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738" h="3785">
                <a:moveTo>
                  <a:pt x="3080" y="3682"/>
                </a:moveTo>
                <a:cubicBezTo>
                  <a:pt x="3073" y="3602"/>
                  <a:pt x="3022" y="3447"/>
                  <a:pt x="2976" y="3336"/>
                </a:cubicBezTo>
                <a:lnTo>
                  <a:pt x="2642" y="2535"/>
                </a:lnTo>
                <a:cubicBezTo>
                  <a:pt x="2531" y="2318"/>
                  <a:pt x="2634" y="2260"/>
                  <a:pt x="2634" y="2260"/>
                </a:cubicBezTo>
                <a:lnTo>
                  <a:pt x="3319" y="1820"/>
                </a:lnTo>
                <a:cubicBezTo>
                  <a:pt x="3420" y="1755"/>
                  <a:pt x="3570" y="1674"/>
                  <a:pt x="3650" y="1633"/>
                </a:cubicBezTo>
                <a:cubicBezTo>
                  <a:pt x="3731" y="1591"/>
                  <a:pt x="3738" y="1481"/>
                  <a:pt x="3654" y="1445"/>
                </a:cubicBezTo>
                <a:cubicBezTo>
                  <a:pt x="3571" y="1410"/>
                  <a:pt x="3493" y="1410"/>
                  <a:pt x="3493" y="1410"/>
                </a:cubicBezTo>
                <a:lnTo>
                  <a:pt x="2501" y="1410"/>
                </a:lnTo>
                <a:cubicBezTo>
                  <a:pt x="2454" y="1410"/>
                  <a:pt x="2423" y="1389"/>
                  <a:pt x="2402" y="1362"/>
                </a:cubicBezTo>
                <a:cubicBezTo>
                  <a:pt x="2362" y="1314"/>
                  <a:pt x="2331" y="1165"/>
                  <a:pt x="2297" y="1050"/>
                </a:cubicBezTo>
                <a:lnTo>
                  <a:pt x="2128" y="475"/>
                </a:lnTo>
                <a:cubicBezTo>
                  <a:pt x="2094" y="359"/>
                  <a:pt x="2039" y="195"/>
                  <a:pt x="1991" y="117"/>
                </a:cubicBezTo>
                <a:cubicBezTo>
                  <a:pt x="1919" y="0"/>
                  <a:pt x="1876" y="0"/>
                  <a:pt x="1876" y="0"/>
                </a:cubicBezTo>
                <a:lnTo>
                  <a:pt x="1867" y="0"/>
                </a:lnTo>
                <a:cubicBezTo>
                  <a:pt x="1867" y="0"/>
                  <a:pt x="1821" y="0"/>
                  <a:pt x="1749" y="116"/>
                </a:cubicBezTo>
                <a:cubicBezTo>
                  <a:pt x="1699" y="195"/>
                  <a:pt x="1644" y="359"/>
                  <a:pt x="1610" y="475"/>
                </a:cubicBezTo>
                <a:lnTo>
                  <a:pt x="1441" y="1050"/>
                </a:lnTo>
                <a:cubicBezTo>
                  <a:pt x="1407" y="1165"/>
                  <a:pt x="1376" y="1314"/>
                  <a:pt x="1336" y="1362"/>
                </a:cubicBezTo>
                <a:cubicBezTo>
                  <a:pt x="1315" y="1389"/>
                  <a:pt x="1284" y="1410"/>
                  <a:pt x="1237" y="1410"/>
                </a:cubicBezTo>
                <a:lnTo>
                  <a:pt x="245" y="1410"/>
                </a:lnTo>
                <a:cubicBezTo>
                  <a:pt x="245" y="1410"/>
                  <a:pt x="167" y="1410"/>
                  <a:pt x="84" y="1445"/>
                </a:cubicBezTo>
                <a:cubicBezTo>
                  <a:pt x="0" y="1481"/>
                  <a:pt x="4" y="1596"/>
                  <a:pt x="85" y="1637"/>
                </a:cubicBezTo>
                <a:cubicBezTo>
                  <a:pt x="166" y="1678"/>
                  <a:pt x="318" y="1754"/>
                  <a:pt x="420" y="1818"/>
                </a:cubicBezTo>
                <a:lnTo>
                  <a:pt x="938" y="2145"/>
                </a:lnTo>
                <a:cubicBezTo>
                  <a:pt x="1040" y="2209"/>
                  <a:pt x="1189" y="2307"/>
                  <a:pt x="1173" y="2388"/>
                </a:cubicBezTo>
                <a:cubicBezTo>
                  <a:pt x="1156" y="2470"/>
                  <a:pt x="1075" y="2616"/>
                  <a:pt x="1028" y="2727"/>
                </a:cubicBezTo>
                <a:lnTo>
                  <a:pt x="773" y="3328"/>
                </a:lnTo>
                <a:cubicBezTo>
                  <a:pt x="726" y="3439"/>
                  <a:pt x="676" y="3595"/>
                  <a:pt x="672" y="3678"/>
                </a:cubicBezTo>
                <a:cubicBezTo>
                  <a:pt x="667" y="3762"/>
                  <a:pt x="787" y="3785"/>
                  <a:pt x="885" y="3715"/>
                </a:cubicBezTo>
                <a:cubicBezTo>
                  <a:pt x="1100" y="3562"/>
                  <a:pt x="1437" y="3276"/>
                  <a:pt x="1636" y="3104"/>
                </a:cubicBezTo>
                <a:cubicBezTo>
                  <a:pt x="1727" y="3025"/>
                  <a:pt x="1826" y="2918"/>
                  <a:pt x="1876" y="2917"/>
                </a:cubicBezTo>
                <a:cubicBezTo>
                  <a:pt x="1925" y="2916"/>
                  <a:pt x="2020" y="3029"/>
                  <a:pt x="2113" y="3106"/>
                </a:cubicBezTo>
                <a:cubicBezTo>
                  <a:pt x="2311" y="3272"/>
                  <a:pt x="2644" y="3546"/>
                  <a:pt x="2874" y="3707"/>
                </a:cubicBezTo>
                <a:cubicBezTo>
                  <a:pt x="2973" y="3775"/>
                  <a:pt x="3087" y="3763"/>
                  <a:pt x="3080" y="3682"/>
                </a:cubicBezTo>
                <a:close/>
              </a:path>
            </a:pathLst>
          </a:custGeom>
          <a:solidFill>
            <a:schemeClr val="accent1">
              <a:lumMod val="100000"/>
            </a:schemeClr>
          </a:solidFill>
          <a:ln>
            <a:noFill/>
          </a:ln>
        </p:spPr>
      </p:sp>
      <p:sp>
        <p:nvSpPr>
          <p:cNvPr id="36" name="IconShape">
            <a:extLst>
              <a:ext uri="{FF2B5EF4-FFF2-40B4-BE49-F238E27FC236}">
                <a16:creationId xmlns:a16="http://schemas.microsoft.com/office/drawing/2014/main" id="{73EB7607-8147-461C-81A4-7A7C0249C9F4}"/>
              </a:ext>
            </a:extLst>
          </p:cNvPr>
          <p:cNvSpPr>
            <a:spLocks noChangeAspect="1"/>
          </p:cNvSpPr>
          <p:nvPr/>
        </p:nvSpPr>
        <p:spPr bwMode="auto">
          <a:xfrm>
            <a:off x="9831041" y="3858312"/>
            <a:ext cx="278218" cy="281310"/>
          </a:xfrm>
          <a:custGeom>
            <a:avLst/>
            <a:gdLst>
              <a:gd name="T0" fmla="*/ 3080 w 3738"/>
              <a:gd name="T1" fmla="*/ 3682 h 3785"/>
              <a:gd name="T2" fmla="*/ 2976 w 3738"/>
              <a:gd name="T3" fmla="*/ 3336 h 3785"/>
              <a:gd name="T4" fmla="*/ 2642 w 3738"/>
              <a:gd name="T5" fmla="*/ 2535 h 3785"/>
              <a:gd name="T6" fmla="*/ 2634 w 3738"/>
              <a:gd name="T7" fmla="*/ 2260 h 3785"/>
              <a:gd name="T8" fmla="*/ 3319 w 3738"/>
              <a:gd name="T9" fmla="*/ 1820 h 3785"/>
              <a:gd name="T10" fmla="*/ 3650 w 3738"/>
              <a:gd name="T11" fmla="*/ 1633 h 3785"/>
              <a:gd name="T12" fmla="*/ 3654 w 3738"/>
              <a:gd name="T13" fmla="*/ 1445 h 3785"/>
              <a:gd name="T14" fmla="*/ 3493 w 3738"/>
              <a:gd name="T15" fmla="*/ 1410 h 3785"/>
              <a:gd name="T16" fmla="*/ 2501 w 3738"/>
              <a:gd name="T17" fmla="*/ 1410 h 3785"/>
              <a:gd name="T18" fmla="*/ 2402 w 3738"/>
              <a:gd name="T19" fmla="*/ 1362 h 3785"/>
              <a:gd name="T20" fmla="*/ 2297 w 3738"/>
              <a:gd name="T21" fmla="*/ 1050 h 3785"/>
              <a:gd name="T22" fmla="*/ 2128 w 3738"/>
              <a:gd name="T23" fmla="*/ 475 h 3785"/>
              <a:gd name="T24" fmla="*/ 1991 w 3738"/>
              <a:gd name="T25" fmla="*/ 117 h 3785"/>
              <a:gd name="T26" fmla="*/ 1876 w 3738"/>
              <a:gd name="T27" fmla="*/ 0 h 3785"/>
              <a:gd name="T28" fmla="*/ 1867 w 3738"/>
              <a:gd name="T29" fmla="*/ 0 h 3785"/>
              <a:gd name="T30" fmla="*/ 1749 w 3738"/>
              <a:gd name="T31" fmla="*/ 116 h 3785"/>
              <a:gd name="T32" fmla="*/ 1610 w 3738"/>
              <a:gd name="T33" fmla="*/ 475 h 3785"/>
              <a:gd name="T34" fmla="*/ 1441 w 3738"/>
              <a:gd name="T35" fmla="*/ 1050 h 3785"/>
              <a:gd name="T36" fmla="*/ 1336 w 3738"/>
              <a:gd name="T37" fmla="*/ 1362 h 3785"/>
              <a:gd name="T38" fmla="*/ 1237 w 3738"/>
              <a:gd name="T39" fmla="*/ 1410 h 3785"/>
              <a:gd name="T40" fmla="*/ 245 w 3738"/>
              <a:gd name="T41" fmla="*/ 1410 h 3785"/>
              <a:gd name="T42" fmla="*/ 84 w 3738"/>
              <a:gd name="T43" fmla="*/ 1445 h 3785"/>
              <a:gd name="T44" fmla="*/ 85 w 3738"/>
              <a:gd name="T45" fmla="*/ 1637 h 3785"/>
              <a:gd name="T46" fmla="*/ 420 w 3738"/>
              <a:gd name="T47" fmla="*/ 1818 h 3785"/>
              <a:gd name="T48" fmla="*/ 938 w 3738"/>
              <a:gd name="T49" fmla="*/ 2145 h 3785"/>
              <a:gd name="T50" fmla="*/ 1173 w 3738"/>
              <a:gd name="T51" fmla="*/ 2388 h 3785"/>
              <a:gd name="T52" fmla="*/ 1028 w 3738"/>
              <a:gd name="T53" fmla="*/ 2727 h 3785"/>
              <a:gd name="T54" fmla="*/ 773 w 3738"/>
              <a:gd name="T55" fmla="*/ 3328 h 3785"/>
              <a:gd name="T56" fmla="*/ 672 w 3738"/>
              <a:gd name="T57" fmla="*/ 3678 h 3785"/>
              <a:gd name="T58" fmla="*/ 885 w 3738"/>
              <a:gd name="T59" fmla="*/ 3715 h 3785"/>
              <a:gd name="T60" fmla="*/ 1636 w 3738"/>
              <a:gd name="T61" fmla="*/ 3104 h 3785"/>
              <a:gd name="T62" fmla="*/ 1876 w 3738"/>
              <a:gd name="T63" fmla="*/ 2917 h 3785"/>
              <a:gd name="T64" fmla="*/ 2113 w 3738"/>
              <a:gd name="T65" fmla="*/ 3106 h 3785"/>
              <a:gd name="T66" fmla="*/ 2874 w 3738"/>
              <a:gd name="T67" fmla="*/ 3707 h 3785"/>
              <a:gd name="T68" fmla="*/ 3080 w 3738"/>
              <a:gd name="T69" fmla="*/ 3682 h 37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738" h="3785">
                <a:moveTo>
                  <a:pt x="3080" y="3682"/>
                </a:moveTo>
                <a:cubicBezTo>
                  <a:pt x="3073" y="3602"/>
                  <a:pt x="3022" y="3447"/>
                  <a:pt x="2976" y="3336"/>
                </a:cubicBezTo>
                <a:lnTo>
                  <a:pt x="2642" y="2535"/>
                </a:lnTo>
                <a:cubicBezTo>
                  <a:pt x="2531" y="2318"/>
                  <a:pt x="2634" y="2260"/>
                  <a:pt x="2634" y="2260"/>
                </a:cubicBezTo>
                <a:lnTo>
                  <a:pt x="3319" y="1820"/>
                </a:lnTo>
                <a:cubicBezTo>
                  <a:pt x="3420" y="1755"/>
                  <a:pt x="3570" y="1674"/>
                  <a:pt x="3650" y="1633"/>
                </a:cubicBezTo>
                <a:cubicBezTo>
                  <a:pt x="3731" y="1591"/>
                  <a:pt x="3738" y="1481"/>
                  <a:pt x="3654" y="1445"/>
                </a:cubicBezTo>
                <a:cubicBezTo>
                  <a:pt x="3571" y="1410"/>
                  <a:pt x="3493" y="1410"/>
                  <a:pt x="3493" y="1410"/>
                </a:cubicBezTo>
                <a:lnTo>
                  <a:pt x="2501" y="1410"/>
                </a:lnTo>
                <a:cubicBezTo>
                  <a:pt x="2454" y="1410"/>
                  <a:pt x="2423" y="1389"/>
                  <a:pt x="2402" y="1362"/>
                </a:cubicBezTo>
                <a:cubicBezTo>
                  <a:pt x="2362" y="1314"/>
                  <a:pt x="2331" y="1165"/>
                  <a:pt x="2297" y="1050"/>
                </a:cubicBezTo>
                <a:lnTo>
                  <a:pt x="2128" y="475"/>
                </a:lnTo>
                <a:cubicBezTo>
                  <a:pt x="2094" y="359"/>
                  <a:pt x="2039" y="195"/>
                  <a:pt x="1991" y="117"/>
                </a:cubicBezTo>
                <a:cubicBezTo>
                  <a:pt x="1919" y="0"/>
                  <a:pt x="1876" y="0"/>
                  <a:pt x="1876" y="0"/>
                </a:cubicBezTo>
                <a:lnTo>
                  <a:pt x="1867" y="0"/>
                </a:lnTo>
                <a:cubicBezTo>
                  <a:pt x="1867" y="0"/>
                  <a:pt x="1821" y="0"/>
                  <a:pt x="1749" y="116"/>
                </a:cubicBezTo>
                <a:cubicBezTo>
                  <a:pt x="1699" y="195"/>
                  <a:pt x="1644" y="359"/>
                  <a:pt x="1610" y="475"/>
                </a:cubicBezTo>
                <a:lnTo>
                  <a:pt x="1441" y="1050"/>
                </a:lnTo>
                <a:cubicBezTo>
                  <a:pt x="1407" y="1165"/>
                  <a:pt x="1376" y="1314"/>
                  <a:pt x="1336" y="1362"/>
                </a:cubicBezTo>
                <a:cubicBezTo>
                  <a:pt x="1315" y="1389"/>
                  <a:pt x="1284" y="1410"/>
                  <a:pt x="1237" y="1410"/>
                </a:cubicBezTo>
                <a:lnTo>
                  <a:pt x="245" y="1410"/>
                </a:lnTo>
                <a:cubicBezTo>
                  <a:pt x="245" y="1410"/>
                  <a:pt x="167" y="1410"/>
                  <a:pt x="84" y="1445"/>
                </a:cubicBezTo>
                <a:cubicBezTo>
                  <a:pt x="0" y="1481"/>
                  <a:pt x="4" y="1596"/>
                  <a:pt x="85" y="1637"/>
                </a:cubicBezTo>
                <a:cubicBezTo>
                  <a:pt x="166" y="1678"/>
                  <a:pt x="318" y="1754"/>
                  <a:pt x="420" y="1818"/>
                </a:cubicBezTo>
                <a:lnTo>
                  <a:pt x="938" y="2145"/>
                </a:lnTo>
                <a:cubicBezTo>
                  <a:pt x="1040" y="2209"/>
                  <a:pt x="1189" y="2307"/>
                  <a:pt x="1173" y="2388"/>
                </a:cubicBezTo>
                <a:cubicBezTo>
                  <a:pt x="1156" y="2470"/>
                  <a:pt x="1075" y="2616"/>
                  <a:pt x="1028" y="2727"/>
                </a:cubicBezTo>
                <a:lnTo>
                  <a:pt x="773" y="3328"/>
                </a:lnTo>
                <a:cubicBezTo>
                  <a:pt x="726" y="3439"/>
                  <a:pt x="676" y="3595"/>
                  <a:pt x="672" y="3678"/>
                </a:cubicBezTo>
                <a:cubicBezTo>
                  <a:pt x="667" y="3762"/>
                  <a:pt x="787" y="3785"/>
                  <a:pt x="885" y="3715"/>
                </a:cubicBezTo>
                <a:cubicBezTo>
                  <a:pt x="1100" y="3562"/>
                  <a:pt x="1437" y="3276"/>
                  <a:pt x="1636" y="3104"/>
                </a:cubicBezTo>
                <a:cubicBezTo>
                  <a:pt x="1727" y="3025"/>
                  <a:pt x="1826" y="2918"/>
                  <a:pt x="1876" y="2917"/>
                </a:cubicBezTo>
                <a:cubicBezTo>
                  <a:pt x="1925" y="2916"/>
                  <a:pt x="2020" y="3029"/>
                  <a:pt x="2113" y="3106"/>
                </a:cubicBezTo>
                <a:cubicBezTo>
                  <a:pt x="2311" y="3272"/>
                  <a:pt x="2644" y="3546"/>
                  <a:pt x="2874" y="3707"/>
                </a:cubicBezTo>
                <a:cubicBezTo>
                  <a:pt x="2973" y="3775"/>
                  <a:pt x="3087" y="3763"/>
                  <a:pt x="3080" y="3682"/>
                </a:cubicBezTo>
                <a:close/>
              </a:path>
            </a:pathLst>
          </a:custGeom>
          <a:solidFill>
            <a:schemeClr val="accent1">
              <a:lumMod val="100000"/>
            </a:schemeClr>
          </a:solidFill>
          <a:ln>
            <a:noFill/>
          </a:ln>
        </p:spPr>
      </p:sp>
      <p:sp>
        <p:nvSpPr>
          <p:cNvPr id="37" name="IconShape">
            <a:extLst>
              <a:ext uri="{FF2B5EF4-FFF2-40B4-BE49-F238E27FC236}">
                <a16:creationId xmlns:a16="http://schemas.microsoft.com/office/drawing/2014/main" id="{524E490E-4927-44DC-AE53-07BA8E753466}"/>
              </a:ext>
            </a:extLst>
          </p:cNvPr>
          <p:cNvSpPr>
            <a:spLocks noChangeAspect="1"/>
          </p:cNvSpPr>
          <p:nvPr/>
        </p:nvSpPr>
        <p:spPr bwMode="auto">
          <a:xfrm>
            <a:off x="10139066" y="3858312"/>
            <a:ext cx="278218" cy="281310"/>
          </a:xfrm>
          <a:custGeom>
            <a:avLst/>
            <a:gdLst>
              <a:gd name="T0" fmla="*/ 3080 w 3738"/>
              <a:gd name="T1" fmla="*/ 3682 h 3785"/>
              <a:gd name="T2" fmla="*/ 2976 w 3738"/>
              <a:gd name="T3" fmla="*/ 3336 h 3785"/>
              <a:gd name="T4" fmla="*/ 2642 w 3738"/>
              <a:gd name="T5" fmla="*/ 2535 h 3785"/>
              <a:gd name="T6" fmla="*/ 2634 w 3738"/>
              <a:gd name="T7" fmla="*/ 2260 h 3785"/>
              <a:gd name="T8" fmla="*/ 3319 w 3738"/>
              <a:gd name="T9" fmla="*/ 1820 h 3785"/>
              <a:gd name="T10" fmla="*/ 3650 w 3738"/>
              <a:gd name="T11" fmla="*/ 1633 h 3785"/>
              <a:gd name="T12" fmla="*/ 3654 w 3738"/>
              <a:gd name="T13" fmla="*/ 1445 h 3785"/>
              <a:gd name="T14" fmla="*/ 3493 w 3738"/>
              <a:gd name="T15" fmla="*/ 1410 h 3785"/>
              <a:gd name="T16" fmla="*/ 2501 w 3738"/>
              <a:gd name="T17" fmla="*/ 1410 h 3785"/>
              <a:gd name="T18" fmla="*/ 2402 w 3738"/>
              <a:gd name="T19" fmla="*/ 1362 h 3785"/>
              <a:gd name="T20" fmla="*/ 2297 w 3738"/>
              <a:gd name="T21" fmla="*/ 1050 h 3785"/>
              <a:gd name="T22" fmla="*/ 2128 w 3738"/>
              <a:gd name="T23" fmla="*/ 475 h 3785"/>
              <a:gd name="T24" fmla="*/ 1991 w 3738"/>
              <a:gd name="T25" fmla="*/ 117 h 3785"/>
              <a:gd name="T26" fmla="*/ 1876 w 3738"/>
              <a:gd name="T27" fmla="*/ 0 h 3785"/>
              <a:gd name="T28" fmla="*/ 1867 w 3738"/>
              <a:gd name="T29" fmla="*/ 0 h 3785"/>
              <a:gd name="T30" fmla="*/ 1749 w 3738"/>
              <a:gd name="T31" fmla="*/ 116 h 3785"/>
              <a:gd name="T32" fmla="*/ 1610 w 3738"/>
              <a:gd name="T33" fmla="*/ 475 h 3785"/>
              <a:gd name="T34" fmla="*/ 1441 w 3738"/>
              <a:gd name="T35" fmla="*/ 1050 h 3785"/>
              <a:gd name="T36" fmla="*/ 1336 w 3738"/>
              <a:gd name="T37" fmla="*/ 1362 h 3785"/>
              <a:gd name="T38" fmla="*/ 1237 w 3738"/>
              <a:gd name="T39" fmla="*/ 1410 h 3785"/>
              <a:gd name="T40" fmla="*/ 245 w 3738"/>
              <a:gd name="T41" fmla="*/ 1410 h 3785"/>
              <a:gd name="T42" fmla="*/ 84 w 3738"/>
              <a:gd name="T43" fmla="*/ 1445 h 3785"/>
              <a:gd name="T44" fmla="*/ 85 w 3738"/>
              <a:gd name="T45" fmla="*/ 1637 h 3785"/>
              <a:gd name="T46" fmla="*/ 420 w 3738"/>
              <a:gd name="T47" fmla="*/ 1818 h 3785"/>
              <a:gd name="T48" fmla="*/ 938 w 3738"/>
              <a:gd name="T49" fmla="*/ 2145 h 3785"/>
              <a:gd name="T50" fmla="*/ 1173 w 3738"/>
              <a:gd name="T51" fmla="*/ 2388 h 3785"/>
              <a:gd name="T52" fmla="*/ 1028 w 3738"/>
              <a:gd name="T53" fmla="*/ 2727 h 3785"/>
              <a:gd name="T54" fmla="*/ 773 w 3738"/>
              <a:gd name="T55" fmla="*/ 3328 h 3785"/>
              <a:gd name="T56" fmla="*/ 672 w 3738"/>
              <a:gd name="T57" fmla="*/ 3678 h 3785"/>
              <a:gd name="T58" fmla="*/ 885 w 3738"/>
              <a:gd name="T59" fmla="*/ 3715 h 3785"/>
              <a:gd name="T60" fmla="*/ 1636 w 3738"/>
              <a:gd name="T61" fmla="*/ 3104 h 3785"/>
              <a:gd name="T62" fmla="*/ 1876 w 3738"/>
              <a:gd name="T63" fmla="*/ 2917 h 3785"/>
              <a:gd name="T64" fmla="*/ 2113 w 3738"/>
              <a:gd name="T65" fmla="*/ 3106 h 3785"/>
              <a:gd name="T66" fmla="*/ 2874 w 3738"/>
              <a:gd name="T67" fmla="*/ 3707 h 3785"/>
              <a:gd name="T68" fmla="*/ 3080 w 3738"/>
              <a:gd name="T69" fmla="*/ 3682 h 37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738" h="3785">
                <a:moveTo>
                  <a:pt x="3080" y="3682"/>
                </a:moveTo>
                <a:cubicBezTo>
                  <a:pt x="3073" y="3602"/>
                  <a:pt x="3022" y="3447"/>
                  <a:pt x="2976" y="3336"/>
                </a:cubicBezTo>
                <a:lnTo>
                  <a:pt x="2642" y="2535"/>
                </a:lnTo>
                <a:cubicBezTo>
                  <a:pt x="2531" y="2318"/>
                  <a:pt x="2634" y="2260"/>
                  <a:pt x="2634" y="2260"/>
                </a:cubicBezTo>
                <a:lnTo>
                  <a:pt x="3319" y="1820"/>
                </a:lnTo>
                <a:cubicBezTo>
                  <a:pt x="3420" y="1755"/>
                  <a:pt x="3570" y="1674"/>
                  <a:pt x="3650" y="1633"/>
                </a:cubicBezTo>
                <a:cubicBezTo>
                  <a:pt x="3731" y="1591"/>
                  <a:pt x="3738" y="1481"/>
                  <a:pt x="3654" y="1445"/>
                </a:cubicBezTo>
                <a:cubicBezTo>
                  <a:pt x="3571" y="1410"/>
                  <a:pt x="3493" y="1410"/>
                  <a:pt x="3493" y="1410"/>
                </a:cubicBezTo>
                <a:lnTo>
                  <a:pt x="2501" y="1410"/>
                </a:lnTo>
                <a:cubicBezTo>
                  <a:pt x="2454" y="1410"/>
                  <a:pt x="2423" y="1389"/>
                  <a:pt x="2402" y="1362"/>
                </a:cubicBezTo>
                <a:cubicBezTo>
                  <a:pt x="2362" y="1314"/>
                  <a:pt x="2331" y="1165"/>
                  <a:pt x="2297" y="1050"/>
                </a:cubicBezTo>
                <a:lnTo>
                  <a:pt x="2128" y="475"/>
                </a:lnTo>
                <a:cubicBezTo>
                  <a:pt x="2094" y="359"/>
                  <a:pt x="2039" y="195"/>
                  <a:pt x="1991" y="117"/>
                </a:cubicBezTo>
                <a:cubicBezTo>
                  <a:pt x="1919" y="0"/>
                  <a:pt x="1876" y="0"/>
                  <a:pt x="1876" y="0"/>
                </a:cubicBezTo>
                <a:lnTo>
                  <a:pt x="1867" y="0"/>
                </a:lnTo>
                <a:cubicBezTo>
                  <a:pt x="1867" y="0"/>
                  <a:pt x="1821" y="0"/>
                  <a:pt x="1749" y="116"/>
                </a:cubicBezTo>
                <a:cubicBezTo>
                  <a:pt x="1699" y="195"/>
                  <a:pt x="1644" y="359"/>
                  <a:pt x="1610" y="475"/>
                </a:cubicBezTo>
                <a:lnTo>
                  <a:pt x="1441" y="1050"/>
                </a:lnTo>
                <a:cubicBezTo>
                  <a:pt x="1407" y="1165"/>
                  <a:pt x="1376" y="1314"/>
                  <a:pt x="1336" y="1362"/>
                </a:cubicBezTo>
                <a:cubicBezTo>
                  <a:pt x="1315" y="1389"/>
                  <a:pt x="1284" y="1410"/>
                  <a:pt x="1237" y="1410"/>
                </a:cubicBezTo>
                <a:lnTo>
                  <a:pt x="245" y="1410"/>
                </a:lnTo>
                <a:cubicBezTo>
                  <a:pt x="245" y="1410"/>
                  <a:pt x="167" y="1410"/>
                  <a:pt x="84" y="1445"/>
                </a:cubicBezTo>
                <a:cubicBezTo>
                  <a:pt x="0" y="1481"/>
                  <a:pt x="4" y="1596"/>
                  <a:pt x="85" y="1637"/>
                </a:cubicBezTo>
                <a:cubicBezTo>
                  <a:pt x="166" y="1678"/>
                  <a:pt x="318" y="1754"/>
                  <a:pt x="420" y="1818"/>
                </a:cubicBezTo>
                <a:lnTo>
                  <a:pt x="938" y="2145"/>
                </a:lnTo>
                <a:cubicBezTo>
                  <a:pt x="1040" y="2209"/>
                  <a:pt x="1189" y="2307"/>
                  <a:pt x="1173" y="2388"/>
                </a:cubicBezTo>
                <a:cubicBezTo>
                  <a:pt x="1156" y="2470"/>
                  <a:pt x="1075" y="2616"/>
                  <a:pt x="1028" y="2727"/>
                </a:cubicBezTo>
                <a:lnTo>
                  <a:pt x="773" y="3328"/>
                </a:lnTo>
                <a:cubicBezTo>
                  <a:pt x="726" y="3439"/>
                  <a:pt x="676" y="3595"/>
                  <a:pt x="672" y="3678"/>
                </a:cubicBezTo>
                <a:cubicBezTo>
                  <a:pt x="667" y="3762"/>
                  <a:pt x="787" y="3785"/>
                  <a:pt x="885" y="3715"/>
                </a:cubicBezTo>
                <a:cubicBezTo>
                  <a:pt x="1100" y="3562"/>
                  <a:pt x="1437" y="3276"/>
                  <a:pt x="1636" y="3104"/>
                </a:cubicBezTo>
                <a:cubicBezTo>
                  <a:pt x="1727" y="3025"/>
                  <a:pt x="1826" y="2918"/>
                  <a:pt x="1876" y="2917"/>
                </a:cubicBezTo>
                <a:cubicBezTo>
                  <a:pt x="1925" y="2916"/>
                  <a:pt x="2020" y="3029"/>
                  <a:pt x="2113" y="3106"/>
                </a:cubicBezTo>
                <a:cubicBezTo>
                  <a:pt x="2311" y="3272"/>
                  <a:pt x="2644" y="3546"/>
                  <a:pt x="2874" y="3707"/>
                </a:cubicBezTo>
                <a:cubicBezTo>
                  <a:pt x="2973" y="3775"/>
                  <a:pt x="3087" y="3763"/>
                  <a:pt x="3080" y="3682"/>
                </a:cubicBezTo>
                <a:close/>
              </a:path>
            </a:pathLst>
          </a:custGeom>
          <a:solidFill>
            <a:schemeClr val="accent1">
              <a:lumMod val="100000"/>
            </a:schemeClr>
          </a:solidFill>
          <a:ln>
            <a:noFill/>
          </a:ln>
        </p:spPr>
      </p:sp>
      <p:sp>
        <p:nvSpPr>
          <p:cNvPr id="38" name="IconShape">
            <a:extLst>
              <a:ext uri="{FF2B5EF4-FFF2-40B4-BE49-F238E27FC236}">
                <a16:creationId xmlns:a16="http://schemas.microsoft.com/office/drawing/2014/main" id="{93700404-D327-4AE6-BD70-80E28325A1EC}"/>
              </a:ext>
            </a:extLst>
          </p:cNvPr>
          <p:cNvSpPr>
            <a:spLocks noChangeAspect="1"/>
          </p:cNvSpPr>
          <p:nvPr/>
        </p:nvSpPr>
        <p:spPr bwMode="auto">
          <a:xfrm>
            <a:off x="10447093" y="3858312"/>
            <a:ext cx="278218" cy="281310"/>
          </a:xfrm>
          <a:custGeom>
            <a:avLst/>
            <a:gdLst>
              <a:gd name="T0" fmla="*/ 3080 w 3738"/>
              <a:gd name="T1" fmla="*/ 3682 h 3785"/>
              <a:gd name="T2" fmla="*/ 2976 w 3738"/>
              <a:gd name="T3" fmla="*/ 3336 h 3785"/>
              <a:gd name="T4" fmla="*/ 2642 w 3738"/>
              <a:gd name="T5" fmla="*/ 2535 h 3785"/>
              <a:gd name="T6" fmla="*/ 2634 w 3738"/>
              <a:gd name="T7" fmla="*/ 2260 h 3785"/>
              <a:gd name="T8" fmla="*/ 3319 w 3738"/>
              <a:gd name="T9" fmla="*/ 1820 h 3785"/>
              <a:gd name="T10" fmla="*/ 3650 w 3738"/>
              <a:gd name="T11" fmla="*/ 1633 h 3785"/>
              <a:gd name="T12" fmla="*/ 3654 w 3738"/>
              <a:gd name="T13" fmla="*/ 1445 h 3785"/>
              <a:gd name="T14" fmla="*/ 3493 w 3738"/>
              <a:gd name="T15" fmla="*/ 1410 h 3785"/>
              <a:gd name="T16" fmla="*/ 2501 w 3738"/>
              <a:gd name="T17" fmla="*/ 1410 h 3785"/>
              <a:gd name="T18" fmla="*/ 2402 w 3738"/>
              <a:gd name="T19" fmla="*/ 1362 h 3785"/>
              <a:gd name="T20" fmla="*/ 2297 w 3738"/>
              <a:gd name="T21" fmla="*/ 1050 h 3785"/>
              <a:gd name="T22" fmla="*/ 2128 w 3738"/>
              <a:gd name="T23" fmla="*/ 475 h 3785"/>
              <a:gd name="T24" fmla="*/ 1991 w 3738"/>
              <a:gd name="T25" fmla="*/ 117 h 3785"/>
              <a:gd name="T26" fmla="*/ 1876 w 3738"/>
              <a:gd name="T27" fmla="*/ 0 h 3785"/>
              <a:gd name="T28" fmla="*/ 1867 w 3738"/>
              <a:gd name="T29" fmla="*/ 0 h 3785"/>
              <a:gd name="T30" fmla="*/ 1749 w 3738"/>
              <a:gd name="T31" fmla="*/ 116 h 3785"/>
              <a:gd name="T32" fmla="*/ 1610 w 3738"/>
              <a:gd name="T33" fmla="*/ 475 h 3785"/>
              <a:gd name="T34" fmla="*/ 1441 w 3738"/>
              <a:gd name="T35" fmla="*/ 1050 h 3785"/>
              <a:gd name="T36" fmla="*/ 1336 w 3738"/>
              <a:gd name="T37" fmla="*/ 1362 h 3785"/>
              <a:gd name="T38" fmla="*/ 1237 w 3738"/>
              <a:gd name="T39" fmla="*/ 1410 h 3785"/>
              <a:gd name="T40" fmla="*/ 245 w 3738"/>
              <a:gd name="T41" fmla="*/ 1410 h 3785"/>
              <a:gd name="T42" fmla="*/ 84 w 3738"/>
              <a:gd name="T43" fmla="*/ 1445 h 3785"/>
              <a:gd name="T44" fmla="*/ 85 w 3738"/>
              <a:gd name="T45" fmla="*/ 1637 h 3785"/>
              <a:gd name="T46" fmla="*/ 420 w 3738"/>
              <a:gd name="T47" fmla="*/ 1818 h 3785"/>
              <a:gd name="T48" fmla="*/ 938 w 3738"/>
              <a:gd name="T49" fmla="*/ 2145 h 3785"/>
              <a:gd name="T50" fmla="*/ 1173 w 3738"/>
              <a:gd name="T51" fmla="*/ 2388 h 3785"/>
              <a:gd name="T52" fmla="*/ 1028 w 3738"/>
              <a:gd name="T53" fmla="*/ 2727 h 3785"/>
              <a:gd name="T54" fmla="*/ 773 w 3738"/>
              <a:gd name="T55" fmla="*/ 3328 h 3785"/>
              <a:gd name="T56" fmla="*/ 672 w 3738"/>
              <a:gd name="T57" fmla="*/ 3678 h 3785"/>
              <a:gd name="T58" fmla="*/ 885 w 3738"/>
              <a:gd name="T59" fmla="*/ 3715 h 3785"/>
              <a:gd name="T60" fmla="*/ 1636 w 3738"/>
              <a:gd name="T61" fmla="*/ 3104 h 3785"/>
              <a:gd name="T62" fmla="*/ 1876 w 3738"/>
              <a:gd name="T63" fmla="*/ 2917 h 3785"/>
              <a:gd name="T64" fmla="*/ 2113 w 3738"/>
              <a:gd name="T65" fmla="*/ 3106 h 3785"/>
              <a:gd name="T66" fmla="*/ 2874 w 3738"/>
              <a:gd name="T67" fmla="*/ 3707 h 3785"/>
              <a:gd name="T68" fmla="*/ 3080 w 3738"/>
              <a:gd name="T69" fmla="*/ 3682 h 37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738" h="3785">
                <a:moveTo>
                  <a:pt x="3080" y="3682"/>
                </a:moveTo>
                <a:cubicBezTo>
                  <a:pt x="3073" y="3602"/>
                  <a:pt x="3022" y="3447"/>
                  <a:pt x="2976" y="3336"/>
                </a:cubicBezTo>
                <a:lnTo>
                  <a:pt x="2642" y="2535"/>
                </a:lnTo>
                <a:cubicBezTo>
                  <a:pt x="2531" y="2318"/>
                  <a:pt x="2634" y="2260"/>
                  <a:pt x="2634" y="2260"/>
                </a:cubicBezTo>
                <a:lnTo>
                  <a:pt x="3319" y="1820"/>
                </a:lnTo>
                <a:cubicBezTo>
                  <a:pt x="3420" y="1755"/>
                  <a:pt x="3570" y="1674"/>
                  <a:pt x="3650" y="1633"/>
                </a:cubicBezTo>
                <a:cubicBezTo>
                  <a:pt x="3731" y="1591"/>
                  <a:pt x="3738" y="1481"/>
                  <a:pt x="3654" y="1445"/>
                </a:cubicBezTo>
                <a:cubicBezTo>
                  <a:pt x="3571" y="1410"/>
                  <a:pt x="3493" y="1410"/>
                  <a:pt x="3493" y="1410"/>
                </a:cubicBezTo>
                <a:lnTo>
                  <a:pt x="2501" y="1410"/>
                </a:lnTo>
                <a:cubicBezTo>
                  <a:pt x="2454" y="1410"/>
                  <a:pt x="2423" y="1389"/>
                  <a:pt x="2402" y="1362"/>
                </a:cubicBezTo>
                <a:cubicBezTo>
                  <a:pt x="2362" y="1314"/>
                  <a:pt x="2331" y="1165"/>
                  <a:pt x="2297" y="1050"/>
                </a:cubicBezTo>
                <a:lnTo>
                  <a:pt x="2128" y="475"/>
                </a:lnTo>
                <a:cubicBezTo>
                  <a:pt x="2094" y="359"/>
                  <a:pt x="2039" y="195"/>
                  <a:pt x="1991" y="117"/>
                </a:cubicBezTo>
                <a:cubicBezTo>
                  <a:pt x="1919" y="0"/>
                  <a:pt x="1876" y="0"/>
                  <a:pt x="1876" y="0"/>
                </a:cubicBezTo>
                <a:lnTo>
                  <a:pt x="1867" y="0"/>
                </a:lnTo>
                <a:cubicBezTo>
                  <a:pt x="1867" y="0"/>
                  <a:pt x="1821" y="0"/>
                  <a:pt x="1749" y="116"/>
                </a:cubicBezTo>
                <a:cubicBezTo>
                  <a:pt x="1699" y="195"/>
                  <a:pt x="1644" y="359"/>
                  <a:pt x="1610" y="475"/>
                </a:cubicBezTo>
                <a:lnTo>
                  <a:pt x="1441" y="1050"/>
                </a:lnTo>
                <a:cubicBezTo>
                  <a:pt x="1407" y="1165"/>
                  <a:pt x="1376" y="1314"/>
                  <a:pt x="1336" y="1362"/>
                </a:cubicBezTo>
                <a:cubicBezTo>
                  <a:pt x="1315" y="1389"/>
                  <a:pt x="1284" y="1410"/>
                  <a:pt x="1237" y="1410"/>
                </a:cubicBezTo>
                <a:lnTo>
                  <a:pt x="245" y="1410"/>
                </a:lnTo>
                <a:cubicBezTo>
                  <a:pt x="245" y="1410"/>
                  <a:pt x="167" y="1410"/>
                  <a:pt x="84" y="1445"/>
                </a:cubicBezTo>
                <a:cubicBezTo>
                  <a:pt x="0" y="1481"/>
                  <a:pt x="4" y="1596"/>
                  <a:pt x="85" y="1637"/>
                </a:cubicBezTo>
                <a:cubicBezTo>
                  <a:pt x="166" y="1678"/>
                  <a:pt x="318" y="1754"/>
                  <a:pt x="420" y="1818"/>
                </a:cubicBezTo>
                <a:lnTo>
                  <a:pt x="938" y="2145"/>
                </a:lnTo>
                <a:cubicBezTo>
                  <a:pt x="1040" y="2209"/>
                  <a:pt x="1189" y="2307"/>
                  <a:pt x="1173" y="2388"/>
                </a:cubicBezTo>
                <a:cubicBezTo>
                  <a:pt x="1156" y="2470"/>
                  <a:pt x="1075" y="2616"/>
                  <a:pt x="1028" y="2727"/>
                </a:cubicBezTo>
                <a:lnTo>
                  <a:pt x="773" y="3328"/>
                </a:lnTo>
                <a:cubicBezTo>
                  <a:pt x="726" y="3439"/>
                  <a:pt x="676" y="3595"/>
                  <a:pt x="672" y="3678"/>
                </a:cubicBezTo>
                <a:cubicBezTo>
                  <a:pt x="667" y="3762"/>
                  <a:pt x="787" y="3785"/>
                  <a:pt x="885" y="3715"/>
                </a:cubicBezTo>
                <a:cubicBezTo>
                  <a:pt x="1100" y="3562"/>
                  <a:pt x="1437" y="3276"/>
                  <a:pt x="1636" y="3104"/>
                </a:cubicBezTo>
                <a:cubicBezTo>
                  <a:pt x="1727" y="3025"/>
                  <a:pt x="1826" y="2918"/>
                  <a:pt x="1876" y="2917"/>
                </a:cubicBezTo>
                <a:cubicBezTo>
                  <a:pt x="1925" y="2916"/>
                  <a:pt x="2020" y="3029"/>
                  <a:pt x="2113" y="3106"/>
                </a:cubicBezTo>
                <a:cubicBezTo>
                  <a:pt x="2311" y="3272"/>
                  <a:pt x="2644" y="3546"/>
                  <a:pt x="2874" y="3707"/>
                </a:cubicBezTo>
                <a:cubicBezTo>
                  <a:pt x="2973" y="3775"/>
                  <a:pt x="3087" y="3763"/>
                  <a:pt x="3080" y="368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id="{F5F3C9ED-2602-47C3-975A-32F5CF25855C}"/>
              </a:ext>
            </a:extLst>
          </p:cNvPr>
          <p:cNvSpPr txBox="1"/>
          <p:nvPr/>
        </p:nvSpPr>
        <p:spPr bwMode="auto">
          <a:xfrm>
            <a:off x="9065415" y="2833569"/>
            <a:ext cx="1626528" cy="427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>
              <a:lnSpc>
                <a:spcPct val="100000"/>
              </a:lnSpc>
              <a:spcBef>
                <a:spcPct val="0"/>
              </a:spcBef>
              <a:buFontTx/>
              <a:buNone/>
              <a:defRPr b="1">
                <a:solidFill>
                  <a:schemeClr val="accent2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id="{F02D6CBD-6238-4230-9D49-DC7216B9A986}"/>
              </a:ext>
            </a:extLst>
          </p:cNvPr>
          <p:cNvSpPr/>
          <p:nvPr/>
        </p:nvSpPr>
        <p:spPr bwMode="auto">
          <a:xfrm>
            <a:off x="8257304" y="4740827"/>
            <a:ext cx="3263184" cy="623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28594" algn="l"/>
              </a:tabLst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</a:t>
            </a:r>
          </a:p>
          <a:p>
            <a:pPr marL="0" marR="0" lvl="0" indent="0" algn="ctr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28594" algn="l"/>
              </a:tabLst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Copy paste fonts. Choose the only option to retain text.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FE834FB8-CF3D-4606-834C-DFF6C889B356}"/>
              </a:ext>
            </a:extLst>
          </p:cNvPr>
          <p:cNvSpPr txBox="1"/>
          <p:nvPr/>
        </p:nvSpPr>
        <p:spPr bwMode="auto">
          <a:xfrm>
            <a:off x="8257304" y="4312840"/>
            <a:ext cx="3263184" cy="427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>
              <a:lnSpc>
                <a:spcPct val="100000"/>
              </a:lnSpc>
              <a:spcBef>
                <a:spcPct val="0"/>
              </a:spcBef>
              <a:buFontTx/>
              <a:buNone/>
              <a:defRPr b="1">
                <a:solidFill>
                  <a:schemeClr val="accent2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</a:p>
        </p:txBody>
      </p:sp>
      <p:cxnSp>
        <p:nvCxnSpPr>
          <p:cNvPr id="50" name="直接连接符 49">
            <a:extLst>
              <a:ext uri="{FF2B5EF4-FFF2-40B4-BE49-F238E27FC236}">
                <a16:creationId xmlns:a16="http://schemas.microsoft.com/office/drawing/2014/main" id="{D08B7DA8-65BB-4CEC-8EB3-5E6B8CDCA365}"/>
              </a:ext>
            </a:extLst>
          </p:cNvPr>
          <p:cNvCxnSpPr/>
          <p:nvPr/>
        </p:nvCxnSpPr>
        <p:spPr>
          <a:xfrm>
            <a:off x="4158375" y="3858312"/>
            <a:ext cx="0" cy="1370688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>
            <a:extLst>
              <a:ext uri="{FF2B5EF4-FFF2-40B4-BE49-F238E27FC236}">
                <a16:creationId xmlns:a16="http://schemas.microsoft.com/office/drawing/2014/main" id="{EB9FEDDC-5E62-45F1-A86C-80E1EC24960D}"/>
              </a:ext>
            </a:extLst>
          </p:cNvPr>
          <p:cNvCxnSpPr/>
          <p:nvPr/>
        </p:nvCxnSpPr>
        <p:spPr>
          <a:xfrm>
            <a:off x="8016000" y="3858312"/>
            <a:ext cx="0" cy="1370688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标题 11">
            <a:extLst>
              <a:ext uri="{FF2B5EF4-FFF2-40B4-BE49-F238E27FC236}">
                <a16:creationId xmlns:a16="http://schemas.microsoft.com/office/drawing/2014/main" id="{3AF94952-6C46-4125-BBF0-A17E637C7C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7793" y="229731"/>
            <a:ext cx="10850563" cy="663575"/>
          </a:xfrm>
        </p:spPr>
        <p:txBody>
          <a:bodyPr/>
          <a:lstStyle/>
          <a:p>
            <a:r>
              <a:rPr lang="zh-CN" altLang="en-US" sz="2800" dirty="0"/>
              <a:t>实践难点</a:t>
            </a:r>
          </a:p>
        </p:txBody>
      </p:sp>
    </p:spTree>
    <p:extLst>
      <p:ext uri="{BB962C8B-B14F-4D97-AF65-F5344CB8AC3E}">
        <p14:creationId xmlns:p14="http://schemas.microsoft.com/office/powerpoint/2010/main" val="14643172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:a16="http://schemas.microsoft.com/office/drawing/2014/main" id="{001D7D61-0958-4799-8271-8A10A68D7DF1}"/>
              </a:ext>
            </a:extLst>
          </p:cNvPr>
          <p:cNvSpPr/>
          <p:nvPr/>
        </p:nvSpPr>
        <p:spPr bwMode="auto">
          <a:xfrm>
            <a:off x="0" y="4876800"/>
            <a:ext cx="12192000" cy="1981200"/>
          </a:xfrm>
          <a:prstGeom prst="rect">
            <a:avLst/>
          </a:prstGeom>
          <a:solidFill>
            <a:schemeClr val="bg1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dk1"/>
              </a:solidFill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893392AC-FB76-4A03-8575-A24259D407E3}"/>
              </a:ext>
            </a:extLst>
          </p:cNvPr>
          <p:cNvSpPr/>
          <p:nvPr/>
        </p:nvSpPr>
        <p:spPr bwMode="auto">
          <a:xfrm>
            <a:off x="469899" y="1291590"/>
            <a:ext cx="11125201" cy="5027518"/>
          </a:xfrm>
          <a:prstGeom prst="rect">
            <a:avLst/>
          </a:prstGeom>
          <a:solidFill>
            <a:srgbClr val="1A3172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dk1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3A0A1FC7-E0A7-4A25-9BB8-F0BFC833C9CA}"/>
              </a:ext>
            </a:extLst>
          </p:cNvPr>
          <p:cNvSpPr/>
          <p:nvPr/>
        </p:nvSpPr>
        <p:spPr bwMode="auto">
          <a:xfrm>
            <a:off x="2665065" y="1291590"/>
            <a:ext cx="7200000" cy="2400300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 l="106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8" name="Rectangle 5_1">
            <a:extLst>
              <a:ext uri="{FF2B5EF4-FFF2-40B4-BE49-F238E27FC236}">
                <a16:creationId xmlns:a16="http://schemas.microsoft.com/office/drawing/2014/main" id="{8593E84D-07D8-43C7-A57A-2D07D907CCE3}"/>
              </a:ext>
            </a:extLst>
          </p:cNvPr>
          <p:cNvSpPr/>
          <p:nvPr/>
        </p:nvSpPr>
        <p:spPr bwMode="auto">
          <a:xfrm>
            <a:off x="2665065" y="3274472"/>
            <a:ext cx="7200000" cy="417418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Supporting text here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A7643A9D-4981-42ED-817E-5C2238B92A91}"/>
              </a:ext>
            </a:extLst>
          </p:cNvPr>
          <p:cNvSpPr/>
          <p:nvPr/>
        </p:nvSpPr>
        <p:spPr bwMode="auto">
          <a:xfrm>
            <a:off x="2665065" y="3918808"/>
            <a:ext cx="3434775" cy="2400300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 t="827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8" name="Rectangle 5_1">
            <a:extLst>
              <a:ext uri="{FF2B5EF4-FFF2-40B4-BE49-F238E27FC236}">
                <a16:creationId xmlns:a16="http://schemas.microsoft.com/office/drawing/2014/main" id="{DE9565BD-8485-4617-9FF3-F3A4F9D4977B}"/>
              </a:ext>
            </a:extLst>
          </p:cNvPr>
          <p:cNvSpPr/>
          <p:nvPr/>
        </p:nvSpPr>
        <p:spPr bwMode="auto">
          <a:xfrm>
            <a:off x="2665065" y="5981640"/>
            <a:ext cx="3434775" cy="337468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Supporting text here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17FC1D29-2EEE-43D1-B962-573149B2FA6B}"/>
              </a:ext>
            </a:extLst>
          </p:cNvPr>
          <p:cNvSpPr/>
          <p:nvPr/>
        </p:nvSpPr>
        <p:spPr bwMode="auto">
          <a:xfrm>
            <a:off x="6430290" y="3918808"/>
            <a:ext cx="3434775" cy="2400300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 t="827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24" name="Rectangle 5_1">
            <a:extLst>
              <a:ext uri="{FF2B5EF4-FFF2-40B4-BE49-F238E27FC236}">
                <a16:creationId xmlns:a16="http://schemas.microsoft.com/office/drawing/2014/main" id="{DF3737EE-8959-4D73-A066-72AF5CE2F2CF}"/>
              </a:ext>
            </a:extLst>
          </p:cNvPr>
          <p:cNvSpPr/>
          <p:nvPr/>
        </p:nvSpPr>
        <p:spPr bwMode="auto">
          <a:xfrm>
            <a:off x="6430290" y="5981640"/>
            <a:ext cx="3434775" cy="337468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Supporting text here</a:t>
            </a:r>
          </a:p>
        </p:txBody>
      </p:sp>
      <p:sp>
        <p:nvSpPr>
          <p:cNvPr id="3" name="标题 2">
            <a:extLst>
              <a:ext uri="{FF2B5EF4-FFF2-40B4-BE49-F238E27FC236}">
                <a16:creationId xmlns:a16="http://schemas.microsoft.com/office/drawing/2014/main" id="{7EF348CE-9A60-4135-8390-60386235F8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1437" y="232504"/>
            <a:ext cx="10850563" cy="663575"/>
          </a:xfrm>
        </p:spPr>
        <p:txBody>
          <a:bodyPr/>
          <a:lstStyle/>
          <a:p>
            <a:r>
              <a:rPr lang="zh-CN" altLang="en-US" sz="2800" dirty="0"/>
              <a:t>成果形式</a:t>
            </a:r>
          </a:p>
        </p:txBody>
      </p:sp>
    </p:spTree>
    <p:extLst>
      <p:ext uri="{BB962C8B-B14F-4D97-AF65-F5344CB8AC3E}">
        <p14:creationId xmlns:p14="http://schemas.microsoft.com/office/powerpoint/2010/main" val="41236694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>
            <a:extLst>
              <a:ext uri="{FF2B5EF4-FFF2-40B4-BE49-F238E27FC236}">
                <a16:creationId xmlns:a16="http://schemas.microsoft.com/office/drawing/2014/main" id="{7FDFDC4A-8BC7-440B-BA69-CB24FD15728C}"/>
              </a:ext>
            </a:extLst>
          </p:cNvPr>
          <p:cNvSpPr/>
          <p:nvPr/>
        </p:nvSpPr>
        <p:spPr bwMode="auto">
          <a:xfrm>
            <a:off x="8340293" y="1384300"/>
            <a:ext cx="3234983" cy="5473700"/>
          </a:xfrm>
          <a:prstGeom prst="rect">
            <a:avLst/>
          </a:prstGeom>
          <a:solidFill>
            <a:schemeClr val="bg1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dk1"/>
              </a:solidFill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297CC03B-88D0-452C-A627-BA75C8D2E6B2}"/>
              </a:ext>
            </a:extLst>
          </p:cNvPr>
          <p:cNvSpPr/>
          <p:nvPr/>
        </p:nvSpPr>
        <p:spPr bwMode="auto">
          <a:xfrm>
            <a:off x="566017" y="1384300"/>
            <a:ext cx="3234983" cy="5473700"/>
          </a:xfrm>
          <a:prstGeom prst="rect">
            <a:avLst/>
          </a:prstGeom>
          <a:solidFill>
            <a:schemeClr val="bg1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dk1"/>
              </a:solidFill>
            </a:endParaRPr>
          </a:p>
        </p:txBody>
      </p:sp>
      <p:sp>
        <p:nvSpPr>
          <p:cNvPr id="2" name="iṩlíḍè">
            <a:extLst>
              <a:ext uri="{FF2B5EF4-FFF2-40B4-BE49-F238E27FC236}">
                <a16:creationId xmlns:a16="http://schemas.microsoft.com/office/drawing/2014/main" id="{ED43DF41-6C46-4B0D-99E1-CD97A347F6CB}"/>
              </a:ext>
            </a:extLst>
          </p:cNvPr>
          <p:cNvSpPr/>
          <p:nvPr/>
        </p:nvSpPr>
        <p:spPr bwMode="auto">
          <a:xfrm>
            <a:off x="4363877" y="1908552"/>
            <a:ext cx="3480171" cy="3480171"/>
          </a:xfrm>
          <a:prstGeom prst="ellipse">
            <a:avLst/>
          </a:prstGeom>
          <a:noFill/>
          <a:ln w="76200">
            <a:solidFill>
              <a:srgbClr val="1A3172"/>
            </a:solidFill>
          </a:ln>
          <a:effectLst>
            <a:outerShdw blurRad="50800" dist="38100" dir="5400000" sx="1000" sy="1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0" name="îSḻiḓè">
            <a:extLst>
              <a:ext uri="{FF2B5EF4-FFF2-40B4-BE49-F238E27FC236}">
                <a16:creationId xmlns:a16="http://schemas.microsoft.com/office/drawing/2014/main" id="{FC1F8E26-E683-4CBF-BAC5-845762817E7E}"/>
              </a:ext>
            </a:extLst>
          </p:cNvPr>
          <p:cNvSpPr/>
          <p:nvPr/>
        </p:nvSpPr>
        <p:spPr>
          <a:xfrm>
            <a:off x="3949087" y="2248591"/>
            <a:ext cx="1156030" cy="1156030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 t="2137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1" name="í$ļíḍe">
            <a:extLst>
              <a:ext uri="{FF2B5EF4-FFF2-40B4-BE49-F238E27FC236}">
                <a16:creationId xmlns:a16="http://schemas.microsoft.com/office/drawing/2014/main" id="{003DA767-9B28-4445-97E1-99C5975B3EBE}"/>
              </a:ext>
            </a:extLst>
          </p:cNvPr>
          <p:cNvSpPr/>
          <p:nvPr/>
        </p:nvSpPr>
        <p:spPr>
          <a:xfrm>
            <a:off x="3949087" y="3714271"/>
            <a:ext cx="1156030" cy="1156030"/>
          </a:xfrm>
          <a:prstGeom prst="ellipse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 t="3530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2" name="ïṥlíḑè">
            <a:extLst>
              <a:ext uri="{FF2B5EF4-FFF2-40B4-BE49-F238E27FC236}">
                <a16:creationId xmlns:a16="http://schemas.microsoft.com/office/drawing/2014/main" id="{46FE7774-12C7-471C-9D51-7C72C4649807}"/>
              </a:ext>
            </a:extLst>
          </p:cNvPr>
          <p:cNvSpPr/>
          <p:nvPr/>
        </p:nvSpPr>
        <p:spPr>
          <a:xfrm>
            <a:off x="7086883" y="3714271"/>
            <a:ext cx="1156030" cy="1156030"/>
          </a:xfrm>
          <a:prstGeom prst="ellipse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 t="3530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3" name="îṧļïḋè">
            <a:extLst>
              <a:ext uri="{FF2B5EF4-FFF2-40B4-BE49-F238E27FC236}">
                <a16:creationId xmlns:a16="http://schemas.microsoft.com/office/drawing/2014/main" id="{BF4CFBA9-EDC7-4B73-92D6-BFE93739FBA6}"/>
              </a:ext>
            </a:extLst>
          </p:cNvPr>
          <p:cNvSpPr/>
          <p:nvPr/>
        </p:nvSpPr>
        <p:spPr>
          <a:xfrm>
            <a:off x="7086883" y="2248590"/>
            <a:ext cx="1156030" cy="1156030"/>
          </a:xfrm>
          <a:prstGeom prst="ellipse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 t="2137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4" name="iṥļidé">
            <a:extLst>
              <a:ext uri="{FF2B5EF4-FFF2-40B4-BE49-F238E27FC236}">
                <a16:creationId xmlns:a16="http://schemas.microsoft.com/office/drawing/2014/main" id="{23BFCCFC-2CEB-41D2-A258-D432833013AB}"/>
              </a:ext>
            </a:extLst>
          </p:cNvPr>
          <p:cNvSpPr/>
          <p:nvPr/>
        </p:nvSpPr>
        <p:spPr>
          <a:xfrm>
            <a:off x="5517985" y="4622580"/>
            <a:ext cx="1156030" cy="1156030"/>
          </a:xfrm>
          <a:prstGeom prst="ellipse">
            <a:avLst/>
          </a:prstGeom>
          <a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 t="4393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5" name="îśļídê">
            <a:extLst>
              <a:ext uri="{FF2B5EF4-FFF2-40B4-BE49-F238E27FC236}">
                <a16:creationId xmlns:a16="http://schemas.microsoft.com/office/drawing/2014/main" id="{4D0F7CF3-4363-43AB-B632-797BAA3F210C}"/>
              </a:ext>
            </a:extLst>
          </p:cNvPr>
          <p:cNvSpPr/>
          <p:nvPr/>
        </p:nvSpPr>
        <p:spPr>
          <a:xfrm>
            <a:off x="5517985" y="1484784"/>
            <a:ext cx="1156030" cy="1156030"/>
          </a:xfrm>
          <a:prstGeom prst="ellipse">
            <a:avLst/>
          </a:prstGeom>
          <a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 t="1411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86" name="矩形 185">
            <a:extLst>
              <a:ext uri="{FF2B5EF4-FFF2-40B4-BE49-F238E27FC236}">
                <a16:creationId xmlns:a16="http://schemas.microsoft.com/office/drawing/2014/main" id="{2C356D20-F809-4FCB-98D8-6C93828C3E84}"/>
              </a:ext>
            </a:extLst>
          </p:cNvPr>
          <p:cNvSpPr/>
          <p:nvPr/>
        </p:nvSpPr>
        <p:spPr bwMode="auto">
          <a:xfrm>
            <a:off x="8401740" y="1917049"/>
            <a:ext cx="3122830" cy="741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28594" algn="l"/>
              </a:tabLst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Supporting text here.</a:t>
            </a:r>
          </a:p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28594" algn="l"/>
              </a:tabLst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Copy paste fonts. Choose the only option to retain text.</a:t>
            </a:r>
          </a:p>
        </p:txBody>
      </p:sp>
      <p:sp>
        <p:nvSpPr>
          <p:cNvPr id="187" name="文本框 186">
            <a:extLst>
              <a:ext uri="{FF2B5EF4-FFF2-40B4-BE49-F238E27FC236}">
                <a16:creationId xmlns:a16="http://schemas.microsoft.com/office/drawing/2014/main" id="{C778136B-DC24-42EA-A0CA-62E2162D913C}"/>
              </a:ext>
            </a:extLst>
          </p:cNvPr>
          <p:cNvSpPr txBox="1"/>
          <p:nvPr/>
        </p:nvSpPr>
        <p:spPr bwMode="auto">
          <a:xfrm>
            <a:off x="8401740" y="1497814"/>
            <a:ext cx="3122830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>
              <a:lnSpc>
                <a:spcPct val="100000"/>
              </a:lnSpc>
              <a:spcBef>
                <a:spcPct val="0"/>
              </a:spcBef>
              <a:buFontTx/>
              <a:buNone/>
              <a:defRPr b="1">
                <a:solidFill>
                  <a:schemeClr val="accent2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04.Text here</a:t>
            </a:r>
          </a:p>
        </p:txBody>
      </p:sp>
      <p:sp>
        <p:nvSpPr>
          <p:cNvPr id="189" name="矩形 188">
            <a:extLst>
              <a:ext uri="{FF2B5EF4-FFF2-40B4-BE49-F238E27FC236}">
                <a16:creationId xmlns:a16="http://schemas.microsoft.com/office/drawing/2014/main" id="{3D00859C-AD8A-4CCA-B6CD-A8ED24CB1A1E}"/>
              </a:ext>
            </a:extLst>
          </p:cNvPr>
          <p:cNvSpPr/>
          <p:nvPr/>
        </p:nvSpPr>
        <p:spPr bwMode="auto">
          <a:xfrm>
            <a:off x="8401740" y="3584711"/>
            <a:ext cx="3122830" cy="741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28594" algn="l"/>
              </a:tabLst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Supporting text here.</a:t>
            </a:r>
          </a:p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28594" algn="l"/>
              </a:tabLst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Copy paste fonts. Choose the only option to retain text.</a:t>
            </a:r>
          </a:p>
        </p:txBody>
      </p:sp>
      <p:sp>
        <p:nvSpPr>
          <p:cNvPr id="190" name="文本框 189">
            <a:extLst>
              <a:ext uri="{FF2B5EF4-FFF2-40B4-BE49-F238E27FC236}">
                <a16:creationId xmlns:a16="http://schemas.microsoft.com/office/drawing/2014/main" id="{EC75DCA3-716D-4D11-8766-4CDB4117E584}"/>
              </a:ext>
            </a:extLst>
          </p:cNvPr>
          <p:cNvSpPr txBox="1"/>
          <p:nvPr/>
        </p:nvSpPr>
        <p:spPr bwMode="auto">
          <a:xfrm>
            <a:off x="8401740" y="3165476"/>
            <a:ext cx="3122830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>
              <a:lnSpc>
                <a:spcPct val="100000"/>
              </a:lnSpc>
              <a:spcBef>
                <a:spcPct val="0"/>
              </a:spcBef>
              <a:buFontTx/>
              <a:buNone/>
              <a:defRPr b="1">
                <a:solidFill>
                  <a:schemeClr val="accent3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05.Text here</a:t>
            </a:r>
          </a:p>
        </p:txBody>
      </p:sp>
      <p:sp>
        <p:nvSpPr>
          <p:cNvPr id="192" name="矩形 191">
            <a:extLst>
              <a:ext uri="{FF2B5EF4-FFF2-40B4-BE49-F238E27FC236}">
                <a16:creationId xmlns:a16="http://schemas.microsoft.com/office/drawing/2014/main" id="{A68FB597-154C-4972-A06C-BBD413103E23}"/>
              </a:ext>
            </a:extLst>
          </p:cNvPr>
          <p:cNvSpPr/>
          <p:nvPr/>
        </p:nvSpPr>
        <p:spPr bwMode="auto">
          <a:xfrm>
            <a:off x="8401740" y="5252373"/>
            <a:ext cx="3122830" cy="741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28594" algn="l"/>
              </a:tabLst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Supporting text here.</a:t>
            </a:r>
          </a:p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28594" algn="l"/>
              </a:tabLst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Copy paste fonts. Choose the only option to retain text.</a:t>
            </a:r>
          </a:p>
        </p:txBody>
      </p:sp>
      <p:sp>
        <p:nvSpPr>
          <p:cNvPr id="193" name="文本框 192">
            <a:extLst>
              <a:ext uri="{FF2B5EF4-FFF2-40B4-BE49-F238E27FC236}">
                <a16:creationId xmlns:a16="http://schemas.microsoft.com/office/drawing/2014/main" id="{459AC91E-D870-4160-AF1E-C257070F3C10}"/>
              </a:ext>
            </a:extLst>
          </p:cNvPr>
          <p:cNvSpPr txBox="1"/>
          <p:nvPr/>
        </p:nvSpPr>
        <p:spPr bwMode="auto">
          <a:xfrm>
            <a:off x="8401740" y="4833138"/>
            <a:ext cx="3122830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06.Text here</a:t>
            </a:r>
          </a:p>
        </p:txBody>
      </p:sp>
      <p:cxnSp>
        <p:nvCxnSpPr>
          <p:cNvPr id="194" name="直接连接符 193">
            <a:extLst>
              <a:ext uri="{FF2B5EF4-FFF2-40B4-BE49-F238E27FC236}">
                <a16:creationId xmlns:a16="http://schemas.microsoft.com/office/drawing/2014/main" id="{47509EE6-0B01-42B3-8D7E-01123F666CA9}"/>
              </a:ext>
            </a:extLst>
          </p:cNvPr>
          <p:cNvCxnSpPr/>
          <p:nvPr/>
        </p:nvCxnSpPr>
        <p:spPr>
          <a:xfrm>
            <a:off x="8402550" y="2846491"/>
            <a:ext cx="3110470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直接连接符 194">
            <a:extLst>
              <a:ext uri="{FF2B5EF4-FFF2-40B4-BE49-F238E27FC236}">
                <a16:creationId xmlns:a16="http://schemas.microsoft.com/office/drawing/2014/main" id="{97AA91DC-BEFC-4604-8B33-86D5E7034DA1}"/>
              </a:ext>
            </a:extLst>
          </p:cNvPr>
          <p:cNvCxnSpPr/>
          <p:nvPr/>
        </p:nvCxnSpPr>
        <p:spPr>
          <a:xfrm>
            <a:off x="8402550" y="4514153"/>
            <a:ext cx="3110470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7" name="矩形 196">
            <a:extLst>
              <a:ext uri="{FF2B5EF4-FFF2-40B4-BE49-F238E27FC236}">
                <a16:creationId xmlns:a16="http://schemas.microsoft.com/office/drawing/2014/main" id="{C6A6F997-18A0-45FB-B64B-D6AF9D047FC9}"/>
              </a:ext>
            </a:extLst>
          </p:cNvPr>
          <p:cNvSpPr/>
          <p:nvPr/>
        </p:nvSpPr>
        <p:spPr bwMode="auto">
          <a:xfrm>
            <a:off x="678170" y="1917049"/>
            <a:ext cx="3122830" cy="741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28594" algn="l"/>
              </a:tabLst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Supporting text here.</a:t>
            </a:r>
          </a:p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28594" algn="l"/>
              </a:tabLst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Copy paste fonts. Choose the only option to retain text.</a:t>
            </a:r>
          </a:p>
        </p:txBody>
      </p:sp>
      <p:sp>
        <p:nvSpPr>
          <p:cNvPr id="198" name="文本框 197">
            <a:extLst>
              <a:ext uri="{FF2B5EF4-FFF2-40B4-BE49-F238E27FC236}">
                <a16:creationId xmlns:a16="http://schemas.microsoft.com/office/drawing/2014/main" id="{09562974-A211-41D7-ABC0-9560C4EA9404}"/>
              </a:ext>
            </a:extLst>
          </p:cNvPr>
          <p:cNvSpPr txBox="1"/>
          <p:nvPr/>
        </p:nvSpPr>
        <p:spPr bwMode="auto">
          <a:xfrm>
            <a:off x="678170" y="1497814"/>
            <a:ext cx="3122830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>
              <a:lnSpc>
                <a:spcPct val="100000"/>
              </a:lnSpc>
              <a:spcBef>
                <a:spcPct val="0"/>
              </a:spcBef>
              <a:buFontTx/>
              <a:buNone/>
              <a:defRPr b="1">
                <a:solidFill>
                  <a:schemeClr val="accent2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01.Text here</a:t>
            </a:r>
          </a:p>
        </p:txBody>
      </p:sp>
      <p:sp>
        <p:nvSpPr>
          <p:cNvPr id="200" name="矩形 199">
            <a:extLst>
              <a:ext uri="{FF2B5EF4-FFF2-40B4-BE49-F238E27FC236}">
                <a16:creationId xmlns:a16="http://schemas.microsoft.com/office/drawing/2014/main" id="{2D725888-D342-407B-A0CF-EC6CAC948759}"/>
              </a:ext>
            </a:extLst>
          </p:cNvPr>
          <p:cNvSpPr/>
          <p:nvPr/>
        </p:nvSpPr>
        <p:spPr bwMode="auto">
          <a:xfrm>
            <a:off x="678170" y="3584711"/>
            <a:ext cx="3122830" cy="741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28594" algn="l"/>
              </a:tabLst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Supporting text here.</a:t>
            </a:r>
          </a:p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28594" algn="l"/>
              </a:tabLst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Copy paste fonts. Choose the only option to retain text.</a:t>
            </a:r>
          </a:p>
        </p:txBody>
      </p:sp>
      <p:sp>
        <p:nvSpPr>
          <p:cNvPr id="201" name="文本框 200">
            <a:extLst>
              <a:ext uri="{FF2B5EF4-FFF2-40B4-BE49-F238E27FC236}">
                <a16:creationId xmlns:a16="http://schemas.microsoft.com/office/drawing/2014/main" id="{359517A6-45AC-4EEE-8850-50D46FE3F414}"/>
              </a:ext>
            </a:extLst>
          </p:cNvPr>
          <p:cNvSpPr txBox="1"/>
          <p:nvPr/>
        </p:nvSpPr>
        <p:spPr bwMode="auto">
          <a:xfrm>
            <a:off x="678170" y="3165476"/>
            <a:ext cx="3122830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02.Text here</a:t>
            </a:r>
          </a:p>
        </p:txBody>
      </p:sp>
      <p:sp>
        <p:nvSpPr>
          <p:cNvPr id="203" name="矩形 202">
            <a:extLst>
              <a:ext uri="{FF2B5EF4-FFF2-40B4-BE49-F238E27FC236}">
                <a16:creationId xmlns:a16="http://schemas.microsoft.com/office/drawing/2014/main" id="{46C25D1D-7CA2-4C58-97B8-FD1E9FA3ECBE}"/>
              </a:ext>
            </a:extLst>
          </p:cNvPr>
          <p:cNvSpPr/>
          <p:nvPr/>
        </p:nvSpPr>
        <p:spPr bwMode="auto">
          <a:xfrm>
            <a:off x="678170" y="5252373"/>
            <a:ext cx="3122830" cy="741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28594" algn="l"/>
              </a:tabLst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Supporting text here.</a:t>
            </a:r>
          </a:p>
          <a:p>
            <a:pPr marL="171450" marR="0" lvl="0" indent="-17145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28594" algn="l"/>
              </a:tabLst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Copy paste fonts. Choose the only option to retain text.</a:t>
            </a:r>
          </a:p>
        </p:txBody>
      </p:sp>
      <p:sp>
        <p:nvSpPr>
          <p:cNvPr id="204" name="文本框 203">
            <a:extLst>
              <a:ext uri="{FF2B5EF4-FFF2-40B4-BE49-F238E27FC236}">
                <a16:creationId xmlns:a16="http://schemas.microsoft.com/office/drawing/2014/main" id="{0C3E8C20-84D3-4F9C-9D3F-E0F15EE45CD0}"/>
              </a:ext>
            </a:extLst>
          </p:cNvPr>
          <p:cNvSpPr txBox="1"/>
          <p:nvPr/>
        </p:nvSpPr>
        <p:spPr bwMode="auto">
          <a:xfrm>
            <a:off x="678170" y="4833138"/>
            <a:ext cx="3122830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>
              <a:lnSpc>
                <a:spcPct val="100000"/>
              </a:lnSpc>
              <a:spcBef>
                <a:spcPct val="0"/>
              </a:spcBef>
              <a:buFontTx/>
              <a:buNone/>
              <a:defRPr b="1">
                <a:solidFill>
                  <a:schemeClr val="accent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03.Text here</a:t>
            </a:r>
          </a:p>
        </p:txBody>
      </p:sp>
      <p:cxnSp>
        <p:nvCxnSpPr>
          <p:cNvPr id="205" name="直接连接符 204">
            <a:extLst>
              <a:ext uri="{FF2B5EF4-FFF2-40B4-BE49-F238E27FC236}">
                <a16:creationId xmlns:a16="http://schemas.microsoft.com/office/drawing/2014/main" id="{C60A81D7-9670-47DF-8A6D-E7BE8079BD5B}"/>
              </a:ext>
            </a:extLst>
          </p:cNvPr>
          <p:cNvCxnSpPr/>
          <p:nvPr/>
        </p:nvCxnSpPr>
        <p:spPr>
          <a:xfrm>
            <a:off x="678980" y="2846491"/>
            <a:ext cx="3065904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" name="直接连接符 205">
            <a:extLst>
              <a:ext uri="{FF2B5EF4-FFF2-40B4-BE49-F238E27FC236}">
                <a16:creationId xmlns:a16="http://schemas.microsoft.com/office/drawing/2014/main" id="{1B71A4EF-3F9C-4A04-B5D6-9DED8DAE2C17}"/>
              </a:ext>
            </a:extLst>
          </p:cNvPr>
          <p:cNvCxnSpPr/>
          <p:nvPr/>
        </p:nvCxnSpPr>
        <p:spPr>
          <a:xfrm>
            <a:off x="678980" y="4514153"/>
            <a:ext cx="3065904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标题 2">
            <a:extLst>
              <a:ext uri="{FF2B5EF4-FFF2-40B4-BE49-F238E27FC236}">
                <a16:creationId xmlns:a16="http://schemas.microsoft.com/office/drawing/2014/main" id="{F3656BB9-3E94-4183-A254-96C6FDA387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1437" y="247980"/>
            <a:ext cx="10850563" cy="663575"/>
          </a:xfrm>
        </p:spPr>
        <p:txBody>
          <a:bodyPr/>
          <a:lstStyle/>
          <a:p>
            <a:r>
              <a:rPr lang="zh-CN" altLang="en-US" sz="2800" dirty="0"/>
              <a:t>应用前景</a:t>
            </a:r>
          </a:p>
        </p:txBody>
      </p:sp>
    </p:spTree>
    <p:extLst>
      <p:ext uri="{BB962C8B-B14F-4D97-AF65-F5344CB8AC3E}">
        <p14:creationId xmlns:p14="http://schemas.microsoft.com/office/powerpoint/2010/main" val="9110147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矩形 49">
            <a:extLst>
              <a:ext uri="{FF2B5EF4-FFF2-40B4-BE49-F238E27FC236}">
                <a16:creationId xmlns:a16="http://schemas.microsoft.com/office/drawing/2014/main" id="{814BF505-87CC-4DEE-81D2-B89D801E6BFF}"/>
              </a:ext>
            </a:extLst>
          </p:cNvPr>
          <p:cNvSpPr/>
          <p:nvPr/>
        </p:nvSpPr>
        <p:spPr bwMode="auto">
          <a:xfrm>
            <a:off x="658798" y="1123950"/>
            <a:ext cx="10873310" cy="1622377"/>
          </a:xfrm>
          <a:prstGeom prst="rect">
            <a:avLst/>
          </a:prstGeom>
          <a:solidFill>
            <a:schemeClr val="bg1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dk1"/>
              </a:solidFill>
            </a:endParaRP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9067F859-17C1-4EBF-A8E8-2436EC533241}"/>
              </a:ext>
            </a:extLst>
          </p:cNvPr>
          <p:cNvSpPr/>
          <p:nvPr/>
        </p:nvSpPr>
        <p:spPr bwMode="auto">
          <a:xfrm>
            <a:off x="658797" y="3348511"/>
            <a:ext cx="10873310" cy="3128490"/>
          </a:xfrm>
          <a:prstGeom prst="rect">
            <a:avLst/>
          </a:prstGeom>
          <a:solidFill>
            <a:schemeClr val="bg1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dk1"/>
              </a:solidFill>
            </a:endParaRPr>
          </a:p>
        </p:txBody>
      </p:sp>
      <p:sp>
        <p:nvSpPr>
          <p:cNvPr id="12" name="is1îḍé">
            <a:extLst>
              <a:ext uri="{FF2B5EF4-FFF2-40B4-BE49-F238E27FC236}">
                <a16:creationId xmlns:a16="http://schemas.microsoft.com/office/drawing/2014/main" id="{0CCCB7ED-2B37-4D96-9184-7C1EFD770328}"/>
              </a:ext>
            </a:extLst>
          </p:cNvPr>
          <p:cNvSpPr/>
          <p:nvPr/>
        </p:nvSpPr>
        <p:spPr>
          <a:xfrm>
            <a:off x="669925" y="1123951"/>
            <a:ext cx="5336075" cy="1622378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 l="30"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7" name="iṧ1ïdè">
            <a:extLst>
              <a:ext uri="{FF2B5EF4-FFF2-40B4-BE49-F238E27FC236}">
                <a16:creationId xmlns:a16="http://schemas.microsoft.com/office/drawing/2014/main" id="{CA2942F1-E438-4209-A654-6E9C0AE4215A}"/>
              </a:ext>
            </a:extLst>
          </p:cNvPr>
          <p:cNvSpPr/>
          <p:nvPr/>
        </p:nvSpPr>
        <p:spPr>
          <a:xfrm>
            <a:off x="2920151" y="2306205"/>
            <a:ext cx="835622" cy="835622"/>
          </a:xfrm>
          <a:prstGeom prst="ellipse">
            <a:avLst/>
          </a:prstGeom>
          <a:solidFill>
            <a:srgbClr val="1A3172"/>
          </a:solidFill>
          <a:ln w="5715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8" name="ïṧlîḓê">
            <a:extLst>
              <a:ext uri="{FF2B5EF4-FFF2-40B4-BE49-F238E27FC236}">
                <a16:creationId xmlns:a16="http://schemas.microsoft.com/office/drawing/2014/main" id="{79F75C41-0117-4717-BFFC-B7452A57DE4D}"/>
              </a:ext>
            </a:extLst>
          </p:cNvPr>
          <p:cNvSpPr/>
          <p:nvPr/>
        </p:nvSpPr>
        <p:spPr>
          <a:xfrm>
            <a:off x="3164185" y="2558283"/>
            <a:ext cx="347557" cy="331463"/>
          </a:xfrm>
          <a:custGeom>
            <a:avLst/>
            <a:gdLst>
              <a:gd name="connsiteX0" fmla="*/ 315778 w 607639"/>
              <a:gd name="connsiteY0" fmla="*/ 173080 h 579502"/>
              <a:gd name="connsiteX1" fmla="*/ 315778 w 607639"/>
              <a:gd name="connsiteY1" fmla="*/ 266058 h 579502"/>
              <a:gd name="connsiteX2" fmla="*/ 303493 w 607639"/>
              <a:gd name="connsiteY2" fmla="*/ 278325 h 579502"/>
              <a:gd name="connsiteX3" fmla="*/ 210375 w 607639"/>
              <a:gd name="connsiteY3" fmla="*/ 278325 h 579502"/>
              <a:gd name="connsiteX4" fmla="*/ 303493 w 607639"/>
              <a:gd name="connsiteY4" fmla="*/ 359925 h 579502"/>
              <a:gd name="connsiteX5" fmla="*/ 397500 w 607639"/>
              <a:gd name="connsiteY5" fmla="*/ 266058 h 579502"/>
              <a:gd name="connsiteX6" fmla="*/ 315778 w 607639"/>
              <a:gd name="connsiteY6" fmla="*/ 173080 h 579502"/>
              <a:gd name="connsiteX7" fmla="*/ 249814 w 607639"/>
              <a:gd name="connsiteY7" fmla="*/ 160816 h 579502"/>
              <a:gd name="connsiteX8" fmla="*/ 198110 w 607639"/>
              <a:gd name="connsiteY8" fmla="*/ 212449 h 579502"/>
              <a:gd name="connsiteX9" fmla="*/ 249814 w 607639"/>
              <a:gd name="connsiteY9" fmla="*/ 212449 h 579502"/>
              <a:gd name="connsiteX10" fmla="*/ 303493 w 607639"/>
              <a:gd name="connsiteY10" fmla="*/ 147835 h 579502"/>
              <a:gd name="connsiteX11" fmla="*/ 421981 w 607639"/>
              <a:gd name="connsiteY11" fmla="*/ 266058 h 579502"/>
              <a:gd name="connsiteX12" fmla="*/ 303493 w 607639"/>
              <a:gd name="connsiteY12" fmla="*/ 384370 h 579502"/>
              <a:gd name="connsiteX13" fmla="*/ 185093 w 607639"/>
              <a:gd name="connsiteY13" fmla="*/ 266058 h 579502"/>
              <a:gd name="connsiteX14" fmla="*/ 197289 w 607639"/>
              <a:gd name="connsiteY14" fmla="*/ 253880 h 579502"/>
              <a:gd name="connsiteX15" fmla="*/ 291297 w 607639"/>
              <a:gd name="connsiteY15" fmla="*/ 253880 h 579502"/>
              <a:gd name="connsiteX16" fmla="*/ 291297 w 607639"/>
              <a:gd name="connsiteY16" fmla="*/ 160013 h 579502"/>
              <a:gd name="connsiteX17" fmla="*/ 303493 w 607639"/>
              <a:gd name="connsiteY17" fmla="*/ 147835 h 579502"/>
              <a:gd name="connsiteX18" fmla="*/ 262095 w 607639"/>
              <a:gd name="connsiteY18" fmla="*/ 135133 h 579502"/>
              <a:gd name="connsiteX19" fmla="*/ 274287 w 607639"/>
              <a:gd name="connsiteY19" fmla="*/ 147397 h 579502"/>
              <a:gd name="connsiteX20" fmla="*/ 274287 w 607639"/>
              <a:gd name="connsiteY20" fmla="*/ 224713 h 579502"/>
              <a:gd name="connsiteX21" fmla="*/ 262095 w 607639"/>
              <a:gd name="connsiteY21" fmla="*/ 236888 h 579502"/>
              <a:gd name="connsiteX22" fmla="*/ 184672 w 607639"/>
              <a:gd name="connsiteY22" fmla="*/ 236888 h 579502"/>
              <a:gd name="connsiteX23" fmla="*/ 172391 w 607639"/>
              <a:gd name="connsiteY23" fmla="*/ 224713 h 579502"/>
              <a:gd name="connsiteX24" fmla="*/ 262095 w 607639"/>
              <a:gd name="connsiteY24" fmla="*/ 135133 h 579502"/>
              <a:gd name="connsiteX25" fmla="*/ 58120 w 607639"/>
              <a:gd name="connsiteY25" fmla="*/ 108514 h 579502"/>
              <a:gd name="connsiteX26" fmla="*/ 58120 w 607639"/>
              <a:gd name="connsiteY26" fmla="*/ 413970 h 579502"/>
              <a:gd name="connsiteX27" fmla="*/ 549430 w 607639"/>
              <a:gd name="connsiteY27" fmla="*/ 413970 h 579502"/>
              <a:gd name="connsiteX28" fmla="*/ 549430 w 607639"/>
              <a:gd name="connsiteY28" fmla="*/ 108514 h 579502"/>
              <a:gd name="connsiteX29" fmla="*/ 27236 w 607639"/>
              <a:gd name="connsiteY29" fmla="*/ 56079 h 579502"/>
              <a:gd name="connsiteX30" fmla="*/ 27236 w 607639"/>
              <a:gd name="connsiteY30" fmla="*/ 81319 h 579502"/>
              <a:gd name="connsiteX31" fmla="*/ 580403 w 607639"/>
              <a:gd name="connsiteY31" fmla="*/ 81319 h 579502"/>
              <a:gd name="connsiteX32" fmla="*/ 580403 w 607639"/>
              <a:gd name="connsiteY32" fmla="*/ 56079 h 579502"/>
              <a:gd name="connsiteX33" fmla="*/ 303775 w 607639"/>
              <a:gd name="connsiteY33" fmla="*/ 0 h 579502"/>
              <a:gd name="connsiteX34" fmla="*/ 317393 w 607639"/>
              <a:gd name="connsiteY34" fmla="*/ 13597 h 579502"/>
              <a:gd name="connsiteX35" fmla="*/ 317393 w 607639"/>
              <a:gd name="connsiteY35" fmla="*/ 28884 h 579502"/>
              <a:gd name="connsiteX36" fmla="*/ 580403 w 607639"/>
              <a:gd name="connsiteY36" fmla="*/ 28884 h 579502"/>
              <a:gd name="connsiteX37" fmla="*/ 607639 w 607639"/>
              <a:gd name="connsiteY37" fmla="*/ 56079 h 579502"/>
              <a:gd name="connsiteX38" fmla="*/ 607639 w 607639"/>
              <a:gd name="connsiteY38" fmla="*/ 81319 h 579502"/>
              <a:gd name="connsiteX39" fmla="*/ 580403 w 607639"/>
              <a:gd name="connsiteY39" fmla="*/ 108514 h 579502"/>
              <a:gd name="connsiteX40" fmla="*/ 576665 w 607639"/>
              <a:gd name="connsiteY40" fmla="*/ 108514 h 579502"/>
              <a:gd name="connsiteX41" fmla="*/ 576665 w 607639"/>
              <a:gd name="connsiteY41" fmla="*/ 413970 h 579502"/>
              <a:gd name="connsiteX42" fmla="*/ 549430 w 607639"/>
              <a:gd name="connsiteY42" fmla="*/ 441165 h 579502"/>
              <a:gd name="connsiteX43" fmla="*/ 317393 w 607639"/>
              <a:gd name="connsiteY43" fmla="*/ 441165 h 579502"/>
              <a:gd name="connsiteX44" fmla="*/ 317393 w 607639"/>
              <a:gd name="connsiteY44" fmla="*/ 481069 h 579502"/>
              <a:gd name="connsiteX45" fmla="*/ 418236 w 607639"/>
              <a:gd name="connsiteY45" fmla="*/ 554923 h 579502"/>
              <a:gd name="connsiteX46" fmla="*/ 421173 w 607639"/>
              <a:gd name="connsiteY46" fmla="*/ 573942 h 579502"/>
              <a:gd name="connsiteX47" fmla="*/ 410225 w 607639"/>
              <a:gd name="connsiteY47" fmla="*/ 579452 h 579502"/>
              <a:gd name="connsiteX48" fmla="*/ 402215 w 607639"/>
              <a:gd name="connsiteY48" fmla="*/ 576874 h 579502"/>
              <a:gd name="connsiteX49" fmla="*/ 317393 w 607639"/>
              <a:gd name="connsiteY49" fmla="*/ 514752 h 579502"/>
              <a:gd name="connsiteX50" fmla="*/ 317393 w 607639"/>
              <a:gd name="connsiteY50" fmla="*/ 565854 h 579502"/>
              <a:gd name="connsiteX51" fmla="*/ 303775 w 607639"/>
              <a:gd name="connsiteY51" fmla="*/ 579452 h 579502"/>
              <a:gd name="connsiteX52" fmla="*/ 290157 w 607639"/>
              <a:gd name="connsiteY52" fmla="*/ 565854 h 579502"/>
              <a:gd name="connsiteX53" fmla="*/ 290157 w 607639"/>
              <a:gd name="connsiteY53" fmla="*/ 514752 h 579502"/>
              <a:gd name="connsiteX54" fmla="*/ 205424 w 607639"/>
              <a:gd name="connsiteY54" fmla="*/ 576874 h 579502"/>
              <a:gd name="connsiteX55" fmla="*/ 186377 w 607639"/>
              <a:gd name="connsiteY55" fmla="*/ 573942 h 579502"/>
              <a:gd name="connsiteX56" fmla="*/ 189314 w 607639"/>
              <a:gd name="connsiteY56" fmla="*/ 554923 h 579502"/>
              <a:gd name="connsiteX57" fmla="*/ 290157 w 607639"/>
              <a:gd name="connsiteY57" fmla="*/ 481069 h 579502"/>
              <a:gd name="connsiteX58" fmla="*/ 290157 w 607639"/>
              <a:gd name="connsiteY58" fmla="*/ 441165 h 579502"/>
              <a:gd name="connsiteX59" fmla="*/ 58120 w 607639"/>
              <a:gd name="connsiteY59" fmla="*/ 441165 h 579502"/>
              <a:gd name="connsiteX60" fmla="*/ 30885 w 607639"/>
              <a:gd name="connsiteY60" fmla="*/ 413970 h 579502"/>
              <a:gd name="connsiteX61" fmla="*/ 30885 w 607639"/>
              <a:gd name="connsiteY61" fmla="*/ 108514 h 579502"/>
              <a:gd name="connsiteX62" fmla="*/ 27236 w 607639"/>
              <a:gd name="connsiteY62" fmla="*/ 108514 h 579502"/>
              <a:gd name="connsiteX63" fmla="*/ 0 w 607639"/>
              <a:gd name="connsiteY63" fmla="*/ 81319 h 579502"/>
              <a:gd name="connsiteX64" fmla="*/ 0 w 607639"/>
              <a:gd name="connsiteY64" fmla="*/ 56079 h 579502"/>
              <a:gd name="connsiteX65" fmla="*/ 27236 w 607639"/>
              <a:gd name="connsiteY65" fmla="*/ 28884 h 579502"/>
              <a:gd name="connsiteX66" fmla="*/ 290157 w 607639"/>
              <a:gd name="connsiteY66" fmla="*/ 28884 h 579502"/>
              <a:gd name="connsiteX67" fmla="*/ 290157 w 607639"/>
              <a:gd name="connsiteY67" fmla="*/ 13597 h 579502"/>
              <a:gd name="connsiteX68" fmla="*/ 303775 w 607639"/>
              <a:gd name="connsiteY68" fmla="*/ 0 h 579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607639" h="579502">
                <a:moveTo>
                  <a:pt x="315778" y="173080"/>
                </a:moveTo>
                <a:lnTo>
                  <a:pt x="315778" y="266058"/>
                </a:lnTo>
                <a:cubicBezTo>
                  <a:pt x="315778" y="272814"/>
                  <a:pt x="310258" y="278325"/>
                  <a:pt x="303493" y="278325"/>
                </a:cubicBezTo>
                <a:lnTo>
                  <a:pt x="210375" y="278325"/>
                </a:lnTo>
                <a:cubicBezTo>
                  <a:pt x="216429" y="324281"/>
                  <a:pt x="255866" y="359925"/>
                  <a:pt x="303493" y="359925"/>
                </a:cubicBezTo>
                <a:cubicBezTo>
                  <a:pt x="355303" y="359925"/>
                  <a:pt x="397500" y="317792"/>
                  <a:pt x="397500" y="266058"/>
                </a:cubicBezTo>
                <a:cubicBezTo>
                  <a:pt x="397500" y="218502"/>
                  <a:pt x="361802" y="179124"/>
                  <a:pt x="315778" y="173080"/>
                </a:cubicBezTo>
                <a:close/>
                <a:moveTo>
                  <a:pt x="249814" y="160816"/>
                </a:moveTo>
                <a:cubicBezTo>
                  <a:pt x="223740" y="165793"/>
                  <a:pt x="203093" y="186410"/>
                  <a:pt x="198110" y="212449"/>
                </a:cubicBezTo>
                <a:lnTo>
                  <a:pt x="249814" y="212449"/>
                </a:lnTo>
                <a:close/>
                <a:moveTo>
                  <a:pt x="303493" y="147835"/>
                </a:moveTo>
                <a:cubicBezTo>
                  <a:pt x="368835" y="147835"/>
                  <a:pt x="421981" y="200902"/>
                  <a:pt x="421981" y="266058"/>
                </a:cubicBezTo>
                <a:cubicBezTo>
                  <a:pt x="421981" y="331303"/>
                  <a:pt x="368835" y="384370"/>
                  <a:pt x="303493" y="384370"/>
                </a:cubicBezTo>
                <a:cubicBezTo>
                  <a:pt x="238239" y="384370"/>
                  <a:pt x="185093" y="331303"/>
                  <a:pt x="185093" y="266058"/>
                </a:cubicBezTo>
                <a:cubicBezTo>
                  <a:pt x="185093" y="259303"/>
                  <a:pt x="190523" y="253880"/>
                  <a:pt x="197289" y="253880"/>
                </a:cubicBezTo>
                <a:lnTo>
                  <a:pt x="291297" y="253880"/>
                </a:lnTo>
                <a:lnTo>
                  <a:pt x="291297" y="160013"/>
                </a:lnTo>
                <a:cubicBezTo>
                  <a:pt x="291297" y="153257"/>
                  <a:pt x="296727" y="147835"/>
                  <a:pt x="303493" y="147835"/>
                </a:cubicBezTo>
                <a:close/>
                <a:moveTo>
                  <a:pt x="262095" y="135133"/>
                </a:moveTo>
                <a:cubicBezTo>
                  <a:pt x="268859" y="135133"/>
                  <a:pt x="274287" y="140643"/>
                  <a:pt x="274287" y="147397"/>
                </a:cubicBezTo>
                <a:lnTo>
                  <a:pt x="274287" y="224713"/>
                </a:lnTo>
                <a:cubicBezTo>
                  <a:pt x="274287" y="231467"/>
                  <a:pt x="268859" y="236888"/>
                  <a:pt x="262095" y="236888"/>
                </a:cubicBezTo>
                <a:lnTo>
                  <a:pt x="184672" y="236888"/>
                </a:lnTo>
                <a:cubicBezTo>
                  <a:pt x="177909" y="236888"/>
                  <a:pt x="172391" y="231467"/>
                  <a:pt x="172391" y="224713"/>
                </a:cubicBezTo>
                <a:cubicBezTo>
                  <a:pt x="172391" y="175302"/>
                  <a:pt x="212616" y="135133"/>
                  <a:pt x="262095" y="135133"/>
                </a:cubicBezTo>
                <a:close/>
                <a:moveTo>
                  <a:pt x="58120" y="108514"/>
                </a:moveTo>
                <a:lnTo>
                  <a:pt x="58120" y="413970"/>
                </a:lnTo>
                <a:lnTo>
                  <a:pt x="549430" y="413970"/>
                </a:lnTo>
                <a:lnTo>
                  <a:pt x="549430" y="108514"/>
                </a:lnTo>
                <a:close/>
                <a:moveTo>
                  <a:pt x="27236" y="56079"/>
                </a:moveTo>
                <a:lnTo>
                  <a:pt x="27236" y="81319"/>
                </a:lnTo>
                <a:lnTo>
                  <a:pt x="580403" y="81319"/>
                </a:lnTo>
                <a:lnTo>
                  <a:pt x="580403" y="56079"/>
                </a:lnTo>
                <a:close/>
                <a:moveTo>
                  <a:pt x="303775" y="0"/>
                </a:moveTo>
                <a:cubicBezTo>
                  <a:pt x="311341" y="0"/>
                  <a:pt x="317393" y="6132"/>
                  <a:pt x="317393" y="13597"/>
                </a:cubicBezTo>
                <a:lnTo>
                  <a:pt x="317393" y="28884"/>
                </a:lnTo>
                <a:lnTo>
                  <a:pt x="580403" y="28884"/>
                </a:lnTo>
                <a:cubicBezTo>
                  <a:pt x="595356" y="28884"/>
                  <a:pt x="607639" y="41148"/>
                  <a:pt x="607639" y="56079"/>
                </a:cubicBezTo>
                <a:lnTo>
                  <a:pt x="607639" y="81319"/>
                </a:lnTo>
                <a:cubicBezTo>
                  <a:pt x="607639" y="96338"/>
                  <a:pt x="595356" y="108514"/>
                  <a:pt x="580403" y="108514"/>
                </a:cubicBezTo>
                <a:lnTo>
                  <a:pt x="576665" y="108514"/>
                </a:lnTo>
                <a:lnTo>
                  <a:pt x="576665" y="413970"/>
                </a:lnTo>
                <a:cubicBezTo>
                  <a:pt x="576665" y="428990"/>
                  <a:pt x="564472" y="441165"/>
                  <a:pt x="549430" y="441165"/>
                </a:cubicBezTo>
                <a:lnTo>
                  <a:pt x="317393" y="441165"/>
                </a:lnTo>
                <a:lnTo>
                  <a:pt x="317393" y="481069"/>
                </a:lnTo>
                <a:lnTo>
                  <a:pt x="418236" y="554923"/>
                </a:lnTo>
                <a:cubicBezTo>
                  <a:pt x="424377" y="559366"/>
                  <a:pt x="425623" y="567898"/>
                  <a:pt x="421173" y="573942"/>
                </a:cubicBezTo>
                <a:cubicBezTo>
                  <a:pt x="418503" y="577585"/>
                  <a:pt x="414409" y="579452"/>
                  <a:pt x="410225" y="579452"/>
                </a:cubicBezTo>
                <a:cubicBezTo>
                  <a:pt x="407466" y="579452"/>
                  <a:pt x="404618" y="578652"/>
                  <a:pt x="402215" y="576874"/>
                </a:cubicBezTo>
                <a:lnTo>
                  <a:pt x="317393" y="514752"/>
                </a:lnTo>
                <a:lnTo>
                  <a:pt x="317393" y="565854"/>
                </a:lnTo>
                <a:cubicBezTo>
                  <a:pt x="317393" y="573408"/>
                  <a:pt x="311341" y="579452"/>
                  <a:pt x="303775" y="579452"/>
                </a:cubicBezTo>
                <a:cubicBezTo>
                  <a:pt x="296299" y="579452"/>
                  <a:pt x="290157" y="573408"/>
                  <a:pt x="290157" y="565854"/>
                </a:cubicBezTo>
                <a:lnTo>
                  <a:pt x="290157" y="514752"/>
                </a:lnTo>
                <a:lnTo>
                  <a:pt x="205424" y="576874"/>
                </a:lnTo>
                <a:cubicBezTo>
                  <a:pt x="199372" y="581318"/>
                  <a:pt x="190827" y="579985"/>
                  <a:pt x="186377" y="573942"/>
                </a:cubicBezTo>
                <a:cubicBezTo>
                  <a:pt x="181927" y="567898"/>
                  <a:pt x="183262" y="559366"/>
                  <a:pt x="189314" y="554923"/>
                </a:cubicBezTo>
                <a:lnTo>
                  <a:pt x="290157" y="481069"/>
                </a:lnTo>
                <a:lnTo>
                  <a:pt x="290157" y="441165"/>
                </a:lnTo>
                <a:lnTo>
                  <a:pt x="58120" y="441165"/>
                </a:lnTo>
                <a:cubicBezTo>
                  <a:pt x="43167" y="441165"/>
                  <a:pt x="30885" y="428990"/>
                  <a:pt x="30885" y="413970"/>
                </a:cubicBezTo>
                <a:lnTo>
                  <a:pt x="30885" y="108514"/>
                </a:lnTo>
                <a:lnTo>
                  <a:pt x="27236" y="108514"/>
                </a:lnTo>
                <a:cubicBezTo>
                  <a:pt x="12194" y="108514"/>
                  <a:pt x="0" y="96338"/>
                  <a:pt x="0" y="81319"/>
                </a:cubicBezTo>
                <a:lnTo>
                  <a:pt x="0" y="56079"/>
                </a:lnTo>
                <a:cubicBezTo>
                  <a:pt x="0" y="41148"/>
                  <a:pt x="12194" y="28884"/>
                  <a:pt x="27236" y="28884"/>
                </a:cubicBezTo>
                <a:lnTo>
                  <a:pt x="290157" y="28884"/>
                </a:lnTo>
                <a:lnTo>
                  <a:pt x="290157" y="13597"/>
                </a:lnTo>
                <a:cubicBezTo>
                  <a:pt x="290157" y="6132"/>
                  <a:pt x="296299" y="0"/>
                  <a:pt x="30377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0" tIns="0" rIns="0" bIns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4" name="îš1iḑé">
            <a:extLst>
              <a:ext uri="{FF2B5EF4-FFF2-40B4-BE49-F238E27FC236}">
                <a16:creationId xmlns:a16="http://schemas.microsoft.com/office/drawing/2014/main" id="{B9A4B52A-E9F7-4136-9781-A45386B1882B}"/>
              </a:ext>
            </a:extLst>
          </p:cNvPr>
          <p:cNvSpPr txBox="1"/>
          <p:nvPr/>
        </p:nvSpPr>
        <p:spPr>
          <a:xfrm>
            <a:off x="658797" y="3820331"/>
            <a:ext cx="5336075" cy="1138669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Unified fonts make reading more fluent.</a:t>
            </a:r>
          </a:p>
          <a:p>
            <a:pPr marL="0" marR="0" lvl="0" indent="0" algn="ctr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Theme color makes PPT more convenient to change.</a:t>
            </a:r>
          </a:p>
          <a:p>
            <a:pPr marL="0" marR="0" lvl="0" indent="0" algn="ctr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Adjust the spacing to adapt to Chinese typesetting, use the reference line in PPT.</a:t>
            </a:r>
          </a:p>
        </p:txBody>
      </p:sp>
      <p:sp>
        <p:nvSpPr>
          <p:cNvPr id="15" name="îŝḻïḑè">
            <a:extLst>
              <a:ext uri="{FF2B5EF4-FFF2-40B4-BE49-F238E27FC236}">
                <a16:creationId xmlns:a16="http://schemas.microsoft.com/office/drawing/2014/main" id="{43DB0C74-4E32-44F9-8769-1E738FAC7827}"/>
              </a:ext>
            </a:extLst>
          </p:cNvPr>
          <p:cNvSpPr txBox="1"/>
          <p:nvPr/>
        </p:nvSpPr>
        <p:spPr>
          <a:xfrm>
            <a:off x="658801" y="3348511"/>
            <a:ext cx="5336066" cy="471820"/>
          </a:xfrm>
          <a:prstGeom prst="rect">
            <a:avLst/>
          </a:prstGeom>
          <a:noFill/>
        </p:spPr>
        <p:txBody>
          <a:bodyPr wrap="square" rtlCol="0" anchor="ctr">
            <a:norm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</a:p>
        </p:txBody>
      </p:sp>
      <p:sp>
        <p:nvSpPr>
          <p:cNvPr id="5" name="íṣ1ïdé">
            <a:extLst>
              <a:ext uri="{FF2B5EF4-FFF2-40B4-BE49-F238E27FC236}">
                <a16:creationId xmlns:a16="http://schemas.microsoft.com/office/drawing/2014/main" id="{5B97BF41-CB69-4141-8398-5E90B67865C7}"/>
              </a:ext>
            </a:extLst>
          </p:cNvPr>
          <p:cNvSpPr/>
          <p:nvPr/>
        </p:nvSpPr>
        <p:spPr>
          <a:xfrm>
            <a:off x="6196038" y="1123951"/>
            <a:ext cx="5336075" cy="1622378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 l="276"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0" name="í$lïďé">
            <a:extLst>
              <a:ext uri="{FF2B5EF4-FFF2-40B4-BE49-F238E27FC236}">
                <a16:creationId xmlns:a16="http://schemas.microsoft.com/office/drawing/2014/main" id="{9F075A47-ADA5-408C-8783-A5D6AA6839CE}"/>
              </a:ext>
            </a:extLst>
          </p:cNvPr>
          <p:cNvSpPr/>
          <p:nvPr/>
        </p:nvSpPr>
        <p:spPr>
          <a:xfrm>
            <a:off x="8446264" y="2306205"/>
            <a:ext cx="835622" cy="835622"/>
          </a:xfrm>
          <a:prstGeom prst="ellipse">
            <a:avLst/>
          </a:prstGeom>
          <a:solidFill>
            <a:srgbClr val="1A3172"/>
          </a:solidFill>
          <a:ln w="5715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1" name="íśḻíḍe">
            <a:extLst>
              <a:ext uri="{FF2B5EF4-FFF2-40B4-BE49-F238E27FC236}">
                <a16:creationId xmlns:a16="http://schemas.microsoft.com/office/drawing/2014/main" id="{FECCAB99-4F84-4601-8AC1-DB160CECC21A}"/>
              </a:ext>
            </a:extLst>
          </p:cNvPr>
          <p:cNvSpPr/>
          <p:nvPr/>
        </p:nvSpPr>
        <p:spPr>
          <a:xfrm>
            <a:off x="8690298" y="2558283"/>
            <a:ext cx="347557" cy="331463"/>
          </a:xfrm>
          <a:custGeom>
            <a:avLst/>
            <a:gdLst>
              <a:gd name="connsiteX0" fmla="*/ 315778 w 607639"/>
              <a:gd name="connsiteY0" fmla="*/ 173080 h 579502"/>
              <a:gd name="connsiteX1" fmla="*/ 315778 w 607639"/>
              <a:gd name="connsiteY1" fmla="*/ 266058 h 579502"/>
              <a:gd name="connsiteX2" fmla="*/ 303493 w 607639"/>
              <a:gd name="connsiteY2" fmla="*/ 278325 h 579502"/>
              <a:gd name="connsiteX3" fmla="*/ 210375 w 607639"/>
              <a:gd name="connsiteY3" fmla="*/ 278325 h 579502"/>
              <a:gd name="connsiteX4" fmla="*/ 303493 w 607639"/>
              <a:gd name="connsiteY4" fmla="*/ 359925 h 579502"/>
              <a:gd name="connsiteX5" fmla="*/ 397500 w 607639"/>
              <a:gd name="connsiteY5" fmla="*/ 266058 h 579502"/>
              <a:gd name="connsiteX6" fmla="*/ 315778 w 607639"/>
              <a:gd name="connsiteY6" fmla="*/ 173080 h 579502"/>
              <a:gd name="connsiteX7" fmla="*/ 249814 w 607639"/>
              <a:gd name="connsiteY7" fmla="*/ 160816 h 579502"/>
              <a:gd name="connsiteX8" fmla="*/ 198110 w 607639"/>
              <a:gd name="connsiteY8" fmla="*/ 212449 h 579502"/>
              <a:gd name="connsiteX9" fmla="*/ 249814 w 607639"/>
              <a:gd name="connsiteY9" fmla="*/ 212449 h 579502"/>
              <a:gd name="connsiteX10" fmla="*/ 303493 w 607639"/>
              <a:gd name="connsiteY10" fmla="*/ 147835 h 579502"/>
              <a:gd name="connsiteX11" fmla="*/ 421981 w 607639"/>
              <a:gd name="connsiteY11" fmla="*/ 266058 h 579502"/>
              <a:gd name="connsiteX12" fmla="*/ 303493 w 607639"/>
              <a:gd name="connsiteY12" fmla="*/ 384370 h 579502"/>
              <a:gd name="connsiteX13" fmla="*/ 185093 w 607639"/>
              <a:gd name="connsiteY13" fmla="*/ 266058 h 579502"/>
              <a:gd name="connsiteX14" fmla="*/ 197289 w 607639"/>
              <a:gd name="connsiteY14" fmla="*/ 253880 h 579502"/>
              <a:gd name="connsiteX15" fmla="*/ 291297 w 607639"/>
              <a:gd name="connsiteY15" fmla="*/ 253880 h 579502"/>
              <a:gd name="connsiteX16" fmla="*/ 291297 w 607639"/>
              <a:gd name="connsiteY16" fmla="*/ 160013 h 579502"/>
              <a:gd name="connsiteX17" fmla="*/ 303493 w 607639"/>
              <a:gd name="connsiteY17" fmla="*/ 147835 h 579502"/>
              <a:gd name="connsiteX18" fmla="*/ 262095 w 607639"/>
              <a:gd name="connsiteY18" fmla="*/ 135133 h 579502"/>
              <a:gd name="connsiteX19" fmla="*/ 274287 w 607639"/>
              <a:gd name="connsiteY19" fmla="*/ 147397 h 579502"/>
              <a:gd name="connsiteX20" fmla="*/ 274287 w 607639"/>
              <a:gd name="connsiteY20" fmla="*/ 224713 h 579502"/>
              <a:gd name="connsiteX21" fmla="*/ 262095 w 607639"/>
              <a:gd name="connsiteY21" fmla="*/ 236888 h 579502"/>
              <a:gd name="connsiteX22" fmla="*/ 184672 w 607639"/>
              <a:gd name="connsiteY22" fmla="*/ 236888 h 579502"/>
              <a:gd name="connsiteX23" fmla="*/ 172391 w 607639"/>
              <a:gd name="connsiteY23" fmla="*/ 224713 h 579502"/>
              <a:gd name="connsiteX24" fmla="*/ 262095 w 607639"/>
              <a:gd name="connsiteY24" fmla="*/ 135133 h 579502"/>
              <a:gd name="connsiteX25" fmla="*/ 58120 w 607639"/>
              <a:gd name="connsiteY25" fmla="*/ 108514 h 579502"/>
              <a:gd name="connsiteX26" fmla="*/ 58120 w 607639"/>
              <a:gd name="connsiteY26" fmla="*/ 413970 h 579502"/>
              <a:gd name="connsiteX27" fmla="*/ 549430 w 607639"/>
              <a:gd name="connsiteY27" fmla="*/ 413970 h 579502"/>
              <a:gd name="connsiteX28" fmla="*/ 549430 w 607639"/>
              <a:gd name="connsiteY28" fmla="*/ 108514 h 579502"/>
              <a:gd name="connsiteX29" fmla="*/ 27236 w 607639"/>
              <a:gd name="connsiteY29" fmla="*/ 56079 h 579502"/>
              <a:gd name="connsiteX30" fmla="*/ 27236 w 607639"/>
              <a:gd name="connsiteY30" fmla="*/ 81319 h 579502"/>
              <a:gd name="connsiteX31" fmla="*/ 580403 w 607639"/>
              <a:gd name="connsiteY31" fmla="*/ 81319 h 579502"/>
              <a:gd name="connsiteX32" fmla="*/ 580403 w 607639"/>
              <a:gd name="connsiteY32" fmla="*/ 56079 h 579502"/>
              <a:gd name="connsiteX33" fmla="*/ 303775 w 607639"/>
              <a:gd name="connsiteY33" fmla="*/ 0 h 579502"/>
              <a:gd name="connsiteX34" fmla="*/ 317393 w 607639"/>
              <a:gd name="connsiteY34" fmla="*/ 13597 h 579502"/>
              <a:gd name="connsiteX35" fmla="*/ 317393 w 607639"/>
              <a:gd name="connsiteY35" fmla="*/ 28884 h 579502"/>
              <a:gd name="connsiteX36" fmla="*/ 580403 w 607639"/>
              <a:gd name="connsiteY36" fmla="*/ 28884 h 579502"/>
              <a:gd name="connsiteX37" fmla="*/ 607639 w 607639"/>
              <a:gd name="connsiteY37" fmla="*/ 56079 h 579502"/>
              <a:gd name="connsiteX38" fmla="*/ 607639 w 607639"/>
              <a:gd name="connsiteY38" fmla="*/ 81319 h 579502"/>
              <a:gd name="connsiteX39" fmla="*/ 580403 w 607639"/>
              <a:gd name="connsiteY39" fmla="*/ 108514 h 579502"/>
              <a:gd name="connsiteX40" fmla="*/ 576665 w 607639"/>
              <a:gd name="connsiteY40" fmla="*/ 108514 h 579502"/>
              <a:gd name="connsiteX41" fmla="*/ 576665 w 607639"/>
              <a:gd name="connsiteY41" fmla="*/ 413970 h 579502"/>
              <a:gd name="connsiteX42" fmla="*/ 549430 w 607639"/>
              <a:gd name="connsiteY42" fmla="*/ 441165 h 579502"/>
              <a:gd name="connsiteX43" fmla="*/ 317393 w 607639"/>
              <a:gd name="connsiteY43" fmla="*/ 441165 h 579502"/>
              <a:gd name="connsiteX44" fmla="*/ 317393 w 607639"/>
              <a:gd name="connsiteY44" fmla="*/ 481069 h 579502"/>
              <a:gd name="connsiteX45" fmla="*/ 418236 w 607639"/>
              <a:gd name="connsiteY45" fmla="*/ 554923 h 579502"/>
              <a:gd name="connsiteX46" fmla="*/ 421173 w 607639"/>
              <a:gd name="connsiteY46" fmla="*/ 573942 h 579502"/>
              <a:gd name="connsiteX47" fmla="*/ 410225 w 607639"/>
              <a:gd name="connsiteY47" fmla="*/ 579452 h 579502"/>
              <a:gd name="connsiteX48" fmla="*/ 402215 w 607639"/>
              <a:gd name="connsiteY48" fmla="*/ 576874 h 579502"/>
              <a:gd name="connsiteX49" fmla="*/ 317393 w 607639"/>
              <a:gd name="connsiteY49" fmla="*/ 514752 h 579502"/>
              <a:gd name="connsiteX50" fmla="*/ 317393 w 607639"/>
              <a:gd name="connsiteY50" fmla="*/ 565854 h 579502"/>
              <a:gd name="connsiteX51" fmla="*/ 303775 w 607639"/>
              <a:gd name="connsiteY51" fmla="*/ 579452 h 579502"/>
              <a:gd name="connsiteX52" fmla="*/ 290157 w 607639"/>
              <a:gd name="connsiteY52" fmla="*/ 565854 h 579502"/>
              <a:gd name="connsiteX53" fmla="*/ 290157 w 607639"/>
              <a:gd name="connsiteY53" fmla="*/ 514752 h 579502"/>
              <a:gd name="connsiteX54" fmla="*/ 205424 w 607639"/>
              <a:gd name="connsiteY54" fmla="*/ 576874 h 579502"/>
              <a:gd name="connsiteX55" fmla="*/ 186377 w 607639"/>
              <a:gd name="connsiteY55" fmla="*/ 573942 h 579502"/>
              <a:gd name="connsiteX56" fmla="*/ 189314 w 607639"/>
              <a:gd name="connsiteY56" fmla="*/ 554923 h 579502"/>
              <a:gd name="connsiteX57" fmla="*/ 290157 w 607639"/>
              <a:gd name="connsiteY57" fmla="*/ 481069 h 579502"/>
              <a:gd name="connsiteX58" fmla="*/ 290157 w 607639"/>
              <a:gd name="connsiteY58" fmla="*/ 441165 h 579502"/>
              <a:gd name="connsiteX59" fmla="*/ 58120 w 607639"/>
              <a:gd name="connsiteY59" fmla="*/ 441165 h 579502"/>
              <a:gd name="connsiteX60" fmla="*/ 30885 w 607639"/>
              <a:gd name="connsiteY60" fmla="*/ 413970 h 579502"/>
              <a:gd name="connsiteX61" fmla="*/ 30885 w 607639"/>
              <a:gd name="connsiteY61" fmla="*/ 108514 h 579502"/>
              <a:gd name="connsiteX62" fmla="*/ 27236 w 607639"/>
              <a:gd name="connsiteY62" fmla="*/ 108514 h 579502"/>
              <a:gd name="connsiteX63" fmla="*/ 0 w 607639"/>
              <a:gd name="connsiteY63" fmla="*/ 81319 h 579502"/>
              <a:gd name="connsiteX64" fmla="*/ 0 w 607639"/>
              <a:gd name="connsiteY64" fmla="*/ 56079 h 579502"/>
              <a:gd name="connsiteX65" fmla="*/ 27236 w 607639"/>
              <a:gd name="connsiteY65" fmla="*/ 28884 h 579502"/>
              <a:gd name="connsiteX66" fmla="*/ 290157 w 607639"/>
              <a:gd name="connsiteY66" fmla="*/ 28884 h 579502"/>
              <a:gd name="connsiteX67" fmla="*/ 290157 w 607639"/>
              <a:gd name="connsiteY67" fmla="*/ 13597 h 579502"/>
              <a:gd name="connsiteX68" fmla="*/ 303775 w 607639"/>
              <a:gd name="connsiteY68" fmla="*/ 0 h 579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607639" h="579502">
                <a:moveTo>
                  <a:pt x="315778" y="173080"/>
                </a:moveTo>
                <a:lnTo>
                  <a:pt x="315778" y="266058"/>
                </a:lnTo>
                <a:cubicBezTo>
                  <a:pt x="315778" y="272814"/>
                  <a:pt x="310258" y="278325"/>
                  <a:pt x="303493" y="278325"/>
                </a:cubicBezTo>
                <a:lnTo>
                  <a:pt x="210375" y="278325"/>
                </a:lnTo>
                <a:cubicBezTo>
                  <a:pt x="216429" y="324281"/>
                  <a:pt x="255866" y="359925"/>
                  <a:pt x="303493" y="359925"/>
                </a:cubicBezTo>
                <a:cubicBezTo>
                  <a:pt x="355303" y="359925"/>
                  <a:pt x="397500" y="317792"/>
                  <a:pt x="397500" y="266058"/>
                </a:cubicBezTo>
                <a:cubicBezTo>
                  <a:pt x="397500" y="218502"/>
                  <a:pt x="361802" y="179124"/>
                  <a:pt x="315778" y="173080"/>
                </a:cubicBezTo>
                <a:close/>
                <a:moveTo>
                  <a:pt x="249814" y="160816"/>
                </a:moveTo>
                <a:cubicBezTo>
                  <a:pt x="223740" y="165793"/>
                  <a:pt x="203093" y="186410"/>
                  <a:pt x="198110" y="212449"/>
                </a:cubicBezTo>
                <a:lnTo>
                  <a:pt x="249814" y="212449"/>
                </a:lnTo>
                <a:close/>
                <a:moveTo>
                  <a:pt x="303493" y="147835"/>
                </a:moveTo>
                <a:cubicBezTo>
                  <a:pt x="368835" y="147835"/>
                  <a:pt x="421981" y="200902"/>
                  <a:pt x="421981" y="266058"/>
                </a:cubicBezTo>
                <a:cubicBezTo>
                  <a:pt x="421981" y="331303"/>
                  <a:pt x="368835" y="384370"/>
                  <a:pt x="303493" y="384370"/>
                </a:cubicBezTo>
                <a:cubicBezTo>
                  <a:pt x="238239" y="384370"/>
                  <a:pt x="185093" y="331303"/>
                  <a:pt x="185093" y="266058"/>
                </a:cubicBezTo>
                <a:cubicBezTo>
                  <a:pt x="185093" y="259303"/>
                  <a:pt x="190523" y="253880"/>
                  <a:pt x="197289" y="253880"/>
                </a:cubicBezTo>
                <a:lnTo>
                  <a:pt x="291297" y="253880"/>
                </a:lnTo>
                <a:lnTo>
                  <a:pt x="291297" y="160013"/>
                </a:lnTo>
                <a:cubicBezTo>
                  <a:pt x="291297" y="153257"/>
                  <a:pt x="296727" y="147835"/>
                  <a:pt x="303493" y="147835"/>
                </a:cubicBezTo>
                <a:close/>
                <a:moveTo>
                  <a:pt x="262095" y="135133"/>
                </a:moveTo>
                <a:cubicBezTo>
                  <a:pt x="268859" y="135133"/>
                  <a:pt x="274287" y="140643"/>
                  <a:pt x="274287" y="147397"/>
                </a:cubicBezTo>
                <a:lnTo>
                  <a:pt x="274287" y="224713"/>
                </a:lnTo>
                <a:cubicBezTo>
                  <a:pt x="274287" y="231467"/>
                  <a:pt x="268859" y="236888"/>
                  <a:pt x="262095" y="236888"/>
                </a:cubicBezTo>
                <a:lnTo>
                  <a:pt x="184672" y="236888"/>
                </a:lnTo>
                <a:cubicBezTo>
                  <a:pt x="177909" y="236888"/>
                  <a:pt x="172391" y="231467"/>
                  <a:pt x="172391" y="224713"/>
                </a:cubicBezTo>
                <a:cubicBezTo>
                  <a:pt x="172391" y="175302"/>
                  <a:pt x="212616" y="135133"/>
                  <a:pt x="262095" y="135133"/>
                </a:cubicBezTo>
                <a:close/>
                <a:moveTo>
                  <a:pt x="58120" y="108514"/>
                </a:moveTo>
                <a:lnTo>
                  <a:pt x="58120" y="413970"/>
                </a:lnTo>
                <a:lnTo>
                  <a:pt x="549430" y="413970"/>
                </a:lnTo>
                <a:lnTo>
                  <a:pt x="549430" y="108514"/>
                </a:lnTo>
                <a:close/>
                <a:moveTo>
                  <a:pt x="27236" y="56079"/>
                </a:moveTo>
                <a:lnTo>
                  <a:pt x="27236" y="81319"/>
                </a:lnTo>
                <a:lnTo>
                  <a:pt x="580403" y="81319"/>
                </a:lnTo>
                <a:lnTo>
                  <a:pt x="580403" y="56079"/>
                </a:lnTo>
                <a:close/>
                <a:moveTo>
                  <a:pt x="303775" y="0"/>
                </a:moveTo>
                <a:cubicBezTo>
                  <a:pt x="311341" y="0"/>
                  <a:pt x="317393" y="6132"/>
                  <a:pt x="317393" y="13597"/>
                </a:cubicBezTo>
                <a:lnTo>
                  <a:pt x="317393" y="28884"/>
                </a:lnTo>
                <a:lnTo>
                  <a:pt x="580403" y="28884"/>
                </a:lnTo>
                <a:cubicBezTo>
                  <a:pt x="595356" y="28884"/>
                  <a:pt x="607639" y="41148"/>
                  <a:pt x="607639" y="56079"/>
                </a:cubicBezTo>
                <a:lnTo>
                  <a:pt x="607639" y="81319"/>
                </a:lnTo>
                <a:cubicBezTo>
                  <a:pt x="607639" y="96338"/>
                  <a:pt x="595356" y="108514"/>
                  <a:pt x="580403" y="108514"/>
                </a:cubicBezTo>
                <a:lnTo>
                  <a:pt x="576665" y="108514"/>
                </a:lnTo>
                <a:lnTo>
                  <a:pt x="576665" y="413970"/>
                </a:lnTo>
                <a:cubicBezTo>
                  <a:pt x="576665" y="428990"/>
                  <a:pt x="564472" y="441165"/>
                  <a:pt x="549430" y="441165"/>
                </a:cubicBezTo>
                <a:lnTo>
                  <a:pt x="317393" y="441165"/>
                </a:lnTo>
                <a:lnTo>
                  <a:pt x="317393" y="481069"/>
                </a:lnTo>
                <a:lnTo>
                  <a:pt x="418236" y="554923"/>
                </a:lnTo>
                <a:cubicBezTo>
                  <a:pt x="424377" y="559366"/>
                  <a:pt x="425623" y="567898"/>
                  <a:pt x="421173" y="573942"/>
                </a:cubicBezTo>
                <a:cubicBezTo>
                  <a:pt x="418503" y="577585"/>
                  <a:pt x="414409" y="579452"/>
                  <a:pt x="410225" y="579452"/>
                </a:cubicBezTo>
                <a:cubicBezTo>
                  <a:pt x="407466" y="579452"/>
                  <a:pt x="404618" y="578652"/>
                  <a:pt x="402215" y="576874"/>
                </a:cubicBezTo>
                <a:lnTo>
                  <a:pt x="317393" y="514752"/>
                </a:lnTo>
                <a:lnTo>
                  <a:pt x="317393" y="565854"/>
                </a:lnTo>
                <a:cubicBezTo>
                  <a:pt x="317393" y="573408"/>
                  <a:pt x="311341" y="579452"/>
                  <a:pt x="303775" y="579452"/>
                </a:cubicBezTo>
                <a:cubicBezTo>
                  <a:pt x="296299" y="579452"/>
                  <a:pt x="290157" y="573408"/>
                  <a:pt x="290157" y="565854"/>
                </a:cubicBezTo>
                <a:lnTo>
                  <a:pt x="290157" y="514752"/>
                </a:lnTo>
                <a:lnTo>
                  <a:pt x="205424" y="576874"/>
                </a:lnTo>
                <a:cubicBezTo>
                  <a:pt x="199372" y="581318"/>
                  <a:pt x="190827" y="579985"/>
                  <a:pt x="186377" y="573942"/>
                </a:cubicBezTo>
                <a:cubicBezTo>
                  <a:pt x="181927" y="567898"/>
                  <a:pt x="183262" y="559366"/>
                  <a:pt x="189314" y="554923"/>
                </a:cubicBezTo>
                <a:lnTo>
                  <a:pt x="290157" y="481069"/>
                </a:lnTo>
                <a:lnTo>
                  <a:pt x="290157" y="441165"/>
                </a:lnTo>
                <a:lnTo>
                  <a:pt x="58120" y="441165"/>
                </a:lnTo>
                <a:cubicBezTo>
                  <a:pt x="43167" y="441165"/>
                  <a:pt x="30885" y="428990"/>
                  <a:pt x="30885" y="413970"/>
                </a:cubicBezTo>
                <a:lnTo>
                  <a:pt x="30885" y="108514"/>
                </a:lnTo>
                <a:lnTo>
                  <a:pt x="27236" y="108514"/>
                </a:lnTo>
                <a:cubicBezTo>
                  <a:pt x="12194" y="108514"/>
                  <a:pt x="0" y="96338"/>
                  <a:pt x="0" y="81319"/>
                </a:cubicBezTo>
                <a:lnTo>
                  <a:pt x="0" y="56079"/>
                </a:lnTo>
                <a:cubicBezTo>
                  <a:pt x="0" y="41148"/>
                  <a:pt x="12194" y="28884"/>
                  <a:pt x="27236" y="28884"/>
                </a:cubicBezTo>
                <a:lnTo>
                  <a:pt x="290157" y="28884"/>
                </a:lnTo>
                <a:lnTo>
                  <a:pt x="290157" y="13597"/>
                </a:lnTo>
                <a:cubicBezTo>
                  <a:pt x="290157" y="6132"/>
                  <a:pt x="296299" y="0"/>
                  <a:pt x="30377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0" tIns="0" rIns="0" bIns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" name="işļîdé">
            <a:extLst>
              <a:ext uri="{FF2B5EF4-FFF2-40B4-BE49-F238E27FC236}">
                <a16:creationId xmlns:a16="http://schemas.microsoft.com/office/drawing/2014/main" id="{4DCC3452-07F0-47D7-BB3B-58677FF3DFD1}"/>
              </a:ext>
            </a:extLst>
          </p:cNvPr>
          <p:cNvSpPr txBox="1"/>
          <p:nvPr/>
        </p:nvSpPr>
        <p:spPr>
          <a:xfrm>
            <a:off x="6196038" y="3820331"/>
            <a:ext cx="5336075" cy="1138669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Unified fonts make reading more fluent.</a:t>
            </a:r>
          </a:p>
          <a:p>
            <a:pPr marL="0" marR="0" lvl="0" indent="0" algn="ctr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Theme color makes PPT more convenient to change.</a:t>
            </a:r>
          </a:p>
          <a:p>
            <a:pPr marL="0" marR="0" lvl="0" indent="0" algn="ctr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Adjust the spacing to adapt to Chinese typesetting, use the reference line in PPT.</a:t>
            </a:r>
          </a:p>
        </p:txBody>
      </p:sp>
      <p:sp>
        <p:nvSpPr>
          <p:cNvPr id="8" name="îslïďé">
            <a:extLst>
              <a:ext uri="{FF2B5EF4-FFF2-40B4-BE49-F238E27FC236}">
                <a16:creationId xmlns:a16="http://schemas.microsoft.com/office/drawing/2014/main" id="{018A30E5-249C-4EA6-857A-7056B87420E7}"/>
              </a:ext>
            </a:extLst>
          </p:cNvPr>
          <p:cNvSpPr txBox="1"/>
          <p:nvPr/>
        </p:nvSpPr>
        <p:spPr>
          <a:xfrm>
            <a:off x="6196042" y="3348511"/>
            <a:ext cx="5336066" cy="471820"/>
          </a:xfrm>
          <a:prstGeom prst="rect">
            <a:avLst/>
          </a:prstGeom>
          <a:noFill/>
        </p:spPr>
        <p:txBody>
          <a:bodyPr wrap="square" rtlCol="0" anchor="ctr">
            <a:norm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</a:p>
        </p:txBody>
      </p: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0BFEF939-075B-4C12-A472-BEB9106642D3}"/>
              </a:ext>
            </a:extLst>
          </p:cNvPr>
          <p:cNvCxnSpPr>
            <a:cxnSpLocks/>
          </p:cNvCxnSpPr>
          <p:nvPr/>
        </p:nvCxnSpPr>
        <p:spPr>
          <a:xfrm>
            <a:off x="6096000" y="1123951"/>
            <a:ext cx="0" cy="5019674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椭圆 21">
            <a:extLst>
              <a:ext uri="{FF2B5EF4-FFF2-40B4-BE49-F238E27FC236}">
                <a16:creationId xmlns:a16="http://schemas.microsoft.com/office/drawing/2014/main" id="{CBA8E6AF-23A9-471D-AC99-896411093815}"/>
              </a:ext>
            </a:extLst>
          </p:cNvPr>
          <p:cNvSpPr/>
          <p:nvPr/>
        </p:nvSpPr>
        <p:spPr bwMode="auto">
          <a:xfrm>
            <a:off x="5826000" y="3716157"/>
            <a:ext cx="539990" cy="539990"/>
          </a:xfrm>
          <a:prstGeom prst="ellipse">
            <a:avLst/>
          </a:prstGeom>
          <a:gradFill flip="none" rotWithShape="1">
            <a:gsLst>
              <a:gs pos="0">
                <a:srgbClr val="FF9C00"/>
              </a:gs>
              <a:gs pos="96000">
                <a:srgbClr val="1A3172"/>
              </a:gs>
            </a:gsLst>
            <a:lin ang="10800000" scaled="1"/>
            <a:tileRect/>
          </a:gra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VS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7" name="îṧḻïdé">
            <a:extLst>
              <a:ext uri="{FF2B5EF4-FFF2-40B4-BE49-F238E27FC236}">
                <a16:creationId xmlns:a16="http://schemas.microsoft.com/office/drawing/2014/main" id="{E95F6A3D-A075-4E12-9F01-1AC162A8B1E8}"/>
              </a:ext>
            </a:extLst>
          </p:cNvPr>
          <p:cNvSpPr txBox="1"/>
          <p:nvPr/>
        </p:nvSpPr>
        <p:spPr bwMode="auto">
          <a:xfrm>
            <a:off x="685694" y="5659977"/>
            <a:ext cx="1090306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>
              <a:lnSpc>
                <a:spcPct val="100000"/>
              </a:lnSpc>
              <a:spcBef>
                <a:spcPct val="0"/>
              </a:spcBef>
              <a:buFontTx/>
              <a:buNone/>
              <a:defRPr b="1">
                <a:solidFill>
                  <a:schemeClr val="accent2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</a:p>
        </p:txBody>
      </p:sp>
      <p:sp>
        <p:nvSpPr>
          <p:cNvPr id="39" name="iŝļíḋê">
            <a:extLst>
              <a:ext uri="{FF2B5EF4-FFF2-40B4-BE49-F238E27FC236}">
                <a16:creationId xmlns:a16="http://schemas.microsoft.com/office/drawing/2014/main" id="{821BAAFD-DAB8-4936-8E9C-A0E92A05C4B8}"/>
              </a:ext>
            </a:extLst>
          </p:cNvPr>
          <p:cNvSpPr/>
          <p:nvPr/>
        </p:nvSpPr>
        <p:spPr>
          <a:xfrm>
            <a:off x="1006296" y="5379782"/>
            <a:ext cx="449102" cy="272872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2975E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30K</a:t>
            </a:r>
          </a:p>
        </p:txBody>
      </p:sp>
      <p:sp>
        <p:nvSpPr>
          <p:cNvPr id="40" name="îS1ïḓè">
            <a:extLst>
              <a:ext uri="{FF2B5EF4-FFF2-40B4-BE49-F238E27FC236}">
                <a16:creationId xmlns:a16="http://schemas.microsoft.com/office/drawing/2014/main" id="{0916FABC-5969-42E1-A009-A138DC24DA37}"/>
              </a:ext>
            </a:extLst>
          </p:cNvPr>
          <p:cNvSpPr/>
          <p:nvPr/>
        </p:nvSpPr>
        <p:spPr>
          <a:xfrm>
            <a:off x="2426902" y="5379782"/>
            <a:ext cx="449102" cy="272872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2975E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56K</a:t>
            </a:r>
          </a:p>
        </p:txBody>
      </p:sp>
      <p:sp>
        <p:nvSpPr>
          <p:cNvPr id="41" name="ïśḷïḑè">
            <a:extLst>
              <a:ext uri="{FF2B5EF4-FFF2-40B4-BE49-F238E27FC236}">
                <a16:creationId xmlns:a16="http://schemas.microsoft.com/office/drawing/2014/main" id="{C6839891-909B-42B4-B869-15EEC6A3436C}"/>
              </a:ext>
            </a:extLst>
          </p:cNvPr>
          <p:cNvSpPr txBox="1"/>
          <p:nvPr/>
        </p:nvSpPr>
        <p:spPr bwMode="auto">
          <a:xfrm>
            <a:off x="2106300" y="5659977"/>
            <a:ext cx="1090306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>
              <a:lnSpc>
                <a:spcPct val="100000"/>
              </a:lnSpc>
              <a:spcBef>
                <a:spcPct val="0"/>
              </a:spcBef>
              <a:buFontTx/>
              <a:buNone/>
              <a:defRPr b="1">
                <a:solidFill>
                  <a:schemeClr val="accent2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</a:p>
        </p:txBody>
      </p:sp>
      <p:sp>
        <p:nvSpPr>
          <p:cNvPr id="42" name="íSļíďé">
            <a:extLst>
              <a:ext uri="{FF2B5EF4-FFF2-40B4-BE49-F238E27FC236}">
                <a16:creationId xmlns:a16="http://schemas.microsoft.com/office/drawing/2014/main" id="{DF11F825-F76E-46C6-91C6-F0E91E80CC08}"/>
              </a:ext>
            </a:extLst>
          </p:cNvPr>
          <p:cNvSpPr/>
          <p:nvPr/>
        </p:nvSpPr>
        <p:spPr>
          <a:xfrm>
            <a:off x="3847508" y="5379782"/>
            <a:ext cx="449102" cy="272872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2975E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52K</a:t>
            </a:r>
          </a:p>
        </p:txBody>
      </p:sp>
      <p:sp>
        <p:nvSpPr>
          <p:cNvPr id="43" name="išḷîďê">
            <a:extLst>
              <a:ext uri="{FF2B5EF4-FFF2-40B4-BE49-F238E27FC236}">
                <a16:creationId xmlns:a16="http://schemas.microsoft.com/office/drawing/2014/main" id="{E7C54691-C635-41B8-9129-261411BABC8C}"/>
              </a:ext>
            </a:extLst>
          </p:cNvPr>
          <p:cNvSpPr txBox="1"/>
          <p:nvPr/>
        </p:nvSpPr>
        <p:spPr bwMode="auto">
          <a:xfrm>
            <a:off x="3526906" y="5659977"/>
            <a:ext cx="1090306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>
              <a:lnSpc>
                <a:spcPct val="100000"/>
              </a:lnSpc>
              <a:spcBef>
                <a:spcPct val="0"/>
              </a:spcBef>
              <a:buFontTx/>
              <a:buNone/>
              <a:defRPr b="1">
                <a:solidFill>
                  <a:schemeClr val="accent2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</a:p>
        </p:txBody>
      </p:sp>
      <p:sp>
        <p:nvSpPr>
          <p:cNvPr id="44" name="išļiḍè">
            <a:extLst>
              <a:ext uri="{FF2B5EF4-FFF2-40B4-BE49-F238E27FC236}">
                <a16:creationId xmlns:a16="http://schemas.microsoft.com/office/drawing/2014/main" id="{40F14B0A-03BE-4A13-9DDE-ADABE59819D6}"/>
              </a:ext>
            </a:extLst>
          </p:cNvPr>
          <p:cNvSpPr/>
          <p:nvPr/>
        </p:nvSpPr>
        <p:spPr>
          <a:xfrm>
            <a:off x="5268115" y="5379782"/>
            <a:ext cx="449102" cy="272872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2975E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36K</a:t>
            </a:r>
          </a:p>
        </p:txBody>
      </p:sp>
      <p:sp>
        <p:nvSpPr>
          <p:cNvPr id="45" name="íṥļîḑe">
            <a:extLst>
              <a:ext uri="{FF2B5EF4-FFF2-40B4-BE49-F238E27FC236}">
                <a16:creationId xmlns:a16="http://schemas.microsoft.com/office/drawing/2014/main" id="{57FFCC84-4C9B-485D-A904-C67C0D6184A8}"/>
              </a:ext>
            </a:extLst>
          </p:cNvPr>
          <p:cNvSpPr txBox="1"/>
          <p:nvPr/>
        </p:nvSpPr>
        <p:spPr bwMode="auto">
          <a:xfrm>
            <a:off x="4947513" y="5659977"/>
            <a:ext cx="1090306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>
              <a:lnSpc>
                <a:spcPct val="100000"/>
              </a:lnSpc>
              <a:spcBef>
                <a:spcPct val="0"/>
              </a:spcBef>
              <a:buFontTx/>
              <a:buNone/>
              <a:defRPr b="1">
                <a:solidFill>
                  <a:schemeClr val="accent2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</a:p>
        </p:txBody>
      </p:sp>
      <p:cxnSp>
        <p:nvCxnSpPr>
          <p:cNvPr id="46" name="直接连接符 45">
            <a:extLst>
              <a:ext uri="{FF2B5EF4-FFF2-40B4-BE49-F238E27FC236}">
                <a16:creationId xmlns:a16="http://schemas.microsoft.com/office/drawing/2014/main" id="{BDD771BE-9CA1-44ED-8046-FCDD473B9607}"/>
              </a:ext>
            </a:extLst>
          </p:cNvPr>
          <p:cNvCxnSpPr/>
          <p:nvPr/>
        </p:nvCxnSpPr>
        <p:spPr>
          <a:xfrm>
            <a:off x="1945985" y="5313107"/>
            <a:ext cx="0" cy="830518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>
            <a:extLst>
              <a:ext uri="{FF2B5EF4-FFF2-40B4-BE49-F238E27FC236}">
                <a16:creationId xmlns:a16="http://schemas.microsoft.com/office/drawing/2014/main" id="{B552AE50-577F-462D-877B-5701F5A0361F}"/>
              </a:ext>
            </a:extLst>
          </p:cNvPr>
          <p:cNvCxnSpPr/>
          <p:nvPr/>
        </p:nvCxnSpPr>
        <p:spPr>
          <a:xfrm>
            <a:off x="3422360" y="5284532"/>
            <a:ext cx="0" cy="830518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>
            <a:extLst>
              <a:ext uri="{FF2B5EF4-FFF2-40B4-BE49-F238E27FC236}">
                <a16:creationId xmlns:a16="http://schemas.microsoft.com/office/drawing/2014/main" id="{79DB21A1-4A0E-46A3-A802-BDCB08C48970}"/>
              </a:ext>
            </a:extLst>
          </p:cNvPr>
          <p:cNvCxnSpPr/>
          <p:nvPr/>
        </p:nvCxnSpPr>
        <p:spPr>
          <a:xfrm>
            <a:off x="4791000" y="5313107"/>
            <a:ext cx="0" cy="830518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îṧḻïdé">
            <a:extLst>
              <a:ext uri="{FF2B5EF4-FFF2-40B4-BE49-F238E27FC236}">
                <a16:creationId xmlns:a16="http://schemas.microsoft.com/office/drawing/2014/main" id="{8D44F065-63A3-4D0B-9600-72572CA597AC}"/>
              </a:ext>
            </a:extLst>
          </p:cNvPr>
          <p:cNvSpPr txBox="1"/>
          <p:nvPr/>
        </p:nvSpPr>
        <p:spPr bwMode="auto">
          <a:xfrm>
            <a:off x="6168363" y="5659977"/>
            <a:ext cx="1090306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>
              <a:lnSpc>
                <a:spcPct val="100000"/>
              </a:lnSpc>
              <a:spcBef>
                <a:spcPct val="0"/>
              </a:spcBef>
              <a:buFontTx/>
              <a:buNone/>
              <a:defRPr b="1">
                <a:solidFill>
                  <a:schemeClr val="accent2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</a:p>
        </p:txBody>
      </p:sp>
      <p:sp>
        <p:nvSpPr>
          <p:cNvPr id="70" name="iŝļíḋê">
            <a:extLst>
              <a:ext uri="{FF2B5EF4-FFF2-40B4-BE49-F238E27FC236}">
                <a16:creationId xmlns:a16="http://schemas.microsoft.com/office/drawing/2014/main" id="{BD51804C-162C-421C-9D44-BE6966DD68B7}"/>
              </a:ext>
            </a:extLst>
          </p:cNvPr>
          <p:cNvSpPr/>
          <p:nvPr/>
        </p:nvSpPr>
        <p:spPr>
          <a:xfrm>
            <a:off x="6488965" y="5379782"/>
            <a:ext cx="449102" cy="272872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9C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20K</a:t>
            </a:r>
          </a:p>
        </p:txBody>
      </p:sp>
      <p:sp>
        <p:nvSpPr>
          <p:cNvPr id="67" name="îS1ïḓè">
            <a:extLst>
              <a:ext uri="{FF2B5EF4-FFF2-40B4-BE49-F238E27FC236}">
                <a16:creationId xmlns:a16="http://schemas.microsoft.com/office/drawing/2014/main" id="{701E6262-FEA4-4086-BF90-DF6D09195575}"/>
              </a:ext>
            </a:extLst>
          </p:cNvPr>
          <p:cNvSpPr/>
          <p:nvPr/>
        </p:nvSpPr>
        <p:spPr>
          <a:xfrm>
            <a:off x="7909571" y="5379782"/>
            <a:ext cx="449102" cy="272872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9C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62K</a:t>
            </a:r>
          </a:p>
        </p:txBody>
      </p:sp>
      <p:sp>
        <p:nvSpPr>
          <p:cNvPr id="68" name="ïśḷïḑè">
            <a:extLst>
              <a:ext uri="{FF2B5EF4-FFF2-40B4-BE49-F238E27FC236}">
                <a16:creationId xmlns:a16="http://schemas.microsoft.com/office/drawing/2014/main" id="{0BF469E4-6179-4A50-948C-6667E2D360DA}"/>
              </a:ext>
            </a:extLst>
          </p:cNvPr>
          <p:cNvSpPr txBox="1"/>
          <p:nvPr/>
        </p:nvSpPr>
        <p:spPr bwMode="auto">
          <a:xfrm>
            <a:off x="7588969" y="5659977"/>
            <a:ext cx="1090306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>
              <a:lnSpc>
                <a:spcPct val="100000"/>
              </a:lnSpc>
              <a:spcBef>
                <a:spcPct val="0"/>
              </a:spcBef>
              <a:buFontTx/>
              <a:buNone/>
              <a:defRPr b="1">
                <a:solidFill>
                  <a:schemeClr val="accent2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</a:p>
        </p:txBody>
      </p:sp>
      <p:sp>
        <p:nvSpPr>
          <p:cNvPr id="65" name="íSļíďé">
            <a:extLst>
              <a:ext uri="{FF2B5EF4-FFF2-40B4-BE49-F238E27FC236}">
                <a16:creationId xmlns:a16="http://schemas.microsoft.com/office/drawing/2014/main" id="{C99BC54D-6DB9-46AB-BCA9-82DD56D4A166}"/>
              </a:ext>
            </a:extLst>
          </p:cNvPr>
          <p:cNvSpPr/>
          <p:nvPr/>
        </p:nvSpPr>
        <p:spPr>
          <a:xfrm>
            <a:off x="9330177" y="5379782"/>
            <a:ext cx="449102" cy="272872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9C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42K</a:t>
            </a:r>
          </a:p>
        </p:txBody>
      </p:sp>
      <p:sp>
        <p:nvSpPr>
          <p:cNvPr id="66" name="išḷîďê">
            <a:extLst>
              <a:ext uri="{FF2B5EF4-FFF2-40B4-BE49-F238E27FC236}">
                <a16:creationId xmlns:a16="http://schemas.microsoft.com/office/drawing/2014/main" id="{2492FDDB-FBBE-47F3-BE7A-675ED4DB490D}"/>
              </a:ext>
            </a:extLst>
          </p:cNvPr>
          <p:cNvSpPr txBox="1"/>
          <p:nvPr/>
        </p:nvSpPr>
        <p:spPr bwMode="auto">
          <a:xfrm>
            <a:off x="9009575" y="5659977"/>
            <a:ext cx="1090306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>
              <a:lnSpc>
                <a:spcPct val="100000"/>
              </a:lnSpc>
              <a:spcBef>
                <a:spcPct val="0"/>
              </a:spcBef>
              <a:buFontTx/>
              <a:buNone/>
              <a:defRPr b="1">
                <a:solidFill>
                  <a:schemeClr val="accent2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</a:p>
        </p:txBody>
      </p:sp>
      <p:sp>
        <p:nvSpPr>
          <p:cNvPr id="63" name="išļiḍè">
            <a:extLst>
              <a:ext uri="{FF2B5EF4-FFF2-40B4-BE49-F238E27FC236}">
                <a16:creationId xmlns:a16="http://schemas.microsoft.com/office/drawing/2014/main" id="{0F82DB4B-89A9-4CDC-ADCC-1A70C2FB656B}"/>
              </a:ext>
            </a:extLst>
          </p:cNvPr>
          <p:cNvSpPr/>
          <p:nvPr/>
        </p:nvSpPr>
        <p:spPr>
          <a:xfrm>
            <a:off x="10750784" y="5379782"/>
            <a:ext cx="449102" cy="272872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9C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40K</a:t>
            </a:r>
          </a:p>
        </p:txBody>
      </p:sp>
      <p:sp>
        <p:nvSpPr>
          <p:cNvPr id="64" name="íṥļîḑe">
            <a:extLst>
              <a:ext uri="{FF2B5EF4-FFF2-40B4-BE49-F238E27FC236}">
                <a16:creationId xmlns:a16="http://schemas.microsoft.com/office/drawing/2014/main" id="{B2C23EC5-7FB6-4F49-87CA-72CE76BF8BC5}"/>
              </a:ext>
            </a:extLst>
          </p:cNvPr>
          <p:cNvSpPr txBox="1"/>
          <p:nvPr/>
        </p:nvSpPr>
        <p:spPr bwMode="auto">
          <a:xfrm>
            <a:off x="10430182" y="5659977"/>
            <a:ext cx="1090306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>
              <a:lnSpc>
                <a:spcPct val="100000"/>
              </a:lnSpc>
              <a:spcBef>
                <a:spcPct val="0"/>
              </a:spcBef>
              <a:buFontTx/>
              <a:buNone/>
              <a:defRPr b="1">
                <a:solidFill>
                  <a:schemeClr val="accent2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</a:p>
        </p:txBody>
      </p:sp>
      <p:cxnSp>
        <p:nvCxnSpPr>
          <p:cNvPr id="60" name="直接连接符 59">
            <a:extLst>
              <a:ext uri="{FF2B5EF4-FFF2-40B4-BE49-F238E27FC236}">
                <a16:creationId xmlns:a16="http://schemas.microsoft.com/office/drawing/2014/main" id="{757F83EA-8B1E-4846-B994-DEF32A3ABEAF}"/>
              </a:ext>
            </a:extLst>
          </p:cNvPr>
          <p:cNvCxnSpPr/>
          <p:nvPr/>
        </p:nvCxnSpPr>
        <p:spPr>
          <a:xfrm>
            <a:off x="7428654" y="5313107"/>
            <a:ext cx="0" cy="830518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>
            <a:extLst>
              <a:ext uri="{FF2B5EF4-FFF2-40B4-BE49-F238E27FC236}">
                <a16:creationId xmlns:a16="http://schemas.microsoft.com/office/drawing/2014/main" id="{8744B814-0B42-45E2-B4D9-27B3C96A75FC}"/>
              </a:ext>
            </a:extLst>
          </p:cNvPr>
          <p:cNvCxnSpPr/>
          <p:nvPr/>
        </p:nvCxnSpPr>
        <p:spPr>
          <a:xfrm>
            <a:off x="8905029" y="5284532"/>
            <a:ext cx="0" cy="830518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>
            <a:extLst>
              <a:ext uri="{FF2B5EF4-FFF2-40B4-BE49-F238E27FC236}">
                <a16:creationId xmlns:a16="http://schemas.microsoft.com/office/drawing/2014/main" id="{AFDEA103-D125-4435-A61A-7B98B0CF8FEB}"/>
              </a:ext>
            </a:extLst>
          </p:cNvPr>
          <p:cNvCxnSpPr/>
          <p:nvPr/>
        </p:nvCxnSpPr>
        <p:spPr>
          <a:xfrm>
            <a:off x="10273669" y="5313107"/>
            <a:ext cx="0" cy="830518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>
            <a:extLst>
              <a:ext uri="{FF2B5EF4-FFF2-40B4-BE49-F238E27FC236}">
                <a16:creationId xmlns:a16="http://schemas.microsoft.com/office/drawing/2014/main" id="{8BBF45F8-A5F5-4605-A65F-89F68802DF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1437" y="247980"/>
            <a:ext cx="10850563" cy="663575"/>
          </a:xfrm>
        </p:spPr>
        <p:txBody>
          <a:bodyPr/>
          <a:lstStyle/>
          <a:p>
            <a:r>
              <a:rPr lang="zh-CN" altLang="en-US" sz="2800" dirty="0"/>
              <a:t>案例分析</a:t>
            </a:r>
          </a:p>
        </p:txBody>
      </p:sp>
    </p:spTree>
    <p:extLst>
      <p:ext uri="{BB962C8B-B14F-4D97-AF65-F5344CB8AC3E}">
        <p14:creationId xmlns:p14="http://schemas.microsoft.com/office/powerpoint/2010/main" val="1158018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677419" y="598161"/>
            <a:ext cx="10825884" cy="5667826"/>
          </a:xfrm>
          <a:prstGeom prst="rect">
            <a:avLst/>
          </a:prstGeom>
          <a:blipFill dpi="0" rotWithShape="1">
            <a:blip r:embed="rId4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>
            <a:off x="5015410" y="1465053"/>
            <a:ext cx="2149901" cy="2149901"/>
            <a:chOff x="5015408" y="1196255"/>
            <a:chExt cx="2149901" cy="2149901"/>
          </a:xfrm>
        </p:grpSpPr>
        <p:sp>
          <p:nvSpPr>
            <p:cNvPr id="10" name="菱形 9">
              <a:extLst>
                <a:ext uri="{FF2B5EF4-FFF2-40B4-BE49-F238E27FC236}">
                  <a16:creationId xmlns:a16="http://schemas.microsoft.com/office/drawing/2014/main" id="{7AB7767D-B341-4A91-A160-03A63DAF2201}"/>
                </a:ext>
              </a:extLst>
            </p:cNvPr>
            <p:cNvSpPr/>
            <p:nvPr/>
          </p:nvSpPr>
          <p:spPr bwMode="auto">
            <a:xfrm>
              <a:off x="5015408" y="1196255"/>
              <a:ext cx="2149901" cy="2149901"/>
            </a:xfrm>
            <a:prstGeom prst="diamond">
              <a:avLst/>
            </a:prstGeom>
            <a:solidFill>
              <a:srgbClr val="1A3172"/>
            </a:solidFill>
            <a:ln w="38100">
              <a:solidFill>
                <a:srgbClr val="1A3172"/>
              </a:solidFill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 anchor="ctr">
              <a:noAutofit/>
            </a:bodyPr>
            <a:lstStyle/>
            <a:p>
              <a:pPr algn="ctr"/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5357655" y="1671042"/>
              <a:ext cx="1476687" cy="120032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US" altLang="zh-CN" sz="7200" b="1" spc="600" dirty="0">
                  <a:solidFill>
                    <a:schemeClr val="bg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cs typeface="+mn-ea"/>
                  <a:sym typeface="+mn-lt"/>
                </a:rPr>
                <a:t>04</a:t>
              </a:r>
              <a:endParaRPr lang="zh-CN" altLang="en-US" sz="7200" b="1" spc="600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+mn-ea"/>
                <a:sym typeface="+mn-lt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2960980" y="3718091"/>
            <a:ext cx="6260098" cy="119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5400" b="1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致谢与参考文献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6EEEEB05-DBAB-44EA-94AA-62B383E59918}"/>
              </a:ext>
            </a:extLst>
          </p:cNvPr>
          <p:cNvSpPr/>
          <p:nvPr/>
        </p:nvSpPr>
        <p:spPr>
          <a:xfrm>
            <a:off x="2960980" y="4910084"/>
            <a:ext cx="6281320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is simply dummy text of the printing and typesetting industry. </a:t>
            </a:r>
          </a:p>
        </p:txBody>
      </p:sp>
    </p:spTree>
    <p:extLst>
      <p:ext uri="{BB962C8B-B14F-4D97-AF65-F5344CB8AC3E}">
        <p14:creationId xmlns:p14="http://schemas.microsoft.com/office/powerpoint/2010/main" val="2110495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/>
      <p:bldP spid="1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矩形 37">
            <a:extLst>
              <a:ext uri="{FF2B5EF4-FFF2-40B4-BE49-F238E27FC236}">
                <a16:creationId xmlns:a16="http://schemas.microsoft.com/office/drawing/2014/main" id="{405B1F64-C46B-4760-A7A8-ED9249B8FC81}"/>
              </a:ext>
            </a:extLst>
          </p:cNvPr>
          <p:cNvSpPr/>
          <p:nvPr/>
        </p:nvSpPr>
        <p:spPr bwMode="auto">
          <a:xfrm>
            <a:off x="4070999" y="1123950"/>
            <a:ext cx="7740507" cy="5067171"/>
          </a:xfrm>
          <a:prstGeom prst="rect">
            <a:avLst/>
          </a:prstGeom>
          <a:solidFill>
            <a:schemeClr val="bg1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dk1"/>
              </a:solidFill>
            </a:endParaRPr>
          </a:p>
        </p:txBody>
      </p:sp>
      <p:sp>
        <p:nvSpPr>
          <p:cNvPr id="4" name="trophy_159504">
            <a:extLst>
              <a:ext uri="{FF2B5EF4-FFF2-40B4-BE49-F238E27FC236}">
                <a16:creationId xmlns:a16="http://schemas.microsoft.com/office/drawing/2014/main" id="{43A2D422-A884-4726-B235-33FD5949A83A}"/>
              </a:ext>
            </a:extLst>
          </p:cNvPr>
          <p:cNvSpPr>
            <a:spLocks noChangeAspect="1"/>
          </p:cNvSpPr>
          <p:nvPr/>
        </p:nvSpPr>
        <p:spPr bwMode="auto">
          <a:xfrm>
            <a:off x="1367104" y="1539000"/>
            <a:ext cx="973589" cy="947443"/>
          </a:xfrm>
          <a:custGeom>
            <a:avLst/>
            <a:gdLst>
              <a:gd name="connsiteX0" fmla="*/ 92709 w 608527"/>
              <a:gd name="connsiteY0" fmla="*/ 383100 h 592185"/>
              <a:gd name="connsiteX1" fmla="*/ 122674 w 608527"/>
              <a:gd name="connsiteY1" fmla="*/ 392457 h 592185"/>
              <a:gd name="connsiteX2" fmla="*/ 136811 w 608527"/>
              <a:gd name="connsiteY2" fmla="*/ 395986 h 592185"/>
              <a:gd name="connsiteX3" fmla="*/ 140345 w 608527"/>
              <a:gd name="connsiteY3" fmla="*/ 410099 h 592185"/>
              <a:gd name="connsiteX4" fmla="*/ 168466 w 608527"/>
              <a:gd name="connsiteY4" fmla="*/ 460107 h 592185"/>
              <a:gd name="connsiteX5" fmla="*/ 192438 w 608527"/>
              <a:gd name="connsiteY5" fmla="*/ 466243 h 592185"/>
              <a:gd name="connsiteX6" fmla="*/ 225476 w 608527"/>
              <a:gd name="connsiteY6" fmla="*/ 459494 h 592185"/>
              <a:gd name="connsiteX7" fmla="*/ 239767 w 608527"/>
              <a:gd name="connsiteY7" fmla="*/ 455352 h 592185"/>
              <a:gd name="connsiteX8" fmla="*/ 246682 w 608527"/>
              <a:gd name="connsiteY8" fmla="*/ 462408 h 592185"/>
              <a:gd name="connsiteX9" fmla="*/ 120830 w 608527"/>
              <a:gd name="connsiteY9" fmla="*/ 588043 h 592185"/>
              <a:gd name="connsiteX10" fmla="*/ 110841 w 608527"/>
              <a:gd name="connsiteY10" fmla="*/ 592185 h 592185"/>
              <a:gd name="connsiteX11" fmla="*/ 107768 w 608527"/>
              <a:gd name="connsiteY11" fmla="*/ 591725 h 592185"/>
              <a:gd name="connsiteX12" fmla="*/ 97472 w 608527"/>
              <a:gd name="connsiteY12" fmla="*/ 582828 h 592185"/>
              <a:gd name="connsiteX13" fmla="*/ 73347 w 608527"/>
              <a:gd name="connsiteY13" fmla="*/ 516098 h 592185"/>
              <a:gd name="connsiteX14" fmla="*/ 9729 w 608527"/>
              <a:gd name="connsiteY14" fmla="*/ 494929 h 592185"/>
              <a:gd name="connsiteX15" fmla="*/ 356 w 608527"/>
              <a:gd name="connsiteY15" fmla="*/ 484805 h 592185"/>
              <a:gd name="connsiteX16" fmla="*/ 4197 w 608527"/>
              <a:gd name="connsiteY16" fmla="*/ 471459 h 592185"/>
              <a:gd name="connsiteX17" fmla="*/ 512302 w 608527"/>
              <a:gd name="connsiteY17" fmla="*/ 379571 h 592185"/>
              <a:gd name="connsiteX18" fmla="*/ 604331 w 608527"/>
              <a:gd name="connsiteY18" fmla="*/ 471458 h 592185"/>
              <a:gd name="connsiteX19" fmla="*/ 608172 w 608527"/>
              <a:gd name="connsiteY19" fmla="*/ 484804 h 592185"/>
              <a:gd name="connsiteX20" fmla="*/ 598800 w 608527"/>
              <a:gd name="connsiteY20" fmla="*/ 494929 h 592185"/>
              <a:gd name="connsiteX21" fmla="*/ 535194 w 608527"/>
              <a:gd name="connsiteY21" fmla="*/ 516098 h 592185"/>
              <a:gd name="connsiteX22" fmla="*/ 511073 w 608527"/>
              <a:gd name="connsiteY22" fmla="*/ 582828 h 592185"/>
              <a:gd name="connsiteX23" fmla="*/ 500780 w 608527"/>
              <a:gd name="connsiteY23" fmla="*/ 591725 h 592185"/>
              <a:gd name="connsiteX24" fmla="*/ 497707 w 608527"/>
              <a:gd name="connsiteY24" fmla="*/ 592185 h 592185"/>
              <a:gd name="connsiteX25" fmla="*/ 487721 w 608527"/>
              <a:gd name="connsiteY25" fmla="*/ 588043 h 592185"/>
              <a:gd name="connsiteX26" fmla="*/ 356976 w 608527"/>
              <a:gd name="connsiteY26" fmla="*/ 457499 h 592185"/>
              <a:gd name="connsiteX27" fmla="*/ 359281 w 608527"/>
              <a:gd name="connsiteY27" fmla="*/ 455351 h 592185"/>
              <a:gd name="connsiteX28" fmla="*/ 373569 w 608527"/>
              <a:gd name="connsiteY28" fmla="*/ 459493 h 592185"/>
              <a:gd name="connsiteX29" fmla="*/ 406601 w 608527"/>
              <a:gd name="connsiteY29" fmla="*/ 466243 h 592185"/>
              <a:gd name="connsiteX30" fmla="*/ 430721 w 608527"/>
              <a:gd name="connsiteY30" fmla="*/ 460107 h 592185"/>
              <a:gd name="connsiteX31" fmla="*/ 458683 w 608527"/>
              <a:gd name="connsiteY31" fmla="*/ 410098 h 592185"/>
              <a:gd name="connsiteX32" fmla="*/ 462217 w 608527"/>
              <a:gd name="connsiteY32" fmla="*/ 395985 h 592185"/>
              <a:gd name="connsiteX33" fmla="*/ 476352 w 608527"/>
              <a:gd name="connsiteY33" fmla="*/ 392457 h 592185"/>
              <a:gd name="connsiteX34" fmla="*/ 512302 w 608527"/>
              <a:gd name="connsiteY34" fmla="*/ 379571 h 592185"/>
              <a:gd name="connsiteX35" fmla="*/ 299571 w 608527"/>
              <a:gd name="connsiteY35" fmla="*/ 169992 h 592185"/>
              <a:gd name="connsiteX36" fmla="*/ 363115 w 608527"/>
              <a:gd name="connsiteY36" fmla="*/ 233431 h 592185"/>
              <a:gd name="connsiteX37" fmla="*/ 299571 w 608527"/>
              <a:gd name="connsiteY37" fmla="*/ 296870 h 592185"/>
              <a:gd name="connsiteX38" fmla="*/ 236027 w 608527"/>
              <a:gd name="connsiteY38" fmla="*/ 233431 h 592185"/>
              <a:gd name="connsiteX39" fmla="*/ 299571 w 608527"/>
              <a:gd name="connsiteY39" fmla="*/ 169992 h 592185"/>
              <a:gd name="connsiteX40" fmla="*/ 299495 w 608527"/>
              <a:gd name="connsiteY40" fmla="*/ 141609 h 592185"/>
              <a:gd name="connsiteX41" fmla="*/ 207613 w 608527"/>
              <a:gd name="connsiteY41" fmla="*/ 233507 h 592185"/>
              <a:gd name="connsiteX42" fmla="*/ 299495 w 608527"/>
              <a:gd name="connsiteY42" fmla="*/ 325251 h 592185"/>
              <a:gd name="connsiteX43" fmla="*/ 391530 w 608527"/>
              <a:gd name="connsiteY43" fmla="*/ 233507 h 592185"/>
              <a:gd name="connsiteX44" fmla="*/ 299495 w 608527"/>
              <a:gd name="connsiteY44" fmla="*/ 141609 h 592185"/>
              <a:gd name="connsiteX45" fmla="*/ 299495 w 608527"/>
              <a:gd name="connsiteY45" fmla="*/ 115374 h 592185"/>
              <a:gd name="connsiteX46" fmla="*/ 417804 w 608527"/>
              <a:gd name="connsiteY46" fmla="*/ 233507 h 592185"/>
              <a:gd name="connsiteX47" fmla="*/ 299495 w 608527"/>
              <a:gd name="connsiteY47" fmla="*/ 351486 h 592185"/>
              <a:gd name="connsiteX48" fmla="*/ 181339 w 608527"/>
              <a:gd name="connsiteY48" fmla="*/ 233507 h 592185"/>
              <a:gd name="connsiteX49" fmla="*/ 299495 w 608527"/>
              <a:gd name="connsiteY49" fmla="*/ 115374 h 592185"/>
              <a:gd name="connsiteX50" fmla="*/ 299529 w 608527"/>
              <a:gd name="connsiteY50" fmla="*/ 87143 h 592185"/>
              <a:gd name="connsiteX51" fmla="*/ 152944 w 608527"/>
              <a:gd name="connsiteY51" fmla="*/ 233507 h 592185"/>
              <a:gd name="connsiteX52" fmla="*/ 299529 w 608527"/>
              <a:gd name="connsiteY52" fmla="*/ 379871 h 592185"/>
              <a:gd name="connsiteX53" fmla="*/ 446114 w 608527"/>
              <a:gd name="connsiteY53" fmla="*/ 233507 h 592185"/>
              <a:gd name="connsiteX54" fmla="*/ 299529 w 608527"/>
              <a:gd name="connsiteY54" fmla="*/ 87143 h 592185"/>
              <a:gd name="connsiteX55" fmla="*/ 299529 w 608527"/>
              <a:gd name="connsiteY55" fmla="*/ 0 h 592185"/>
              <a:gd name="connsiteX56" fmla="*/ 351618 w 608527"/>
              <a:gd name="connsiteY56" fmla="*/ 39276 h 592185"/>
              <a:gd name="connsiteX57" fmla="*/ 357764 w 608527"/>
              <a:gd name="connsiteY57" fmla="*/ 40043 h 592185"/>
              <a:gd name="connsiteX58" fmla="*/ 406625 w 608527"/>
              <a:gd name="connsiteY58" fmla="*/ 28997 h 592185"/>
              <a:gd name="connsiteX59" fmla="*/ 416459 w 608527"/>
              <a:gd name="connsiteY59" fmla="*/ 31298 h 592185"/>
              <a:gd name="connsiteX60" fmla="*/ 441965 w 608527"/>
              <a:gd name="connsiteY60" fmla="*/ 91286 h 592185"/>
              <a:gd name="connsiteX61" fmla="*/ 502044 w 608527"/>
              <a:gd name="connsiteY61" fmla="*/ 116754 h 592185"/>
              <a:gd name="connsiteX62" fmla="*/ 494054 w 608527"/>
              <a:gd name="connsiteY62" fmla="*/ 181344 h 592185"/>
              <a:gd name="connsiteX63" fmla="*/ 533389 w 608527"/>
              <a:gd name="connsiteY63" fmla="*/ 233507 h 592185"/>
              <a:gd name="connsiteX64" fmla="*/ 494054 w 608527"/>
              <a:gd name="connsiteY64" fmla="*/ 285517 h 592185"/>
              <a:gd name="connsiteX65" fmla="*/ 502044 w 608527"/>
              <a:gd name="connsiteY65" fmla="*/ 350261 h 592185"/>
              <a:gd name="connsiteX66" fmla="*/ 441965 w 608527"/>
              <a:gd name="connsiteY66" fmla="*/ 375575 h 592185"/>
              <a:gd name="connsiteX67" fmla="*/ 416459 w 608527"/>
              <a:gd name="connsiteY67" fmla="*/ 435563 h 592185"/>
              <a:gd name="connsiteX68" fmla="*/ 406625 w 608527"/>
              <a:gd name="connsiteY68" fmla="*/ 438018 h 592185"/>
              <a:gd name="connsiteX69" fmla="*/ 357764 w 608527"/>
              <a:gd name="connsiteY69" fmla="*/ 426971 h 592185"/>
              <a:gd name="connsiteX70" fmla="*/ 351618 w 608527"/>
              <a:gd name="connsiteY70" fmla="*/ 427585 h 592185"/>
              <a:gd name="connsiteX71" fmla="*/ 299529 w 608527"/>
              <a:gd name="connsiteY71" fmla="*/ 466861 h 592185"/>
              <a:gd name="connsiteX72" fmla="*/ 247441 w 608527"/>
              <a:gd name="connsiteY72" fmla="*/ 427585 h 592185"/>
              <a:gd name="connsiteX73" fmla="*/ 241448 w 608527"/>
              <a:gd name="connsiteY73" fmla="*/ 426971 h 592185"/>
              <a:gd name="connsiteX74" fmla="*/ 192433 w 608527"/>
              <a:gd name="connsiteY74" fmla="*/ 438018 h 592185"/>
              <a:gd name="connsiteX75" fmla="*/ 182599 w 608527"/>
              <a:gd name="connsiteY75" fmla="*/ 435563 h 592185"/>
              <a:gd name="connsiteX76" fmla="*/ 157247 w 608527"/>
              <a:gd name="connsiteY76" fmla="*/ 375575 h 592185"/>
              <a:gd name="connsiteX77" fmla="*/ 97168 w 608527"/>
              <a:gd name="connsiteY77" fmla="*/ 350107 h 592185"/>
              <a:gd name="connsiteX78" fmla="*/ 105005 w 608527"/>
              <a:gd name="connsiteY78" fmla="*/ 285517 h 592185"/>
              <a:gd name="connsiteX79" fmla="*/ 65823 w 608527"/>
              <a:gd name="connsiteY79" fmla="*/ 233507 h 592185"/>
              <a:gd name="connsiteX80" fmla="*/ 105005 w 608527"/>
              <a:gd name="connsiteY80" fmla="*/ 181344 h 592185"/>
              <a:gd name="connsiteX81" fmla="*/ 97168 w 608527"/>
              <a:gd name="connsiteY81" fmla="*/ 116754 h 592185"/>
              <a:gd name="connsiteX82" fmla="*/ 157247 w 608527"/>
              <a:gd name="connsiteY82" fmla="*/ 91286 h 592185"/>
              <a:gd name="connsiteX83" fmla="*/ 182599 w 608527"/>
              <a:gd name="connsiteY83" fmla="*/ 31298 h 592185"/>
              <a:gd name="connsiteX84" fmla="*/ 192433 w 608527"/>
              <a:gd name="connsiteY84" fmla="*/ 28997 h 592185"/>
              <a:gd name="connsiteX85" fmla="*/ 241448 w 608527"/>
              <a:gd name="connsiteY85" fmla="*/ 40043 h 592185"/>
              <a:gd name="connsiteX86" fmla="*/ 247441 w 608527"/>
              <a:gd name="connsiteY86" fmla="*/ 39276 h 592185"/>
              <a:gd name="connsiteX87" fmla="*/ 299529 w 608527"/>
              <a:gd name="connsiteY87" fmla="*/ 0 h 592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608527" h="592185">
                <a:moveTo>
                  <a:pt x="92709" y="383100"/>
                </a:moveTo>
                <a:cubicBezTo>
                  <a:pt x="102697" y="388162"/>
                  <a:pt x="113607" y="390463"/>
                  <a:pt x="122674" y="392457"/>
                </a:cubicBezTo>
                <a:cubicBezTo>
                  <a:pt x="127130" y="393378"/>
                  <a:pt x="133584" y="394758"/>
                  <a:pt x="136811" y="395986"/>
                </a:cubicBezTo>
                <a:cubicBezTo>
                  <a:pt x="138040" y="399207"/>
                  <a:pt x="139423" y="405650"/>
                  <a:pt x="140345" y="410099"/>
                </a:cubicBezTo>
                <a:cubicBezTo>
                  <a:pt x="143880" y="426359"/>
                  <a:pt x="148643" y="448755"/>
                  <a:pt x="168466" y="460107"/>
                </a:cubicBezTo>
                <a:cubicBezTo>
                  <a:pt x="175535" y="464249"/>
                  <a:pt x="183525" y="466243"/>
                  <a:pt x="192438" y="466243"/>
                </a:cubicBezTo>
                <a:cubicBezTo>
                  <a:pt x="204270" y="466243"/>
                  <a:pt x="215488" y="462715"/>
                  <a:pt x="225476" y="459494"/>
                </a:cubicBezTo>
                <a:cubicBezTo>
                  <a:pt x="230086" y="457960"/>
                  <a:pt x="236233" y="455965"/>
                  <a:pt x="239767" y="455352"/>
                </a:cubicBezTo>
                <a:cubicBezTo>
                  <a:pt x="241765" y="457039"/>
                  <a:pt x="244377" y="459800"/>
                  <a:pt x="246682" y="462408"/>
                </a:cubicBezTo>
                <a:lnTo>
                  <a:pt x="120830" y="588043"/>
                </a:lnTo>
                <a:cubicBezTo>
                  <a:pt x="118217" y="590651"/>
                  <a:pt x="114529" y="592185"/>
                  <a:pt x="110841" y="592185"/>
                </a:cubicBezTo>
                <a:cubicBezTo>
                  <a:pt x="109766" y="592185"/>
                  <a:pt x="108844" y="592032"/>
                  <a:pt x="107768" y="591725"/>
                </a:cubicBezTo>
                <a:cubicBezTo>
                  <a:pt x="103004" y="590804"/>
                  <a:pt x="99163" y="587276"/>
                  <a:pt x="97472" y="582828"/>
                </a:cubicBezTo>
                <a:lnTo>
                  <a:pt x="73347" y="516098"/>
                </a:lnTo>
                <a:lnTo>
                  <a:pt x="9729" y="494929"/>
                </a:lnTo>
                <a:cubicBezTo>
                  <a:pt x="5119" y="493395"/>
                  <a:pt x="1585" y="489560"/>
                  <a:pt x="356" y="484805"/>
                </a:cubicBezTo>
                <a:cubicBezTo>
                  <a:pt x="-720" y="480049"/>
                  <a:pt x="663" y="474987"/>
                  <a:pt x="4197" y="471459"/>
                </a:cubicBezTo>
                <a:close/>
                <a:moveTo>
                  <a:pt x="512302" y="379571"/>
                </a:moveTo>
                <a:lnTo>
                  <a:pt x="604331" y="471458"/>
                </a:lnTo>
                <a:cubicBezTo>
                  <a:pt x="607864" y="474987"/>
                  <a:pt x="609247" y="480049"/>
                  <a:pt x="608172" y="484804"/>
                </a:cubicBezTo>
                <a:cubicBezTo>
                  <a:pt x="606942" y="489560"/>
                  <a:pt x="603409" y="493395"/>
                  <a:pt x="598800" y="494929"/>
                </a:cubicBezTo>
                <a:lnTo>
                  <a:pt x="535194" y="516098"/>
                </a:lnTo>
                <a:lnTo>
                  <a:pt x="511073" y="582828"/>
                </a:lnTo>
                <a:cubicBezTo>
                  <a:pt x="509383" y="587276"/>
                  <a:pt x="505542" y="590804"/>
                  <a:pt x="500780" y="591725"/>
                </a:cubicBezTo>
                <a:cubicBezTo>
                  <a:pt x="499704" y="592032"/>
                  <a:pt x="498782" y="592185"/>
                  <a:pt x="497707" y="592185"/>
                </a:cubicBezTo>
                <a:cubicBezTo>
                  <a:pt x="494020" y="592185"/>
                  <a:pt x="490332" y="590651"/>
                  <a:pt x="487721" y="588043"/>
                </a:cubicBezTo>
                <a:lnTo>
                  <a:pt x="356976" y="457499"/>
                </a:lnTo>
                <a:cubicBezTo>
                  <a:pt x="357898" y="456732"/>
                  <a:pt x="358666" y="455965"/>
                  <a:pt x="359281" y="455351"/>
                </a:cubicBezTo>
                <a:cubicBezTo>
                  <a:pt x="362814" y="455965"/>
                  <a:pt x="368960" y="457959"/>
                  <a:pt x="373569" y="459493"/>
                </a:cubicBezTo>
                <a:cubicBezTo>
                  <a:pt x="383555" y="462714"/>
                  <a:pt x="394924" y="466243"/>
                  <a:pt x="406601" y="466243"/>
                </a:cubicBezTo>
                <a:cubicBezTo>
                  <a:pt x="415511" y="466243"/>
                  <a:pt x="423654" y="464248"/>
                  <a:pt x="430721" y="460107"/>
                </a:cubicBezTo>
                <a:cubicBezTo>
                  <a:pt x="450541" y="448755"/>
                  <a:pt x="455303" y="426358"/>
                  <a:pt x="458683" y="410098"/>
                </a:cubicBezTo>
                <a:cubicBezTo>
                  <a:pt x="459605" y="405649"/>
                  <a:pt x="460988" y="399206"/>
                  <a:pt x="462217" y="395985"/>
                </a:cubicBezTo>
                <a:cubicBezTo>
                  <a:pt x="465597" y="394758"/>
                  <a:pt x="471896" y="393377"/>
                  <a:pt x="476352" y="392457"/>
                </a:cubicBezTo>
                <a:cubicBezTo>
                  <a:pt x="487260" y="390156"/>
                  <a:pt x="500933" y="387088"/>
                  <a:pt x="512302" y="379571"/>
                </a:cubicBezTo>
                <a:close/>
                <a:moveTo>
                  <a:pt x="299571" y="169992"/>
                </a:moveTo>
                <a:cubicBezTo>
                  <a:pt x="334665" y="169992"/>
                  <a:pt x="363115" y="198395"/>
                  <a:pt x="363115" y="233431"/>
                </a:cubicBezTo>
                <a:cubicBezTo>
                  <a:pt x="363115" y="268467"/>
                  <a:pt x="334665" y="296870"/>
                  <a:pt x="299571" y="296870"/>
                </a:cubicBezTo>
                <a:cubicBezTo>
                  <a:pt x="264477" y="296870"/>
                  <a:pt x="236027" y="268467"/>
                  <a:pt x="236027" y="233431"/>
                </a:cubicBezTo>
                <a:cubicBezTo>
                  <a:pt x="236027" y="198395"/>
                  <a:pt x="264477" y="169992"/>
                  <a:pt x="299571" y="169992"/>
                </a:cubicBezTo>
                <a:close/>
                <a:moveTo>
                  <a:pt x="299495" y="141609"/>
                </a:moveTo>
                <a:cubicBezTo>
                  <a:pt x="248791" y="141609"/>
                  <a:pt x="207613" y="182878"/>
                  <a:pt x="207613" y="233507"/>
                </a:cubicBezTo>
                <a:cubicBezTo>
                  <a:pt x="207613" y="284135"/>
                  <a:pt x="248791" y="325251"/>
                  <a:pt x="299495" y="325251"/>
                </a:cubicBezTo>
                <a:cubicBezTo>
                  <a:pt x="350199" y="325251"/>
                  <a:pt x="391530" y="284135"/>
                  <a:pt x="391530" y="233507"/>
                </a:cubicBezTo>
                <a:cubicBezTo>
                  <a:pt x="391530" y="182878"/>
                  <a:pt x="350199" y="141609"/>
                  <a:pt x="299495" y="141609"/>
                </a:cubicBezTo>
                <a:close/>
                <a:moveTo>
                  <a:pt x="299495" y="115374"/>
                </a:moveTo>
                <a:cubicBezTo>
                  <a:pt x="364642" y="115374"/>
                  <a:pt x="417804" y="168304"/>
                  <a:pt x="417804" y="233507"/>
                </a:cubicBezTo>
                <a:cubicBezTo>
                  <a:pt x="417804" y="298556"/>
                  <a:pt x="364642" y="351486"/>
                  <a:pt x="299495" y="351486"/>
                </a:cubicBezTo>
                <a:cubicBezTo>
                  <a:pt x="234348" y="351486"/>
                  <a:pt x="181339" y="298556"/>
                  <a:pt x="181339" y="233507"/>
                </a:cubicBezTo>
                <a:cubicBezTo>
                  <a:pt x="181339" y="168304"/>
                  <a:pt x="234348" y="115374"/>
                  <a:pt x="299495" y="115374"/>
                </a:cubicBezTo>
                <a:close/>
                <a:moveTo>
                  <a:pt x="299529" y="87143"/>
                </a:moveTo>
                <a:cubicBezTo>
                  <a:pt x="218708" y="87143"/>
                  <a:pt x="152944" y="152808"/>
                  <a:pt x="152944" y="233507"/>
                </a:cubicBezTo>
                <a:cubicBezTo>
                  <a:pt x="152944" y="314207"/>
                  <a:pt x="218708" y="379871"/>
                  <a:pt x="299529" y="379871"/>
                </a:cubicBezTo>
                <a:cubicBezTo>
                  <a:pt x="380351" y="379871"/>
                  <a:pt x="446114" y="314207"/>
                  <a:pt x="446114" y="233507"/>
                </a:cubicBezTo>
                <a:cubicBezTo>
                  <a:pt x="446114" y="152808"/>
                  <a:pt x="380351" y="87143"/>
                  <a:pt x="299529" y="87143"/>
                </a:cubicBezTo>
                <a:close/>
                <a:moveTo>
                  <a:pt x="299529" y="0"/>
                </a:moveTo>
                <a:cubicBezTo>
                  <a:pt x="319043" y="0"/>
                  <a:pt x="333794" y="34520"/>
                  <a:pt x="351618" y="39276"/>
                </a:cubicBezTo>
                <a:cubicBezTo>
                  <a:pt x="353615" y="39736"/>
                  <a:pt x="355612" y="40043"/>
                  <a:pt x="357764" y="40043"/>
                </a:cubicBezTo>
                <a:cubicBezTo>
                  <a:pt x="372514" y="40043"/>
                  <a:pt x="392028" y="28997"/>
                  <a:pt x="406625" y="28997"/>
                </a:cubicBezTo>
                <a:cubicBezTo>
                  <a:pt x="410313" y="28997"/>
                  <a:pt x="413540" y="29610"/>
                  <a:pt x="416459" y="31298"/>
                </a:cubicBezTo>
                <a:cubicBezTo>
                  <a:pt x="432900" y="40810"/>
                  <a:pt x="428444" y="77938"/>
                  <a:pt x="441965" y="91286"/>
                </a:cubicBezTo>
                <a:cubicBezTo>
                  <a:pt x="455333" y="104633"/>
                  <a:pt x="492517" y="100184"/>
                  <a:pt x="502044" y="116754"/>
                </a:cubicBezTo>
                <a:cubicBezTo>
                  <a:pt x="511417" y="133016"/>
                  <a:pt x="489137" y="162780"/>
                  <a:pt x="494054" y="181344"/>
                </a:cubicBezTo>
                <a:cubicBezTo>
                  <a:pt x="498817" y="199294"/>
                  <a:pt x="533389" y="214023"/>
                  <a:pt x="533389" y="233507"/>
                </a:cubicBezTo>
                <a:cubicBezTo>
                  <a:pt x="533389" y="252838"/>
                  <a:pt x="498817" y="267567"/>
                  <a:pt x="494054" y="285517"/>
                </a:cubicBezTo>
                <a:cubicBezTo>
                  <a:pt x="489137" y="304081"/>
                  <a:pt x="511417" y="333998"/>
                  <a:pt x="502044" y="350261"/>
                </a:cubicBezTo>
                <a:cubicBezTo>
                  <a:pt x="492517" y="366677"/>
                  <a:pt x="455333" y="362228"/>
                  <a:pt x="441965" y="375575"/>
                </a:cubicBezTo>
                <a:cubicBezTo>
                  <a:pt x="428444" y="388923"/>
                  <a:pt x="432900" y="426051"/>
                  <a:pt x="416459" y="435563"/>
                </a:cubicBezTo>
                <a:cubicBezTo>
                  <a:pt x="413540" y="437251"/>
                  <a:pt x="410313" y="438018"/>
                  <a:pt x="406625" y="438018"/>
                </a:cubicBezTo>
                <a:cubicBezTo>
                  <a:pt x="392028" y="438018"/>
                  <a:pt x="372514" y="426971"/>
                  <a:pt x="357764" y="426971"/>
                </a:cubicBezTo>
                <a:cubicBezTo>
                  <a:pt x="355612" y="426971"/>
                  <a:pt x="353615" y="427125"/>
                  <a:pt x="351618" y="427585"/>
                </a:cubicBezTo>
                <a:cubicBezTo>
                  <a:pt x="333794" y="432495"/>
                  <a:pt x="319043" y="466861"/>
                  <a:pt x="299529" y="466861"/>
                </a:cubicBezTo>
                <a:cubicBezTo>
                  <a:pt x="280015" y="466861"/>
                  <a:pt x="265418" y="432495"/>
                  <a:pt x="247441" y="427585"/>
                </a:cubicBezTo>
                <a:cubicBezTo>
                  <a:pt x="245597" y="427125"/>
                  <a:pt x="243446" y="426971"/>
                  <a:pt x="241448" y="426971"/>
                </a:cubicBezTo>
                <a:cubicBezTo>
                  <a:pt x="226544" y="426971"/>
                  <a:pt x="207184" y="438018"/>
                  <a:pt x="192433" y="438018"/>
                </a:cubicBezTo>
                <a:cubicBezTo>
                  <a:pt x="188899" y="438018"/>
                  <a:pt x="185519" y="437251"/>
                  <a:pt x="182599" y="435563"/>
                </a:cubicBezTo>
                <a:cubicBezTo>
                  <a:pt x="166158" y="426051"/>
                  <a:pt x="170614" y="388923"/>
                  <a:pt x="157247" y="375575"/>
                </a:cubicBezTo>
                <a:cubicBezTo>
                  <a:pt x="143879" y="362228"/>
                  <a:pt x="106695" y="366677"/>
                  <a:pt x="97168" y="350107"/>
                </a:cubicBezTo>
                <a:cubicBezTo>
                  <a:pt x="87642" y="333998"/>
                  <a:pt x="110075" y="304081"/>
                  <a:pt x="105005" y="285517"/>
                </a:cubicBezTo>
                <a:cubicBezTo>
                  <a:pt x="100241" y="267567"/>
                  <a:pt x="65823" y="252838"/>
                  <a:pt x="65823" y="233507"/>
                </a:cubicBezTo>
                <a:cubicBezTo>
                  <a:pt x="65823" y="214023"/>
                  <a:pt x="100241" y="199294"/>
                  <a:pt x="105005" y="181344"/>
                </a:cubicBezTo>
                <a:cubicBezTo>
                  <a:pt x="110075" y="162780"/>
                  <a:pt x="87642" y="133016"/>
                  <a:pt x="97168" y="116754"/>
                </a:cubicBezTo>
                <a:cubicBezTo>
                  <a:pt x="106695" y="100184"/>
                  <a:pt x="143879" y="104633"/>
                  <a:pt x="157247" y="91286"/>
                </a:cubicBezTo>
                <a:cubicBezTo>
                  <a:pt x="170614" y="77938"/>
                  <a:pt x="166158" y="40810"/>
                  <a:pt x="182599" y="31298"/>
                </a:cubicBezTo>
                <a:cubicBezTo>
                  <a:pt x="185519" y="29610"/>
                  <a:pt x="188899" y="28997"/>
                  <a:pt x="192433" y="28997"/>
                </a:cubicBezTo>
                <a:cubicBezTo>
                  <a:pt x="207184" y="28997"/>
                  <a:pt x="226544" y="40043"/>
                  <a:pt x="241448" y="40043"/>
                </a:cubicBezTo>
                <a:cubicBezTo>
                  <a:pt x="243599" y="40043"/>
                  <a:pt x="245597" y="39736"/>
                  <a:pt x="247441" y="39276"/>
                </a:cubicBezTo>
                <a:cubicBezTo>
                  <a:pt x="265418" y="34520"/>
                  <a:pt x="280169" y="0"/>
                  <a:pt x="299529" y="0"/>
                </a:cubicBezTo>
                <a:close/>
              </a:path>
            </a:pathLst>
          </a:custGeom>
          <a:solidFill>
            <a:srgbClr val="1A3172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5D575D35-6CBB-4CC6-B999-45709FF80802}"/>
              </a:ext>
            </a:extLst>
          </p:cNvPr>
          <p:cNvSpPr/>
          <p:nvPr/>
        </p:nvSpPr>
        <p:spPr>
          <a:xfrm>
            <a:off x="1217846" y="2619000"/>
            <a:ext cx="1272103" cy="408623"/>
          </a:xfrm>
          <a:prstGeom prst="roundRect">
            <a:avLst>
              <a:gd name="adj" fmla="val 9674"/>
            </a:avLst>
          </a:prstGeom>
          <a:solidFill>
            <a:schemeClr val="bg1">
              <a:lumMod val="75000"/>
            </a:schemeClr>
          </a:solidFill>
        </p:spPr>
        <p:txBody>
          <a:bodyPr wrap="none">
            <a:norm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  <a:endParaRPr kumimoji="0" lang="zh-CN" altLang="en-US" sz="1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A6EF99BC-C5C1-42E6-9EBD-51FEDA0DAF62}"/>
              </a:ext>
            </a:extLst>
          </p:cNvPr>
          <p:cNvCxnSpPr>
            <a:cxnSpLocks/>
          </p:cNvCxnSpPr>
          <p:nvPr/>
        </p:nvCxnSpPr>
        <p:spPr>
          <a:xfrm>
            <a:off x="3036000" y="1123950"/>
            <a:ext cx="0" cy="230505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椭圆 7">
            <a:extLst>
              <a:ext uri="{FF2B5EF4-FFF2-40B4-BE49-F238E27FC236}">
                <a16:creationId xmlns:a16="http://schemas.microsoft.com/office/drawing/2014/main" id="{1CAE5C58-1C1F-4A24-998C-78CBF9D3C45D}"/>
              </a:ext>
            </a:extLst>
          </p:cNvPr>
          <p:cNvSpPr/>
          <p:nvPr/>
        </p:nvSpPr>
        <p:spPr bwMode="auto">
          <a:xfrm>
            <a:off x="3619548" y="1336146"/>
            <a:ext cx="316452" cy="316450"/>
          </a:xfrm>
          <a:prstGeom prst="ellipse">
            <a:avLst/>
          </a:prstGeom>
          <a:solidFill>
            <a:srgbClr val="1A3172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1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D0CBE3AD-B32E-4C85-9696-68D83B7C3788}"/>
              </a:ext>
            </a:extLst>
          </p:cNvPr>
          <p:cNvSpPr/>
          <p:nvPr/>
        </p:nvSpPr>
        <p:spPr bwMode="auto">
          <a:xfrm>
            <a:off x="3936001" y="1123950"/>
            <a:ext cx="7584484" cy="74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228594" algn="l"/>
              </a:tabLst>
              <a:defRPr/>
            </a:pPr>
            <a:r>
              <a:rPr lang="en-US" altLang="zh-CN" sz="1200" dirty="0">
                <a:solidFill>
                  <a:srgbClr val="000000"/>
                </a:solidFill>
                <a:cs typeface="+mn-ea"/>
                <a:sym typeface="+mn-lt"/>
              </a:rPr>
              <a:t>Supporting text here.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228594" algn="l"/>
              </a:tabLst>
              <a:defRPr/>
            </a:pPr>
            <a:r>
              <a:rPr lang="en-US" altLang="zh-CN" sz="1200" dirty="0">
                <a:solidFill>
                  <a:srgbClr val="000000"/>
                </a:solidFill>
                <a:cs typeface="+mn-ea"/>
                <a:sym typeface="+mn-lt"/>
              </a:rPr>
              <a:t>Copy paste fonts. Choose the only option to retain text.</a:t>
            </a: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56AFCEAD-BF20-4C09-8C3B-5C90A3354066}"/>
              </a:ext>
            </a:extLst>
          </p:cNvPr>
          <p:cNvCxnSpPr>
            <a:cxnSpLocks/>
          </p:cNvCxnSpPr>
          <p:nvPr/>
        </p:nvCxnSpPr>
        <p:spPr>
          <a:xfrm>
            <a:off x="4071000" y="1873548"/>
            <a:ext cx="7449485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椭圆 18">
            <a:extLst>
              <a:ext uri="{FF2B5EF4-FFF2-40B4-BE49-F238E27FC236}">
                <a16:creationId xmlns:a16="http://schemas.microsoft.com/office/drawing/2014/main" id="{C8B3D256-D3A3-4084-81C3-30E601ECA281}"/>
              </a:ext>
            </a:extLst>
          </p:cNvPr>
          <p:cNvSpPr/>
          <p:nvPr/>
        </p:nvSpPr>
        <p:spPr bwMode="auto">
          <a:xfrm>
            <a:off x="3619548" y="2094503"/>
            <a:ext cx="316452" cy="316450"/>
          </a:xfrm>
          <a:prstGeom prst="ellipse">
            <a:avLst/>
          </a:prstGeom>
          <a:solidFill>
            <a:srgbClr val="1A3172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2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1841E97D-5A08-4F8B-A8CA-1C0962DD16DC}"/>
              </a:ext>
            </a:extLst>
          </p:cNvPr>
          <p:cNvSpPr/>
          <p:nvPr/>
        </p:nvSpPr>
        <p:spPr bwMode="auto">
          <a:xfrm>
            <a:off x="3936001" y="1882307"/>
            <a:ext cx="7584484" cy="74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228594" algn="l"/>
              </a:tabLst>
              <a:defRPr/>
            </a:pPr>
            <a:r>
              <a:rPr lang="en-US" altLang="zh-CN" sz="1200" dirty="0">
                <a:solidFill>
                  <a:srgbClr val="000000"/>
                </a:solidFill>
                <a:cs typeface="+mn-ea"/>
                <a:sym typeface="+mn-lt"/>
              </a:rPr>
              <a:t>Supporting text here.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228594" algn="l"/>
              </a:tabLst>
              <a:defRPr/>
            </a:pPr>
            <a:r>
              <a:rPr lang="en-US" altLang="zh-CN" sz="1200" dirty="0">
                <a:solidFill>
                  <a:srgbClr val="000000"/>
                </a:solidFill>
                <a:cs typeface="+mn-ea"/>
                <a:sym typeface="+mn-lt"/>
              </a:rPr>
              <a:t>Copy paste fonts. Choose the only option to retain text.</a:t>
            </a:r>
          </a:p>
        </p:txBody>
      </p: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id="{BD8EF9BF-DD67-4AA4-B59D-902DA618D67A}"/>
              </a:ext>
            </a:extLst>
          </p:cNvPr>
          <p:cNvCxnSpPr>
            <a:cxnSpLocks/>
          </p:cNvCxnSpPr>
          <p:nvPr/>
        </p:nvCxnSpPr>
        <p:spPr>
          <a:xfrm>
            <a:off x="4071000" y="2631905"/>
            <a:ext cx="7449485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椭圆 21">
            <a:extLst>
              <a:ext uri="{FF2B5EF4-FFF2-40B4-BE49-F238E27FC236}">
                <a16:creationId xmlns:a16="http://schemas.microsoft.com/office/drawing/2014/main" id="{B9D438B2-9C6A-4AE2-BE1F-C29FA180374B}"/>
              </a:ext>
            </a:extLst>
          </p:cNvPr>
          <p:cNvSpPr/>
          <p:nvPr/>
        </p:nvSpPr>
        <p:spPr bwMode="auto">
          <a:xfrm>
            <a:off x="3619548" y="2852860"/>
            <a:ext cx="316452" cy="316450"/>
          </a:xfrm>
          <a:prstGeom prst="ellipse">
            <a:avLst/>
          </a:prstGeom>
          <a:solidFill>
            <a:srgbClr val="1A3172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3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802F8672-2324-42CE-8168-7C0A89F3B279}"/>
              </a:ext>
            </a:extLst>
          </p:cNvPr>
          <p:cNvSpPr/>
          <p:nvPr/>
        </p:nvSpPr>
        <p:spPr bwMode="auto">
          <a:xfrm>
            <a:off x="3936001" y="2640664"/>
            <a:ext cx="7584484" cy="74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228594" algn="l"/>
              </a:tabLst>
              <a:defRPr/>
            </a:pPr>
            <a:r>
              <a:rPr lang="en-US" altLang="zh-CN" sz="1200" dirty="0">
                <a:solidFill>
                  <a:srgbClr val="000000"/>
                </a:solidFill>
                <a:cs typeface="+mn-ea"/>
                <a:sym typeface="+mn-lt"/>
              </a:rPr>
              <a:t>Supporting text here.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228594" algn="l"/>
              </a:tabLst>
              <a:defRPr/>
            </a:pPr>
            <a:r>
              <a:rPr lang="en-US" altLang="zh-CN" sz="1200" dirty="0">
                <a:solidFill>
                  <a:srgbClr val="000000"/>
                </a:solidFill>
                <a:cs typeface="+mn-ea"/>
                <a:sym typeface="+mn-lt"/>
              </a:rPr>
              <a:t>Copy paste fonts. Choose the only option to retain text.</a:t>
            </a:r>
          </a:p>
        </p:txBody>
      </p: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6423EAAB-EB46-4ACC-8B91-14CF227E5F71}"/>
              </a:ext>
            </a:extLst>
          </p:cNvPr>
          <p:cNvCxnSpPr>
            <a:cxnSpLocks/>
          </p:cNvCxnSpPr>
          <p:nvPr/>
        </p:nvCxnSpPr>
        <p:spPr>
          <a:xfrm>
            <a:off x="4071000" y="3390262"/>
            <a:ext cx="7449485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rophy_159504">
            <a:extLst>
              <a:ext uri="{FF2B5EF4-FFF2-40B4-BE49-F238E27FC236}">
                <a16:creationId xmlns:a16="http://schemas.microsoft.com/office/drawing/2014/main" id="{1C65C991-312C-430D-9620-C589C9AB3A12}"/>
              </a:ext>
            </a:extLst>
          </p:cNvPr>
          <p:cNvSpPr>
            <a:spLocks noChangeAspect="1"/>
          </p:cNvSpPr>
          <p:nvPr/>
        </p:nvSpPr>
        <p:spPr bwMode="auto">
          <a:xfrm>
            <a:off x="1480876" y="4288048"/>
            <a:ext cx="746045" cy="973589"/>
          </a:xfrm>
          <a:custGeom>
            <a:avLst/>
            <a:gdLst>
              <a:gd name="connsiteX0" fmla="*/ 454392 w 463299"/>
              <a:gd name="connsiteY0" fmla="*/ 223559 h 604605"/>
              <a:gd name="connsiteX1" fmla="*/ 463228 w 463299"/>
              <a:gd name="connsiteY1" fmla="*/ 245267 h 604605"/>
              <a:gd name="connsiteX2" fmla="*/ 451811 w 463299"/>
              <a:gd name="connsiteY2" fmla="*/ 388606 h 604605"/>
              <a:gd name="connsiteX3" fmla="*/ 450421 w 463299"/>
              <a:gd name="connsiteY3" fmla="*/ 403376 h 604605"/>
              <a:gd name="connsiteX4" fmla="*/ 441188 w 463299"/>
              <a:gd name="connsiteY4" fmla="*/ 448182 h 604605"/>
              <a:gd name="connsiteX5" fmla="*/ 431657 w 463299"/>
              <a:gd name="connsiteY5" fmla="*/ 462555 h 604605"/>
              <a:gd name="connsiteX6" fmla="*/ 386287 w 463299"/>
              <a:gd name="connsiteY6" fmla="*/ 510731 h 604605"/>
              <a:gd name="connsiteX7" fmla="*/ 339725 w 463299"/>
              <a:gd name="connsiteY7" fmla="*/ 560196 h 604605"/>
              <a:gd name="connsiteX8" fmla="*/ 324535 w 463299"/>
              <a:gd name="connsiteY8" fmla="*/ 583094 h 604605"/>
              <a:gd name="connsiteX9" fmla="*/ 315302 w 463299"/>
              <a:gd name="connsiteY9" fmla="*/ 604605 h 604605"/>
              <a:gd name="connsiteX10" fmla="*/ 245410 w 463299"/>
              <a:gd name="connsiteY10" fmla="*/ 604605 h 604605"/>
              <a:gd name="connsiteX11" fmla="*/ 246502 w 463299"/>
              <a:gd name="connsiteY11" fmla="*/ 601036 h 604605"/>
              <a:gd name="connsiteX12" fmla="*/ 274697 w 463299"/>
              <a:gd name="connsiteY12" fmla="*/ 520347 h 604605"/>
              <a:gd name="connsiteX13" fmla="*/ 281647 w 463299"/>
              <a:gd name="connsiteY13" fmla="*/ 505180 h 604605"/>
              <a:gd name="connsiteX14" fmla="*/ 343200 w 463299"/>
              <a:gd name="connsiteY14" fmla="*/ 431033 h 604605"/>
              <a:gd name="connsiteX15" fmla="*/ 365736 w 463299"/>
              <a:gd name="connsiteY15" fmla="*/ 406350 h 604605"/>
              <a:gd name="connsiteX16" fmla="*/ 399193 w 463299"/>
              <a:gd name="connsiteY16" fmla="*/ 372151 h 604605"/>
              <a:gd name="connsiteX17" fmla="*/ 417957 w 463299"/>
              <a:gd name="connsiteY17" fmla="*/ 371754 h 604605"/>
              <a:gd name="connsiteX18" fmla="*/ 411404 w 463299"/>
              <a:gd name="connsiteY18" fmla="*/ 413685 h 604605"/>
              <a:gd name="connsiteX19" fmla="*/ 380926 w 463299"/>
              <a:gd name="connsiteY19" fmla="*/ 464240 h 604605"/>
              <a:gd name="connsiteX20" fmla="*/ 375167 w 463299"/>
              <a:gd name="connsiteY20" fmla="*/ 473162 h 604605"/>
              <a:gd name="connsiteX21" fmla="*/ 420637 w 463299"/>
              <a:gd name="connsiteY21" fmla="*/ 411703 h 604605"/>
              <a:gd name="connsiteX22" fmla="*/ 426792 w 463299"/>
              <a:gd name="connsiteY22" fmla="*/ 366401 h 604605"/>
              <a:gd name="connsiteX23" fmla="*/ 401079 w 463299"/>
              <a:gd name="connsiteY23" fmla="*/ 362337 h 604605"/>
              <a:gd name="connsiteX24" fmla="*/ 399292 w 463299"/>
              <a:gd name="connsiteY24" fmla="*/ 362734 h 604605"/>
              <a:gd name="connsiteX25" fmla="*/ 399689 w 463299"/>
              <a:gd name="connsiteY25" fmla="*/ 361049 h 604605"/>
              <a:gd name="connsiteX26" fmla="*/ 426395 w 463299"/>
              <a:gd name="connsiteY26" fmla="*/ 252206 h 604605"/>
              <a:gd name="connsiteX27" fmla="*/ 430565 w 463299"/>
              <a:gd name="connsiteY27" fmla="*/ 241302 h 604605"/>
              <a:gd name="connsiteX28" fmla="*/ 454392 w 463299"/>
              <a:gd name="connsiteY28" fmla="*/ 223559 h 604605"/>
              <a:gd name="connsiteX29" fmla="*/ 8810 w 463299"/>
              <a:gd name="connsiteY29" fmla="*/ 223559 h 604605"/>
              <a:gd name="connsiteX30" fmla="*/ 32739 w 463299"/>
              <a:gd name="connsiteY30" fmla="*/ 241302 h 604605"/>
              <a:gd name="connsiteX31" fmla="*/ 36910 w 463299"/>
              <a:gd name="connsiteY31" fmla="*/ 252206 h 604605"/>
              <a:gd name="connsiteX32" fmla="*/ 63520 w 463299"/>
              <a:gd name="connsiteY32" fmla="*/ 361049 h 604605"/>
              <a:gd name="connsiteX33" fmla="*/ 64016 w 463299"/>
              <a:gd name="connsiteY33" fmla="*/ 362734 h 604605"/>
              <a:gd name="connsiteX34" fmla="*/ 62229 w 463299"/>
              <a:gd name="connsiteY34" fmla="*/ 362337 h 604605"/>
              <a:gd name="connsiteX35" fmla="*/ 36413 w 463299"/>
              <a:gd name="connsiteY35" fmla="*/ 366401 h 604605"/>
              <a:gd name="connsiteX36" fmla="*/ 42668 w 463299"/>
              <a:gd name="connsiteY36" fmla="*/ 411703 h 604605"/>
              <a:gd name="connsiteX37" fmla="*/ 88144 w 463299"/>
              <a:gd name="connsiteY37" fmla="*/ 473162 h 604605"/>
              <a:gd name="connsiteX38" fmla="*/ 82385 w 463299"/>
              <a:gd name="connsiteY38" fmla="*/ 464240 h 604605"/>
              <a:gd name="connsiteX39" fmla="*/ 51903 w 463299"/>
              <a:gd name="connsiteY39" fmla="*/ 413685 h 604605"/>
              <a:gd name="connsiteX40" fmla="*/ 45250 w 463299"/>
              <a:gd name="connsiteY40" fmla="*/ 371754 h 604605"/>
              <a:gd name="connsiteX41" fmla="*/ 64016 w 463299"/>
              <a:gd name="connsiteY41" fmla="*/ 372151 h 604605"/>
              <a:gd name="connsiteX42" fmla="*/ 97477 w 463299"/>
              <a:gd name="connsiteY42" fmla="*/ 406350 h 604605"/>
              <a:gd name="connsiteX43" fmla="*/ 120017 w 463299"/>
              <a:gd name="connsiteY43" fmla="*/ 431033 h 604605"/>
              <a:gd name="connsiteX44" fmla="*/ 181578 w 463299"/>
              <a:gd name="connsiteY44" fmla="*/ 505180 h 604605"/>
              <a:gd name="connsiteX45" fmla="*/ 188627 w 463299"/>
              <a:gd name="connsiteY45" fmla="*/ 520347 h 604605"/>
              <a:gd name="connsiteX46" fmla="*/ 216826 w 463299"/>
              <a:gd name="connsiteY46" fmla="*/ 601036 h 604605"/>
              <a:gd name="connsiteX47" fmla="*/ 217819 w 463299"/>
              <a:gd name="connsiteY47" fmla="*/ 604605 h 604605"/>
              <a:gd name="connsiteX48" fmla="*/ 148017 w 463299"/>
              <a:gd name="connsiteY48" fmla="*/ 604605 h 604605"/>
              <a:gd name="connsiteX49" fmla="*/ 138684 w 463299"/>
              <a:gd name="connsiteY49" fmla="*/ 583094 h 604605"/>
              <a:gd name="connsiteX50" fmla="*/ 123591 w 463299"/>
              <a:gd name="connsiteY50" fmla="*/ 560196 h 604605"/>
              <a:gd name="connsiteX51" fmla="*/ 76924 w 463299"/>
              <a:gd name="connsiteY51" fmla="*/ 510731 h 604605"/>
              <a:gd name="connsiteX52" fmla="*/ 31647 w 463299"/>
              <a:gd name="connsiteY52" fmla="*/ 462555 h 604605"/>
              <a:gd name="connsiteX53" fmla="*/ 22016 w 463299"/>
              <a:gd name="connsiteY53" fmla="*/ 448182 h 604605"/>
              <a:gd name="connsiteX54" fmla="*/ 12782 w 463299"/>
              <a:gd name="connsiteY54" fmla="*/ 403277 h 604605"/>
              <a:gd name="connsiteX55" fmla="*/ 11392 w 463299"/>
              <a:gd name="connsiteY55" fmla="*/ 388507 h 604605"/>
              <a:gd name="connsiteX56" fmla="*/ 72 w 463299"/>
              <a:gd name="connsiteY56" fmla="*/ 245267 h 604605"/>
              <a:gd name="connsiteX57" fmla="*/ 8810 w 463299"/>
              <a:gd name="connsiteY57" fmla="*/ 223559 h 604605"/>
              <a:gd name="connsiteX58" fmla="*/ 355234 w 463299"/>
              <a:gd name="connsiteY58" fmla="*/ 208098 h 604605"/>
              <a:gd name="connsiteX59" fmla="*/ 362182 w 463299"/>
              <a:gd name="connsiteY59" fmla="*/ 210375 h 604605"/>
              <a:gd name="connsiteX60" fmla="*/ 387990 w 463299"/>
              <a:gd name="connsiteY60" fmla="*/ 228397 h 604605"/>
              <a:gd name="connsiteX61" fmla="*/ 391067 w 463299"/>
              <a:gd name="connsiteY61" fmla="*/ 245429 h 604605"/>
              <a:gd name="connsiteX62" fmla="*/ 380942 w 463299"/>
              <a:gd name="connsiteY62" fmla="*/ 250578 h 604605"/>
              <a:gd name="connsiteX63" fmla="*/ 373994 w 463299"/>
              <a:gd name="connsiteY63" fmla="*/ 248400 h 604605"/>
              <a:gd name="connsiteX64" fmla="*/ 348186 w 463299"/>
              <a:gd name="connsiteY64" fmla="*/ 230378 h 604605"/>
              <a:gd name="connsiteX65" fmla="*/ 345109 w 463299"/>
              <a:gd name="connsiteY65" fmla="*/ 213346 h 604605"/>
              <a:gd name="connsiteX66" fmla="*/ 355234 w 463299"/>
              <a:gd name="connsiteY66" fmla="*/ 208098 h 604605"/>
              <a:gd name="connsiteX67" fmla="*/ 108105 w 463299"/>
              <a:gd name="connsiteY67" fmla="*/ 208098 h 604605"/>
              <a:gd name="connsiteX68" fmla="*/ 118123 w 463299"/>
              <a:gd name="connsiteY68" fmla="*/ 213346 h 604605"/>
              <a:gd name="connsiteX69" fmla="*/ 115147 w 463299"/>
              <a:gd name="connsiteY69" fmla="*/ 230378 h 604605"/>
              <a:gd name="connsiteX70" fmla="*/ 89360 w 463299"/>
              <a:gd name="connsiteY70" fmla="*/ 248400 h 604605"/>
              <a:gd name="connsiteX71" fmla="*/ 82318 w 463299"/>
              <a:gd name="connsiteY71" fmla="*/ 250578 h 604605"/>
              <a:gd name="connsiteX72" fmla="*/ 72300 w 463299"/>
              <a:gd name="connsiteY72" fmla="*/ 245429 h 604605"/>
              <a:gd name="connsiteX73" fmla="*/ 75276 w 463299"/>
              <a:gd name="connsiteY73" fmla="*/ 228397 h 604605"/>
              <a:gd name="connsiteX74" fmla="*/ 101063 w 463299"/>
              <a:gd name="connsiteY74" fmla="*/ 210375 h 604605"/>
              <a:gd name="connsiteX75" fmla="*/ 108105 w 463299"/>
              <a:gd name="connsiteY75" fmla="*/ 208098 h 604605"/>
              <a:gd name="connsiteX76" fmla="*/ 255572 w 463299"/>
              <a:gd name="connsiteY76" fmla="*/ 194126 h 604605"/>
              <a:gd name="connsiteX77" fmla="*/ 234020 w 463299"/>
              <a:gd name="connsiteY77" fmla="*/ 333140 h 604605"/>
              <a:gd name="connsiteX78" fmla="*/ 229451 w 463299"/>
              <a:gd name="connsiteY78" fmla="*/ 333140 h 604605"/>
              <a:gd name="connsiteX79" fmla="*/ 207799 w 463299"/>
              <a:gd name="connsiteY79" fmla="*/ 194225 h 604605"/>
              <a:gd name="connsiteX80" fmla="*/ 230245 w 463299"/>
              <a:gd name="connsiteY80" fmla="*/ 198486 h 604605"/>
              <a:gd name="connsiteX81" fmla="*/ 232927 w 463299"/>
              <a:gd name="connsiteY81" fmla="*/ 198486 h 604605"/>
              <a:gd name="connsiteX82" fmla="*/ 200548 w 463299"/>
              <a:gd name="connsiteY82" fmla="*/ 178337 h 604605"/>
              <a:gd name="connsiteX83" fmla="*/ 194295 w 463299"/>
              <a:gd name="connsiteY83" fmla="*/ 180220 h 604605"/>
              <a:gd name="connsiteX84" fmla="*/ 192211 w 463299"/>
              <a:gd name="connsiteY84" fmla="*/ 186366 h 604605"/>
              <a:gd name="connsiteX85" fmla="*/ 216429 w 463299"/>
              <a:gd name="connsiteY85" fmla="*/ 341305 h 604605"/>
              <a:gd name="connsiteX86" fmla="*/ 223377 w 463299"/>
              <a:gd name="connsiteY86" fmla="*/ 347252 h 604605"/>
              <a:gd name="connsiteX87" fmla="*/ 240051 w 463299"/>
              <a:gd name="connsiteY87" fmla="*/ 347252 h 604605"/>
              <a:gd name="connsiteX88" fmla="*/ 246999 w 463299"/>
              <a:gd name="connsiteY88" fmla="*/ 341305 h 604605"/>
              <a:gd name="connsiteX89" fmla="*/ 271018 w 463299"/>
              <a:gd name="connsiteY89" fmla="*/ 186366 h 604605"/>
              <a:gd name="connsiteX90" fmla="*/ 269033 w 463299"/>
              <a:gd name="connsiteY90" fmla="*/ 180220 h 604605"/>
              <a:gd name="connsiteX91" fmla="*/ 262780 w 463299"/>
              <a:gd name="connsiteY91" fmla="*/ 178337 h 604605"/>
              <a:gd name="connsiteX92" fmla="*/ 231714 w 463299"/>
              <a:gd name="connsiteY92" fmla="*/ 184384 h 604605"/>
              <a:gd name="connsiteX93" fmla="*/ 380942 w 463299"/>
              <a:gd name="connsiteY93" fmla="*/ 85455 h 604605"/>
              <a:gd name="connsiteX94" fmla="*/ 391067 w 463299"/>
              <a:gd name="connsiteY94" fmla="*/ 90613 h 604605"/>
              <a:gd name="connsiteX95" fmla="*/ 387990 w 463299"/>
              <a:gd name="connsiteY95" fmla="*/ 107673 h 604605"/>
              <a:gd name="connsiteX96" fmla="*/ 362182 w 463299"/>
              <a:gd name="connsiteY96" fmla="*/ 125725 h 604605"/>
              <a:gd name="connsiteX97" fmla="*/ 355234 w 463299"/>
              <a:gd name="connsiteY97" fmla="*/ 128006 h 604605"/>
              <a:gd name="connsiteX98" fmla="*/ 345109 w 463299"/>
              <a:gd name="connsiteY98" fmla="*/ 122749 h 604605"/>
              <a:gd name="connsiteX99" fmla="*/ 348186 w 463299"/>
              <a:gd name="connsiteY99" fmla="*/ 105689 h 604605"/>
              <a:gd name="connsiteX100" fmla="*/ 373994 w 463299"/>
              <a:gd name="connsiteY100" fmla="*/ 87637 h 604605"/>
              <a:gd name="connsiteX101" fmla="*/ 380942 w 463299"/>
              <a:gd name="connsiteY101" fmla="*/ 85455 h 604605"/>
              <a:gd name="connsiteX102" fmla="*/ 82318 w 463299"/>
              <a:gd name="connsiteY102" fmla="*/ 85455 h 604605"/>
              <a:gd name="connsiteX103" fmla="*/ 89360 w 463299"/>
              <a:gd name="connsiteY103" fmla="*/ 87637 h 604605"/>
              <a:gd name="connsiteX104" fmla="*/ 115147 w 463299"/>
              <a:gd name="connsiteY104" fmla="*/ 105689 h 604605"/>
              <a:gd name="connsiteX105" fmla="*/ 118123 w 463299"/>
              <a:gd name="connsiteY105" fmla="*/ 122749 h 604605"/>
              <a:gd name="connsiteX106" fmla="*/ 108105 w 463299"/>
              <a:gd name="connsiteY106" fmla="*/ 128006 h 604605"/>
              <a:gd name="connsiteX107" fmla="*/ 101063 w 463299"/>
              <a:gd name="connsiteY107" fmla="*/ 125725 h 604605"/>
              <a:gd name="connsiteX108" fmla="*/ 75276 w 463299"/>
              <a:gd name="connsiteY108" fmla="*/ 107673 h 604605"/>
              <a:gd name="connsiteX109" fmla="*/ 72300 w 463299"/>
              <a:gd name="connsiteY109" fmla="*/ 90613 h 604605"/>
              <a:gd name="connsiteX110" fmla="*/ 82318 w 463299"/>
              <a:gd name="connsiteY110" fmla="*/ 85455 h 604605"/>
              <a:gd name="connsiteX111" fmla="*/ 231615 w 463299"/>
              <a:gd name="connsiteY111" fmla="*/ 65132 h 604605"/>
              <a:gd name="connsiteX112" fmla="*/ 339403 w 463299"/>
              <a:gd name="connsiteY112" fmla="*/ 172786 h 604605"/>
              <a:gd name="connsiteX113" fmla="*/ 304168 w 463299"/>
              <a:gd name="connsiteY113" fmla="*/ 268643 h 604605"/>
              <a:gd name="connsiteX114" fmla="*/ 272110 w 463299"/>
              <a:gd name="connsiteY114" fmla="*/ 353002 h 604605"/>
              <a:gd name="connsiteX115" fmla="*/ 271812 w 463299"/>
              <a:gd name="connsiteY115" fmla="*/ 354984 h 604605"/>
              <a:gd name="connsiteX116" fmla="*/ 275881 w 463299"/>
              <a:gd name="connsiteY116" fmla="*/ 363113 h 604605"/>
              <a:gd name="connsiteX117" fmla="*/ 218811 w 463299"/>
              <a:gd name="connsiteY117" fmla="*/ 371836 h 604605"/>
              <a:gd name="connsiteX118" fmla="*/ 281737 w 463299"/>
              <a:gd name="connsiteY118" fmla="*/ 383236 h 604605"/>
              <a:gd name="connsiteX119" fmla="*/ 231323 w 463299"/>
              <a:gd name="connsiteY119" fmla="*/ 394444 h 604605"/>
              <a:gd name="connsiteX120" fmla="*/ 231123 w 463299"/>
              <a:gd name="connsiteY120" fmla="*/ 394448 h 604605"/>
              <a:gd name="connsiteX121" fmla="*/ 230408 w 463299"/>
              <a:gd name="connsiteY121" fmla="*/ 394432 h 604605"/>
              <a:gd name="connsiteX122" fmla="*/ 221987 w 463299"/>
              <a:gd name="connsiteY122" fmla="*/ 394636 h 604605"/>
              <a:gd name="connsiteX123" fmla="*/ 231123 w 463299"/>
              <a:gd name="connsiteY123" fmla="*/ 394448 h 604605"/>
              <a:gd name="connsiteX124" fmla="*/ 248934 w 463299"/>
              <a:gd name="connsiteY124" fmla="*/ 394859 h 604605"/>
              <a:gd name="connsiteX125" fmla="*/ 275881 w 463299"/>
              <a:gd name="connsiteY125" fmla="*/ 403855 h 604605"/>
              <a:gd name="connsiteX126" fmla="*/ 265857 w 463299"/>
              <a:gd name="connsiteY126" fmla="*/ 413867 h 604605"/>
              <a:gd name="connsiteX127" fmla="*/ 197472 w 463299"/>
              <a:gd name="connsiteY127" fmla="*/ 413867 h 604605"/>
              <a:gd name="connsiteX128" fmla="*/ 187348 w 463299"/>
              <a:gd name="connsiteY128" fmla="*/ 403855 h 604605"/>
              <a:gd name="connsiteX129" fmla="*/ 193204 w 463299"/>
              <a:gd name="connsiteY129" fmla="*/ 394636 h 604605"/>
              <a:gd name="connsiteX130" fmla="*/ 181591 w 463299"/>
              <a:gd name="connsiteY130" fmla="*/ 383236 h 604605"/>
              <a:gd name="connsiteX131" fmla="*/ 192509 w 463299"/>
              <a:gd name="connsiteY131" fmla="*/ 371836 h 604605"/>
              <a:gd name="connsiteX132" fmla="*/ 187348 w 463299"/>
              <a:gd name="connsiteY132" fmla="*/ 363113 h 604605"/>
              <a:gd name="connsiteX133" fmla="*/ 191417 w 463299"/>
              <a:gd name="connsiteY133" fmla="*/ 354984 h 604605"/>
              <a:gd name="connsiteX134" fmla="*/ 191219 w 463299"/>
              <a:gd name="connsiteY134" fmla="*/ 353002 h 604605"/>
              <a:gd name="connsiteX135" fmla="*/ 159259 w 463299"/>
              <a:gd name="connsiteY135" fmla="*/ 268842 h 604605"/>
              <a:gd name="connsiteX136" fmla="*/ 123826 w 463299"/>
              <a:gd name="connsiteY136" fmla="*/ 172786 h 604605"/>
              <a:gd name="connsiteX137" fmla="*/ 231615 w 463299"/>
              <a:gd name="connsiteY137" fmla="*/ 65132 h 604605"/>
              <a:gd name="connsiteX138" fmla="*/ 231601 w 463299"/>
              <a:gd name="connsiteY138" fmla="*/ 0 h 604605"/>
              <a:gd name="connsiteX139" fmla="*/ 243929 w 463299"/>
              <a:gd name="connsiteY139" fmla="*/ 12293 h 604605"/>
              <a:gd name="connsiteX140" fmla="*/ 243929 w 463299"/>
              <a:gd name="connsiteY140" fmla="*/ 39855 h 604605"/>
              <a:gd name="connsiteX141" fmla="*/ 231601 w 463299"/>
              <a:gd name="connsiteY141" fmla="*/ 52148 h 604605"/>
              <a:gd name="connsiteX142" fmla="*/ 219372 w 463299"/>
              <a:gd name="connsiteY142" fmla="*/ 39855 h 604605"/>
              <a:gd name="connsiteX143" fmla="*/ 219372 w 463299"/>
              <a:gd name="connsiteY143" fmla="*/ 12293 h 604605"/>
              <a:gd name="connsiteX144" fmla="*/ 231601 w 463299"/>
              <a:gd name="connsiteY144" fmla="*/ 0 h 604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</a:cxnLst>
            <a:rect l="l" t="t" r="r" b="b"/>
            <a:pathLst>
              <a:path w="463299" h="604605">
                <a:moveTo>
                  <a:pt x="454392" y="223559"/>
                </a:moveTo>
                <a:cubicBezTo>
                  <a:pt x="458065" y="224550"/>
                  <a:pt x="464022" y="228713"/>
                  <a:pt x="463228" y="245267"/>
                </a:cubicBezTo>
                <a:lnTo>
                  <a:pt x="451811" y="388606"/>
                </a:lnTo>
                <a:cubicBezTo>
                  <a:pt x="451314" y="393265"/>
                  <a:pt x="450818" y="398122"/>
                  <a:pt x="450421" y="403376"/>
                </a:cubicBezTo>
                <a:cubicBezTo>
                  <a:pt x="449130" y="419236"/>
                  <a:pt x="447740" y="435592"/>
                  <a:pt x="441188" y="448182"/>
                </a:cubicBezTo>
                <a:cubicBezTo>
                  <a:pt x="438507" y="453435"/>
                  <a:pt x="435430" y="458094"/>
                  <a:pt x="431657" y="462555"/>
                </a:cubicBezTo>
                <a:cubicBezTo>
                  <a:pt x="424906" y="470684"/>
                  <a:pt x="406142" y="490113"/>
                  <a:pt x="386287" y="510731"/>
                </a:cubicBezTo>
                <a:cubicBezTo>
                  <a:pt x="367027" y="530755"/>
                  <a:pt x="346972" y="551572"/>
                  <a:pt x="339725" y="560196"/>
                </a:cubicBezTo>
                <a:cubicBezTo>
                  <a:pt x="333967" y="567036"/>
                  <a:pt x="329003" y="574470"/>
                  <a:pt x="324535" y="583094"/>
                </a:cubicBezTo>
                <a:cubicBezTo>
                  <a:pt x="320961" y="590033"/>
                  <a:pt x="317983" y="597270"/>
                  <a:pt x="315302" y="604605"/>
                </a:cubicBezTo>
                <a:lnTo>
                  <a:pt x="245410" y="604605"/>
                </a:lnTo>
                <a:lnTo>
                  <a:pt x="246502" y="601036"/>
                </a:lnTo>
                <a:cubicBezTo>
                  <a:pt x="254841" y="572587"/>
                  <a:pt x="264074" y="546120"/>
                  <a:pt x="274697" y="520347"/>
                </a:cubicBezTo>
                <a:cubicBezTo>
                  <a:pt x="276782" y="515192"/>
                  <a:pt x="279165" y="510037"/>
                  <a:pt x="281647" y="505180"/>
                </a:cubicBezTo>
                <a:cubicBezTo>
                  <a:pt x="298326" y="473063"/>
                  <a:pt x="321160" y="451651"/>
                  <a:pt x="343200" y="431033"/>
                </a:cubicBezTo>
                <a:cubicBezTo>
                  <a:pt x="349454" y="425184"/>
                  <a:pt x="357397" y="416064"/>
                  <a:pt x="365736" y="406350"/>
                </a:cubicBezTo>
                <a:cubicBezTo>
                  <a:pt x="378047" y="392274"/>
                  <a:pt x="390754" y="377702"/>
                  <a:pt x="399193" y="372151"/>
                </a:cubicBezTo>
                <a:cubicBezTo>
                  <a:pt x="406937" y="367095"/>
                  <a:pt x="413291" y="366996"/>
                  <a:pt x="417957" y="371754"/>
                </a:cubicBezTo>
                <a:cubicBezTo>
                  <a:pt x="424807" y="378693"/>
                  <a:pt x="422821" y="391580"/>
                  <a:pt x="411404" y="413685"/>
                </a:cubicBezTo>
                <a:cubicBezTo>
                  <a:pt x="403760" y="428455"/>
                  <a:pt x="392641" y="445803"/>
                  <a:pt x="380926" y="464240"/>
                </a:cubicBezTo>
                <a:cubicBezTo>
                  <a:pt x="379039" y="467214"/>
                  <a:pt x="377054" y="470188"/>
                  <a:pt x="375167" y="473162"/>
                </a:cubicBezTo>
                <a:cubicBezTo>
                  <a:pt x="395917" y="450462"/>
                  <a:pt x="411206" y="429843"/>
                  <a:pt x="420637" y="411703"/>
                </a:cubicBezTo>
                <a:cubicBezTo>
                  <a:pt x="431459" y="390886"/>
                  <a:pt x="433643" y="374827"/>
                  <a:pt x="426792" y="366401"/>
                </a:cubicBezTo>
                <a:cubicBezTo>
                  <a:pt x="422027" y="360553"/>
                  <a:pt x="412893" y="359066"/>
                  <a:pt x="401079" y="362337"/>
                </a:cubicBezTo>
                <a:lnTo>
                  <a:pt x="399292" y="362734"/>
                </a:lnTo>
                <a:lnTo>
                  <a:pt x="399689" y="361049"/>
                </a:lnTo>
                <a:cubicBezTo>
                  <a:pt x="399888" y="360057"/>
                  <a:pt x="421729" y="269355"/>
                  <a:pt x="426395" y="252206"/>
                </a:cubicBezTo>
                <a:cubicBezTo>
                  <a:pt x="427388" y="248340"/>
                  <a:pt x="428778" y="244673"/>
                  <a:pt x="430565" y="241302"/>
                </a:cubicBezTo>
                <a:cubicBezTo>
                  <a:pt x="436919" y="229011"/>
                  <a:pt x="446946" y="221576"/>
                  <a:pt x="454392" y="223559"/>
                </a:cubicBezTo>
                <a:close/>
                <a:moveTo>
                  <a:pt x="8810" y="223559"/>
                </a:moveTo>
                <a:cubicBezTo>
                  <a:pt x="16257" y="221576"/>
                  <a:pt x="26385" y="229011"/>
                  <a:pt x="32739" y="241302"/>
                </a:cubicBezTo>
                <a:cubicBezTo>
                  <a:pt x="34427" y="244673"/>
                  <a:pt x="35917" y="248340"/>
                  <a:pt x="36910" y="252206"/>
                </a:cubicBezTo>
                <a:cubicBezTo>
                  <a:pt x="41477" y="269355"/>
                  <a:pt x="63321" y="360057"/>
                  <a:pt x="63520" y="361049"/>
                </a:cubicBezTo>
                <a:lnTo>
                  <a:pt x="64016" y="362734"/>
                </a:lnTo>
                <a:lnTo>
                  <a:pt x="62229" y="362337"/>
                </a:lnTo>
                <a:cubicBezTo>
                  <a:pt x="50413" y="359066"/>
                  <a:pt x="41278" y="360553"/>
                  <a:pt x="36413" y="366401"/>
                </a:cubicBezTo>
                <a:cubicBezTo>
                  <a:pt x="29661" y="374827"/>
                  <a:pt x="31846" y="390886"/>
                  <a:pt x="42668" y="411703"/>
                </a:cubicBezTo>
                <a:cubicBezTo>
                  <a:pt x="52002" y="429843"/>
                  <a:pt x="67293" y="450462"/>
                  <a:pt x="88144" y="473162"/>
                </a:cubicBezTo>
                <a:cubicBezTo>
                  <a:pt x="86158" y="470188"/>
                  <a:pt x="84272" y="467214"/>
                  <a:pt x="82385" y="464240"/>
                </a:cubicBezTo>
                <a:cubicBezTo>
                  <a:pt x="70669" y="445803"/>
                  <a:pt x="59548" y="428455"/>
                  <a:pt x="51903" y="413685"/>
                </a:cubicBezTo>
                <a:cubicBezTo>
                  <a:pt x="40484" y="391580"/>
                  <a:pt x="38399" y="378693"/>
                  <a:pt x="45250" y="371754"/>
                </a:cubicBezTo>
                <a:cubicBezTo>
                  <a:pt x="50016" y="366996"/>
                  <a:pt x="56371" y="367095"/>
                  <a:pt x="64016" y="372151"/>
                </a:cubicBezTo>
                <a:cubicBezTo>
                  <a:pt x="72555" y="377702"/>
                  <a:pt x="85265" y="392274"/>
                  <a:pt x="97477" y="406350"/>
                </a:cubicBezTo>
                <a:cubicBezTo>
                  <a:pt x="105917" y="416064"/>
                  <a:pt x="113861" y="425184"/>
                  <a:pt x="120017" y="431033"/>
                </a:cubicBezTo>
                <a:cubicBezTo>
                  <a:pt x="142159" y="451651"/>
                  <a:pt x="164996" y="473063"/>
                  <a:pt x="181578" y="505180"/>
                </a:cubicBezTo>
                <a:cubicBezTo>
                  <a:pt x="184159" y="510037"/>
                  <a:pt x="186542" y="515192"/>
                  <a:pt x="188627" y="520347"/>
                </a:cubicBezTo>
                <a:cubicBezTo>
                  <a:pt x="199152" y="546120"/>
                  <a:pt x="208386" y="572488"/>
                  <a:pt x="216826" y="601036"/>
                </a:cubicBezTo>
                <a:lnTo>
                  <a:pt x="217819" y="604605"/>
                </a:lnTo>
                <a:lnTo>
                  <a:pt x="148017" y="604605"/>
                </a:lnTo>
                <a:cubicBezTo>
                  <a:pt x="145336" y="597270"/>
                  <a:pt x="142258" y="590033"/>
                  <a:pt x="138684" y="583094"/>
                </a:cubicBezTo>
                <a:cubicBezTo>
                  <a:pt x="134215" y="574470"/>
                  <a:pt x="129251" y="567036"/>
                  <a:pt x="123591" y="560196"/>
                </a:cubicBezTo>
                <a:cubicBezTo>
                  <a:pt x="116244" y="551572"/>
                  <a:pt x="96286" y="530755"/>
                  <a:pt x="76924" y="510731"/>
                </a:cubicBezTo>
                <a:cubicBezTo>
                  <a:pt x="57066" y="490113"/>
                  <a:pt x="38399" y="470684"/>
                  <a:pt x="31647" y="462555"/>
                </a:cubicBezTo>
                <a:cubicBezTo>
                  <a:pt x="27874" y="458094"/>
                  <a:pt x="24697" y="453336"/>
                  <a:pt x="22016" y="448182"/>
                </a:cubicBezTo>
                <a:cubicBezTo>
                  <a:pt x="15562" y="435592"/>
                  <a:pt x="14172" y="419236"/>
                  <a:pt x="12782" y="403277"/>
                </a:cubicBezTo>
                <a:cubicBezTo>
                  <a:pt x="12385" y="398122"/>
                  <a:pt x="11987" y="393265"/>
                  <a:pt x="11392" y="388507"/>
                </a:cubicBezTo>
                <a:lnTo>
                  <a:pt x="72" y="245267"/>
                </a:lnTo>
                <a:cubicBezTo>
                  <a:pt x="-722" y="228713"/>
                  <a:pt x="5236" y="224550"/>
                  <a:pt x="8810" y="223559"/>
                </a:cubicBezTo>
                <a:close/>
                <a:moveTo>
                  <a:pt x="355234" y="208098"/>
                </a:moveTo>
                <a:cubicBezTo>
                  <a:pt x="357715" y="208098"/>
                  <a:pt x="360197" y="208890"/>
                  <a:pt x="362182" y="210375"/>
                </a:cubicBezTo>
                <a:lnTo>
                  <a:pt x="387990" y="228397"/>
                </a:lnTo>
                <a:cubicBezTo>
                  <a:pt x="393548" y="232259"/>
                  <a:pt x="394938" y="239884"/>
                  <a:pt x="391067" y="245429"/>
                </a:cubicBezTo>
                <a:cubicBezTo>
                  <a:pt x="388784" y="248697"/>
                  <a:pt x="385012" y="250578"/>
                  <a:pt x="380942" y="250578"/>
                </a:cubicBezTo>
                <a:cubicBezTo>
                  <a:pt x="378461" y="250578"/>
                  <a:pt x="375979" y="249885"/>
                  <a:pt x="373994" y="248400"/>
                </a:cubicBezTo>
                <a:lnTo>
                  <a:pt x="348186" y="230378"/>
                </a:lnTo>
                <a:cubicBezTo>
                  <a:pt x="342628" y="226516"/>
                  <a:pt x="341238" y="218891"/>
                  <a:pt x="345109" y="213346"/>
                </a:cubicBezTo>
                <a:cubicBezTo>
                  <a:pt x="347392" y="210078"/>
                  <a:pt x="351164" y="208098"/>
                  <a:pt x="355234" y="208098"/>
                </a:cubicBezTo>
                <a:close/>
                <a:moveTo>
                  <a:pt x="108105" y="208098"/>
                </a:moveTo>
                <a:cubicBezTo>
                  <a:pt x="112073" y="208098"/>
                  <a:pt x="115842" y="210078"/>
                  <a:pt x="118123" y="213346"/>
                </a:cubicBezTo>
                <a:cubicBezTo>
                  <a:pt x="121991" y="218891"/>
                  <a:pt x="120702" y="226516"/>
                  <a:pt x="115147" y="230378"/>
                </a:cubicBezTo>
                <a:lnTo>
                  <a:pt x="89360" y="248400"/>
                </a:lnTo>
                <a:cubicBezTo>
                  <a:pt x="87277" y="249885"/>
                  <a:pt x="84896" y="250578"/>
                  <a:pt x="82318" y="250578"/>
                </a:cubicBezTo>
                <a:cubicBezTo>
                  <a:pt x="78350" y="250578"/>
                  <a:pt x="74581" y="248697"/>
                  <a:pt x="72300" y="245429"/>
                </a:cubicBezTo>
                <a:cubicBezTo>
                  <a:pt x="68432" y="239884"/>
                  <a:pt x="69821" y="232259"/>
                  <a:pt x="75276" y="228397"/>
                </a:cubicBezTo>
                <a:lnTo>
                  <a:pt x="101063" y="210375"/>
                </a:lnTo>
                <a:cubicBezTo>
                  <a:pt x="103146" y="208890"/>
                  <a:pt x="105626" y="208098"/>
                  <a:pt x="108105" y="208098"/>
                </a:cubicBezTo>
                <a:close/>
                <a:moveTo>
                  <a:pt x="255572" y="194126"/>
                </a:moveTo>
                <a:lnTo>
                  <a:pt x="234020" y="333140"/>
                </a:lnTo>
                <a:lnTo>
                  <a:pt x="229451" y="333140"/>
                </a:lnTo>
                <a:lnTo>
                  <a:pt x="207799" y="194225"/>
                </a:lnTo>
                <a:lnTo>
                  <a:pt x="230245" y="198486"/>
                </a:lnTo>
                <a:cubicBezTo>
                  <a:pt x="231139" y="198684"/>
                  <a:pt x="232033" y="198684"/>
                  <a:pt x="232927" y="198486"/>
                </a:cubicBezTo>
                <a:close/>
                <a:moveTo>
                  <a:pt x="200548" y="178337"/>
                </a:moveTo>
                <a:cubicBezTo>
                  <a:pt x="198266" y="177941"/>
                  <a:pt x="195983" y="178634"/>
                  <a:pt x="194295" y="180220"/>
                </a:cubicBezTo>
                <a:cubicBezTo>
                  <a:pt x="192608" y="181807"/>
                  <a:pt x="191913" y="184087"/>
                  <a:pt x="192211" y="186366"/>
                </a:cubicBezTo>
                <a:lnTo>
                  <a:pt x="216429" y="341305"/>
                </a:lnTo>
                <a:cubicBezTo>
                  <a:pt x="216925" y="344774"/>
                  <a:pt x="219903" y="347252"/>
                  <a:pt x="223377" y="347252"/>
                </a:cubicBezTo>
                <a:lnTo>
                  <a:pt x="240051" y="347252"/>
                </a:lnTo>
                <a:cubicBezTo>
                  <a:pt x="243525" y="347252"/>
                  <a:pt x="246502" y="344774"/>
                  <a:pt x="246999" y="341305"/>
                </a:cubicBezTo>
                <a:lnTo>
                  <a:pt x="271018" y="186366"/>
                </a:lnTo>
                <a:cubicBezTo>
                  <a:pt x="271415" y="184087"/>
                  <a:pt x="270621" y="181807"/>
                  <a:pt x="269033" y="180220"/>
                </a:cubicBezTo>
                <a:cubicBezTo>
                  <a:pt x="267345" y="178634"/>
                  <a:pt x="265063" y="177941"/>
                  <a:pt x="262780" y="178337"/>
                </a:cubicBezTo>
                <a:lnTo>
                  <a:pt x="231714" y="184384"/>
                </a:lnTo>
                <a:close/>
                <a:moveTo>
                  <a:pt x="380942" y="85455"/>
                </a:moveTo>
                <a:cubicBezTo>
                  <a:pt x="385012" y="85455"/>
                  <a:pt x="388685" y="87340"/>
                  <a:pt x="391067" y="90613"/>
                </a:cubicBezTo>
                <a:cubicBezTo>
                  <a:pt x="394938" y="96167"/>
                  <a:pt x="393548" y="103804"/>
                  <a:pt x="387990" y="107673"/>
                </a:cubicBezTo>
                <a:lnTo>
                  <a:pt x="362182" y="125725"/>
                </a:lnTo>
                <a:cubicBezTo>
                  <a:pt x="360098" y="127213"/>
                  <a:pt x="357715" y="128006"/>
                  <a:pt x="355234" y="128006"/>
                </a:cubicBezTo>
                <a:cubicBezTo>
                  <a:pt x="351164" y="128006"/>
                  <a:pt x="347392" y="126022"/>
                  <a:pt x="345109" y="122749"/>
                </a:cubicBezTo>
                <a:cubicBezTo>
                  <a:pt x="341238" y="117195"/>
                  <a:pt x="342628" y="109557"/>
                  <a:pt x="348186" y="105689"/>
                </a:cubicBezTo>
                <a:lnTo>
                  <a:pt x="373994" y="87637"/>
                </a:lnTo>
                <a:cubicBezTo>
                  <a:pt x="375979" y="86149"/>
                  <a:pt x="378461" y="85455"/>
                  <a:pt x="380942" y="85455"/>
                </a:cubicBezTo>
                <a:close/>
                <a:moveTo>
                  <a:pt x="82318" y="85455"/>
                </a:moveTo>
                <a:cubicBezTo>
                  <a:pt x="84896" y="85455"/>
                  <a:pt x="87277" y="86149"/>
                  <a:pt x="89360" y="87637"/>
                </a:cubicBezTo>
                <a:lnTo>
                  <a:pt x="115147" y="105689"/>
                </a:lnTo>
                <a:cubicBezTo>
                  <a:pt x="120702" y="109557"/>
                  <a:pt x="121991" y="117195"/>
                  <a:pt x="118123" y="122749"/>
                </a:cubicBezTo>
                <a:cubicBezTo>
                  <a:pt x="115842" y="126022"/>
                  <a:pt x="112073" y="128006"/>
                  <a:pt x="108105" y="128006"/>
                </a:cubicBezTo>
                <a:cubicBezTo>
                  <a:pt x="105626" y="128006"/>
                  <a:pt x="103146" y="127213"/>
                  <a:pt x="101063" y="125725"/>
                </a:cubicBezTo>
                <a:lnTo>
                  <a:pt x="75276" y="107673"/>
                </a:lnTo>
                <a:cubicBezTo>
                  <a:pt x="69821" y="103804"/>
                  <a:pt x="68432" y="96167"/>
                  <a:pt x="72300" y="90613"/>
                </a:cubicBezTo>
                <a:cubicBezTo>
                  <a:pt x="74581" y="87340"/>
                  <a:pt x="78350" y="85455"/>
                  <a:pt x="82318" y="85455"/>
                </a:cubicBezTo>
                <a:close/>
                <a:moveTo>
                  <a:pt x="231615" y="65132"/>
                </a:moveTo>
                <a:cubicBezTo>
                  <a:pt x="291067" y="65132"/>
                  <a:pt x="339403" y="113408"/>
                  <a:pt x="339403" y="172786"/>
                </a:cubicBezTo>
                <a:cubicBezTo>
                  <a:pt x="339403" y="211743"/>
                  <a:pt x="321537" y="240689"/>
                  <a:pt x="304168" y="268643"/>
                </a:cubicBezTo>
                <a:cubicBezTo>
                  <a:pt x="287692" y="295210"/>
                  <a:pt x="272110" y="320190"/>
                  <a:pt x="272110" y="353002"/>
                </a:cubicBezTo>
                <a:cubicBezTo>
                  <a:pt x="272110" y="353696"/>
                  <a:pt x="272010" y="354390"/>
                  <a:pt x="271812" y="354984"/>
                </a:cubicBezTo>
                <a:cubicBezTo>
                  <a:pt x="274293" y="356868"/>
                  <a:pt x="275881" y="359743"/>
                  <a:pt x="275881" y="363113"/>
                </a:cubicBezTo>
                <a:cubicBezTo>
                  <a:pt x="275881" y="372035"/>
                  <a:pt x="218811" y="371836"/>
                  <a:pt x="218811" y="371836"/>
                </a:cubicBezTo>
                <a:cubicBezTo>
                  <a:pt x="218811" y="371836"/>
                  <a:pt x="281737" y="372035"/>
                  <a:pt x="281737" y="383236"/>
                </a:cubicBezTo>
                <a:cubicBezTo>
                  <a:pt x="281737" y="391712"/>
                  <a:pt x="248128" y="393886"/>
                  <a:pt x="231323" y="394444"/>
                </a:cubicBezTo>
                <a:lnTo>
                  <a:pt x="231123" y="394448"/>
                </a:lnTo>
                <a:lnTo>
                  <a:pt x="230408" y="394432"/>
                </a:lnTo>
                <a:cubicBezTo>
                  <a:pt x="225355" y="394481"/>
                  <a:pt x="221987" y="394636"/>
                  <a:pt x="221987" y="394636"/>
                </a:cubicBezTo>
                <a:lnTo>
                  <a:pt x="231123" y="394448"/>
                </a:lnTo>
                <a:lnTo>
                  <a:pt x="248934" y="394859"/>
                </a:lnTo>
                <a:cubicBezTo>
                  <a:pt x="262407" y="395702"/>
                  <a:pt x="275881" y="398006"/>
                  <a:pt x="275881" y="403855"/>
                </a:cubicBezTo>
                <a:cubicBezTo>
                  <a:pt x="275881" y="409406"/>
                  <a:pt x="271415" y="413867"/>
                  <a:pt x="265857" y="413867"/>
                </a:cubicBezTo>
                <a:lnTo>
                  <a:pt x="197472" y="413867"/>
                </a:lnTo>
                <a:cubicBezTo>
                  <a:pt x="191913" y="413867"/>
                  <a:pt x="187348" y="409406"/>
                  <a:pt x="187348" y="403855"/>
                </a:cubicBezTo>
                <a:cubicBezTo>
                  <a:pt x="187348" y="399791"/>
                  <a:pt x="193204" y="398601"/>
                  <a:pt x="193204" y="394636"/>
                </a:cubicBezTo>
                <a:cubicBezTo>
                  <a:pt x="193204" y="390770"/>
                  <a:pt x="181591" y="389580"/>
                  <a:pt x="181591" y="383236"/>
                </a:cubicBezTo>
                <a:cubicBezTo>
                  <a:pt x="181591" y="377090"/>
                  <a:pt x="192410" y="375207"/>
                  <a:pt x="192509" y="371836"/>
                </a:cubicBezTo>
                <a:cubicBezTo>
                  <a:pt x="192707" y="368466"/>
                  <a:pt x="187348" y="366880"/>
                  <a:pt x="187348" y="363113"/>
                </a:cubicBezTo>
                <a:cubicBezTo>
                  <a:pt x="187348" y="359743"/>
                  <a:pt x="188936" y="356868"/>
                  <a:pt x="191417" y="354984"/>
                </a:cubicBezTo>
                <a:cubicBezTo>
                  <a:pt x="191318" y="354390"/>
                  <a:pt x="191219" y="353696"/>
                  <a:pt x="191219" y="353002"/>
                </a:cubicBezTo>
                <a:cubicBezTo>
                  <a:pt x="191219" y="320488"/>
                  <a:pt x="175636" y="295408"/>
                  <a:pt x="159259" y="268842"/>
                </a:cubicBezTo>
                <a:cubicBezTo>
                  <a:pt x="141791" y="240788"/>
                  <a:pt x="123826" y="211843"/>
                  <a:pt x="123826" y="172786"/>
                </a:cubicBezTo>
                <a:cubicBezTo>
                  <a:pt x="123826" y="113408"/>
                  <a:pt x="172162" y="65132"/>
                  <a:pt x="231615" y="65132"/>
                </a:cubicBezTo>
                <a:close/>
                <a:moveTo>
                  <a:pt x="231601" y="0"/>
                </a:moveTo>
                <a:cubicBezTo>
                  <a:pt x="238361" y="0"/>
                  <a:pt x="243929" y="5453"/>
                  <a:pt x="243929" y="12293"/>
                </a:cubicBezTo>
                <a:lnTo>
                  <a:pt x="243929" y="39855"/>
                </a:lnTo>
                <a:cubicBezTo>
                  <a:pt x="243929" y="46695"/>
                  <a:pt x="238361" y="52148"/>
                  <a:pt x="231601" y="52148"/>
                </a:cubicBezTo>
                <a:cubicBezTo>
                  <a:pt x="224840" y="52148"/>
                  <a:pt x="219372" y="46695"/>
                  <a:pt x="219372" y="39855"/>
                </a:cubicBezTo>
                <a:lnTo>
                  <a:pt x="219372" y="12293"/>
                </a:lnTo>
                <a:cubicBezTo>
                  <a:pt x="219372" y="5453"/>
                  <a:pt x="224840" y="0"/>
                  <a:pt x="231601" y="0"/>
                </a:cubicBezTo>
                <a:close/>
              </a:path>
            </a:pathLst>
          </a:custGeom>
          <a:solidFill>
            <a:srgbClr val="1A3172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7" name="矩形: 圆角 26">
            <a:extLst>
              <a:ext uri="{FF2B5EF4-FFF2-40B4-BE49-F238E27FC236}">
                <a16:creationId xmlns:a16="http://schemas.microsoft.com/office/drawing/2014/main" id="{1E09F368-3812-4D61-848C-A59703799823}"/>
              </a:ext>
            </a:extLst>
          </p:cNvPr>
          <p:cNvSpPr/>
          <p:nvPr/>
        </p:nvSpPr>
        <p:spPr>
          <a:xfrm>
            <a:off x="1217846" y="5381121"/>
            <a:ext cx="1272103" cy="408623"/>
          </a:xfrm>
          <a:prstGeom prst="roundRect">
            <a:avLst>
              <a:gd name="adj" fmla="val 9674"/>
            </a:avLst>
          </a:prstGeom>
          <a:solidFill>
            <a:schemeClr val="bg1">
              <a:lumMod val="75000"/>
            </a:schemeClr>
          </a:solidFill>
        </p:spPr>
        <p:txBody>
          <a:bodyPr wrap="none">
            <a:norm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  <a:endParaRPr kumimoji="0" lang="zh-CN" altLang="en-US" sz="1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id="{89FCC70B-939B-42E8-AEF4-E09597888569}"/>
              </a:ext>
            </a:extLst>
          </p:cNvPr>
          <p:cNvCxnSpPr>
            <a:cxnSpLocks/>
          </p:cNvCxnSpPr>
          <p:nvPr/>
        </p:nvCxnSpPr>
        <p:spPr>
          <a:xfrm>
            <a:off x="3036000" y="3886071"/>
            <a:ext cx="0" cy="230505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椭圆 28">
            <a:extLst>
              <a:ext uri="{FF2B5EF4-FFF2-40B4-BE49-F238E27FC236}">
                <a16:creationId xmlns:a16="http://schemas.microsoft.com/office/drawing/2014/main" id="{D601EBC0-8277-42F1-85E6-3C48CE3CF6D5}"/>
              </a:ext>
            </a:extLst>
          </p:cNvPr>
          <p:cNvSpPr/>
          <p:nvPr/>
        </p:nvSpPr>
        <p:spPr bwMode="auto">
          <a:xfrm>
            <a:off x="3619548" y="4098267"/>
            <a:ext cx="316452" cy="316450"/>
          </a:xfrm>
          <a:prstGeom prst="ellipse">
            <a:avLst/>
          </a:prstGeom>
          <a:solidFill>
            <a:srgbClr val="1A3172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1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id="{63182F7C-66CA-43FF-A86D-BB3317A1F658}"/>
              </a:ext>
            </a:extLst>
          </p:cNvPr>
          <p:cNvSpPr/>
          <p:nvPr/>
        </p:nvSpPr>
        <p:spPr bwMode="auto">
          <a:xfrm>
            <a:off x="3936001" y="3886071"/>
            <a:ext cx="7584484" cy="74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228594" algn="l"/>
              </a:tabLst>
              <a:defRPr/>
            </a:pPr>
            <a:r>
              <a:rPr lang="en-US" altLang="zh-CN" sz="1200" dirty="0">
                <a:solidFill>
                  <a:srgbClr val="000000"/>
                </a:solidFill>
                <a:cs typeface="+mn-ea"/>
                <a:sym typeface="+mn-lt"/>
              </a:rPr>
              <a:t>Supporting text here.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228594" algn="l"/>
              </a:tabLst>
              <a:defRPr/>
            </a:pPr>
            <a:r>
              <a:rPr lang="en-US" altLang="zh-CN" sz="1200" dirty="0">
                <a:solidFill>
                  <a:srgbClr val="000000"/>
                </a:solidFill>
                <a:cs typeface="+mn-ea"/>
                <a:sym typeface="+mn-lt"/>
              </a:rPr>
              <a:t>Copy paste fonts. Choose the only option to retain text.</a:t>
            </a:r>
          </a:p>
        </p:txBody>
      </p:sp>
      <p:cxnSp>
        <p:nvCxnSpPr>
          <p:cNvPr id="31" name="直接连接符 30">
            <a:extLst>
              <a:ext uri="{FF2B5EF4-FFF2-40B4-BE49-F238E27FC236}">
                <a16:creationId xmlns:a16="http://schemas.microsoft.com/office/drawing/2014/main" id="{162DB137-BAB4-436D-B304-38F6AE31FD17}"/>
              </a:ext>
            </a:extLst>
          </p:cNvPr>
          <p:cNvCxnSpPr>
            <a:cxnSpLocks/>
          </p:cNvCxnSpPr>
          <p:nvPr/>
        </p:nvCxnSpPr>
        <p:spPr>
          <a:xfrm>
            <a:off x="4071000" y="4635669"/>
            <a:ext cx="7449485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椭圆 31">
            <a:extLst>
              <a:ext uri="{FF2B5EF4-FFF2-40B4-BE49-F238E27FC236}">
                <a16:creationId xmlns:a16="http://schemas.microsoft.com/office/drawing/2014/main" id="{F4BCE777-5267-4A06-83CE-FA056AF121B8}"/>
              </a:ext>
            </a:extLst>
          </p:cNvPr>
          <p:cNvSpPr/>
          <p:nvPr/>
        </p:nvSpPr>
        <p:spPr bwMode="auto">
          <a:xfrm>
            <a:off x="3619548" y="4856624"/>
            <a:ext cx="316452" cy="316450"/>
          </a:xfrm>
          <a:prstGeom prst="ellipse">
            <a:avLst/>
          </a:prstGeom>
          <a:solidFill>
            <a:srgbClr val="1A3172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2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id="{EEFE334D-60E8-4F43-93A2-85A30059B1BD}"/>
              </a:ext>
            </a:extLst>
          </p:cNvPr>
          <p:cNvSpPr/>
          <p:nvPr/>
        </p:nvSpPr>
        <p:spPr bwMode="auto">
          <a:xfrm>
            <a:off x="3936001" y="4644428"/>
            <a:ext cx="7584484" cy="74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228594" algn="l"/>
              </a:tabLst>
              <a:defRPr/>
            </a:pPr>
            <a:r>
              <a:rPr lang="en-US" altLang="zh-CN" sz="1200" dirty="0">
                <a:solidFill>
                  <a:srgbClr val="000000"/>
                </a:solidFill>
                <a:cs typeface="+mn-ea"/>
                <a:sym typeface="+mn-lt"/>
              </a:rPr>
              <a:t>Supporting text here.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228594" algn="l"/>
              </a:tabLst>
              <a:defRPr/>
            </a:pPr>
            <a:r>
              <a:rPr lang="en-US" altLang="zh-CN" sz="1200" dirty="0">
                <a:solidFill>
                  <a:srgbClr val="000000"/>
                </a:solidFill>
                <a:cs typeface="+mn-ea"/>
                <a:sym typeface="+mn-lt"/>
              </a:rPr>
              <a:t>Copy paste fonts. Choose the only option to retain text.</a:t>
            </a:r>
          </a:p>
        </p:txBody>
      </p:sp>
      <p:cxnSp>
        <p:nvCxnSpPr>
          <p:cNvPr id="34" name="直接连接符 33">
            <a:extLst>
              <a:ext uri="{FF2B5EF4-FFF2-40B4-BE49-F238E27FC236}">
                <a16:creationId xmlns:a16="http://schemas.microsoft.com/office/drawing/2014/main" id="{B1439C00-84CD-437F-A427-240017F979B9}"/>
              </a:ext>
            </a:extLst>
          </p:cNvPr>
          <p:cNvCxnSpPr>
            <a:cxnSpLocks/>
          </p:cNvCxnSpPr>
          <p:nvPr/>
        </p:nvCxnSpPr>
        <p:spPr>
          <a:xfrm>
            <a:off x="4071000" y="5394026"/>
            <a:ext cx="7449485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椭圆 34">
            <a:extLst>
              <a:ext uri="{FF2B5EF4-FFF2-40B4-BE49-F238E27FC236}">
                <a16:creationId xmlns:a16="http://schemas.microsoft.com/office/drawing/2014/main" id="{5379CAD1-B2FF-42CB-BFAF-4DB5F149BD1E}"/>
              </a:ext>
            </a:extLst>
          </p:cNvPr>
          <p:cNvSpPr/>
          <p:nvPr/>
        </p:nvSpPr>
        <p:spPr bwMode="auto">
          <a:xfrm>
            <a:off x="3619548" y="5614981"/>
            <a:ext cx="316452" cy="316450"/>
          </a:xfrm>
          <a:prstGeom prst="ellipse">
            <a:avLst/>
          </a:prstGeom>
          <a:solidFill>
            <a:srgbClr val="1A3172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3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FB4BAB09-0494-48E9-ACF1-5FB605F048CC}"/>
              </a:ext>
            </a:extLst>
          </p:cNvPr>
          <p:cNvSpPr/>
          <p:nvPr/>
        </p:nvSpPr>
        <p:spPr bwMode="auto">
          <a:xfrm>
            <a:off x="3936001" y="5402785"/>
            <a:ext cx="7584484" cy="74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228594" algn="l"/>
              </a:tabLst>
              <a:defRPr/>
            </a:pPr>
            <a:r>
              <a:rPr lang="en-US" altLang="zh-CN" sz="1200" dirty="0">
                <a:solidFill>
                  <a:srgbClr val="000000"/>
                </a:solidFill>
                <a:cs typeface="+mn-ea"/>
                <a:sym typeface="+mn-lt"/>
              </a:rPr>
              <a:t>Supporting text here.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228594" algn="l"/>
              </a:tabLst>
              <a:defRPr/>
            </a:pPr>
            <a:r>
              <a:rPr lang="en-US" altLang="zh-CN" sz="1200" dirty="0">
                <a:solidFill>
                  <a:srgbClr val="000000"/>
                </a:solidFill>
                <a:cs typeface="+mn-ea"/>
                <a:sym typeface="+mn-lt"/>
              </a:rPr>
              <a:t>Copy paste fonts. Choose the only option to retain text.</a:t>
            </a:r>
          </a:p>
        </p:txBody>
      </p:sp>
      <p:cxnSp>
        <p:nvCxnSpPr>
          <p:cNvPr id="37" name="直接连接符 36">
            <a:extLst>
              <a:ext uri="{FF2B5EF4-FFF2-40B4-BE49-F238E27FC236}">
                <a16:creationId xmlns:a16="http://schemas.microsoft.com/office/drawing/2014/main" id="{1CC97065-BD7F-4D7C-8E07-845C25336889}"/>
              </a:ext>
            </a:extLst>
          </p:cNvPr>
          <p:cNvCxnSpPr>
            <a:cxnSpLocks/>
          </p:cNvCxnSpPr>
          <p:nvPr/>
        </p:nvCxnSpPr>
        <p:spPr>
          <a:xfrm>
            <a:off x="4071000" y="6152383"/>
            <a:ext cx="7449485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>
            <a:extLst>
              <a:ext uri="{FF2B5EF4-FFF2-40B4-BE49-F238E27FC236}">
                <a16:creationId xmlns:a16="http://schemas.microsoft.com/office/drawing/2014/main" id="{2DE7B26F-A67C-40E2-BC74-05AEE0B9EE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0637" y="235280"/>
            <a:ext cx="10850563" cy="663575"/>
          </a:xfrm>
        </p:spPr>
        <p:txBody>
          <a:bodyPr/>
          <a:lstStyle/>
          <a:p>
            <a:r>
              <a:rPr lang="zh-CN" altLang="en-US" sz="2800" dirty="0"/>
              <a:t>贡献创新</a:t>
            </a:r>
          </a:p>
        </p:txBody>
      </p:sp>
    </p:spTree>
    <p:extLst>
      <p:ext uri="{BB962C8B-B14F-4D97-AF65-F5344CB8AC3E}">
        <p14:creationId xmlns:p14="http://schemas.microsoft.com/office/powerpoint/2010/main" val="2294550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ŝḻïḑè">
            <a:extLst>
              <a:ext uri="{FF2B5EF4-FFF2-40B4-BE49-F238E27FC236}">
                <a16:creationId xmlns:a16="http://schemas.microsoft.com/office/drawing/2014/main" id="{D00FBAC4-DDB0-44F0-85C6-7BA509DABA74}"/>
              </a:ext>
            </a:extLst>
          </p:cNvPr>
          <p:cNvSpPr>
            <a:spLocks/>
          </p:cNvSpPr>
          <p:nvPr/>
        </p:nvSpPr>
        <p:spPr bwMode="auto">
          <a:xfrm rot="10800000">
            <a:off x="5284347" y="2458113"/>
            <a:ext cx="926174" cy="1056339"/>
          </a:xfrm>
          <a:custGeom>
            <a:avLst/>
            <a:gdLst>
              <a:gd name="T0" fmla="*/ 336 w 423"/>
              <a:gd name="T1" fmla="*/ 0 h 483"/>
              <a:gd name="T2" fmla="*/ 313 w 423"/>
              <a:gd name="T3" fmla="*/ 42 h 483"/>
              <a:gd name="T4" fmla="*/ 262 w 423"/>
              <a:gd name="T5" fmla="*/ 62 h 483"/>
              <a:gd name="T6" fmla="*/ 210 w 423"/>
              <a:gd name="T7" fmla="*/ 42 h 483"/>
              <a:gd name="T8" fmla="*/ 187 w 423"/>
              <a:gd name="T9" fmla="*/ 0 h 483"/>
              <a:gd name="T10" fmla="*/ 63 w 423"/>
              <a:gd name="T11" fmla="*/ 0 h 483"/>
              <a:gd name="T12" fmla="*/ 63 w 423"/>
              <a:gd name="T13" fmla="*/ 190 h 483"/>
              <a:gd name="T14" fmla="*/ 55 w 423"/>
              <a:gd name="T15" fmla="*/ 190 h 483"/>
              <a:gd name="T16" fmla="*/ 0 w 423"/>
              <a:gd name="T17" fmla="*/ 250 h 483"/>
              <a:gd name="T18" fmla="*/ 55 w 423"/>
              <a:gd name="T19" fmla="*/ 309 h 483"/>
              <a:gd name="T20" fmla="*/ 63 w 423"/>
              <a:gd name="T21" fmla="*/ 310 h 483"/>
              <a:gd name="T22" fmla="*/ 63 w 423"/>
              <a:gd name="T23" fmla="*/ 483 h 483"/>
              <a:gd name="T24" fmla="*/ 216 w 423"/>
              <a:gd name="T25" fmla="*/ 483 h 483"/>
              <a:gd name="T26" fmla="*/ 319 w 423"/>
              <a:gd name="T27" fmla="*/ 195 h 483"/>
              <a:gd name="T28" fmla="*/ 356 w 423"/>
              <a:gd name="T29" fmla="*/ 127 h 483"/>
              <a:gd name="T30" fmla="*/ 423 w 423"/>
              <a:gd name="T31" fmla="*/ 0 h 483"/>
              <a:gd name="T32" fmla="*/ 336 w 423"/>
              <a:gd name="T33" fmla="*/ 0 h 4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423" h="483">
                <a:moveTo>
                  <a:pt x="336" y="0"/>
                </a:moveTo>
                <a:cubicBezTo>
                  <a:pt x="334" y="16"/>
                  <a:pt x="326" y="31"/>
                  <a:pt x="313" y="42"/>
                </a:cubicBezTo>
                <a:cubicBezTo>
                  <a:pt x="299" y="55"/>
                  <a:pt x="281" y="62"/>
                  <a:pt x="262" y="62"/>
                </a:cubicBezTo>
                <a:cubicBezTo>
                  <a:pt x="242" y="62"/>
                  <a:pt x="224" y="55"/>
                  <a:pt x="210" y="42"/>
                </a:cubicBezTo>
                <a:cubicBezTo>
                  <a:pt x="198" y="31"/>
                  <a:pt x="190" y="16"/>
                  <a:pt x="187" y="0"/>
                </a:cubicBezTo>
                <a:cubicBezTo>
                  <a:pt x="63" y="0"/>
                  <a:pt x="63" y="0"/>
                  <a:pt x="63" y="0"/>
                </a:cubicBezTo>
                <a:cubicBezTo>
                  <a:pt x="63" y="190"/>
                  <a:pt x="63" y="190"/>
                  <a:pt x="63" y="190"/>
                </a:cubicBezTo>
                <a:cubicBezTo>
                  <a:pt x="55" y="190"/>
                  <a:pt x="55" y="190"/>
                  <a:pt x="55" y="190"/>
                </a:cubicBezTo>
                <a:cubicBezTo>
                  <a:pt x="24" y="193"/>
                  <a:pt x="0" y="219"/>
                  <a:pt x="0" y="250"/>
                </a:cubicBezTo>
                <a:cubicBezTo>
                  <a:pt x="0" y="281"/>
                  <a:pt x="24" y="307"/>
                  <a:pt x="55" y="309"/>
                </a:cubicBezTo>
                <a:cubicBezTo>
                  <a:pt x="63" y="310"/>
                  <a:pt x="63" y="310"/>
                  <a:pt x="63" y="310"/>
                </a:cubicBezTo>
                <a:cubicBezTo>
                  <a:pt x="63" y="483"/>
                  <a:pt x="63" y="483"/>
                  <a:pt x="63" y="483"/>
                </a:cubicBezTo>
                <a:cubicBezTo>
                  <a:pt x="216" y="483"/>
                  <a:pt x="216" y="483"/>
                  <a:pt x="216" y="483"/>
                </a:cubicBezTo>
                <a:cubicBezTo>
                  <a:pt x="231" y="419"/>
                  <a:pt x="260" y="321"/>
                  <a:pt x="319" y="195"/>
                </a:cubicBezTo>
                <a:cubicBezTo>
                  <a:pt x="328" y="175"/>
                  <a:pt x="341" y="153"/>
                  <a:pt x="356" y="127"/>
                </a:cubicBezTo>
                <a:cubicBezTo>
                  <a:pt x="378" y="90"/>
                  <a:pt x="404" y="45"/>
                  <a:pt x="423" y="0"/>
                </a:cubicBezTo>
                <a:lnTo>
                  <a:pt x="336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" name="iSľíḑè">
            <a:extLst>
              <a:ext uri="{FF2B5EF4-FFF2-40B4-BE49-F238E27FC236}">
                <a16:creationId xmlns:a16="http://schemas.microsoft.com/office/drawing/2014/main" id="{5FD6BAD6-118B-4D98-90A6-2EBDF99B382E}"/>
              </a:ext>
            </a:extLst>
          </p:cNvPr>
          <p:cNvSpPr txBox="1"/>
          <p:nvPr/>
        </p:nvSpPr>
        <p:spPr>
          <a:xfrm>
            <a:off x="5628867" y="2950727"/>
            <a:ext cx="347800" cy="291181"/>
          </a:xfrm>
          <a:prstGeom prst="rect">
            <a:avLst/>
          </a:prstGeom>
          <a:noFill/>
        </p:spPr>
        <p:txBody>
          <a:bodyPr wrap="none">
            <a:normAutofit fontScale="85000" lnSpcReduction="20000"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01</a:t>
            </a:r>
          </a:p>
        </p:txBody>
      </p:sp>
      <p:sp>
        <p:nvSpPr>
          <p:cNvPr id="5" name="î$ḻïḓé">
            <a:extLst>
              <a:ext uri="{FF2B5EF4-FFF2-40B4-BE49-F238E27FC236}">
                <a16:creationId xmlns:a16="http://schemas.microsoft.com/office/drawing/2014/main" id="{30352829-1DF0-42D6-98C2-B86DA0CD2266}"/>
              </a:ext>
            </a:extLst>
          </p:cNvPr>
          <p:cNvSpPr>
            <a:spLocks/>
          </p:cNvSpPr>
          <p:nvPr/>
        </p:nvSpPr>
        <p:spPr bwMode="auto">
          <a:xfrm rot="10800000">
            <a:off x="6109142" y="2458114"/>
            <a:ext cx="798511" cy="1191509"/>
          </a:xfrm>
          <a:custGeom>
            <a:avLst/>
            <a:gdLst>
              <a:gd name="T0" fmla="*/ 365 w 365"/>
              <a:gd name="T1" fmla="*/ 387 h 545"/>
              <a:gd name="T2" fmla="*/ 323 w 365"/>
              <a:gd name="T3" fmla="*/ 363 h 545"/>
              <a:gd name="T4" fmla="*/ 303 w 365"/>
              <a:gd name="T5" fmla="*/ 312 h 545"/>
              <a:gd name="T6" fmla="*/ 323 w 365"/>
              <a:gd name="T7" fmla="*/ 260 h 545"/>
              <a:gd name="T8" fmla="*/ 365 w 365"/>
              <a:gd name="T9" fmla="*/ 237 h 545"/>
              <a:gd name="T10" fmla="*/ 365 w 365"/>
              <a:gd name="T11" fmla="*/ 62 h 545"/>
              <a:gd name="T12" fmla="*/ 231 w 365"/>
              <a:gd name="T13" fmla="*/ 62 h 545"/>
              <a:gd name="T14" fmla="*/ 230 w 365"/>
              <a:gd name="T15" fmla="*/ 55 h 545"/>
              <a:gd name="T16" fmla="*/ 170 w 365"/>
              <a:gd name="T17" fmla="*/ 0 h 545"/>
              <a:gd name="T18" fmla="*/ 111 w 365"/>
              <a:gd name="T19" fmla="*/ 55 h 545"/>
              <a:gd name="T20" fmla="*/ 110 w 365"/>
              <a:gd name="T21" fmla="*/ 62 h 545"/>
              <a:gd name="T22" fmla="*/ 0 w 365"/>
              <a:gd name="T23" fmla="*/ 62 h 545"/>
              <a:gd name="T24" fmla="*/ 66 w 365"/>
              <a:gd name="T25" fmla="*/ 189 h 545"/>
              <a:gd name="T26" fmla="*/ 103 w 365"/>
              <a:gd name="T27" fmla="*/ 257 h 545"/>
              <a:gd name="T28" fmla="*/ 206 w 365"/>
              <a:gd name="T29" fmla="*/ 545 h 545"/>
              <a:gd name="T30" fmla="*/ 365 w 365"/>
              <a:gd name="T31" fmla="*/ 545 h 545"/>
              <a:gd name="T32" fmla="*/ 365 w 365"/>
              <a:gd name="T33" fmla="*/ 387 h 5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65" h="545">
                <a:moveTo>
                  <a:pt x="365" y="387"/>
                </a:moveTo>
                <a:cubicBezTo>
                  <a:pt x="349" y="384"/>
                  <a:pt x="335" y="376"/>
                  <a:pt x="323" y="363"/>
                </a:cubicBezTo>
                <a:cubicBezTo>
                  <a:pt x="310" y="349"/>
                  <a:pt x="303" y="331"/>
                  <a:pt x="303" y="312"/>
                </a:cubicBezTo>
                <a:cubicBezTo>
                  <a:pt x="303" y="293"/>
                  <a:pt x="310" y="274"/>
                  <a:pt x="323" y="260"/>
                </a:cubicBezTo>
                <a:cubicBezTo>
                  <a:pt x="335" y="248"/>
                  <a:pt x="349" y="240"/>
                  <a:pt x="365" y="237"/>
                </a:cubicBezTo>
                <a:cubicBezTo>
                  <a:pt x="365" y="62"/>
                  <a:pt x="365" y="62"/>
                  <a:pt x="365" y="62"/>
                </a:cubicBezTo>
                <a:cubicBezTo>
                  <a:pt x="231" y="62"/>
                  <a:pt x="231" y="62"/>
                  <a:pt x="231" y="62"/>
                </a:cubicBezTo>
                <a:cubicBezTo>
                  <a:pt x="230" y="55"/>
                  <a:pt x="230" y="55"/>
                  <a:pt x="230" y="55"/>
                </a:cubicBezTo>
                <a:cubicBezTo>
                  <a:pt x="228" y="24"/>
                  <a:pt x="201" y="0"/>
                  <a:pt x="170" y="0"/>
                </a:cubicBezTo>
                <a:cubicBezTo>
                  <a:pt x="140" y="0"/>
                  <a:pt x="113" y="24"/>
                  <a:pt x="111" y="55"/>
                </a:cubicBezTo>
                <a:cubicBezTo>
                  <a:pt x="110" y="62"/>
                  <a:pt x="110" y="62"/>
                  <a:pt x="110" y="62"/>
                </a:cubicBezTo>
                <a:cubicBezTo>
                  <a:pt x="0" y="62"/>
                  <a:pt x="0" y="62"/>
                  <a:pt x="0" y="62"/>
                </a:cubicBezTo>
                <a:cubicBezTo>
                  <a:pt x="19" y="107"/>
                  <a:pt x="45" y="152"/>
                  <a:pt x="66" y="189"/>
                </a:cubicBezTo>
                <a:cubicBezTo>
                  <a:pt x="81" y="215"/>
                  <a:pt x="94" y="237"/>
                  <a:pt x="103" y="257"/>
                </a:cubicBezTo>
                <a:cubicBezTo>
                  <a:pt x="162" y="383"/>
                  <a:pt x="192" y="481"/>
                  <a:pt x="206" y="545"/>
                </a:cubicBezTo>
                <a:cubicBezTo>
                  <a:pt x="365" y="545"/>
                  <a:pt x="365" y="545"/>
                  <a:pt x="365" y="545"/>
                </a:cubicBezTo>
                <a:lnTo>
                  <a:pt x="365" y="387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" name="ïš1ïďe">
            <a:extLst>
              <a:ext uri="{FF2B5EF4-FFF2-40B4-BE49-F238E27FC236}">
                <a16:creationId xmlns:a16="http://schemas.microsoft.com/office/drawing/2014/main" id="{9DF02EA6-D217-423A-8B49-6D2B8E56E229}"/>
              </a:ext>
            </a:extLst>
          </p:cNvPr>
          <p:cNvSpPr txBox="1"/>
          <p:nvPr/>
        </p:nvSpPr>
        <p:spPr>
          <a:xfrm>
            <a:off x="6275777" y="2950729"/>
            <a:ext cx="347800" cy="291181"/>
          </a:xfrm>
          <a:prstGeom prst="rect">
            <a:avLst/>
          </a:prstGeom>
          <a:noFill/>
        </p:spPr>
        <p:txBody>
          <a:bodyPr wrap="none">
            <a:normAutofit fontScale="85000" lnSpcReduction="20000"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02</a:t>
            </a:r>
          </a:p>
        </p:txBody>
      </p:sp>
      <p:sp>
        <p:nvSpPr>
          <p:cNvPr id="7" name="îśḻidê">
            <a:extLst>
              <a:ext uri="{FF2B5EF4-FFF2-40B4-BE49-F238E27FC236}">
                <a16:creationId xmlns:a16="http://schemas.microsoft.com/office/drawing/2014/main" id="{E262C4C9-4D2B-43F7-9B98-20B1FC3D9D5F}"/>
              </a:ext>
            </a:extLst>
          </p:cNvPr>
          <p:cNvSpPr>
            <a:spLocks/>
          </p:cNvSpPr>
          <p:nvPr/>
        </p:nvSpPr>
        <p:spPr bwMode="auto">
          <a:xfrm rot="10800000">
            <a:off x="5228026" y="3413074"/>
            <a:ext cx="843569" cy="1204025"/>
          </a:xfrm>
          <a:custGeom>
            <a:avLst/>
            <a:gdLst>
              <a:gd name="T0" fmla="*/ 0 w 386"/>
              <a:gd name="T1" fmla="*/ 164 h 551"/>
              <a:gd name="T2" fmla="*/ 42 w 386"/>
              <a:gd name="T3" fmla="*/ 187 h 551"/>
              <a:gd name="T4" fmla="*/ 62 w 386"/>
              <a:gd name="T5" fmla="*/ 239 h 551"/>
              <a:gd name="T6" fmla="*/ 42 w 386"/>
              <a:gd name="T7" fmla="*/ 291 h 551"/>
              <a:gd name="T8" fmla="*/ 0 w 386"/>
              <a:gd name="T9" fmla="*/ 314 h 551"/>
              <a:gd name="T10" fmla="*/ 0 w 386"/>
              <a:gd name="T11" fmla="*/ 488 h 551"/>
              <a:gd name="T12" fmla="*/ 139 w 386"/>
              <a:gd name="T13" fmla="*/ 488 h 551"/>
              <a:gd name="T14" fmla="*/ 139 w 386"/>
              <a:gd name="T15" fmla="*/ 496 h 551"/>
              <a:gd name="T16" fmla="*/ 199 w 386"/>
              <a:gd name="T17" fmla="*/ 551 h 551"/>
              <a:gd name="T18" fmla="*/ 258 w 386"/>
              <a:gd name="T19" fmla="*/ 496 h 551"/>
              <a:gd name="T20" fmla="*/ 259 w 386"/>
              <a:gd name="T21" fmla="*/ 488 h 551"/>
              <a:gd name="T22" fmla="*/ 366 w 386"/>
              <a:gd name="T23" fmla="*/ 488 h 551"/>
              <a:gd name="T24" fmla="*/ 386 w 386"/>
              <a:gd name="T25" fmla="*/ 397 h 551"/>
              <a:gd name="T26" fmla="*/ 0 w 386"/>
              <a:gd name="T27" fmla="*/ 0 h 551"/>
              <a:gd name="T28" fmla="*/ 0 w 386"/>
              <a:gd name="T29" fmla="*/ 164 h 5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86" h="551">
                <a:moveTo>
                  <a:pt x="0" y="164"/>
                </a:moveTo>
                <a:cubicBezTo>
                  <a:pt x="16" y="167"/>
                  <a:pt x="31" y="175"/>
                  <a:pt x="42" y="187"/>
                </a:cubicBezTo>
                <a:cubicBezTo>
                  <a:pt x="55" y="201"/>
                  <a:pt x="62" y="220"/>
                  <a:pt x="62" y="239"/>
                </a:cubicBezTo>
                <a:cubicBezTo>
                  <a:pt x="62" y="258"/>
                  <a:pt x="55" y="276"/>
                  <a:pt x="42" y="291"/>
                </a:cubicBezTo>
                <a:cubicBezTo>
                  <a:pt x="31" y="303"/>
                  <a:pt x="16" y="311"/>
                  <a:pt x="0" y="314"/>
                </a:cubicBezTo>
                <a:cubicBezTo>
                  <a:pt x="0" y="488"/>
                  <a:pt x="0" y="488"/>
                  <a:pt x="0" y="488"/>
                </a:cubicBezTo>
                <a:cubicBezTo>
                  <a:pt x="139" y="488"/>
                  <a:pt x="139" y="488"/>
                  <a:pt x="139" y="488"/>
                </a:cubicBezTo>
                <a:cubicBezTo>
                  <a:pt x="139" y="496"/>
                  <a:pt x="139" y="496"/>
                  <a:pt x="139" y="496"/>
                </a:cubicBezTo>
                <a:cubicBezTo>
                  <a:pt x="142" y="527"/>
                  <a:pt x="168" y="551"/>
                  <a:pt x="199" y="551"/>
                </a:cubicBezTo>
                <a:cubicBezTo>
                  <a:pt x="230" y="551"/>
                  <a:pt x="256" y="527"/>
                  <a:pt x="258" y="496"/>
                </a:cubicBezTo>
                <a:cubicBezTo>
                  <a:pt x="259" y="488"/>
                  <a:pt x="259" y="488"/>
                  <a:pt x="259" y="488"/>
                </a:cubicBezTo>
                <a:cubicBezTo>
                  <a:pt x="366" y="488"/>
                  <a:pt x="366" y="488"/>
                  <a:pt x="366" y="488"/>
                </a:cubicBezTo>
                <a:cubicBezTo>
                  <a:pt x="378" y="457"/>
                  <a:pt x="386" y="426"/>
                  <a:pt x="386" y="397"/>
                </a:cubicBezTo>
                <a:cubicBezTo>
                  <a:pt x="386" y="182"/>
                  <a:pt x="214" y="6"/>
                  <a:pt x="0" y="0"/>
                </a:cubicBezTo>
                <a:lnTo>
                  <a:pt x="0" y="16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8" name="ïslíḑe">
            <a:extLst>
              <a:ext uri="{FF2B5EF4-FFF2-40B4-BE49-F238E27FC236}">
                <a16:creationId xmlns:a16="http://schemas.microsoft.com/office/drawing/2014/main" id="{2679266A-9ECB-46C2-8DCE-7144E8FE5805}"/>
              </a:ext>
            </a:extLst>
          </p:cNvPr>
          <p:cNvSpPr txBox="1"/>
          <p:nvPr/>
        </p:nvSpPr>
        <p:spPr>
          <a:xfrm>
            <a:off x="5421666" y="3842179"/>
            <a:ext cx="347800" cy="291181"/>
          </a:xfrm>
          <a:prstGeom prst="rect">
            <a:avLst/>
          </a:prstGeom>
          <a:noFill/>
        </p:spPr>
        <p:txBody>
          <a:bodyPr wrap="none">
            <a:normAutofit fontScale="85000" lnSpcReduction="20000"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04</a:t>
            </a:r>
          </a:p>
        </p:txBody>
      </p:sp>
      <p:sp>
        <p:nvSpPr>
          <p:cNvPr id="9" name="íş1ídê">
            <a:extLst>
              <a:ext uri="{FF2B5EF4-FFF2-40B4-BE49-F238E27FC236}">
                <a16:creationId xmlns:a16="http://schemas.microsoft.com/office/drawing/2014/main" id="{09062596-F570-4856-AA1D-AE2FC585EA45}"/>
              </a:ext>
            </a:extLst>
          </p:cNvPr>
          <p:cNvSpPr>
            <a:spLocks/>
          </p:cNvSpPr>
          <p:nvPr/>
        </p:nvSpPr>
        <p:spPr bwMode="auto">
          <a:xfrm rot="10800000">
            <a:off x="5971468" y="3549495"/>
            <a:ext cx="993759" cy="1067603"/>
          </a:xfrm>
          <a:custGeom>
            <a:avLst/>
            <a:gdLst>
              <a:gd name="T0" fmla="*/ 122 w 454"/>
              <a:gd name="T1" fmla="*/ 489 h 489"/>
              <a:gd name="T2" fmla="*/ 145 w 454"/>
              <a:gd name="T3" fmla="*/ 447 h 489"/>
              <a:gd name="T4" fmla="*/ 196 w 454"/>
              <a:gd name="T5" fmla="*/ 426 h 489"/>
              <a:gd name="T6" fmla="*/ 248 w 454"/>
              <a:gd name="T7" fmla="*/ 447 h 489"/>
              <a:gd name="T8" fmla="*/ 271 w 454"/>
              <a:gd name="T9" fmla="*/ 489 h 489"/>
              <a:gd name="T10" fmla="*/ 391 w 454"/>
              <a:gd name="T11" fmla="*/ 489 h 489"/>
              <a:gd name="T12" fmla="*/ 391 w 454"/>
              <a:gd name="T13" fmla="*/ 299 h 489"/>
              <a:gd name="T14" fmla="*/ 399 w 454"/>
              <a:gd name="T15" fmla="*/ 298 h 489"/>
              <a:gd name="T16" fmla="*/ 454 w 454"/>
              <a:gd name="T17" fmla="*/ 239 h 489"/>
              <a:gd name="T18" fmla="*/ 399 w 454"/>
              <a:gd name="T19" fmla="*/ 179 h 489"/>
              <a:gd name="T20" fmla="*/ 391 w 454"/>
              <a:gd name="T21" fmla="*/ 179 h 489"/>
              <a:gd name="T22" fmla="*/ 391 w 454"/>
              <a:gd name="T23" fmla="*/ 0 h 489"/>
              <a:gd name="T24" fmla="*/ 0 w 454"/>
              <a:gd name="T25" fmla="*/ 397 h 489"/>
              <a:gd name="T26" fmla="*/ 19 w 454"/>
              <a:gd name="T27" fmla="*/ 489 h 489"/>
              <a:gd name="T28" fmla="*/ 122 w 454"/>
              <a:gd name="T29" fmla="*/ 489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54" h="489">
                <a:moveTo>
                  <a:pt x="122" y="489"/>
                </a:moveTo>
                <a:cubicBezTo>
                  <a:pt x="125" y="473"/>
                  <a:pt x="133" y="458"/>
                  <a:pt x="145" y="447"/>
                </a:cubicBezTo>
                <a:cubicBezTo>
                  <a:pt x="159" y="434"/>
                  <a:pt x="177" y="426"/>
                  <a:pt x="196" y="426"/>
                </a:cubicBezTo>
                <a:cubicBezTo>
                  <a:pt x="216" y="426"/>
                  <a:pt x="234" y="434"/>
                  <a:pt x="248" y="447"/>
                </a:cubicBezTo>
                <a:cubicBezTo>
                  <a:pt x="260" y="458"/>
                  <a:pt x="268" y="473"/>
                  <a:pt x="271" y="489"/>
                </a:cubicBezTo>
                <a:cubicBezTo>
                  <a:pt x="391" y="489"/>
                  <a:pt x="391" y="489"/>
                  <a:pt x="391" y="489"/>
                </a:cubicBezTo>
                <a:cubicBezTo>
                  <a:pt x="391" y="299"/>
                  <a:pt x="391" y="299"/>
                  <a:pt x="391" y="299"/>
                </a:cubicBezTo>
                <a:cubicBezTo>
                  <a:pt x="399" y="298"/>
                  <a:pt x="399" y="298"/>
                  <a:pt x="399" y="298"/>
                </a:cubicBezTo>
                <a:cubicBezTo>
                  <a:pt x="430" y="296"/>
                  <a:pt x="454" y="270"/>
                  <a:pt x="454" y="239"/>
                </a:cubicBezTo>
                <a:cubicBezTo>
                  <a:pt x="454" y="208"/>
                  <a:pt x="430" y="182"/>
                  <a:pt x="399" y="179"/>
                </a:cubicBezTo>
                <a:cubicBezTo>
                  <a:pt x="391" y="179"/>
                  <a:pt x="391" y="179"/>
                  <a:pt x="391" y="179"/>
                </a:cubicBezTo>
                <a:cubicBezTo>
                  <a:pt x="391" y="0"/>
                  <a:pt x="391" y="0"/>
                  <a:pt x="391" y="0"/>
                </a:cubicBezTo>
                <a:cubicBezTo>
                  <a:pt x="175" y="3"/>
                  <a:pt x="0" y="180"/>
                  <a:pt x="0" y="397"/>
                </a:cubicBezTo>
                <a:cubicBezTo>
                  <a:pt x="0" y="426"/>
                  <a:pt x="7" y="457"/>
                  <a:pt x="19" y="489"/>
                </a:cubicBezTo>
                <a:lnTo>
                  <a:pt x="122" y="48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0" name="îśḻíďé">
            <a:extLst>
              <a:ext uri="{FF2B5EF4-FFF2-40B4-BE49-F238E27FC236}">
                <a16:creationId xmlns:a16="http://schemas.microsoft.com/office/drawing/2014/main" id="{641E2AB0-238F-4CCE-B907-3ADEFB1E9CF8}"/>
              </a:ext>
            </a:extLst>
          </p:cNvPr>
          <p:cNvSpPr txBox="1"/>
          <p:nvPr/>
        </p:nvSpPr>
        <p:spPr>
          <a:xfrm>
            <a:off x="6395506" y="3842179"/>
            <a:ext cx="347800" cy="291181"/>
          </a:xfrm>
          <a:prstGeom prst="rect">
            <a:avLst/>
          </a:prstGeom>
          <a:noFill/>
        </p:spPr>
        <p:txBody>
          <a:bodyPr wrap="none">
            <a:normAutofit fontScale="85000" lnSpcReduction="20000"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03</a:t>
            </a:r>
          </a:p>
        </p:txBody>
      </p:sp>
      <p:sp>
        <p:nvSpPr>
          <p:cNvPr id="14" name="iṥḷíḓê">
            <a:extLst>
              <a:ext uri="{FF2B5EF4-FFF2-40B4-BE49-F238E27FC236}">
                <a16:creationId xmlns:a16="http://schemas.microsoft.com/office/drawing/2014/main" id="{B3DAA02A-8E7A-4E8A-AAB3-0D05EE23A95A}"/>
              </a:ext>
            </a:extLst>
          </p:cNvPr>
          <p:cNvSpPr>
            <a:spLocks/>
          </p:cNvSpPr>
          <p:nvPr/>
        </p:nvSpPr>
        <p:spPr bwMode="auto">
          <a:xfrm rot="10800000">
            <a:off x="4938910" y="2170249"/>
            <a:ext cx="2314181" cy="2735965"/>
          </a:xfrm>
          <a:custGeom>
            <a:avLst/>
            <a:gdLst>
              <a:gd name="T0" fmla="*/ 774 w 1058"/>
              <a:gd name="T1" fmla="*/ 1252 h 1252"/>
              <a:gd name="T2" fmla="*/ 283 w 1058"/>
              <a:gd name="T3" fmla="*/ 1252 h 1252"/>
              <a:gd name="T4" fmla="*/ 248 w 1058"/>
              <a:gd name="T5" fmla="*/ 1218 h 1252"/>
              <a:gd name="T6" fmla="*/ 142 w 1058"/>
              <a:gd name="T7" fmla="*/ 887 h 1252"/>
              <a:gd name="T8" fmla="*/ 110 w 1058"/>
              <a:gd name="T9" fmla="*/ 831 h 1252"/>
              <a:gd name="T10" fmla="*/ 0 w 1058"/>
              <a:gd name="T11" fmla="*/ 529 h 1252"/>
              <a:gd name="T12" fmla="*/ 529 w 1058"/>
              <a:gd name="T13" fmla="*/ 0 h 1252"/>
              <a:gd name="T14" fmla="*/ 1058 w 1058"/>
              <a:gd name="T15" fmla="*/ 529 h 1252"/>
              <a:gd name="T16" fmla="*/ 947 w 1058"/>
              <a:gd name="T17" fmla="*/ 831 h 1252"/>
              <a:gd name="T18" fmla="*/ 916 w 1058"/>
              <a:gd name="T19" fmla="*/ 887 h 1252"/>
              <a:gd name="T20" fmla="*/ 810 w 1058"/>
              <a:gd name="T21" fmla="*/ 1218 h 1252"/>
              <a:gd name="T22" fmla="*/ 774 w 1058"/>
              <a:gd name="T23" fmla="*/ 1252 h 1252"/>
              <a:gd name="T24" fmla="*/ 315 w 1058"/>
              <a:gd name="T25" fmla="*/ 1180 h 1252"/>
              <a:gd name="T26" fmla="*/ 742 w 1058"/>
              <a:gd name="T27" fmla="*/ 1180 h 1252"/>
              <a:gd name="T28" fmla="*/ 851 w 1058"/>
              <a:gd name="T29" fmla="*/ 857 h 1252"/>
              <a:gd name="T30" fmla="*/ 885 w 1058"/>
              <a:gd name="T31" fmla="*/ 794 h 1252"/>
              <a:gd name="T32" fmla="*/ 986 w 1058"/>
              <a:gd name="T33" fmla="*/ 529 h 1252"/>
              <a:gd name="T34" fmla="*/ 529 w 1058"/>
              <a:gd name="T35" fmla="*/ 72 h 1252"/>
              <a:gd name="T36" fmla="*/ 72 w 1058"/>
              <a:gd name="T37" fmla="*/ 529 h 1252"/>
              <a:gd name="T38" fmla="*/ 172 w 1058"/>
              <a:gd name="T39" fmla="*/ 794 h 1252"/>
              <a:gd name="T40" fmla="*/ 207 w 1058"/>
              <a:gd name="T41" fmla="*/ 857 h 1252"/>
              <a:gd name="T42" fmla="*/ 315 w 1058"/>
              <a:gd name="T43" fmla="*/ 1180 h 12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58" h="1252">
                <a:moveTo>
                  <a:pt x="774" y="1252"/>
                </a:moveTo>
                <a:cubicBezTo>
                  <a:pt x="283" y="1252"/>
                  <a:pt x="283" y="1252"/>
                  <a:pt x="283" y="1252"/>
                </a:cubicBezTo>
                <a:cubicBezTo>
                  <a:pt x="264" y="1252"/>
                  <a:pt x="249" y="1237"/>
                  <a:pt x="248" y="1218"/>
                </a:cubicBezTo>
                <a:cubicBezTo>
                  <a:pt x="247" y="1217"/>
                  <a:pt x="239" y="1097"/>
                  <a:pt x="142" y="887"/>
                </a:cubicBezTo>
                <a:cubicBezTo>
                  <a:pt x="135" y="873"/>
                  <a:pt x="123" y="853"/>
                  <a:pt x="110" y="831"/>
                </a:cubicBezTo>
                <a:cubicBezTo>
                  <a:pt x="66" y="755"/>
                  <a:pt x="0" y="640"/>
                  <a:pt x="0" y="529"/>
                </a:cubicBezTo>
                <a:cubicBezTo>
                  <a:pt x="0" y="238"/>
                  <a:pt x="237" y="0"/>
                  <a:pt x="529" y="0"/>
                </a:cubicBezTo>
                <a:cubicBezTo>
                  <a:pt x="820" y="0"/>
                  <a:pt x="1058" y="238"/>
                  <a:pt x="1058" y="529"/>
                </a:cubicBezTo>
                <a:cubicBezTo>
                  <a:pt x="1058" y="640"/>
                  <a:pt x="991" y="755"/>
                  <a:pt x="947" y="831"/>
                </a:cubicBezTo>
                <a:cubicBezTo>
                  <a:pt x="934" y="853"/>
                  <a:pt x="923" y="873"/>
                  <a:pt x="916" y="887"/>
                </a:cubicBezTo>
                <a:cubicBezTo>
                  <a:pt x="818" y="1097"/>
                  <a:pt x="810" y="1217"/>
                  <a:pt x="810" y="1218"/>
                </a:cubicBezTo>
                <a:cubicBezTo>
                  <a:pt x="809" y="1237"/>
                  <a:pt x="793" y="1252"/>
                  <a:pt x="774" y="1252"/>
                </a:cubicBezTo>
                <a:close/>
                <a:moveTo>
                  <a:pt x="315" y="1180"/>
                </a:moveTo>
                <a:cubicBezTo>
                  <a:pt x="742" y="1180"/>
                  <a:pt x="742" y="1180"/>
                  <a:pt x="742" y="1180"/>
                </a:cubicBezTo>
                <a:cubicBezTo>
                  <a:pt x="751" y="1127"/>
                  <a:pt x="776" y="1017"/>
                  <a:pt x="851" y="857"/>
                </a:cubicBezTo>
                <a:cubicBezTo>
                  <a:pt x="859" y="840"/>
                  <a:pt x="871" y="819"/>
                  <a:pt x="885" y="794"/>
                </a:cubicBezTo>
                <a:cubicBezTo>
                  <a:pt x="928" y="721"/>
                  <a:pt x="986" y="621"/>
                  <a:pt x="986" y="529"/>
                </a:cubicBezTo>
                <a:cubicBezTo>
                  <a:pt x="986" y="277"/>
                  <a:pt x="781" y="72"/>
                  <a:pt x="529" y="72"/>
                </a:cubicBezTo>
                <a:cubicBezTo>
                  <a:pt x="277" y="72"/>
                  <a:pt x="72" y="277"/>
                  <a:pt x="72" y="529"/>
                </a:cubicBezTo>
                <a:cubicBezTo>
                  <a:pt x="72" y="621"/>
                  <a:pt x="130" y="721"/>
                  <a:pt x="172" y="794"/>
                </a:cubicBezTo>
                <a:cubicBezTo>
                  <a:pt x="187" y="819"/>
                  <a:pt x="199" y="840"/>
                  <a:pt x="207" y="857"/>
                </a:cubicBezTo>
                <a:cubicBezTo>
                  <a:pt x="281" y="1017"/>
                  <a:pt x="307" y="1127"/>
                  <a:pt x="315" y="118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5" name="íṡḷïḋe">
            <a:extLst>
              <a:ext uri="{FF2B5EF4-FFF2-40B4-BE49-F238E27FC236}">
                <a16:creationId xmlns:a16="http://schemas.microsoft.com/office/drawing/2014/main" id="{A8E00364-1F1F-4F98-A554-C7D734D80964}"/>
              </a:ext>
            </a:extLst>
          </p:cNvPr>
          <p:cNvSpPr>
            <a:spLocks/>
          </p:cNvSpPr>
          <p:nvPr/>
        </p:nvSpPr>
        <p:spPr bwMode="auto">
          <a:xfrm rot="10800000">
            <a:off x="5488356" y="1146452"/>
            <a:ext cx="1182748" cy="948702"/>
          </a:xfrm>
          <a:custGeom>
            <a:avLst/>
            <a:gdLst>
              <a:gd name="T0" fmla="*/ 495 w 541"/>
              <a:gd name="T1" fmla="*/ 223 h 434"/>
              <a:gd name="T2" fmla="*/ 540 w 541"/>
              <a:gd name="T3" fmla="*/ 168 h 434"/>
              <a:gd name="T4" fmla="*/ 494 w 541"/>
              <a:gd name="T5" fmla="*/ 112 h 434"/>
              <a:gd name="T6" fmla="*/ 540 w 541"/>
              <a:gd name="T7" fmla="*/ 57 h 434"/>
              <a:gd name="T8" fmla="*/ 483 w 541"/>
              <a:gd name="T9" fmla="*/ 0 h 434"/>
              <a:gd name="T10" fmla="*/ 56 w 541"/>
              <a:gd name="T11" fmla="*/ 0 h 434"/>
              <a:gd name="T12" fmla="*/ 0 w 541"/>
              <a:gd name="T13" fmla="*/ 56 h 434"/>
              <a:gd name="T14" fmla="*/ 46 w 541"/>
              <a:gd name="T15" fmla="*/ 112 h 434"/>
              <a:gd name="T16" fmla="*/ 0 w 541"/>
              <a:gd name="T17" fmla="*/ 167 h 434"/>
              <a:gd name="T18" fmla="*/ 46 w 541"/>
              <a:gd name="T19" fmla="*/ 223 h 434"/>
              <a:gd name="T20" fmla="*/ 1 w 541"/>
              <a:gd name="T21" fmla="*/ 278 h 434"/>
              <a:gd name="T22" fmla="*/ 57 w 541"/>
              <a:gd name="T23" fmla="*/ 334 h 434"/>
              <a:gd name="T24" fmla="*/ 157 w 541"/>
              <a:gd name="T25" fmla="*/ 334 h 434"/>
              <a:gd name="T26" fmla="*/ 161 w 541"/>
              <a:gd name="T27" fmla="*/ 351 h 434"/>
              <a:gd name="T28" fmla="*/ 272 w 541"/>
              <a:gd name="T29" fmla="*/ 433 h 434"/>
              <a:gd name="T30" fmla="*/ 383 w 541"/>
              <a:gd name="T31" fmla="*/ 335 h 434"/>
              <a:gd name="T32" fmla="*/ 484 w 541"/>
              <a:gd name="T33" fmla="*/ 335 h 434"/>
              <a:gd name="T34" fmla="*/ 541 w 541"/>
              <a:gd name="T35" fmla="*/ 278 h 434"/>
              <a:gd name="T36" fmla="*/ 495 w 541"/>
              <a:gd name="T37" fmla="*/ 223 h 434"/>
              <a:gd name="T38" fmla="*/ 423 w 541"/>
              <a:gd name="T39" fmla="*/ 241 h 434"/>
              <a:gd name="T40" fmla="*/ 118 w 541"/>
              <a:gd name="T41" fmla="*/ 241 h 434"/>
              <a:gd name="T42" fmla="*/ 104 w 541"/>
              <a:gd name="T43" fmla="*/ 227 h 434"/>
              <a:gd name="T44" fmla="*/ 118 w 541"/>
              <a:gd name="T45" fmla="*/ 213 h 434"/>
              <a:gd name="T46" fmla="*/ 423 w 541"/>
              <a:gd name="T47" fmla="*/ 213 h 434"/>
              <a:gd name="T48" fmla="*/ 437 w 541"/>
              <a:gd name="T49" fmla="*/ 227 h 434"/>
              <a:gd name="T50" fmla="*/ 423 w 541"/>
              <a:gd name="T51" fmla="*/ 241 h 434"/>
              <a:gd name="T52" fmla="*/ 423 w 541"/>
              <a:gd name="T53" fmla="*/ 116 h 434"/>
              <a:gd name="T54" fmla="*/ 118 w 541"/>
              <a:gd name="T55" fmla="*/ 116 h 434"/>
              <a:gd name="T56" fmla="*/ 104 w 541"/>
              <a:gd name="T57" fmla="*/ 102 h 434"/>
              <a:gd name="T58" fmla="*/ 118 w 541"/>
              <a:gd name="T59" fmla="*/ 88 h 434"/>
              <a:gd name="T60" fmla="*/ 423 w 541"/>
              <a:gd name="T61" fmla="*/ 88 h 434"/>
              <a:gd name="T62" fmla="*/ 437 w 541"/>
              <a:gd name="T63" fmla="*/ 102 h 434"/>
              <a:gd name="T64" fmla="*/ 423 w 541"/>
              <a:gd name="T65" fmla="*/ 116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41" h="434">
                <a:moveTo>
                  <a:pt x="495" y="223"/>
                </a:moveTo>
                <a:cubicBezTo>
                  <a:pt x="521" y="218"/>
                  <a:pt x="540" y="195"/>
                  <a:pt x="540" y="168"/>
                </a:cubicBezTo>
                <a:cubicBezTo>
                  <a:pt x="540" y="140"/>
                  <a:pt x="520" y="117"/>
                  <a:pt x="494" y="112"/>
                </a:cubicBezTo>
                <a:cubicBezTo>
                  <a:pt x="520" y="107"/>
                  <a:pt x="540" y="84"/>
                  <a:pt x="540" y="57"/>
                </a:cubicBezTo>
                <a:cubicBezTo>
                  <a:pt x="540" y="26"/>
                  <a:pt x="514" y="0"/>
                  <a:pt x="483" y="0"/>
                </a:cubicBezTo>
                <a:cubicBezTo>
                  <a:pt x="56" y="0"/>
                  <a:pt x="56" y="0"/>
                  <a:pt x="56" y="0"/>
                </a:cubicBezTo>
                <a:cubicBezTo>
                  <a:pt x="25" y="0"/>
                  <a:pt x="0" y="25"/>
                  <a:pt x="0" y="56"/>
                </a:cubicBezTo>
                <a:cubicBezTo>
                  <a:pt x="0" y="84"/>
                  <a:pt x="20" y="107"/>
                  <a:pt x="46" y="112"/>
                </a:cubicBezTo>
                <a:cubicBezTo>
                  <a:pt x="20" y="117"/>
                  <a:pt x="0" y="140"/>
                  <a:pt x="0" y="167"/>
                </a:cubicBezTo>
                <a:cubicBezTo>
                  <a:pt x="0" y="195"/>
                  <a:pt x="20" y="218"/>
                  <a:pt x="46" y="223"/>
                </a:cubicBezTo>
                <a:cubicBezTo>
                  <a:pt x="20" y="228"/>
                  <a:pt x="1" y="250"/>
                  <a:pt x="1" y="278"/>
                </a:cubicBezTo>
                <a:cubicBezTo>
                  <a:pt x="1" y="309"/>
                  <a:pt x="26" y="334"/>
                  <a:pt x="57" y="334"/>
                </a:cubicBezTo>
                <a:cubicBezTo>
                  <a:pt x="157" y="334"/>
                  <a:pt x="157" y="334"/>
                  <a:pt x="157" y="334"/>
                </a:cubicBezTo>
                <a:cubicBezTo>
                  <a:pt x="158" y="340"/>
                  <a:pt x="159" y="345"/>
                  <a:pt x="161" y="351"/>
                </a:cubicBezTo>
                <a:cubicBezTo>
                  <a:pt x="175" y="399"/>
                  <a:pt x="219" y="434"/>
                  <a:pt x="272" y="433"/>
                </a:cubicBezTo>
                <a:cubicBezTo>
                  <a:pt x="331" y="433"/>
                  <a:pt x="380" y="392"/>
                  <a:pt x="383" y="335"/>
                </a:cubicBezTo>
                <a:cubicBezTo>
                  <a:pt x="484" y="335"/>
                  <a:pt x="484" y="335"/>
                  <a:pt x="484" y="335"/>
                </a:cubicBezTo>
                <a:cubicBezTo>
                  <a:pt x="515" y="335"/>
                  <a:pt x="541" y="309"/>
                  <a:pt x="541" y="278"/>
                </a:cubicBezTo>
                <a:cubicBezTo>
                  <a:pt x="541" y="251"/>
                  <a:pt x="521" y="228"/>
                  <a:pt x="495" y="223"/>
                </a:cubicBezTo>
                <a:close/>
                <a:moveTo>
                  <a:pt x="423" y="241"/>
                </a:moveTo>
                <a:cubicBezTo>
                  <a:pt x="118" y="241"/>
                  <a:pt x="118" y="241"/>
                  <a:pt x="118" y="241"/>
                </a:cubicBezTo>
                <a:cubicBezTo>
                  <a:pt x="110" y="241"/>
                  <a:pt x="104" y="234"/>
                  <a:pt x="104" y="227"/>
                </a:cubicBezTo>
                <a:cubicBezTo>
                  <a:pt x="104" y="219"/>
                  <a:pt x="110" y="213"/>
                  <a:pt x="118" y="213"/>
                </a:cubicBezTo>
                <a:cubicBezTo>
                  <a:pt x="423" y="213"/>
                  <a:pt x="423" y="213"/>
                  <a:pt x="423" y="213"/>
                </a:cubicBezTo>
                <a:cubicBezTo>
                  <a:pt x="431" y="213"/>
                  <a:pt x="437" y="219"/>
                  <a:pt x="437" y="227"/>
                </a:cubicBezTo>
                <a:cubicBezTo>
                  <a:pt x="437" y="234"/>
                  <a:pt x="431" y="241"/>
                  <a:pt x="423" y="241"/>
                </a:cubicBezTo>
                <a:close/>
                <a:moveTo>
                  <a:pt x="423" y="116"/>
                </a:moveTo>
                <a:cubicBezTo>
                  <a:pt x="118" y="116"/>
                  <a:pt x="118" y="116"/>
                  <a:pt x="118" y="116"/>
                </a:cubicBezTo>
                <a:cubicBezTo>
                  <a:pt x="110" y="116"/>
                  <a:pt x="104" y="110"/>
                  <a:pt x="104" y="102"/>
                </a:cubicBezTo>
                <a:cubicBezTo>
                  <a:pt x="104" y="95"/>
                  <a:pt x="110" y="88"/>
                  <a:pt x="118" y="88"/>
                </a:cubicBezTo>
                <a:cubicBezTo>
                  <a:pt x="423" y="88"/>
                  <a:pt x="423" y="88"/>
                  <a:pt x="423" y="88"/>
                </a:cubicBezTo>
                <a:cubicBezTo>
                  <a:pt x="431" y="88"/>
                  <a:pt x="437" y="95"/>
                  <a:pt x="437" y="102"/>
                </a:cubicBezTo>
                <a:cubicBezTo>
                  <a:pt x="437" y="110"/>
                  <a:pt x="431" y="116"/>
                  <a:pt x="423" y="116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A6518F9-A727-46BD-8454-5D2FB3341B0A}"/>
              </a:ext>
            </a:extLst>
          </p:cNvPr>
          <p:cNvCxnSpPr/>
          <p:nvPr/>
        </p:nvCxnSpPr>
        <p:spPr>
          <a:xfrm>
            <a:off x="6065963" y="0"/>
            <a:ext cx="0" cy="1313642"/>
          </a:xfrm>
          <a:prstGeom prst="line">
            <a:avLst/>
          </a:prstGeom>
          <a:ln w="165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íṡ1íḑè">
            <a:extLst>
              <a:ext uri="{FF2B5EF4-FFF2-40B4-BE49-F238E27FC236}">
                <a16:creationId xmlns:a16="http://schemas.microsoft.com/office/drawing/2014/main" id="{B9B0B446-1C41-4AE2-9D53-993BD91FFE2E}"/>
              </a:ext>
            </a:extLst>
          </p:cNvPr>
          <p:cNvSpPr txBox="1"/>
          <p:nvPr/>
        </p:nvSpPr>
        <p:spPr bwMode="auto">
          <a:xfrm>
            <a:off x="0" y="5715259"/>
            <a:ext cx="12192000" cy="44180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conclusion</a:t>
            </a:r>
          </a:p>
        </p:txBody>
      </p:sp>
      <p:sp>
        <p:nvSpPr>
          <p:cNvPr id="18" name="Shape 6065">
            <a:extLst>
              <a:ext uri="{FF2B5EF4-FFF2-40B4-BE49-F238E27FC236}">
                <a16:creationId xmlns:a16="http://schemas.microsoft.com/office/drawing/2014/main" id="{E500FAF9-E147-4BB9-9E83-F1F23DAB906A}"/>
              </a:ext>
            </a:extLst>
          </p:cNvPr>
          <p:cNvSpPr>
            <a:spLocks/>
          </p:cNvSpPr>
          <p:nvPr/>
        </p:nvSpPr>
        <p:spPr>
          <a:xfrm>
            <a:off x="727728" y="1547489"/>
            <a:ext cx="577851" cy="577851"/>
          </a:xfrm>
          <a:prstGeom prst="roundRect">
            <a:avLst>
              <a:gd name="adj" fmla="val 50000"/>
            </a:avLst>
          </a:prstGeom>
          <a:solidFill>
            <a:srgbClr val="1A3172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9" name="Shape 6066">
            <a:extLst>
              <a:ext uri="{FF2B5EF4-FFF2-40B4-BE49-F238E27FC236}">
                <a16:creationId xmlns:a16="http://schemas.microsoft.com/office/drawing/2014/main" id="{312C6253-4CB0-4A23-B4A6-A7B7D4E11F3A}"/>
              </a:ext>
            </a:extLst>
          </p:cNvPr>
          <p:cNvSpPr>
            <a:spLocks/>
          </p:cNvSpPr>
          <p:nvPr/>
        </p:nvSpPr>
        <p:spPr>
          <a:xfrm>
            <a:off x="876799" y="1695512"/>
            <a:ext cx="279708" cy="281804"/>
          </a:xfrm>
          <a:custGeom>
            <a:avLst/>
            <a:gdLst>
              <a:gd name="connsiteX0" fmla="*/ 386204 w 602205"/>
              <a:gd name="connsiteY0" fmla="*/ 222916 h 606722"/>
              <a:gd name="connsiteX1" fmla="*/ 516692 w 602205"/>
              <a:gd name="connsiteY1" fmla="*/ 222916 h 606722"/>
              <a:gd name="connsiteX2" fmla="*/ 545129 w 602205"/>
              <a:gd name="connsiteY2" fmla="*/ 231976 h 606722"/>
              <a:gd name="connsiteX3" fmla="*/ 594743 w 602205"/>
              <a:gd name="connsiteY3" fmla="*/ 270632 h 606722"/>
              <a:gd name="connsiteX4" fmla="*/ 602205 w 602205"/>
              <a:gd name="connsiteY4" fmla="*/ 285329 h 606722"/>
              <a:gd name="connsiteX5" fmla="*/ 594944 w 602205"/>
              <a:gd name="connsiteY5" fmla="*/ 300228 h 606722"/>
              <a:gd name="connsiteX6" fmla="*/ 545129 w 602205"/>
              <a:gd name="connsiteY6" fmla="*/ 340293 h 606722"/>
              <a:gd name="connsiteX7" fmla="*/ 516692 w 602205"/>
              <a:gd name="connsiteY7" fmla="*/ 351769 h 606722"/>
              <a:gd name="connsiteX8" fmla="*/ 386204 w 602205"/>
              <a:gd name="connsiteY8" fmla="*/ 351769 h 606722"/>
              <a:gd name="connsiteX9" fmla="*/ 85299 w 602205"/>
              <a:gd name="connsiteY9" fmla="*/ 131463 h 606722"/>
              <a:gd name="connsiteX10" fmla="*/ 216777 w 602205"/>
              <a:gd name="connsiteY10" fmla="*/ 131463 h 606722"/>
              <a:gd name="connsiteX11" fmla="*/ 216777 w 602205"/>
              <a:gd name="connsiteY11" fmla="*/ 260386 h 606722"/>
              <a:gd name="connsiteX12" fmla="*/ 85299 w 602205"/>
              <a:gd name="connsiteY12" fmla="*/ 260386 h 606722"/>
              <a:gd name="connsiteX13" fmla="*/ 57068 w 602205"/>
              <a:gd name="connsiteY13" fmla="*/ 248501 h 606722"/>
              <a:gd name="connsiteX14" fmla="*/ 7058 w 602205"/>
              <a:gd name="connsiteY14" fmla="*/ 206803 h 606722"/>
              <a:gd name="connsiteX15" fmla="*/ 0 w 602205"/>
              <a:gd name="connsiteY15" fmla="*/ 192903 h 606722"/>
              <a:gd name="connsiteX16" fmla="*/ 7260 w 602205"/>
              <a:gd name="connsiteY16" fmla="*/ 178802 h 606722"/>
              <a:gd name="connsiteX17" fmla="*/ 57068 w 602205"/>
              <a:gd name="connsiteY17" fmla="*/ 139924 h 606722"/>
              <a:gd name="connsiteX18" fmla="*/ 85299 w 602205"/>
              <a:gd name="connsiteY18" fmla="*/ 131463 h 606722"/>
              <a:gd name="connsiteX19" fmla="*/ 386204 w 602205"/>
              <a:gd name="connsiteY19" fmla="*/ 42904 h 606722"/>
              <a:gd name="connsiteX20" fmla="*/ 516692 w 602205"/>
              <a:gd name="connsiteY20" fmla="*/ 42904 h 606722"/>
              <a:gd name="connsiteX21" fmla="*/ 545129 w 602205"/>
              <a:gd name="connsiteY21" fmla="*/ 51964 h 606722"/>
              <a:gd name="connsiteX22" fmla="*/ 594743 w 602205"/>
              <a:gd name="connsiteY22" fmla="*/ 90620 h 606722"/>
              <a:gd name="connsiteX23" fmla="*/ 602205 w 602205"/>
              <a:gd name="connsiteY23" fmla="*/ 105317 h 606722"/>
              <a:gd name="connsiteX24" fmla="*/ 594944 w 602205"/>
              <a:gd name="connsiteY24" fmla="*/ 120216 h 606722"/>
              <a:gd name="connsiteX25" fmla="*/ 545129 w 602205"/>
              <a:gd name="connsiteY25" fmla="*/ 160281 h 606722"/>
              <a:gd name="connsiteX26" fmla="*/ 516692 w 602205"/>
              <a:gd name="connsiteY26" fmla="*/ 171757 h 606722"/>
              <a:gd name="connsiteX27" fmla="*/ 386204 w 602205"/>
              <a:gd name="connsiteY27" fmla="*/ 171757 h 606722"/>
              <a:gd name="connsiteX28" fmla="*/ 297432 w 602205"/>
              <a:gd name="connsiteY28" fmla="*/ 0 h 606722"/>
              <a:gd name="connsiteX29" fmla="*/ 337765 w 602205"/>
              <a:gd name="connsiteY29" fmla="*/ 40274 h 606722"/>
              <a:gd name="connsiteX30" fmla="*/ 337765 w 602205"/>
              <a:gd name="connsiteY30" fmla="*/ 496775 h 606722"/>
              <a:gd name="connsiteX31" fmla="*/ 419238 w 602205"/>
              <a:gd name="connsiteY31" fmla="*/ 496775 h 606722"/>
              <a:gd name="connsiteX32" fmla="*/ 455739 w 602205"/>
              <a:gd name="connsiteY32" fmla="*/ 515100 h 606722"/>
              <a:gd name="connsiteX33" fmla="*/ 497887 w 602205"/>
              <a:gd name="connsiteY33" fmla="*/ 572490 h 606722"/>
              <a:gd name="connsiteX34" fmla="*/ 500912 w 602205"/>
              <a:gd name="connsiteY34" fmla="*/ 595647 h 606722"/>
              <a:gd name="connsiteX35" fmla="*/ 480342 w 602205"/>
              <a:gd name="connsiteY35" fmla="*/ 606722 h 606722"/>
              <a:gd name="connsiteX36" fmla="*/ 121580 w 602205"/>
              <a:gd name="connsiteY36" fmla="*/ 606722 h 606722"/>
              <a:gd name="connsiteX37" fmla="*/ 101010 w 602205"/>
              <a:gd name="connsiteY37" fmla="*/ 595647 h 606722"/>
              <a:gd name="connsiteX38" fmla="*/ 104237 w 602205"/>
              <a:gd name="connsiteY38" fmla="*/ 572490 h 606722"/>
              <a:gd name="connsiteX39" fmla="*/ 146183 w 602205"/>
              <a:gd name="connsiteY39" fmla="*/ 515100 h 606722"/>
              <a:gd name="connsiteX40" fmla="*/ 182684 w 602205"/>
              <a:gd name="connsiteY40" fmla="*/ 496775 h 606722"/>
              <a:gd name="connsiteX41" fmla="*/ 257099 w 602205"/>
              <a:gd name="connsiteY41" fmla="*/ 496775 h 606722"/>
              <a:gd name="connsiteX42" fmla="*/ 257099 w 602205"/>
              <a:gd name="connsiteY42" fmla="*/ 40274 h 606722"/>
              <a:gd name="connsiteX43" fmla="*/ 297432 w 602205"/>
              <a:gd name="connsiteY43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602205" h="606722">
                <a:moveTo>
                  <a:pt x="386204" y="222916"/>
                </a:moveTo>
                <a:lnTo>
                  <a:pt x="516692" y="222916"/>
                </a:lnTo>
                <a:cubicBezTo>
                  <a:pt x="525163" y="222916"/>
                  <a:pt x="537465" y="225936"/>
                  <a:pt x="545129" y="231976"/>
                </a:cubicBezTo>
                <a:lnTo>
                  <a:pt x="594743" y="270632"/>
                </a:lnTo>
                <a:cubicBezTo>
                  <a:pt x="599381" y="274256"/>
                  <a:pt x="602205" y="279692"/>
                  <a:pt x="602205" y="285329"/>
                </a:cubicBezTo>
                <a:cubicBezTo>
                  <a:pt x="602205" y="291168"/>
                  <a:pt x="599381" y="296604"/>
                  <a:pt x="594944" y="300228"/>
                </a:cubicBezTo>
                <a:lnTo>
                  <a:pt x="545129" y="340293"/>
                </a:lnTo>
                <a:cubicBezTo>
                  <a:pt x="539280" y="344924"/>
                  <a:pt x="526978" y="351769"/>
                  <a:pt x="516692" y="351769"/>
                </a:cubicBezTo>
                <a:lnTo>
                  <a:pt x="386204" y="351769"/>
                </a:lnTo>
                <a:close/>
                <a:moveTo>
                  <a:pt x="85299" y="131463"/>
                </a:moveTo>
                <a:lnTo>
                  <a:pt x="216777" y="131463"/>
                </a:lnTo>
                <a:lnTo>
                  <a:pt x="216777" y="260386"/>
                </a:lnTo>
                <a:lnTo>
                  <a:pt x="85299" y="260386"/>
                </a:lnTo>
                <a:cubicBezTo>
                  <a:pt x="74813" y="260386"/>
                  <a:pt x="62311" y="252530"/>
                  <a:pt x="57068" y="248501"/>
                </a:cubicBezTo>
                <a:lnTo>
                  <a:pt x="7058" y="206803"/>
                </a:lnTo>
                <a:cubicBezTo>
                  <a:pt x="2621" y="203177"/>
                  <a:pt x="0" y="198140"/>
                  <a:pt x="0" y="192903"/>
                </a:cubicBezTo>
                <a:cubicBezTo>
                  <a:pt x="0" y="187464"/>
                  <a:pt x="2621" y="182428"/>
                  <a:pt x="7260" y="178802"/>
                </a:cubicBezTo>
                <a:lnTo>
                  <a:pt x="57068" y="139924"/>
                </a:lnTo>
                <a:cubicBezTo>
                  <a:pt x="64327" y="134082"/>
                  <a:pt x="76426" y="131463"/>
                  <a:pt x="85299" y="131463"/>
                </a:cubicBezTo>
                <a:close/>
                <a:moveTo>
                  <a:pt x="386204" y="42904"/>
                </a:moveTo>
                <a:lnTo>
                  <a:pt x="516692" y="42904"/>
                </a:lnTo>
                <a:cubicBezTo>
                  <a:pt x="525163" y="42904"/>
                  <a:pt x="537667" y="46125"/>
                  <a:pt x="545129" y="51964"/>
                </a:cubicBezTo>
                <a:lnTo>
                  <a:pt x="594743" y="90620"/>
                </a:lnTo>
                <a:cubicBezTo>
                  <a:pt x="599381" y="94244"/>
                  <a:pt x="602205" y="99680"/>
                  <a:pt x="602205" y="105317"/>
                </a:cubicBezTo>
                <a:cubicBezTo>
                  <a:pt x="602205" y="111156"/>
                  <a:pt x="599381" y="116592"/>
                  <a:pt x="594944" y="120216"/>
                </a:cubicBezTo>
                <a:lnTo>
                  <a:pt x="545129" y="160281"/>
                </a:lnTo>
                <a:cubicBezTo>
                  <a:pt x="539280" y="164912"/>
                  <a:pt x="526978" y="171757"/>
                  <a:pt x="516692" y="171757"/>
                </a:cubicBezTo>
                <a:lnTo>
                  <a:pt x="386204" y="171757"/>
                </a:lnTo>
                <a:close/>
                <a:moveTo>
                  <a:pt x="297432" y="0"/>
                </a:moveTo>
                <a:cubicBezTo>
                  <a:pt x="319615" y="0"/>
                  <a:pt x="337765" y="18123"/>
                  <a:pt x="337765" y="40274"/>
                </a:cubicBezTo>
                <a:lnTo>
                  <a:pt x="337765" y="496775"/>
                </a:lnTo>
                <a:lnTo>
                  <a:pt x="419238" y="496775"/>
                </a:lnTo>
                <a:cubicBezTo>
                  <a:pt x="432346" y="496775"/>
                  <a:pt x="448076" y="504629"/>
                  <a:pt x="455739" y="515100"/>
                </a:cubicBezTo>
                <a:lnTo>
                  <a:pt x="497887" y="572490"/>
                </a:lnTo>
                <a:cubicBezTo>
                  <a:pt x="503332" y="580142"/>
                  <a:pt x="504542" y="588599"/>
                  <a:pt x="500912" y="595647"/>
                </a:cubicBezTo>
                <a:cubicBezTo>
                  <a:pt x="497282" y="602695"/>
                  <a:pt x="489820" y="606722"/>
                  <a:pt x="480342" y="606722"/>
                </a:cubicBezTo>
                <a:lnTo>
                  <a:pt x="121580" y="606722"/>
                </a:lnTo>
                <a:cubicBezTo>
                  <a:pt x="112102" y="606722"/>
                  <a:pt x="104640" y="602695"/>
                  <a:pt x="101010" y="595647"/>
                </a:cubicBezTo>
                <a:cubicBezTo>
                  <a:pt x="97380" y="588599"/>
                  <a:pt x="98590" y="580142"/>
                  <a:pt x="104237" y="572490"/>
                </a:cubicBezTo>
                <a:lnTo>
                  <a:pt x="146183" y="515100"/>
                </a:lnTo>
                <a:cubicBezTo>
                  <a:pt x="153846" y="504629"/>
                  <a:pt x="169576" y="496775"/>
                  <a:pt x="182684" y="496775"/>
                </a:cubicBezTo>
                <a:lnTo>
                  <a:pt x="257099" y="496775"/>
                </a:lnTo>
                <a:lnTo>
                  <a:pt x="257099" y="40274"/>
                </a:lnTo>
                <a:cubicBezTo>
                  <a:pt x="257099" y="18123"/>
                  <a:pt x="275249" y="0"/>
                  <a:pt x="297432" y="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19050" tIns="19050" rIns="19050" bIns="19050" numCol="1" anchor="ctr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cs typeface="+mn-ea"/>
              <a:sym typeface="+mn-lt"/>
            </a:endParaRPr>
          </a:p>
        </p:txBody>
      </p:sp>
      <p:sp>
        <p:nvSpPr>
          <p:cNvPr id="20" name="Rectangle 30">
            <a:extLst>
              <a:ext uri="{FF2B5EF4-FFF2-40B4-BE49-F238E27FC236}">
                <a16:creationId xmlns:a16="http://schemas.microsoft.com/office/drawing/2014/main" id="{67D5854E-81CD-449B-9EE4-90A72CECAB56}"/>
              </a:ext>
            </a:extLst>
          </p:cNvPr>
          <p:cNvSpPr>
            <a:spLocks/>
          </p:cNvSpPr>
          <p:nvPr/>
        </p:nvSpPr>
        <p:spPr bwMode="auto">
          <a:xfrm>
            <a:off x="1420537" y="1764155"/>
            <a:ext cx="3523335" cy="969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228594" algn="l"/>
              </a:tabLst>
              <a:defRPr/>
            </a:pPr>
            <a:r>
              <a:rPr lang="en-US" altLang="zh-CN" sz="1200" dirty="0">
                <a:solidFill>
                  <a:srgbClr val="000000"/>
                </a:solidFill>
                <a:cs typeface="+mn-ea"/>
                <a:sym typeface="+mn-lt"/>
              </a:rPr>
              <a:t>Supporting text here.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228594" algn="l"/>
              </a:tabLst>
              <a:defRPr/>
            </a:pPr>
            <a:r>
              <a:rPr lang="en-US" altLang="zh-CN" sz="1200" dirty="0">
                <a:solidFill>
                  <a:srgbClr val="000000"/>
                </a:solidFill>
                <a:cs typeface="+mn-ea"/>
                <a:sym typeface="+mn-lt"/>
              </a:rPr>
              <a:t>Copy paste fonts. Choose the only option to retain text.</a:t>
            </a:r>
          </a:p>
        </p:txBody>
      </p:sp>
      <p:sp>
        <p:nvSpPr>
          <p:cNvPr id="21" name="TextBox 31">
            <a:extLst>
              <a:ext uri="{FF2B5EF4-FFF2-40B4-BE49-F238E27FC236}">
                <a16:creationId xmlns:a16="http://schemas.microsoft.com/office/drawing/2014/main" id="{66631EEB-046D-405F-B35B-24927F182AEF}"/>
              </a:ext>
            </a:extLst>
          </p:cNvPr>
          <p:cNvSpPr txBox="1">
            <a:spLocks/>
          </p:cNvSpPr>
          <p:nvPr/>
        </p:nvSpPr>
        <p:spPr bwMode="auto">
          <a:xfrm>
            <a:off x="1420537" y="1351275"/>
            <a:ext cx="3523335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</a:p>
        </p:txBody>
      </p:sp>
      <p:sp>
        <p:nvSpPr>
          <p:cNvPr id="23" name="Shape 6065">
            <a:extLst>
              <a:ext uri="{FF2B5EF4-FFF2-40B4-BE49-F238E27FC236}">
                <a16:creationId xmlns:a16="http://schemas.microsoft.com/office/drawing/2014/main" id="{19F56214-7586-489F-BC72-A36B6E55BDD5}"/>
              </a:ext>
            </a:extLst>
          </p:cNvPr>
          <p:cNvSpPr>
            <a:spLocks/>
          </p:cNvSpPr>
          <p:nvPr/>
        </p:nvSpPr>
        <p:spPr>
          <a:xfrm>
            <a:off x="727728" y="3720155"/>
            <a:ext cx="577851" cy="577851"/>
          </a:xfrm>
          <a:prstGeom prst="roundRect">
            <a:avLst>
              <a:gd name="adj" fmla="val 50000"/>
            </a:avLst>
          </a:prstGeom>
          <a:solidFill>
            <a:srgbClr val="1A3172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24" name="Shape 6066">
            <a:extLst>
              <a:ext uri="{FF2B5EF4-FFF2-40B4-BE49-F238E27FC236}">
                <a16:creationId xmlns:a16="http://schemas.microsoft.com/office/drawing/2014/main" id="{48675FC2-278A-48E1-8BBD-66C42F29BDF2}"/>
              </a:ext>
            </a:extLst>
          </p:cNvPr>
          <p:cNvSpPr>
            <a:spLocks/>
          </p:cNvSpPr>
          <p:nvPr/>
        </p:nvSpPr>
        <p:spPr>
          <a:xfrm>
            <a:off x="876799" y="3868178"/>
            <a:ext cx="279708" cy="281804"/>
          </a:xfrm>
          <a:custGeom>
            <a:avLst/>
            <a:gdLst>
              <a:gd name="connsiteX0" fmla="*/ 386204 w 602205"/>
              <a:gd name="connsiteY0" fmla="*/ 222916 h 606722"/>
              <a:gd name="connsiteX1" fmla="*/ 516692 w 602205"/>
              <a:gd name="connsiteY1" fmla="*/ 222916 h 606722"/>
              <a:gd name="connsiteX2" fmla="*/ 545129 w 602205"/>
              <a:gd name="connsiteY2" fmla="*/ 231976 h 606722"/>
              <a:gd name="connsiteX3" fmla="*/ 594743 w 602205"/>
              <a:gd name="connsiteY3" fmla="*/ 270632 h 606722"/>
              <a:gd name="connsiteX4" fmla="*/ 602205 w 602205"/>
              <a:gd name="connsiteY4" fmla="*/ 285329 h 606722"/>
              <a:gd name="connsiteX5" fmla="*/ 594944 w 602205"/>
              <a:gd name="connsiteY5" fmla="*/ 300228 h 606722"/>
              <a:gd name="connsiteX6" fmla="*/ 545129 w 602205"/>
              <a:gd name="connsiteY6" fmla="*/ 340293 h 606722"/>
              <a:gd name="connsiteX7" fmla="*/ 516692 w 602205"/>
              <a:gd name="connsiteY7" fmla="*/ 351769 h 606722"/>
              <a:gd name="connsiteX8" fmla="*/ 386204 w 602205"/>
              <a:gd name="connsiteY8" fmla="*/ 351769 h 606722"/>
              <a:gd name="connsiteX9" fmla="*/ 85299 w 602205"/>
              <a:gd name="connsiteY9" fmla="*/ 131463 h 606722"/>
              <a:gd name="connsiteX10" fmla="*/ 216777 w 602205"/>
              <a:gd name="connsiteY10" fmla="*/ 131463 h 606722"/>
              <a:gd name="connsiteX11" fmla="*/ 216777 w 602205"/>
              <a:gd name="connsiteY11" fmla="*/ 260386 h 606722"/>
              <a:gd name="connsiteX12" fmla="*/ 85299 w 602205"/>
              <a:gd name="connsiteY12" fmla="*/ 260386 h 606722"/>
              <a:gd name="connsiteX13" fmla="*/ 57068 w 602205"/>
              <a:gd name="connsiteY13" fmla="*/ 248501 h 606722"/>
              <a:gd name="connsiteX14" fmla="*/ 7058 w 602205"/>
              <a:gd name="connsiteY14" fmla="*/ 206803 h 606722"/>
              <a:gd name="connsiteX15" fmla="*/ 0 w 602205"/>
              <a:gd name="connsiteY15" fmla="*/ 192903 h 606722"/>
              <a:gd name="connsiteX16" fmla="*/ 7260 w 602205"/>
              <a:gd name="connsiteY16" fmla="*/ 178802 h 606722"/>
              <a:gd name="connsiteX17" fmla="*/ 57068 w 602205"/>
              <a:gd name="connsiteY17" fmla="*/ 139924 h 606722"/>
              <a:gd name="connsiteX18" fmla="*/ 85299 w 602205"/>
              <a:gd name="connsiteY18" fmla="*/ 131463 h 606722"/>
              <a:gd name="connsiteX19" fmla="*/ 386204 w 602205"/>
              <a:gd name="connsiteY19" fmla="*/ 42904 h 606722"/>
              <a:gd name="connsiteX20" fmla="*/ 516692 w 602205"/>
              <a:gd name="connsiteY20" fmla="*/ 42904 h 606722"/>
              <a:gd name="connsiteX21" fmla="*/ 545129 w 602205"/>
              <a:gd name="connsiteY21" fmla="*/ 51964 h 606722"/>
              <a:gd name="connsiteX22" fmla="*/ 594743 w 602205"/>
              <a:gd name="connsiteY22" fmla="*/ 90620 h 606722"/>
              <a:gd name="connsiteX23" fmla="*/ 602205 w 602205"/>
              <a:gd name="connsiteY23" fmla="*/ 105317 h 606722"/>
              <a:gd name="connsiteX24" fmla="*/ 594944 w 602205"/>
              <a:gd name="connsiteY24" fmla="*/ 120216 h 606722"/>
              <a:gd name="connsiteX25" fmla="*/ 545129 w 602205"/>
              <a:gd name="connsiteY25" fmla="*/ 160281 h 606722"/>
              <a:gd name="connsiteX26" fmla="*/ 516692 w 602205"/>
              <a:gd name="connsiteY26" fmla="*/ 171757 h 606722"/>
              <a:gd name="connsiteX27" fmla="*/ 386204 w 602205"/>
              <a:gd name="connsiteY27" fmla="*/ 171757 h 606722"/>
              <a:gd name="connsiteX28" fmla="*/ 297432 w 602205"/>
              <a:gd name="connsiteY28" fmla="*/ 0 h 606722"/>
              <a:gd name="connsiteX29" fmla="*/ 337765 w 602205"/>
              <a:gd name="connsiteY29" fmla="*/ 40274 h 606722"/>
              <a:gd name="connsiteX30" fmla="*/ 337765 w 602205"/>
              <a:gd name="connsiteY30" fmla="*/ 496775 h 606722"/>
              <a:gd name="connsiteX31" fmla="*/ 419238 w 602205"/>
              <a:gd name="connsiteY31" fmla="*/ 496775 h 606722"/>
              <a:gd name="connsiteX32" fmla="*/ 455739 w 602205"/>
              <a:gd name="connsiteY32" fmla="*/ 515100 h 606722"/>
              <a:gd name="connsiteX33" fmla="*/ 497887 w 602205"/>
              <a:gd name="connsiteY33" fmla="*/ 572490 h 606722"/>
              <a:gd name="connsiteX34" fmla="*/ 500912 w 602205"/>
              <a:gd name="connsiteY34" fmla="*/ 595647 h 606722"/>
              <a:gd name="connsiteX35" fmla="*/ 480342 w 602205"/>
              <a:gd name="connsiteY35" fmla="*/ 606722 h 606722"/>
              <a:gd name="connsiteX36" fmla="*/ 121580 w 602205"/>
              <a:gd name="connsiteY36" fmla="*/ 606722 h 606722"/>
              <a:gd name="connsiteX37" fmla="*/ 101010 w 602205"/>
              <a:gd name="connsiteY37" fmla="*/ 595647 h 606722"/>
              <a:gd name="connsiteX38" fmla="*/ 104237 w 602205"/>
              <a:gd name="connsiteY38" fmla="*/ 572490 h 606722"/>
              <a:gd name="connsiteX39" fmla="*/ 146183 w 602205"/>
              <a:gd name="connsiteY39" fmla="*/ 515100 h 606722"/>
              <a:gd name="connsiteX40" fmla="*/ 182684 w 602205"/>
              <a:gd name="connsiteY40" fmla="*/ 496775 h 606722"/>
              <a:gd name="connsiteX41" fmla="*/ 257099 w 602205"/>
              <a:gd name="connsiteY41" fmla="*/ 496775 h 606722"/>
              <a:gd name="connsiteX42" fmla="*/ 257099 w 602205"/>
              <a:gd name="connsiteY42" fmla="*/ 40274 h 606722"/>
              <a:gd name="connsiteX43" fmla="*/ 297432 w 602205"/>
              <a:gd name="connsiteY43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602205" h="606722">
                <a:moveTo>
                  <a:pt x="386204" y="222916"/>
                </a:moveTo>
                <a:lnTo>
                  <a:pt x="516692" y="222916"/>
                </a:lnTo>
                <a:cubicBezTo>
                  <a:pt x="525163" y="222916"/>
                  <a:pt x="537465" y="225936"/>
                  <a:pt x="545129" y="231976"/>
                </a:cubicBezTo>
                <a:lnTo>
                  <a:pt x="594743" y="270632"/>
                </a:lnTo>
                <a:cubicBezTo>
                  <a:pt x="599381" y="274256"/>
                  <a:pt x="602205" y="279692"/>
                  <a:pt x="602205" y="285329"/>
                </a:cubicBezTo>
                <a:cubicBezTo>
                  <a:pt x="602205" y="291168"/>
                  <a:pt x="599381" y="296604"/>
                  <a:pt x="594944" y="300228"/>
                </a:cubicBezTo>
                <a:lnTo>
                  <a:pt x="545129" y="340293"/>
                </a:lnTo>
                <a:cubicBezTo>
                  <a:pt x="539280" y="344924"/>
                  <a:pt x="526978" y="351769"/>
                  <a:pt x="516692" y="351769"/>
                </a:cubicBezTo>
                <a:lnTo>
                  <a:pt x="386204" y="351769"/>
                </a:lnTo>
                <a:close/>
                <a:moveTo>
                  <a:pt x="85299" y="131463"/>
                </a:moveTo>
                <a:lnTo>
                  <a:pt x="216777" y="131463"/>
                </a:lnTo>
                <a:lnTo>
                  <a:pt x="216777" y="260386"/>
                </a:lnTo>
                <a:lnTo>
                  <a:pt x="85299" y="260386"/>
                </a:lnTo>
                <a:cubicBezTo>
                  <a:pt x="74813" y="260386"/>
                  <a:pt x="62311" y="252530"/>
                  <a:pt x="57068" y="248501"/>
                </a:cubicBezTo>
                <a:lnTo>
                  <a:pt x="7058" y="206803"/>
                </a:lnTo>
                <a:cubicBezTo>
                  <a:pt x="2621" y="203177"/>
                  <a:pt x="0" y="198140"/>
                  <a:pt x="0" y="192903"/>
                </a:cubicBezTo>
                <a:cubicBezTo>
                  <a:pt x="0" y="187464"/>
                  <a:pt x="2621" y="182428"/>
                  <a:pt x="7260" y="178802"/>
                </a:cubicBezTo>
                <a:lnTo>
                  <a:pt x="57068" y="139924"/>
                </a:lnTo>
                <a:cubicBezTo>
                  <a:pt x="64327" y="134082"/>
                  <a:pt x="76426" y="131463"/>
                  <a:pt x="85299" y="131463"/>
                </a:cubicBezTo>
                <a:close/>
                <a:moveTo>
                  <a:pt x="386204" y="42904"/>
                </a:moveTo>
                <a:lnTo>
                  <a:pt x="516692" y="42904"/>
                </a:lnTo>
                <a:cubicBezTo>
                  <a:pt x="525163" y="42904"/>
                  <a:pt x="537667" y="46125"/>
                  <a:pt x="545129" y="51964"/>
                </a:cubicBezTo>
                <a:lnTo>
                  <a:pt x="594743" y="90620"/>
                </a:lnTo>
                <a:cubicBezTo>
                  <a:pt x="599381" y="94244"/>
                  <a:pt x="602205" y="99680"/>
                  <a:pt x="602205" y="105317"/>
                </a:cubicBezTo>
                <a:cubicBezTo>
                  <a:pt x="602205" y="111156"/>
                  <a:pt x="599381" y="116592"/>
                  <a:pt x="594944" y="120216"/>
                </a:cubicBezTo>
                <a:lnTo>
                  <a:pt x="545129" y="160281"/>
                </a:lnTo>
                <a:cubicBezTo>
                  <a:pt x="539280" y="164912"/>
                  <a:pt x="526978" y="171757"/>
                  <a:pt x="516692" y="171757"/>
                </a:cubicBezTo>
                <a:lnTo>
                  <a:pt x="386204" y="171757"/>
                </a:lnTo>
                <a:close/>
                <a:moveTo>
                  <a:pt x="297432" y="0"/>
                </a:moveTo>
                <a:cubicBezTo>
                  <a:pt x="319615" y="0"/>
                  <a:pt x="337765" y="18123"/>
                  <a:pt x="337765" y="40274"/>
                </a:cubicBezTo>
                <a:lnTo>
                  <a:pt x="337765" y="496775"/>
                </a:lnTo>
                <a:lnTo>
                  <a:pt x="419238" y="496775"/>
                </a:lnTo>
                <a:cubicBezTo>
                  <a:pt x="432346" y="496775"/>
                  <a:pt x="448076" y="504629"/>
                  <a:pt x="455739" y="515100"/>
                </a:cubicBezTo>
                <a:lnTo>
                  <a:pt x="497887" y="572490"/>
                </a:lnTo>
                <a:cubicBezTo>
                  <a:pt x="503332" y="580142"/>
                  <a:pt x="504542" y="588599"/>
                  <a:pt x="500912" y="595647"/>
                </a:cubicBezTo>
                <a:cubicBezTo>
                  <a:pt x="497282" y="602695"/>
                  <a:pt x="489820" y="606722"/>
                  <a:pt x="480342" y="606722"/>
                </a:cubicBezTo>
                <a:lnTo>
                  <a:pt x="121580" y="606722"/>
                </a:lnTo>
                <a:cubicBezTo>
                  <a:pt x="112102" y="606722"/>
                  <a:pt x="104640" y="602695"/>
                  <a:pt x="101010" y="595647"/>
                </a:cubicBezTo>
                <a:cubicBezTo>
                  <a:pt x="97380" y="588599"/>
                  <a:pt x="98590" y="580142"/>
                  <a:pt x="104237" y="572490"/>
                </a:cubicBezTo>
                <a:lnTo>
                  <a:pt x="146183" y="515100"/>
                </a:lnTo>
                <a:cubicBezTo>
                  <a:pt x="153846" y="504629"/>
                  <a:pt x="169576" y="496775"/>
                  <a:pt x="182684" y="496775"/>
                </a:cubicBezTo>
                <a:lnTo>
                  <a:pt x="257099" y="496775"/>
                </a:lnTo>
                <a:lnTo>
                  <a:pt x="257099" y="40274"/>
                </a:lnTo>
                <a:cubicBezTo>
                  <a:pt x="257099" y="18123"/>
                  <a:pt x="275249" y="0"/>
                  <a:pt x="297432" y="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19050" tIns="19050" rIns="19050" bIns="19050" numCol="1" anchor="ctr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cs typeface="+mn-ea"/>
              <a:sym typeface="+mn-lt"/>
            </a:endParaRPr>
          </a:p>
        </p:txBody>
      </p:sp>
      <p:sp>
        <p:nvSpPr>
          <p:cNvPr id="25" name="Rectangle 30">
            <a:extLst>
              <a:ext uri="{FF2B5EF4-FFF2-40B4-BE49-F238E27FC236}">
                <a16:creationId xmlns:a16="http://schemas.microsoft.com/office/drawing/2014/main" id="{DF842322-0392-4BDE-8F00-0F92840087D0}"/>
              </a:ext>
            </a:extLst>
          </p:cNvPr>
          <p:cNvSpPr>
            <a:spLocks/>
          </p:cNvSpPr>
          <p:nvPr/>
        </p:nvSpPr>
        <p:spPr bwMode="auto">
          <a:xfrm>
            <a:off x="1420537" y="3936821"/>
            <a:ext cx="3523335" cy="969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228594" algn="l"/>
              </a:tabLst>
              <a:defRPr/>
            </a:pPr>
            <a:r>
              <a:rPr lang="en-US" altLang="zh-CN" sz="1200" dirty="0">
                <a:solidFill>
                  <a:srgbClr val="000000"/>
                </a:solidFill>
                <a:cs typeface="+mn-ea"/>
                <a:sym typeface="+mn-lt"/>
              </a:rPr>
              <a:t>Supporting text here.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228594" algn="l"/>
              </a:tabLst>
              <a:defRPr/>
            </a:pPr>
            <a:r>
              <a:rPr lang="en-US" altLang="zh-CN" sz="1200" dirty="0">
                <a:solidFill>
                  <a:srgbClr val="000000"/>
                </a:solidFill>
                <a:cs typeface="+mn-ea"/>
                <a:sym typeface="+mn-lt"/>
              </a:rPr>
              <a:t>Copy paste fonts. Choose the only option to retain text.</a:t>
            </a:r>
          </a:p>
        </p:txBody>
      </p:sp>
      <p:sp>
        <p:nvSpPr>
          <p:cNvPr id="26" name="TextBox 31">
            <a:extLst>
              <a:ext uri="{FF2B5EF4-FFF2-40B4-BE49-F238E27FC236}">
                <a16:creationId xmlns:a16="http://schemas.microsoft.com/office/drawing/2014/main" id="{817D2C5E-A4FA-4535-ABFC-468050EBBEEF}"/>
              </a:ext>
            </a:extLst>
          </p:cNvPr>
          <p:cNvSpPr txBox="1">
            <a:spLocks/>
          </p:cNvSpPr>
          <p:nvPr/>
        </p:nvSpPr>
        <p:spPr bwMode="auto">
          <a:xfrm>
            <a:off x="1420537" y="3523941"/>
            <a:ext cx="3523335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</a:p>
        </p:txBody>
      </p:sp>
      <p:sp>
        <p:nvSpPr>
          <p:cNvPr id="28" name="Shape 6065">
            <a:extLst>
              <a:ext uri="{FF2B5EF4-FFF2-40B4-BE49-F238E27FC236}">
                <a16:creationId xmlns:a16="http://schemas.microsoft.com/office/drawing/2014/main" id="{C7D74599-58B4-4735-AE5C-2ADB68A31429}"/>
              </a:ext>
            </a:extLst>
          </p:cNvPr>
          <p:cNvSpPr>
            <a:spLocks/>
          </p:cNvSpPr>
          <p:nvPr/>
        </p:nvSpPr>
        <p:spPr>
          <a:xfrm>
            <a:off x="7520244" y="1547489"/>
            <a:ext cx="577851" cy="577851"/>
          </a:xfrm>
          <a:prstGeom prst="roundRect">
            <a:avLst>
              <a:gd name="adj" fmla="val 50000"/>
            </a:avLst>
          </a:prstGeom>
          <a:solidFill>
            <a:srgbClr val="1A3172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29" name="Shape 6066">
            <a:extLst>
              <a:ext uri="{FF2B5EF4-FFF2-40B4-BE49-F238E27FC236}">
                <a16:creationId xmlns:a16="http://schemas.microsoft.com/office/drawing/2014/main" id="{D7ECEFD6-57B3-4F8C-8310-0617B8ECABC2}"/>
              </a:ext>
            </a:extLst>
          </p:cNvPr>
          <p:cNvSpPr>
            <a:spLocks/>
          </p:cNvSpPr>
          <p:nvPr/>
        </p:nvSpPr>
        <p:spPr>
          <a:xfrm>
            <a:off x="7669315" y="1695512"/>
            <a:ext cx="279708" cy="281804"/>
          </a:xfrm>
          <a:custGeom>
            <a:avLst/>
            <a:gdLst>
              <a:gd name="connsiteX0" fmla="*/ 386204 w 602205"/>
              <a:gd name="connsiteY0" fmla="*/ 222916 h 606722"/>
              <a:gd name="connsiteX1" fmla="*/ 516692 w 602205"/>
              <a:gd name="connsiteY1" fmla="*/ 222916 h 606722"/>
              <a:gd name="connsiteX2" fmla="*/ 545129 w 602205"/>
              <a:gd name="connsiteY2" fmla="*/ 231976 h 606722"/>
              <a:gd name="connsiteX3" fmla="*/ 594743 w 602205"/>
              <a:gd name="connsiteY3" fmla="*/ 270632 h 606722"/>
              <a:gd name="connsiteX4" fmla="*/ 602205 w 602205"/>
              <a:gd name="connsiteY4" fmla="*/ 285329 h 606722"/>
              <a:gd name="connsiteX5" fmla="*/ 594944 w 602205"/>
              <a:gd name="connsiteY5" fmla="*/ 300228 h 606722"/>
              <a:gd name="connsiteX6" fmla="*/ 545129 w 602205"/>
              <a:gd name="connsiteY6" fmla="*/ 340293 h 606722"/>
              <a:gd name="connsiteX7" fmla="*/ 516692 w 602205"/>
              <a:gd name="connsiteY7" fmla="*/ 351769 h 606722"/>
              <a:gd name="connsiteX8" fmla="*/ 386204 w 602205"/>
              <a:gd name="connsiteY8" fmla="*/ 351769 h 606722"/>
              <a:gd name="connsiteX9" fmla="*/ 85299 w 602205"/>
              <a:gd name="connsiteY9" fmla="*/ 131463 h 606722"/>
              <a:gd name="connsiteX10" fmla="*/ 216777 w 602205"/>
              <a:gd name="connsiteY10" fmla="*/ 131463 h 606722"/>
              <a:gd name="connsiteX11" fmla="*/ 216777 w 602205"/>
              <a:gd name="connsiteY11" fmla="*/ 260386 h 606722"/>
              <a:gd name="connsiteX12" fmla="*/ 85299 w 602205"/>
              <a:gd name="connsiteY12" fmla="*/ 260386 h 606722"/>
              <a:gd name="connsiteX13" fmla="*/ 57068 w 602205"/>
              <a:gd name="connsiteY13" fmla="*/ 248501 h 606722"/>
              <a:gd name="connsiteX14" fmla="*/ 7058 w 602205"/>
              <a:gd name="connsiteY14" fmla="*/ 206803 h 606722"/>
              <a:gd name="connsiteX15" fmla="*/ 0 w 602205"/>
              <a:gd name="connsiteY15" fmla="*/ 192903 h 606722"/>
              <a:gd name="connsiteX16" fmla="*/ 7260 w 602205"/>
              <a:gd name="connsiteY16" fmla="*/ 178802 h 606722"/>
              <a:gd name="connsiteX17" fmla="*/ 57068 w 602205"/>
              <a:gd name="connsiteY17" fmla="*/ 139924 h 606722"/>
              <a:gd name="connsiteX18" fmla="*/ 85299 w 602205"/>
              <a:gd name="connsiteY18" fmla="*/ 131463 h 606722"/>
              <a:gd name="connsiteX19" fmla="*/ 386204 w 602205"/>
              <a:gd name="connsiteY19" fmla="*/ 42904 h 606722"/>
              <a:gd name="connsiteX20" fmla="*/ 516692 w 602205"/>
              <a:gd name="connsiteY20" fmla="*/ 42904 h 606722"/>
              <a:gd name="connsiteX21" fmla="*/ 545129 w 602205"/>
              <a:gd name="connsiteY21" fmla="*/ 51964 h 606722"/>
              <a:gd name="connsiteX22" fmla="*/ 594743 w 602205"/>
              <a:gd name="connsiteY22" fmla="*/ 90620 h 606722"/>
              <a:gd name="connsiteX23" fmla="*/ 602205 w 602205"/>
              <a:gd name="connsiteY23" fmla="*/ 105317 h 606722"/>
              <a:gd name="connsiteX24" fmla="*/ 594944 w 602205"/>
              <a:gd name="connsiteY24" fmla="*/ 120216 h 606722"/>
              <a:gd name="connsiteX25" fmla="*/ 545129 w 602205"/>
              <a:gd name="connsiteY25" fmla="*/ 160281 h 606722"/>
              <a:gd name="connsiteX26" fmla="*/ 516692 w 602205"/>
              <a:gd name="connsiteY26" fmla="*/ 171757 h 606722"/>
              <a:gd name="connsiteX27" fmla="*/ 386204 w 602205"/>
              <a:gd name="connsiteY27" fmla="*/ 171757 h 606722"/>
              <a:gd name="connsiteX28" fmla="*/ 297432 w 602205"/>
              <a:gd name="connsiteY28" fmla="*/ 0 h 606722"/>
              <a:gd name="connsiteX29" fmla="*/ 337765 w 602205"/>
              <a:gd name="connsiteY29" fmla="*/ 40274 h 606722"/>
              <a:gd name="connsiteX30" fmla="*/ 337765 w 602205"/>
              <a:gd name="connsiteY30" fmla="*/ 496775 h 606722"/>
              <a:gd name="connsiteX31" fmla="*/ 419238 w 602205"/>
              <a:gd name="connsiteY31" fmla="*/ 496775 h 606722"/>
              <a:gd name="connsiteX32" fmla="*/ 455739 w 602205"/>
              <a:gd name="connsiteY32" fmla="*/ 515100 h 606722"/>
              <a:gd name="connsiteX33" fmla="*/ 497887 w 602205"/>
              <a:gd name="connsiteY33" fmla="*/ 572490 h 606722"/>
              <a:gd name="connsiteX34" fmla="*/ 500912 w 602205"/>
              <a:gd name="connsiteY34" fmla="*/ 595647 h 606722"/>
              <a:gd name="connsiteX35" fmla="*/ 480342 w 602205"/>
              <a:gd name="connsiteY35" fmla="*/ 606722 h 606722"/>
              <a:gd name="connsiteX36" fmla="*/ 121580 w 602205"/>
              <a:gd name="connsiteY36" fmla="*/ 606722 h 606722"/>
              <a:gd name="connsiteX37" fmla="*/ 101010 w 602205"/>
              <a:gd name="connsiteY37" fmla="*/ 595647 h 606722"/>
              <a:gd name="connsiteX38" fmla="*/ 104237 w 602205"/>
              <a:gd name="connsiteY38" fmla="*/ 572490 h 606722"/>
              <a:gd name="connsiteX39" fmla="*/ 146183 w 602205"/>
              <a:gd name="connsiteY39" fmla="*/ 515100 h 606722"/>
              <a:gd name="connsiteX40" fmla="*/ 182684 w 602205"/>
              <a:gd name="connsiteY40" fmla="*/ 496775 h 606722"/>
              <a:gd name="connsiteX41" fmla="*/ 257099 w 602205"/>
              <a:gd name="connsiteY41" fmla="*/ 496775 h 606722"/>
              <a:gd name="connsiteX42" fmla="*/ 257099 w 602205"/>
              <a:gd name="connsiteY42" fmla="*/ 40274 h 606722"/>
              <a:gd name="connsiteX43" fmla="*/ 297432 w 602205"/>
              <a:gd name="connsiteY43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602205" h="606722">
                <a:moveTo>
                  <a:pt x="386204" y="222916"/>
                </a:moveTo>
                <a:lnTo>
                  <a:pt x="516692" y="222916"/>
                </a:lnTo>
                <a:cubicBezTo>
                  <a:pt x="525163" y="222916"/>
                  <a:pt x="537465" y="225936"/>
                  <a:pt x="545129" y="231976"/>
                </a:cubicBezTo>
                <a:lnTo>
                  <a:pt x="594743" y="270632"/>
                </a:lnTo>
                <a:cubicBezTo>
                  <a:pt x="599381" y="274256"/>
                  <a:pt x="602205" y="279692"/>
                  <a:pt x="602205" y="285329"/>
                </a:cubicBezTo>
                <a:cubicBezTo>
                  <a:pt x="602205" y="291168"/>
                  <a:pt x="599381" y="296604"/>
                  <a:pt x="594944" y="300228"/>
                </a:cubicBezTo>
                <a:lnTo>
                  <a:pt x="545129" y="340293"/>
                </a:lnTo>
                <a:cubicBezTo>
                  <a:pt x="539280" y="344924"/>
                  <a:pt x="526978" y="351769"/>
                  <a:pt x="516692" y="351769"/>
                </a:cubicBezTo>
                <a:lnTo>
                  <a:pt x="386204" y="351769"/>
                </a:lnTo>
                <a:close/>
                <a:moveTo>
                  <a:pt x="85299" y="131463"/>
                </a:moveTo>
                <a:lnTo>
                  <a:pt x="216777" y="131463"/>
                </a:lnTo>
                <a:lnTo>
                  <a:pt x="216777" y="260386"/>
                </a:lnTo>
                <a:lnTo>
                  <a:pt x="85299" y="260386"/>
                </a:lnTo>
                <a:cubicBezTo>
                  <a:pt x="74813" y="260386"/>
                  <a:pt x="62311" y="252530"/>
                  <a:pt x="57068" y="248501"/>
                </a:cubicBezTo>
                <a:lnTo>
                  <a:pt x="7058" y="206803"/>
                </a:lnTo>
                <a:cubicBezTo>
                  <a:pt x="2621" y="203177"/>
                  <a:pt x="0" y="198140"/>
                  <a:pt x="0" y="192903"/>
                </a:cubicBezTo>
                <a:cubicBezTo>
                  <a:pt x="0" y="187464"/>
                  <a:pt x="2621" y="182428"/>
                  <a:pt x="7260" y="178802"/>
                </a:cubicBezTo>
                <a:lnTo>
                  <a:pt x="57068" y="139924"/>
                </a:lnTo>
                <a:cubicBezTo>
                  <a:pt x="64327" y="134082"/>
                  <a:pt x="76426" y="131463"/>
                  <a:pt x="85299" y="131463"/>
                </a:cubicBezTo>
                <a:close/>
                <a:moveTo>
                  <a:pt x="386204" y="42904"/>
                </a:moveTo>
                <a:lnTo>
                  <a:pt x="516692" y="42904"/>
                </a:lnTo>
                <a:cubicBezTo>
                  <a:pt x="525163" y="42904"/>
                  <a:pt x="537667" y="46125"/>
                  <a:pt x="545129" y="51964"/>
                </a:cubicBezTo>
                <a:lnTo>
                  <a:pt x="594743" y="90620"/>
                </a:lnTo>
                <a:cubicBezTo>
                  <a:pt x="599381" y="94244"/>
                  <a:pt x="602205" y="99680"/>
                  <a:pt x="602205" y="105317"/>
                </a:cubicBezTo>
                <a:cubicBezTo>
                  <a:pt x="602205" y="111156"/>
                  <a:pt x="599381" y="116592"/>
                  <a:pt x="594944" y="120216"/>
                </a:cubicBezTo>
                <a:lnTo>
                  <a:pt x="545129" y="160281"/>
                </a:lnTo>
                <a:cubicBezTo>
                  <a:pt x="539280" y="164912"/>
                  <a:pt x="526978" y="171757"/>
                  <a:pt x="516692" y="171757"/>
                </a:cubicBezTo>
                <a:lnTo>
                  <a:pt x="386204" y="171757"/>
                </a:lnTo>
                <a:close/>
                <a:moveTo>
                  <a:pt x="297432" y="0"/>
                </a:moveTo>
                <a:cubicBezTo>
                  <a:pt x="319615" y="0"/>
                  <a:pt x="337765" y="18123"/>
                  <a:pt x="337765" y="40274"/>
                </a:cubicBezTo>
                <a:lnTo>
                  <a:pt x="337765" y="496775"/>
                </a:lnTo>
                <a:lnTo>
                  <a:pt x="419238" y="496775"/>
                </a:lnTo>
                <a:cubicBezTo>
                  <a:pt x="432346" y="496775"/>
                  <a:pt x="448076" y="504629"/>
                  <a:pt x="455739" y="515100"/>
                </a:cubicBezTo>
                <a:lnTo>
                  <a:pt x="497887" y="572490"/>
                </a:lnTo>
                <a:cubicBezTo>
                  <a:pt x="503332" y="580142"/>
                  <a:pt x="504542" y="588599"/>
                  <a:pt x="500912" y="595647"/>
                </a:cubicBezTo>
                <a:cubicBezTo>
                  <a:pt x="497282" y="602695"/>
                  <a:pt x="489820" y="606722"/>
                  <a:pt x="480342" y="606722"/>
                </a:cubicBezTo>
                <a:lnTo>
                  <a:pt x="121580" y="606722"/>
                </a:lnTo>
                <a:cubicBezTo>
                  <a:pt x="112102" y="606722"/>
                  <a:pt x="104640" y="602695"/>
                  <a:pt x="101010" y="595647"/>
                </a:cubicBezTo>
                <a:cubicBezTo>
                  <a:pt x="97380" y="588599"/>
                  <a:pt x="98590" y="580142"/>
                  <a:pt x="104237" y="572490"/>
                </a:cubicBezTo>
                <a:lnTo>
                  <a:pt x="146183" y="515100"/>
                </a:lnTo>
                <a:cubicBezTo>
                  <a:pt x="153846" y="504629"/>
                  <a:pt x="169576" y="496775"/>
                  <a:pt x="182684" y="496775"/>
                </a:cubicBezTo>
                <a:lnTo>
                  <a:pt x="257099" y="496775"/>
                </a:lnTo>
                <a:lnTo>
                  <a:pt x="257099" y="40274"/>
                </a:lnTo>
                <a:cubicBezTo>
                  <a:pt x="257099" y="18123"/>
                  <a:pt x="275249" y="0"/>
                  <a:pt x="297432" y="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19050" tIns="19050" rIns="19050" bIns="19050" numCol="1" anchor="ctr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cs typeface="+mn-ea"/>
              <a:sym typeface="+mn-lt"/>
            </a:endParaRPr>
          </a:p>
        </p:txBody>
      </p:sp>
      <p:sp>
        <p:nvSpPr>
          <p:cNvPr id="30" name="Rectangle 30">
            <a:extLst>
              <a:ext uri="{FF2B5EF4-FFF2-40B4-BE49-F238E27FC236}">
                <a16:creationId xmlns:a16="http://schemas.microsoft.com/office/drawing/2014/main" id="{6BB7FEAC-B944-4A27-A604-3BBF281332B3}"/>
              </a:ext>
            </a:extLst>
          </p:cNvPr>
          <p:cNvSpPr>
            <a:spLocks/>
          </p:cNvSpPr>
          <p:nvPr/>
        </p:nvSpPr>
        <p:spPr bwMode="auto">
          <a:xfrm>
            <a:off x="8213053" y="1764155"/>
            <a:ext cx="3523335" cy="969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228594" algn="l"/>
              </a:tabLst>
              <a:defRPr/>
            </a:pPr>
            <a:r>
              <a:rPr lang="en-US" altLang="zh-CN" sz="1200" dirty="0">
                <a:solidFill>
                  <a:srgbClr val="000000"/>
                </a:solidFill>
                <a:cs typeface="+mn-ea"/>
                <a:sym typeface="+mn-lt"/>
              </a:rPr>
              <a:t>Supporting text here.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228594" algn="l"/>
              </a:tabLst>
              <a:defRPr/>
            </a:pPr>
            <a:r>
              <a:rPr lang="en-US" altLang="zh-CN" sz="1200" dirty="0">
                <a:solidFill>
                  <a:srgbClr val="000000"/>
                </a:solidFill>
                <a:cs typeface="+mn-ea"/>
                <a:sym typeface="+mn-lt"/>
              </a:rPr>
              <a:t>Copy paste fonts. Choose the only option to retain text.</a:t>
            </a:r>
          </a:p>
        </p:txBody>
      </p:sp>
      <p:sp>
        <p:nvSpPr>
          <p:cNvPr id="31" name="TextBox 31">
            <a:extLst>
              <a:ext uri="{FF2B5EF4-FFF2-40B4-BE49-F238E27FC236}">
                <a16:creationId xmlns:a16="http://schemas.microsoft.com/office/drawing/2014/main" id="{2F91BF54-286A-4733-8660-07CC778F3CC3}"/>
              </a:ext>
            </a:extLst>
          </p:cNvPr>
          <p:cNvSpPr txBox="1">
            <a:spLocks/>
          </p:cNvSpPr>
          <p:nvPr/>
        </p:nvSpPr>
        <p:spPr bwMode="auto">
          <a:xfrm>
            <a:off x="8213053" y="1351275"/>
            <a:ext cx="3523335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</a:p>
        </p:txBody>
      </p:sp>
      <p:sp>
        <p:nvSpPr>
          <p:cNvPr id="33" name="Shape 6065">
            <a:extLst>
              <a:ext uri="{FF2B5EF4-FFF2-40B4-BE49-F238E27FC236}">
                <a16:creationId xmlns:a16="http://schemas.microsoft.com/office/drawing/2014/main" id="{816DC9F7-710B-472D-AA51-CED40C90C563}"/>
              </a:ext>
            </a:extLst>
          </p:cNvPr>
          <p:cNvSpPr>
            <a:spLocks/>
          </p:cNvSpPr>
          <p:nvPr/>
        </p:nvSpPr>
        <p:spPr>
          <a:xfrm>
            <a:off x="7520244" y="3720155"/>
            <a:ext cx="577851" cy="577851"/>
          </a:xfrm>
          <a:prstGeom prst="roundRect">
            <a:avLst>
              <a:gd name="adj" fmla="val 50000"/>
            </a:avLst>
          </a:prstGeom>
          <a:solidFill>
            <a:srgbClr val="1A3172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34" name="Shape 6066">
            <a:extLst>
              <a:ext uri="{FF2B5EF4-FFF2-40B4-BE49-F238E27FC236}">
                <a16:creationId xmlns:a16="http://schemas.microsoft.com/office/drawing/2014/main" id="{D15EC0AA-5165-427D-A24C-3C4DFA268A41}"/>
              </a:ext>
            </a:extLst>
          </p:cNvPr>
          <p:cNvSpPr>
            <a:spLocks/>
          </p:cNvSpPr>
          <p:nvPr/>
        </p:nvSpPr>
        <p:spPr>
          <a:xfrm>
            <a:off x="7669315" y="3868178"/>
            <a:ext cx="279708" cy="281804"/>
          </a:xfrm>
          <a:custGeom>
            <a:avLst/>
            <a:gdLst>
              <a:gd name="connsiteX0" fmla="*/ 386204 w 602205"/>
              <a:gd name="connsiteY0" fmla="*/ 222916 h 606722"/>
              <a:gd name="connsiteX1" fmla="*/ 516692 w 602205"/>
              <a:gd name="connsiteY1" fmla="*/ 222916 h 606722"/>
              <a:gd name="connsiteX2" fmla="*/ 545129 w 602205"/>
              <a:gd name="connsiteY2" fmla="*/ 231976 h 606722"/>
              <a:gd name="connsiteX3" fmla="*/ 594743 w 602205"/>
              <a:gd name="connsiteY3" fmla="*/ 270632 h 606722"/>
              <a:gd name="connsiteX4" fmla="*/ 602205 w 602205"/>
              <a:gd name="connsiteY4" fmla="*/ 285329 h 606722"/>
              <a:gd name="connsiteX5" fmla="*/ 594944 w 602205"/>
              <a:gd name="connsiteY5" fmla="*/ 300228 h 606722"/>
              <a:gd name="connsiteX6" fmla="*/ 545129 w 602205"/>
              <a:gd name="connsiteY6" fmla="*/ 340293 h 606722"/>
              <a:gd name="connsiteX7" fmla="*/ 516692 w 602205"/>
              <a:gd name="connsiteY7" fmla="*/ 351769 h 606722"/>
              <a:gd name="connsiteX8" fmla="*/ 386204 w 602205"/>
              <a:gd name="connsiteY8" fmla="*/ 351769 h 606722"/>
              <a:gd name="connsiteX9" fmla="*/ 85299 w 602205"/>
              <a:gd name="connsiteY9" fmla="*/ 131463 h 606722"/>
              <a:gd name="connsiteX10" fmla="*/ 216777 w 602205"/>
              <a:gd name="connsiteY10" fmla="*/ 131463 h 606722"/>
              <a:gd name="connsiteX11" fmla="*/ 216777 w 602205"/>
              <a:gd name="connsiteY11" fmla="*/ 260386 h 606722"/>
              <a:gd name="connsiteX12" fmla="*/ 85299 w 602205"/>
              <a:gd name="connsiteY12" fmla="*/ 260386 h 606722"/>
              <a:gd name="connsiteX13" fmla="*/ 57068 w 602205"/>
              <a:gd name="connsiteY13" fmla="*/ 248501 h 606722"/>
              <a:gd name="connsiteX14" fmla="*/ 7058 w 602205"/>
              <a:gd name="connsiteY14" fmla="*/ 206803 h 606722"/>
              <a:gd name="connsiteX15" fmla="*/ 0 w 602205"/>
              <a:gd name="connsiteY15" fmla="*/ 192903 h 606722"/>
              <a:gd name="connsiteX16" fmla="*/ 7260 w 602205"/>
              <a:gd name="connsiteY16" fmla="*/ 178802 h 606722"/>
              <a:gd name="connsiteX17" fmla="*/ 57068 w 602205"/>
              <a:gd name="connsiteY17" fmla="*/ 139924 h 606722"/>
              <a:gd name="connsiteX18" fmla="*/ 85299 w 602205"/>
              <a:gd name="connsiteY18" fmla="*/ 131463 h 606722"/>
              <a:gd name="connsiteX19" fmla="*/ 386204 w 602205"/>
              <a:gd name="connsiteY19" fmla="*/ 42904 h 606722"/>
              <a:gd name="connsiteX20" fmla="*/ 516692 w 602205"/>
              <a:gd name="connsiteY20" fmla="*/ 42904 h 606722"/>
              <a:gd name="connsiteX21" fmla="*/ 545129 w 602205"/>
              <a:gd name="connsiteY21" fmla="*/ 51964 h 606722"/>
              <a:gd name="connsiteX22" fmla="*/ 594743 w 602205"/>
              <a:gd name="connsiteY22" fmla="*/ 90620 h 606722"/>
              <a:gd name="connsiteX23" fmla="*/ 602205 w 602205"/>
              <a:gd name="connsiteY23" fmla="*/ 105317 h 606722"/>
              <a:gd name="connsiteX24" fmla="*/ 594944 w 602205"/>
              <a:gd name="connsiteY24" fmla="*/ 120216 h 606722"/>
              <a:gd name="connsiteX25" fmla="*/ 545129 w 602205"/>
              <a:gd name="connsiteY25" fmla="*/ 160281 h 606722"/>
              <a:gd name="connsiteX26" fmla="*/ 516692 w 602205"/>
              <a:gd name="connsiteY26" fmla="*/ 171757 h 606722"/>
              <a:gd name="connsiteX27" fmla="*/ 386204 w 602205"/>
              <a:gd name="connsiteY27" fmla="*/ 171757 h 606722"/>
              <a:gd name="connsiteX28" fmla="*/ 297432 w 602205"/>
              <a:gd name="connsiteY28" fmla="*/ 0 h 606722"/>
              <a:gd name="connsiteX29" fmla="*/ 337765 w 602205"/>
              <a:gd name="connsiteY29" fmla="*/ 40274 h 606722"/>
              <a:gd name="connsiteX30" fmla="*/ 337765 w 602205"/>
              <a:gd name="connsiteY30" fmla="*/ 496775 h 606722"/>
              <a:gd name="connsiteX31" fmla="*/ 419238 w 602205"/>
              <a:gd name="connsiteY31" fmla="*/ 496775 h 606722"/>
              <a:gd name="connsiteX32" fmla="*/ 455739 w 602205"/>
              <a:gd name="connsiteY32" fmla="*/ 515100 h 606722"/>
              <a:gd name="connsiteX33" fmla="*/ 497887 w 602205"/>
              <a:gd name="connsiteY33" fmla="*/ 572490 h 606722"/>
              <a:gd name="connsiteX34" fmla="*/ 500912 w 602205"/>
              <a:gd name="connsiteY34" fmla="*/ 595647 h 606722"/>
              <a:gd name="connsiteX35" fmla="*/ 480342 w 602205"/>
              <a:gd name="connsiteY35" fmla="*/ 606722 h 606722"/>
              <a:gd name="connsiteX36" fmla="*/ 121580 w 602205"/>
              <a:gd name="connsiteY36" fmla="*/ 606722 h 606722"/>
              <a:gd name="connsiteX37" fmla="*/ 101010 w 602205"/>
              <a:gd name="connsiteY37" fmla="*/ 595647 h 606722"/>
              <a:gd name="connsiteX38" fmla="*/ 104237 w 602205"/>
              <a:gd name="connsiteY38" fmla="*/ 572490 h 606722"/>
              <a:gd name="connsiteX39" fmla="*/ 146183 w 602205"/>
              <a:gd name="connsiteY39" fmla="*/ 515100 h 606722"/>
              <a:gd name="connsiteX40" fmla="*/ 182684 w 602205"/>
              <a:gd name="connsiteY40" fmla="*/ 496775 h 606722"/>
              <a:gd name="connsiteX41" fmla="*/ 257099 w 602205"/>
              <a:gd name="connsiteY41" fmla="*/ 496775 h 606722"/>
              <a:gd name="connsiteX42" fmla="*/ 257099 w 602205"/>
              <a:gd name="connsiteY42" fmla="*/ 40274 h 606722"/>
              <a:gd name="connsiteX43" fmla="*/ 297432 w 602205"/>
              <a:gd name="connsiteY43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602205" h="606722">
                <a:moveTo>
                  <a:pt x="386204" y="222916"/>
                </a:moveTo>
                <a:lnTo>
                  <a:pt x="516692" y="222916"/>
                </a:lnTo>
                <a:cubicBezTo>
                  <a:pt x="525163" y="222916"/>
                  <a:pt x="537465" y="225936"/>
                  <a:pt x="545129" y="231976"/>
                </a:cubicBezTo>
                <a:lnTo>
                  <a:pt x="594743" y="270632"/>
                </a:lnTo>
                <a:cubicBezTo>
                  <a:pt x="599381" y="274256"/>
                  <a:pt x="602205" y="279692"/>
                  <a:pt x="602205" y="285329"/>
                </a:cubicBezTo>
                <a:cubicBezTo>
                  <a:pt x="602205" y="291168"/>
                  <a:pt x="599381" y="296604"/>
                  <a:pt x="594944" y="300228"/>
                </a:cubicBezTo>
                <a:lnTo>
                  <a:pt x="545129" y="340293"/>
                </a:lnTo>
                <a:cubicBezTo>
                  <a:pt x="539280" y="344924"/>
                  <a:pt x="526978" y="351769"/>
                  <a:pt x="516692" y="351769"/>
                </a:cubicBezTo>
                <a:lnTo>
                  <a:pt x="386204" y="351769"/>
                </a:lnTo>
                <a:close/>
                <a:moveTo>
                  <a:pt x="85299" y="131463"/>
                </a:moveTo>
                <a:lnTo>
                  <a:pt x="216777" y="131463"/>
                </a:lnTo>
                <a:lnTo>
                  <a:pt x="216777" y="260386"/>
                </a:lnTo>
                <a:lnTo>
                  <a:pt x="85299" y="260386"/>
                </a:lnTo>
                <a:cubicBezTo>
                  <a:pt x="74813" y="260386"/>
                  <a:pt x="62311" y="252530"/>
                  <a:pt x="57068" y="248501"/>
                </a:cubicBezTo>
                <a:lnTo>
                  <a:pt x="7058" y="206803"/>
                </a:lnTo>
                <a:cubicBezTo>
                  <a:pt x="2621" y="203177"/>
                  <a:pt x="0" y="198140"/>
                  <a:pt x="0" y="192903"/>
                </a:cubicBezTo>
                <a:cubicBezTo>
                  <a:pt x="0" y="187464"/>
                  <a:pt x="2621" y="182428"/>
                  <a:pt x="7260" y="178802"/>
                </a:cubicBezTo>
                <a:lnTo>
                  <a:pt x="57068" y="139924"/>
                </a:lnTo>
                <a:cubicBezTo>
                  <a:pt x="64327" y="134082"/>
                  <a:pt x="76426" y="131463"/>
                  <a:pt x="85299" y="131463"/>
                </a:cubicBezTo>
                <a:close/>
                <a:moveTo>
                  <a:pt x="386204" y="42904"/>
                </a:moveTo>
                <a:lnTo>
                  <a:pt x="516692" y="42904"/>
                </a:lnTo>
                <a:cubicBezTo>
                  <a:pt x="525163" y="42904"/>
                  <a:pt x="537667" y="46125"/>
                  <a:pt x="545129" y="51964"/>
                </a:cubicBezTo>
                <a:lnTo>
                  <a:pt x="594743" y="90620"/>
                </a:lnTo>
                <a:cubicBezTo>
                  <a:pt x="599381" y="94244"/>
                  <a:pt x="602205" y="99680"/>
                  <a:pt x="602205" y="105317"/>
                </a:cubicBezTo>
                <a:cubicBezTo>
                  <a:pt x="602205" y="111156"/>
                  <a:pt x="599381" y="116592"/>
                  <a:pt x="594944" y="120216"/>
                </a:cubicBezTo>
                <a:lnTo>
                  <a:pt x="545129" y="160281"/>
                </a:lnTo>
                <a:cubicBezTo>
                  <a:pt x="539280" y="164912"/>
                  <a:pt x="526978" y="171757"/>
                  <a:pt x="516692" y="171757"/>
                </a:cubicBezTo>
                <a:lnTo>
                  <a:pt x="386204" y="171757"/>
                </a:lnTo>
                <a:close/>
                <a:moveTo>
                  <a:pt x="297432" y="0"/>
                </a:moveTo>
                <a:cubicBezTo>
                  <a:pt x="319615" y="0"/>
                  <a:pt x="337765" y="18123"/>
                  <a:pt x="337765" y="40274"/>
                </a:cubicBezTo>
                <a:lnTo>
                  <a:pt x="337765" y="496775"/>
                </a:lnTo>
                <a:lnTo>
                  <a:pt x="419238" y="496775"/>
                </a:lnTo>
                <a:cubicBezTo>
                  <a:pt x="432346" y="496775"/>
                  <a:pt x="448076" y="504629"/>
                  <a:pt x="455739" y="515100"/>
                </a:cubicBezTo>
                <a:lnTo>
                  <a:pt x="497887" y="572490"/>
                </a:lnTo>
                <a:cubicBezTo>
                  <a:pt x="503332" y="580142"/>
                  <a:pt x="504542" y="588599"/>
                  <a:pt x="500912" y="595647"/>
                </a:cubicBezTo>
                <a:cubicBezTo>
                  <a:pt x="497282" y="602695"/>
                  <a:pt x="489820" y="606722"/>
                  <a:pt x="480342" y="606722"/>
                </a:cubicBezTo>
                <a:lnTo>
                  <a:pt x="121580" y="606722"/>
                </a:lnTo>
                <a:cubicBezTo>
                  <a:pt x="112102" y="606722"/>
                  <a:pt x="104640" y="602695"/>
                  <a:pt x="101010" y="595647"/>
                </a:cubicBezTo>
                <a:cubicBezTo>
                  <a:pt x="97380" y="588599"/>
                  <a:pt x="98590" y="580142"/>
                  <a:pt x="104237" y="572490"/>
                </a:cubicBezTo>
                <a:lnTo>
                  <a:pt x="146183" y="515100"/>
                </a:lnTo>
                <a:cubicBezTo>
                  <a:pt x="153846" y="504629"/>
                  <a:pt x="169576" y="496775"/>
                  <a:pt x="182684" y="496775"/>
                </a:cubicBezTo>
                <a:lnTo>
                  <a:pt x="257099" y="496775"/>
                </a:lnTo>
                <a:lnTo>
                  <a:pt x="257099" y="40274"/>
                </a:lnTo>
                <a:cubicBezTo>
                  <a:pt x="257099" y="18123"/>
                  <a:pt x="275249" y="0"/>
                  <a:pt x="297432" y="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19050" tIns="19050" rIns="19050" bIns="19050" numCol="1" anchor="ctr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cs typeface="+mn-ea"/>
              <a:sym typeface="+mn-lt"/>
            </a:endParaRPr>
          </a:p>
        </p:txBody>
      </p:sp>
      <p:sp>
        <p:nvSpPr>
          <p:cNvPr id="35" name="Rectangle 30">
            <a:extLst>
              <a:ext uri="{FF2B5EF4-FFF2-40B4-BE49-F238E27FC236}">
                <a16:creationId xmlns:a16="http://schemas.microsoft.com/office/drawing/2014/main" id="{2018FF4B-DF24-4351-B703-400A1E0F72B7}"/>
              </a:ext>
            </a:extLst>
          </p:cNvPr>
          <p:cNvSpPr>
            <a:spLocks/>
          </p:cNvSpPr>
          <p:nvPr/>
        </p:nvSpPr>
        <p:spPr bwMode="auto">
          <a:xfrm>
            <a:off x="8213053" y="3936821"/>
            <a:ext cx="3523335" cy="969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228594" algn="l"/>
              </a:tabLst>
              <a:defRPr/>
            </a:pPr>
            <a:r>
              <a:rPr lang="en-US" altLang="zh-CN" sz="1200" dirty="0">
                <a:solidFill>
                  <a:srgbClr val="000000"/>
                </a:solidFill>
                <a:cs typeface="+mn-ea"/>
                <a:sym typeface="+mn-lt"/>
              </a:rPr>
              <a:t>Supporting text here.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228594" algn="l"/>
              </a:tabLst>
              <a:defRPr/>
            </a:pPr>
            <a:r>
              <a:rPr lang="en-US" altLang="zh-CN" sz="1200" dirty="0">
                <a:solidFill>
                  <a:srgbClr val="000000"/>
                </a:solidFill>
                <a:cs typeface="+mn-ea"/>
                <a:sym typeface="+mn-lt"/>
              </a:rPr>
              <a:t>Copy paste fonts. Choose the only option to retain text.</a:t>
            </a:r>
          </a:p>
        </p:txBody>
      </p:sp>
      <p:sp>
        <p:nvSpPr>
          <p:cNvPr id="36" name="TextBox 31">
            <a:extLst>
              <a:ext uri="{FF2B5EF4-FFF2-40B4-BE49-F238E27FC236}">
                <a16:creationId xmlns:a16="http://schemas.microsoft.com/office/drawing/2014/main" id="{3B5163E8-7589-401F-A9E9-42F195808EAD}"/>
              </a:ext>
            </a:extLst>
          </p:cNvPr>
          <p:cNvSpPr txBox="1">
            <a:spLocks/>
          </p:cNvSpPr>
          <p:nvPr/>
        </p:nvSpPr>
        <p:spPr bwMode="auto">
          <a:xfrm>
            <a:off x="8213053" y="3523941"/>
            <a:ext cx="3523335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0BBEF889-7912-476F-ADD9-02EDE1BAB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5579" y="222669"/>
            <a:ext cx="10850563" cy="663575"/>
          </a:xfrm>
        </p:spPr>
        <p:txBody>
          <a:bodyPr/>
          <a:lstStyle/>
          <a:p>
            <a:r>
              <a:rPr lang="zh-CN" altLang="en-US" sz="2800" dirty="0"/>
              <a:t>研究总结</a:t>
            </a:r>
          </a:p>
        </p:txBody>
      </p:sp>
    </p:spTree>
    <p:extLst>
      <p:ext uri="{BB962C8B-B14F-4D97-AF65-F5344CB8AC3E}">
        <p14:creationId xmlns:p14="http://schemas.microsoft.com/office/powerpoint/2010/main" val="31423445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:a16="http://schemas.microsoft.com/office/drawing/2014/main" id="{B715C69D-D067-4B74-9A10-A4979C71EB6B}"/>
              </a:ext>
            </a:extLst>
          </p:cNvPr>
          <p:cNvGrpSpPr/>
          <p:nvPr/>
        </p:nvGrpSpPr>
        <p:grpSpPr>
          <a:xfrm>
            <a:off x="3504305" y="2444547"/>
            <a:ext cx="6615062" cy="6332602"/>
            <a:chOff x="3504305" y="2444547"/>
            <a:chExt cx="6615062" cy="6332602"/>
          </a:xfrm>
        </p:grpSpPr>
        <p:sp>
          <p:nvSpPr>
            <p:cNvPr id="43" name="矩形 42">
              <a:extLst>
                <a:ext uri="{FF2B5EF4-FFF2-40B4-BE49-F238E27FC236}">
                  <a16:creationId xmlns:a16="http://schemas.microsoft.com/office/drawing/2014/main" id="{04CDC5D1-B778-41C7-906C-0C3484B63211}"/>
                </a:ext>
              </a:extLst>
            </p:cNvPr>
            <p:cNvSpPr/>
            <p:nvPr/>
          </p:nvSpPr>
          <p:spPr bwMode="auto">
            <a:xfrm>
              <a:off x="3504305" y="4993480"/>
              <a:ext cx="1170646" cy="1915562"/>
            </a:xfrm>
            <a:prstGeom prst="rect">
              <a:avLst/>
            </a:prstGeom>
            <a:solidFill>
              <a:schemeClr val="bg1"/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dk1"/>
                </a:solidFill>
              </a:endParaRPr>
            </a:p>
          </p:txBody>
        </p:sp>
        <p:sp>
          <p:nvSpPr>
            <p:cNvPr id="44" name="矩形 43">
              <a:extLst>
                <a:ext uri="{FF2B5EF4-FFF2-40B4-BE49-F238E27FC236}">
                  <a16:creationId xmlns:a16="http://schemas.microsoft.com/office/drawing/2014/main" id="{57FF8097-5207-4BFA-B4BC-60A5B4886132}"/>
                </a:ext>
              </a:extLst>
            </p:cNvPr>
            <p:cNvSpPr/>
            <p:nvPr/>
          </p:nvSpPr>
          <p:spPr bwMode="auto">
            <a:xfrm>
              <a:off x="8948721" y="2444547"/>
              <a:ext cx="1170646" cy="4464495"/>
            </a:xfrm>
            <a:prstGeom prst="rect">
              <a:avLst/>
            </a:prstGeom>
            <a:solidFill>
              <a:schemeClr val="bg1"/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dk1"/>
                </a:solidFill>
              </a:endParaRPr>
            </a:p>
          </p:txBody>
        </p:sp>
        <p:sp>
          <p:nvSpPr>
            <p:cNvPr id="45" name="矩形 44">
              <a:extLst>
                <a:ext uri="{FF2B5EF4-FFF2-40B4-BE49-F238E27FC236}">
                  <a16:creationId xmlns:a16="http://schemas.microsoft.com/office/drawing/2014/main" id="{42EB14FD-D7C1-4E8C-BEE8-B7ED4ABB3484}"/>
                </a:ext>
              </a:extLst>
            </p:cNvPr>
            <p:cNvSpPr/>
            <p:nvPr/>
          </p:nvSpPr>
          <p:spPr bwMode="auto">
            <a:xfrm>
              <a:off x="7555873" y="2965007"/>
              <a:ext cx="1170646" cy="4464495"/>
            </a:xfrm>
            <a:prstGeom prst="rect">
              <a:avLst/>
            </a:prstGeom>
            <a:solidFill>
              <a:schemeClr val="bg1"/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dk1"/>
                </a:solidFill>
              </a:endParaRPr>
            </a:p>
          </p:txBody>
        </p:sp>
        <p:sp>
          <p:nvSpPr>
            <p:cNvPr id="46" name="矩形 45">
              <a:extLst>
                <a:ext uri="{FF2B5EF4-FFF2-40B4-BE49-F238E27FC236}">
                  <a16:creationId xmlns:a16="http://schemas.microsoft.com/office/drawing/2014/main" id="{1C0D303A-D13B-415F-8318-64A072AD9F6B}"/>
                </a:ext>
              </a:extLst>
            </p:cNvPr>
            <p:cNvSpPr/>
            <p:nvPr/>
          </p:nvSpPr>
          <p:spPr bwMode="auto">
            <a:xfrm>
              <a:off x="6220605" y="3632717"/>
              <a:ext cx="1170646" cy="4464495"/>
            </a:xfrm>
            <a:prstGeom prst="rect">
              <a:avLst/>
            </a:prstGeom>
            <a:solidFill>
              <a:schemeClr val="bg1"/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dk1"/>
                </a:solidFill>
              </a:endParaRPr>
            </a:p>
          </p:txBody>
        </p:sp>
        <p:sp>
          <p:nvSpPr>
            <p:cNvPr id="47" name="矩形 46">
              <a:extLst>
                <a:ext uri="{FF2B5EF4-FFF2-40B4-BE49-F238E27FC236}">
                  <a16:creationId xmlns:a16="http://schemas.microsoft.com/office/drawing/2014/main" id="{C73C23D7-53FF-4DCD-8B14-124B1001DFD3}"/>
                </a:ext>
              </a:extLst>
            </p:cNvPr>
            <p:cNvSpPr/>
            <p:nvPr/>
          </p:nvSpPr>
          <p:spPr bwMode="auto">
            <a:xfrm>
              <a:off x="4848572" y="4312654"/>
              <a:ext cx="1170646" cy="4464495"/>
            </a:xfrm>
            <a:prstGeom prst="rect">
              <a:avLst/>
            </a:prstGeom>
            <a:solidFill>
              <a:schemeClr val="bg1"/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dk1"/>
                </a:solidFill>
              </a:endParaRPr>
            </a:p>
          </p:txBody>
        </p:sp>
      </p:grpSp>
      <p:sp>
        <p:nvSpPr>
          <p:cNvPr id="3" name="íślîḓe">
            <a:extLst>
              <a:ext uri="{FF2B5EF4-FFF2-40B4-BE49-F238E27FC236}">
                <a16:creationId xmlns:a16="http://schemas.microsoft.com/office/drawing/2014/main" id="{B8F273C7-D6DD-4529-A9D8-3947261A3B59}"/>
              </a:ext>
            </a:extLst>
          </p:cNvPr>
          <p:cNvSpPr/>
          <p:nvPr/>
        </p:nvSpPr>
        <p:spPr>
          <a:xfrm>
            <a:off x="-204700" y="5347794"/>
            <a:ext cx="3642567" cy="191935"/>
          </a:xfrm>
          <a:prstGeom prst="parallelogram">
            <a:avLst>
              <a:gd name="adj" fmla="val 100000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1" name="íṧḻídè">
            <a:extLst>
              <a:ext uri="{FF2B5EF4-FFF2-40B4-BE49-F238E27FC236}">
                <a16:creationId xmlns:a16="http://schemas.microsoft.com/office/drawing/2014/main" id="{867E80E3-FDEC-4E6E-932F-B2CFC52DA44B}"/>
              </a:ext>
            </a:extLst>
          </p:cNvPr>
          <p:cNvSpPr/>
          <p:nvPr/>
        </p:nvSpPr>
        <p:spPr>
          <a:xfrm rot="5400000" flipH="1">
            <a:off x="2906761" y="5015959"/>
            <a:ext cx="870259" cy="191932"/>
          </a:xfrm>
          <a:prstGeom prst="parallelogram">
            <a:avLst>
              <a:gd name="adj" fmla="val 100000"/>
            </a:avLst>
          </a:prstGeom>
          <a:solidFill>
            <a:schemeClr val="accent1">
              <a:lumMod val="75000"/>
            </a:schemeClr>
          </a:solidFill>
          <a:ln w="2540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2" name="i$1iḋé">
            <a:extLst>
              <a:ext uri="{FF2B5EF4-FFF2-40B4-BE49-F238E27FC236}">
                <a16:creationId xmlns:a16="http://schemas.microsoft.com/office/drawing/2014/main" id="{ADEBB2FE-1F9C-4123-8889-525D7FAC5373}"/>
              </a:ext>
            </a:extLst>
          </p:cNvPr>
          <p:cNvSpPr/>
          <p:nvPr/>
        </p:nvSpPr>
        <p:spPr>
          <a:xfrm rot="5400000" flipH="1">
            <a:off x="3156818" y="4765898"/>
            <a:ext cx="370137" cy="191932"/>
          </a:xfrm>
          <a:prstGeom prst="parallelogram">
            <a:avLst>
              <a:gd name="adj" fmla="val 100000"/>
            </a:avLst>
          </a:prstGeom>
          <a:solidFill>
            <a:schemeClr val="accent1">
              <a:lumMod val="50000"/>
              <a:alpha val="40000"/>
            </a:schemeClr>
          </a:solidFill>
          <a:ln w="2540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" name="isļïdê">
            <a:extLst>
              <a:ext uri="{FF2B5EF4-FFF2-40B4-BE49-F238E27FC236}">
                <a16:creationId xmlns:a16="http://schemas.microsoft.com/office/drawing/2014/main" id="{D98061BA-331A-46BD-ACC2-3B61E21DFEA9}"/>
              </a:ext>
            </a:extLst>
          </p:cNvPr>
          <p:cNvSpPr/>
          <p:nvPr/>
        </p:nvSpPr>
        <p:spPr>
          <a:xfrm>
            <a:off x="3245934" y="4669469"/>
            <a:ext cx="1535468" cy="191933"/>
          </a:xfrm>
          <a:prstGeom prst="parallelogram">
            <a:avLst>
              <a:gd name="adj" fmla="val 100000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9" name="îšḻïḓé">
            <a:extLst>
              <a:ext uri="{FF2B5EF4-FFF2-40B4-BE49-F238E27FC236}">
                <a16:creationId xmlns:a16="http://schemas.microsoft.com/office/drawing/2014/main" id="{80E3E881-48C7-4CFE-B4FF-CFAF215E82E9}"/>
              </a:ext>
            </a:extLst>
          </p:cNvPr>
          <p:cNvSpPr/>
          <p:nvPr/>
        </p:nvSpPr>
        <p:spPr>
          <a:xfrm rot="5400000" flipH="1">
            <a:off x="4250306" y="4330304"/>
            <a:ext cx="870259" cy="191933"/>
          </a:xfrm>
          <a:prstGeom prst="parallelogram">
            <a:avLst>
              <a:gd name="adj" fmla="val 100000"/>
            </a:avLst>
          </a:prstGeom>
          <a:solidFill>
            <a:schemeClr val="accent3">
              <a:lumMod val="75000"/>
            </a:schemeClr>
          </a:solidFill>
          <a:ln w="2540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0" name="íşļiḑè">
            <a:extLst>
              <a:ext uri="{FF2B5EF4-FFF2-40B4-BE49-F238E27FC236}">
                <a16:creationId xmlns:a16="http://schemas.microsoft.com/office/drawing/2014/main" id="{B127F789-B11D-4298-AB91-34F8622753C6}"/>
              </a:ext>
            </a:extLst>
          </p:cNvPr>
          <p:cNvSpPr/>
          <p:nvPr/>
        </p:nvSpPr>
        <p:spPr>
          <a:xfrm rot="5400000" flipH="1">
            <a:off x="4500366" y="4080244"/>
            <a:ext cx="370137" cy="191933"/>
          </a:xfrm>
          <a:prstGeom prst="parallelogram">
            <a:avLst>
              <a:gd name="adj" fmla="val 100000"/>
            </a:avLst>
          </a:prstGeom>
          <a:solidFill>
            <a:schemeClr val="accent3">
              <a:lumMod val="50000"/>
              <a:alpha val="40000"/>
            </a:schemeClr>
          </a:solidFill>
          <a:ln w="2540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" name="ïşliḑe">
            <a:extLst>
              <a:ext uri="{FF2B5EF4-FFF2-40B4-BE49-F238E27FC236}">
                <a16:creationId xmlns:a16="http://schemas.microsoft.com/office/drawing/2014/main" id="{650C7909-CE18-44BF-B8C6-C3701132178A}"/>
              </a:ext>
            </a:extLst>
          </p:cNvPr>
          <p:cNvSpPr/>
          <p:nvPr/>
        </p:nvSpPr>
        <p:spPr>
          <a:xfrm>
            <a:off x="4589467" y="3991143"/>
            <a:ext cx="1535468" cy="191933"/>
          </a:xfrm>
          <a:prstGeom prst="parallelogram">
            <a:avLst>
              <a:gd name="adj" fmla="val 100000"/>
            </a:avLst>
          </a:pr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7" name="ïṡļïḋê">
            <a:extLst>
              <a:ext uri="{FF2B5EF4-FFF2-40B4-BE49-F238E27FC236}">
                <a16:creationId xmlns:a16="http://schemas.microsoft.com/office/drawing/2014/main" id="{8DB0E03B-CEB5-4DF4-895F-B586DC443D93}"/>
              </a:ext>
            </a:extLst>
          </p:cNvPr>
          <p:cNvSpPr/>
          <p:nvPr/>
        </p:nvSpPr>
        <p:spPr>
          <a:xfrm rot="5400000" flipH="1">
            <a:off x="5593839" y="3651979"/>
            <a:ext cx="870259" cy="191933"/>
          </a:xfrm>
          <a:prstGeom prst="parallelogram">
            <a:avLst>
              <a:gd name="adj" fmla="val 100000"/>
            </a:avLst>
          </a:prstGeom>
          <a:solidFill>
            <a:schemeClr val="accent4">
              <a:lumMod val="75000"/>
            </a:schemeClr>
          </a:solidFill>
          <a:ln w="2540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8" name="íşḻîḓé">
            <a:extLst>
              <a:ext uri="{FF2B5EF4-FFF2-40B4-BE49-F238E27FC236}">
                <a16:creationId xmlns:a16="http://schemas.microsoft.com/office/drawing/2014/main" id="{F4636433-5330-4A29-AA81-95C51F4070F0}"/>
              </a:ext>
            </a:extLst>
          </p:cNvPr>
          <p:cNvSpPr/>
          <p:nvPr/>
        </p:nvSpPr>
        <p:spPr>
          <a:xfrm rot="5400000" flipH="1">
            <a:off x="5843899" y="3401919"/>
            <a:ext cx="370137" cy="191933"/>
          </a:xfrm>
          <a:prstGeom prst="parallelogram">
            <a:avLst>
              <a:gd name="adj" fmla="val 100000"/>
            </a:avLst>
          </a:prstGeom>
          <a:solidFill>
            <a:schemeClr val="accent4">
              <a:lumMod val="50000"/>
              <a:alpha val="40000"/>
            </a:schemeClr>
          </a:solidFill>
          <a:ln w="2540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9" name="íṩ1ídê">
            <a:extLst>
              <a:ext uri="{FF2B5EF4-FFF2-40B4-BE49-F238E27FC236}">
                <a16:creationId xmlns:a16="http://schemas.microsoft.com/office/drawing/2014/main" id="{CDF9D3A0-DF87-4DA7-B96C-F35B54039C3C}"/>
              </a:ext>
            </a:extLst>
          </p:cNvPr>
          <p:cNvSpPr/>
          <p:nvPr/>
        </p:nvSpPr>
        <p:spPr>
          <a:xfrm>
            <a:off x="5933002" y="3312816"/>
            <a:ext cx="1535468" cy="191933"/>
          </a:xfrm>
          <a:prstGeom prst="parallelogram">
            <a:avLst>
              <a:gd name="adj" fmla="val 100000"/>
            </a:avLst>
          </a:pr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5" name="iṩ1ide">
            <a:extLst>
              <a:ext uri="{FF2B5EF4-FFF2-40B4-BE49-F238E27FC236}">
                <a16:creationId xmlns:a16="http://schemas.microsoft.com/office/drawing/2014/main" id="{787A8854-376D-4091-A1EF-9226088E5A3F}"/>
              </a:ext>
            </a:extLst>
          </p:cNvPr>
          <p:cNvSpPr/>
          <p:nvPr/>
        </p:nvSpPr>
        <p:spPr>
          <a:xfrm rot="5400000" flipH="1">
            <a:off x="8280925" y="2295331"/>
            <a:ext cx="870259" cy="191934"/>
          </a:xfrm>
          <a:prstGeom prst="parallelogram">
            <a:avLst>
              <a:gd name="adj" fmla="val 100000"/>
            </a:avLst>
          </a:prstGeom>
          <a:solidFill>
            <a:schemeClr val="accent6">
              <a:lumMod val="75000"/>
            </a:schemeClr>
          </a:solidFill>
          <a:ln w="2540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6" name="îṧļïḋè">
            <a:extLst>
              <a:ext uri="{FF2B5EF4-FFF2-40B4-BE49-F238E27FC236}">
                <a16:creationId xmlns:a16="http://schemas.microsoft.com/office/drawing/2014/main" id="{8CB25174-6E60-4855-B1F0-ACAF09C344AC}"/>
              </a:ext>
            </a:extLst>
          </p:cNvPr>
          <p:cNvSpPr/>
          <p:nvPr/>
        </p:nvSpPr>
        <p:spPr>
          <a:xfrm rot="5400000" flipH="1">
            <a:off x="8530982" y="2045272"/>
            <a:ext cx="370137" cy="191934"/>
          </a:xfrm>
          <a:prstGeom prst="parallelogram">
            <a:avLst>
              <a:gd name="adj" fmla="val 100000"/>
            </a:avLst>
          </a:prstGeom>
          <a:solidFill>
            <a:schemeClr val="accent6">
              <a:lumMod val="50000"/>
              <a:alpha val="40000"/>
            </a:schemeClr>
          </a:solidFill>
          <a:ln w="2540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1" name="íšļîďé">
            <a:extLst>
              <a:ext uri="{FF2B5EF4-FFF2-40B4-BE49-F238E27FC236}">
                <a16:creationId xmlns:a16="http://schemas.microsoft.com/office/drawing/2014/main" id="{E1B7D51C-A1A7-4E4C-8387-1755E2E7EB61}"/>
              </a:ext>
            </a:extLst>
          </p:cNvPr>
          <p:cNvSpPr/>
          <p:nvPr/>
        </p:nvSpPr>
        <p:spPr>
          <a:xfrm>
            <a:off x="8620080" y="1956168"/>
            <a:ext cx="3776620" cy="191934"/>
          </a:xfrm>
          <a:prstGeom prst="parallelogram">
            <a:avLst>
              <a:gd name="adj" fmla="val 100000"/>
            </a:avLst>
          </a:prstGeom>
          <a:solidFill>
            <a:schemeClr val="accent6"/>
          </a:solidFill>
          <a:ln w="2540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3" name="iṥliďe">
            <a:extLst>
              <a:ext uri="{FF2B5EF4-FFF2-40B4-BE49-F238E27FC236}">
                <a16:creationId xmlns:a16="http://schemas.microsoft.com/office/drawing/2014/main" id="{811B622E-B9E5-41C2-97E8-1BD52AE960F6}"/>
              </a:ext>
            </a:extLst>
          </p:cNvPr>
          <p:cNvSpPr/>
          <p:nvPr/>
        </p:nvSpPr>
        <p:spPr>
          <a:xfrm rot="5400000" flipH="1">
            <a:off x="6947855" y="2972456"/>
            <a:ext cx="870259" cy="191933"/>
          </a:xfrm>
          <a:prstGeom prst="parallelogram">
            <a:avLst>
              <a:gd name="adj" fmla="val 100000"/>
            </a:avLst>
          </a:prstGeom>
          <a:solidFill>
            <a:schemeClr val="accent2">
              <a:lumMod val="75000"/>
            </a:schemeClr>
          </a:solidFill>
          <a:ln w="2540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4" name="ïSlide">
            <a:extLst>
              <a:ext uri="{FF2B5EF4-FFF2-40B4-BE49-F238E27FC236}">
                <a16:creationId xmlns:a16="http://schemas.microsoft.com/office/drawing/2014/main" id="{0B19A41C-C453-4E90-BD8A-99FB2D87FBB0}"/>
              </a:ext>
            </a:extLst>
          </p:cNvPr>
          <p:cNvSpPr/>
          <p:nvPr/>
        </p:nvSpPr>
        <p:spPr>
          <a:xfrm rot="5400000" flipH="1">
            <a:off x="7197915" y="2722396"/>
            <a:ext cx="370137" cy="191933"/>
          </a:xfrm>
          <a:prstGeom prst="parallelogram">
            <a:avLst>
              <a:gd name="adj" fmla="val 100000"/>
            </a:avLst>
          </a:prstGeom>
          <a:solidFill>
            <a:schemeClr val="accent2">
              <a:lumMod val="50000"/>
              <a:alpha val="40000"/>
            </a:schemeClr>
          </a:solidFill>
          <a:ln w="2540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7" name="íṩľïḑé">
            <a:extLst>
              <a:ext uri="{FF2B5EF4-FFF2-40B4-BE49-F238E27FC236}">
                <a16:creationId xmlns:a16="http://schemas.microsoft.com/office/drawing/2014/main" id="{015E1D2A-86B8-4E22-B31A-5292208F1CBA}"/>
              </a:ext>
            </a:extLst>
          </p:cNvPr>
          <p:cNvSpPr/>
          <p:nvPr/>
        </p:nvSpPr>
        <p:spPr>
          <a:xfrm>
            <a:off x="7287017" y="2625967"/>
            <a:ext cx="1535468" cy="191933"/>
          </a:xfrm>
          <a:prstGeom prst="parallelogram">
            <a:avLst>
              <a:gd name="adj" fmla="val 100000"/>
            </a:avLst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4" name="矩形 63">
            <a:extLst>
              <a:ext uri="{FF2B5EF4-FFF2-40B4-BE49-F238E27FC236}">
                <a16:creationId xmlns:a16="http://schemas.microsoft.com/office/drawing/2014/main" id="{B94B6645-5D13-4A28-BC09-1A29B53E1B3F}"/>
              </a:ext>
            </a:extLst>
          </p:cNvPr>
          <p:cNvSpPr/>
          <p:nvPr/>
        </p:nvSpPr>
        <p:spPr>
          <a:xfrm>
            <a:off x="687279" y="1640207"/>
            <a:ext cx="4348123" cy="1457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90000" anchor="t" anchorCtr="0">
            <a:norm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Unified fonts make reading more fluent.</a:t>
            </a:r>
          </a:p>
          <a:p>
            <a:pPr marL="0" marR="0" lvl="0" indent="0" algn="l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Theme color makes PPT more convenient to change.</a:t>
            </a:r>
          </a:p>
          <a:p>
            <a:pPr marL="0" marR="0" lvl="0" indent="0" algn="l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Adjust the spacing to adapt to Chinese typesetting, use the reference line in PPT.</a:t>
            </a:r>
          </a:p>
        </p:txBody>
      </p:sp>
      <p:sp>
        <p:nvSpPr>
          <p:cNvPr id="65" name="íṡ1íḑè">
            <a:extLst>
              <a:ext uri="{FF2B5EF4-FFF2-40B4-BE49-F238E27FC236}">
                <a16:creationId xmlns:a16="http://schemas.microsoft.com/office/drawing/2014/main" id="{974D8CD7-B86D-4434-8533-69A785CA4A5C}"/>
              </a:ext>
            </a:extLst>
          </p:cNvPr>
          <p:cNvSpPr txBox="1"/>
          <p:nvPr/>
        </p:nvSpPr>
        <p:spPr bwMode="auto">
          <a:xfrm>
            <a:off x="687279" y="1198402"/>
            <a:ext cx="4348123" cy="441805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 here</a:t>
            </a:r>
          </a:p>
        </p:txBody>
      </p:sp>
      <p:sp>
        <p:nvSpPr>
          <p:cNvPr id="66" name="TextBox 31">
            <a:extLst>
              <a:ext uri="{FF2B5EF4-FFF2-40B4-BE49-F238E27FC236}">
                <a16:creationId xmlns:a16="http://schemas.microsoft.com/office/drawing/2014/main" id="{37DF9A28-BCB8-4556-B577-3A3E7398D7E6}"/>
              </a:ext>
            </a:extLst>
          </p:cNvPr>
          <p:cNvSpPr txBox="1">
            <a:spLocks/>
          </p:cNvSpPr>
          <p:nvPr/>
        </p:nvSpPr>
        <p:spPr bwMode="auto">
          <a:xfrm>
            <a:off x="3437853" y="4256587"/>
            <a:ext cx="1343548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36000" anchor="b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2018.12</a:t>
            </a:r>
          </a:p>
        </p:txBody>
      </p:sp>
      <p:sp>
        <p:nvSpPr>
          <p:cNvPr id="67" name="TextBox 31">
            <a:extLst>
              <a:ext uri="{FF2B5EF4-FFF2-40B4-BE49-F238E27FC236}">
                <a16:creationId xmlns:a16="http://schemas.microsoft.com/office/drawing/2014/main" id="{78673D7A-B078-4315-86DC-B129AB46EEFC}"/>
              </a:ext>
            </a:extLst>
          </p:cNvPr>
          <p:cNvSpPr txBox="1">
            <a:spLocks/>
          </p:cNvSpPr>
          <p:nvPr/>
        </p:nvSpPr>
        <p:spPr bwMode="auto">
          <a:xfrm>
            <a:off x="4770917" y="3564000"/>
            <a:ext cx="1325083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36000" anchor="b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2019.06</a:t>
            </a:r>
          </a:p>
        </p:txBody>
      </p:sp>
      <p:sp>
        <p:nvSpPr>
          <p:cNvPr id="68" name="TextBox 31">
            <a:extLst>
              <a:ext uri="{FF2B5EF4-FFF2-40B4-BE49-F238E27FC236}">
                <a16:creationId xmlns:a16="http://schemas.microsoft.com/office/drawing/2014/main" id="{67F2D8CA-BA9B-4649-9A73-313380808582}"/>
              </a:ext>
            </a:extLst>
          </p:cNvPr>
          <p:cNvSpPr txBox="1">
            <a:spLocks/>
          </p:cNvSpPr>
          <p:nvPr/>
        </p:nvSpPr>
        <p:spPr bwMode="auto">
          <a:xfrm>
            <a:off x="6143387" y="2889000"/>
            <a:ext cx="1325083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36000" anchor="b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2019.12</a:t>
            </a:r>
          </a:p>
        </p:txBody>
      </p:sp>
      <p:sp>
        <p:nvSpPr>
          <p:cNvPr id="69" name="TextBox 31">
            <a:extLst>
              <a:ext uri="{FF2B5EF4-FFF2-40B4-BE49-F238E27FC236}">
                <a16:creationId xmlns:a16="http://schemas.microsoft.com/office/drawing/2014/main" id="{B240AA45-25C9-4374-A286-E1F129CB98F1}"/>
              </a:ext>
            </a:extLst>
          </p:cNvPr>
          <p:cNvSpPr txBox="1">
            <a:spLocks/>
          </p:cNvSpPr>
          <p:nvPr/>
        </p:nvSpPr>
        <p:spPr bwMode="auto">
          <a:xfrm>
            <a:off x="7468470" y="2210772"/>
            <a:ext cx="1325083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36000" anchor="b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2020.06</a:t>
            </a:r>
          </a:p>
        </p:txBody>
      </p:sp>
      <p:sp>
        <p:nvSpPr>
          <p:cNvPr id="70" name="TextBox 31">
            <a:extLst>
              <a:ext uri="{FF2B5EF4-FFF2-40B4-BE49-F238E27FC236}">
                <a16:creationId xmlns:a16="http://schemas.microsoft.com/office/drawing/2014/main" id="{00E17897-D4FA-404F-855D-AE07D773E504}"/>
              </a:ext>
            </a:extLst>
          </p:cNvPr>
          <p:cNvSpPr txBox="1">
            <a:spLocks/>
          </p:cNvSpPr>
          <p:nvPr/>
        </p:nvSpPr>
        <p:spPr bwMode="auto">
          <a:xfrm>
            <a:off x="8835760" y="1559667"/>
            <a:ext cx="1325083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36000" anchor="b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2020.12</a:t>
            </a:r>
          </a:p>
        </p:txBody>
      </p:sp>
      <p:sp>
        <p:nvSpPr>
          <p:cNvPr id="71" name="Rectangle 30">
            <a:extLst>
              <a:ext uri="{FF2B5EF4-FFF2-40B4-BE49-F238E27FC236}">
                <a16:creationId xmlns:a16="http://schemas.microsoft.com/office/drawing/2014/main" id="{552E9A70-1477-4223-8052-EEC804BD5EB0}"/>
              </a:ext>
            </a:extLst>
          </p:cNvPr>
          <p:cNvSpPr>
            <a:spLocks/>
          </p:cNvSpPr>
          <p:nvPr/>
        </p:nvSpPr>
        <p:spPr bwMode="auto">
          <a:xfrm>
            <a:off x="3437102" y="4875661"/>
            <a:ext cx="8083385" cy="813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 </a:t>
            </a:r>
          </a:p>
          <a:p>
            <a:pPr marL="0" marR="0" lvl="0" indent="0" algn="l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When you copy &amp; paste, choose "keep text only" option.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2" name="Rectangle 30">
            <a:extLst>
              <a:ext uri="{FF2B5EF4-FFF2-40B4-BE49-F238E27FC236}">
                <a16:creationId xmlns:a16="http://schemas.microsoft.com/office/drawing/2014/main" id="{4A54465A-E7D7-4CB2-B23C-83CCF775BAFA}"/>
              </a:ext>
            </a:extLst>
          </p:cNvPr>
          <p:cNvSpPr>
            <a:spLocks/>
          </p:cNvSpPr>
          <p:nvPr/>
        </p:nvSpPr>
        <p:spPr bwMode="auto">
          <a:xfrm>
            <a:off x="4770917" y="4179860"/>
            <a:ext cx="6749572" cy="813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 </a:t>
            </a:r>
          </a:p>
          <a:p>
            <a:pPr marL="0" marR="0" lvl="0" indent="0" algn="l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When you copy &amp; paste, choose "keep text only" option.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3" name="Rectangle 30">
            <a:extLst>
              <a:ext uri="{FF2B5EF4-FFF2-40B4-BE49-F238E27FC236}">
                <a16:creationId xmlns:a16="http://schemas.microsoft.com/office/drawing/2014/main" id="{4A214F51-43D9-493D-A780-1E1C0A240C80}"/>
              </a:ext>
            </a:extLst>
          </p:cNvPr>
          <p:cNvSpPr>
            <a:spLocks/>
          </p:cNvSpPr>
          <p:nvPr/>
        </p:nvSpPr>
        <p:spPr bwMode="auto">
          <a:xfrm>
            <a:off x="6124934" y="3504749"/>
            <a:ext cx="5395554" cy="813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 </a:t>
            </a:r>
          </a:p>
          <a:p>
            <a:pPr marL="0" marR="0" lvl="0" indent="0" algn="l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When you copy &amp; paste, choose "keep text only" option.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4" name="Rectangle 30">
            <a:extLst>
              <a:ext uri="{FF2B5EF4-FFF2-40B4-BE49-F238E27FC236}">
                <a16:creationId xmlns:a16="http://schemas.microsoft.com/office/drawing/2014/main" id="{E5BCC202-4F57-4CE1-8473-28938B5F59E9}"/>
              </a:ext>
            </a:extLst>
          </p:cNvPr>
          <p:cNvSpPr>
            <a:spLocks/>
          </p:cNvSpPr>
          <p:nvPr/>
        </p:nvSpPr>
        <p:spPr bwMode="auto">
          <a:xfrm>
            <a:off x="7478950" y="2819097"/>
            <a:ext cx="4041538" cy="813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 </a:t>
            </a:r>
          </a:p>
          <a:p>
            <a:pPr marL="0" marR="0" lvl="0" indent="0" algn="l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When you copy &amp; paste, choose "keep text only" option.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5" name="Rectangle 30">
            <a:extLst>
              <a:ext uri="{FF2B5EF4-FFF2-40B4-BE49-F238E27FC236}">
                <a16:creationId xmlns:a16="http://schemas.microsoft.com/office/drawing/2014/main" id="{632BAE81-35CA-4303-880E-F642CC2A2FD1}"/>
              </a:ext>
            </a:extLst>
          </p:cNvPr>
          <p:cNvSpPr>
            <a:spLocks/>
          </p:cNvSpPr>
          <p:nvPr/>
        </p:nvSpPr>
        <p:spPr bwMode="auto">
          <a:xfrm>
            <a:off x="8822485" y="2151387"/>
            <a:ext cx="2698003" cy="813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Supporting text here. </a:t>
            </a:r>
          </a:p>
          <a:p>
            <a:pPr marL="0" marR="0" lvl="0" indent="0" algn="l" defTabSz="914377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……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77" name="直接连接符 76">
            <a:extLst>
              <a:ext uri="{FF2B5EF4-FFF2-40B4-BE49-F238E27FC236}">
                <a16:creationId xmlns:a16="http://schemas.microsoft.com/office/drawing/2014/main" id="{E3D63F61-9892-44EC-8508-670F5823ED83}"/>
              </a:ext>
            </a:extLst>
          </p:cNvPr>
          <p:cNvCxnSpPr/>
          <p:nvPr/>
        </p:nvCxnSpPr>
        <p:spPr>
          <a:xfrm>
            <a:off x="4589467" y="4861400"/>
            <a:ext cx="6931020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直接连接符 77">
            <a:extLst>
              <a:ext uri="{FF2B5EF4-FFF2-40B4-BE49-F238E27FC236}">
                <a16:creationId xmlns:a16="http://schemas.microsoft.com/office/drawing/2014/main" id="{D28C620E-BDA0-4237-B304-80775366ACFD}"/>
              </a:ext>
            </a:extLst>
          </p:cNvPr>
          <p:cNvCxnSpPr>
            <a:cxnSpLocks/>
          </p:cNvCxnSpPr>
          <p:nvPr/>
        </p:nvCxnSpPr>
        <p:spPr>
          <a:xfrm>
            <a:off x="5933001" y="4179860"/>
            <a:ext cx="5587486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接连接符 79">
            <a:extLst>
              <a:ext uri="{FF2B5EF4-FFF2-40B4-BE49-F238E27FC236}">
                <a16:creationId xmlns:a16="http://schemas.microsoft.com/office/drawing/2014/main" id="{602DE30D-DFFB-4924-8A78-F6D0C9C25A8D}"/>
              </a:ext>
            </a:extLst>
          </p:cNvPr>
          <p:cNvCxnSpPr>
            <a:cxnSpLocks/>
          </p:cNvCxnSpPr>
          <p:nvPr/>
        </p:nvCxnSpPr>
        <p:spPr>
          <a:xfrm>
            <a:off x="7287017" y="3503552"/>
            <a:ext cx="4233470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接连接符 81">
            <a:extLst>
              <a:ext uri="{FF2B5EF4-FFF2-40B4-BE49-F238E27FC236}">
                <a16:creationId xmlns:a16="http://schemas.microsoft.com/office/drawing/2014/main" id="{5DA339FB-9C08-4E01-9744-0D21DCBF3815}"/>
              </a:ext>
            </a:extLst>
          </p:cNvPr>
          <p:cNvCxnSpPr>
            <a:cxnSpLocks/>
          </p:cNvCxnSpPr>
          <p:nvPr/>
        </p:nvCxnSpPr>
        <p:spPr>
          <a:xfrm>
            <a:off x="8620080" y="2826428"/>
            <a:ext cx="2900407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接连接符 84">
            <a:extLst>
              <a:ext uri="{FF2B5EF4-FFF2-40B4-BE49-F238E27FC236}">
                <a16:creationId xmlns:a16="http://schemas.microsoft.com/office/drawing/2014/main" id="{1F2CBB72-E86F-47E0-8770-765EC2CE3CB6}"/>
              </a:ext>
            </a:extLst>
          </p:cNvPr>
          <p:cNvCxnSpPr/>
          <p:nvPr/>
        </p:nvCxnSpPr>
        <p:spPr>
          <a:xfrm>
            <a:off x="3245920" y="5539729"/>
            <a:ext cx="8274568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>
            <a:extLst>
              <a:ext uri="{FF2B5EF4-FFF2-40B4-BE49-F238E27FC236}">
                <a16:creationId xmlns:a16="http://schemas.microsoft.com/office/drawing/2014/main" id="{0ABCD408-ABA7-4593-82A9-58FDE33BB3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5454" y="261255"/>
            <a:ext cx="10850563" cy="663575"/>
          </a:xfrm>
        </p:spPr>
        <p:txBody>
          <a:bodyPr/>
          <a:lstStyle/>
          <a:p>
            <a:r>
              <a:rPr lang="zh-CN" altLang="en-US" sz="2800" dirty="0"/>
              <a:t>展望未来</a:t>
            </a:r>
          </a:p>
        </p:txBody>
      </p:sp>
    </p:spTree>
    <p:extLst>
      <p:ext uri="{BB962C8B-B14F-4D97-AF65-F5344CB8AC3E}">
        <p14:creationId xmlns:p14="http://schemas.microsoft.com/office/powerpoint/2010/main" val="24676537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íṧḷïďé">
            <a:extLst>
              <a:ext uri="{FF2B5EF4-FFF2-40B4-BE49-F238E27FC236}">
                <a16:creationId xmlns:a16="http://schemas.microsoft.com/office/drawing/2014/main" id="{170AF15E-2681-4E87-8789-811C5E1916B0}"/>
              </a:ext>
            </a:extLst>
          </p:cNvPr>
          <p:cNvSpPr/>
          <p:nvPr/>
        </p:nvSpPr>
        <p:spPr bwMode="auto">
          <a:xfrm>
            <a:off x="741000" y="2032133"/>
            <a:ext cx="4822826" cy="893076"/>
          </a:xfrm>
          <a:custGeom>
            <a:avLst/>
            <a:gdLst>
              <a:gd name="T0" fmla="*/ 1375 w 2897"/>
              <a:gd name="T1" fmla="*/ 509 h 537"/>
              <a:gd name="T2" fmla="*/ 1284 w 2897"/>
              <a:gd name="T3" fmla="*/ 418 h 537"/>
              <a:gd name="T4" fmla="*/ 35 w 2897"/>
              <a:gd name="T5" fmla="*/ 61 h 537"/>
              <a:gd name="T6" fmla="*/ 1313 w 2897"/>
              <a:gd name="T7" fmla="*/ 379 h 537"/>
              <a:gd name="T8" fmla="*/ 1303 w 2897"/>
              <a:gd name="T9" fmla="*/ 365 h 537"/>
              <a:gd name="T10" fmla="*/ 1356 w 2897"/>
              <a:gd name="T11" fmla="*/ 474 h 537"/>
              <a:gd name="T12" fmla="*/ 1430 w 2897"/>
              <a:gd name="T13" fmla="*/ 484 h 537"/>
              <a:gd name="T14" fmla="*/ 1503 w 2897"/>
              <a:gd name="T15" fmla="*/ 484 h 537"/>
              <a:gd name="T16" fmla="*/ 1579 w 2897"/>
              <a:gd name="T17" fmla="*/ 430 h 537"/>
              <a:gd name="T18" fmla="*/ 1579 w 2897"/>
              <a:gd name="T19" fmla="*/ 365 h 537"/>
              <a:gd name="T20" fmla="*/ 2846 w 2897"/>
              <a:gd name="T21" fmla="*/ 32 h 537"/>
              <a:gd name="T22" fmla="*/ 1622 w 2897"/>
              <a:gd name="T23" fmla="*/ 404 h 537"/>
              <a:gd name="T24" fmla="*/ 1585 w 2897"/>
              <a:gd name="T25" fmla="*/ 482 h 537"/>
              <a:gd name="T26" fmla="*/ 1448 w 2897"/>
              <a:gd name="T27" fmla="*/ 509 h 537"/>
              <a:gd name="T28" fmla="*/ 1448 w 2897"/>
              <a:gd name="T29" fmla="*/ 537 h 537"/>
              <a:gd name="T30" fmla="*/ 1605 w 2897"/>
              <a:gd name="T31" fmla="*/ 502 h 537"/>
              <a:gd name="T32" fmla="*/ 1626 w 2897"/>
              <a:gd name="T33" fmla="*/ 418 h 537"/>
              <a:gd name="T34" fmla="*/ 2886 w 2897"/>
              <a:gd name="T35" fmla="*/ 83 h 537"/>
              <a:gd name="T36" fmla="*/ 2894 w 2897"/>
              <a:gd name="T37" fmla="*/ 63 h 537"/>
              <a:gd name="T38" fmla="*/ 2849 w 2897"/>
              <a:gd name="T39" fmla="*/ 2 h 537"/>
              <a:gd name="T40" fmla="*/ 1565 w 2897"/>
              <a:gd name="T41" fmla="*/ 365 h 537"/>
              <a:gd name="T42" fmla="*/ 1526 w 2897"/>
              <a:gd name="T43" fmla="*/ 450 h 537"/>
              <a:gd name="T44" fmla="*/ 1466 w 2897"/>
              <a:gd name="T45" fmla="*/ 456 h 537"/>
              <a:gd name="T46" fmla="*/ 1393 w 2897"/>
              <a:gd name="T47" fmla="*/ 456 h 537"/>
              <a:gd name="T48" fmla="*/ 1343 w 2897"/>
              <a:gd name="T49" fmla="*/ 418 h 537"/>
              <a:gd name="T50" fmla="*/ 1321 w 2897"/>
              <a:gd name="T51" fmla="*/ 352 h 537"/>
              <a:gd name="T52" fmla="*/ 31 w 2897"/>
              <a:gd name="T53" fmla="*/ 9 h 537"/>
              <a:gd name="T54" fmla="*/ 1 w 2897"/>
              <a:gd name="T55" fmla="*/ 75 h 537"/>
              <a:gd name="T56" fmla="*/ 1266 w 2897"/>
              <a:gd name="T57" fmla="*/ 431 h 537"/>
              <a:gd name="T58" fmla="*/ 1256 w 2897"/>
              <a:gd name="T59" fmla="*/ 418 h 537"/>
              <a:gd name="T60" fmla="*/ 1375 w 2897"/>
              <a:gd name="T61" fmla="*/ 537 h 537"/>
              <a:gd name="T62" fmla="*/ 1462 w 2897"/>
              <a:gd name="T63" fmla="*/ 523 h 5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897" h="537">
                <a:moveTo>
                  <a:pt x="1448" y="509"/>
                </a:moveTo>
                <a:cubicBezTo>
                  <a:pt x="1375" y="509"/>
                  <a:pt x="1375" y="509"/>
                  <a:pt x="1375" y="509"/>
                </a:cubicBezTo>
                <a:cubicBezTo>
                  <a:pt x="1350" y="509"/>
                  <a:pt x="1327" y="499"/>
                  <a:pt x="1311" y="482"/>
                </a:cubicBezTo>
                <a:cubicBezTo>
                  <a:pt x="1294" y="466"/>
                  <a:pt x="1284" y="443"/>
                  <a:pt x="1284" y="418"/>
                </a:cubicBezTo>
                <a:cubicBezTo>
                  <a:pt x="1284" y="411"/>
                  <a:pt x="1280" y="406"/>
                  <a:pt x="1274" y="404"/>
                </a:cubicBezTo>
                <a:cubicBezTo>
                  <a:pt x="35" y="61"/>
                  <a:pt x="35" y="61"/>
                  <a:pt x="35" y="61"/>
                </a:cubicBezTo>
                <a:cubicBezTo>
                  <a:pt x="50" y="32"/>
                  <a:pt x="50" y="32"/>
                  <a:pt x="50" y="32"/>
                </a:cubicBezTo>
                <a:cubicBezTo>
                  <a:pt x="1313" y="379"/>
                  <a:pt x="1313" y="379"/>
                  <a:pt x="1313" y="379"/>
                </a:cubicBezTo>
                <a:cubicBezTo>
                  <a:pt x="1317" y="365"/>
                  <a:pt x="1317" y="365"/>
                  <a:pt x="1317" y="365"/>
                </a:cubicBezTo>
                <a:cubicBezTo>
                  <a:pt x="1303" y="365"/>
                  <a:pt x="1303" y="365"/>
                  <a:pt x="1303" y="365"/>
                </a:cubicBezTo>
                <a:cubicBezTo>
                  <a:pt x="1303" y="397"/>
                  <a:pt x="1312" y="426"/>
                  <a:pt x="1328" y="448"/>
                </a:cubicBezTo>
                <a:cubicBezTo>
                  <a:pt x="1336" y="459"/>
                  <a:pt x="1345" y="468"/>
                  <a:pt x="1356" y="474"/>
                </a:cubicBezTo>
                <a:cubicBezTo>
                  <a:pt x="1367" y="481"/>
                  <a:pt x="1380" y="484"/>
                  <a:pt x="1393" y="484"/>
                </a:cubicBezTo>
                <a:cubicBezTo>
                  <a:pt x="1430" y="484"/>
                  <a:pt x="1430" y="484"/>
                  <a:pt x="1430" y="484"/>
                </a:cubicBezTo>
                <a:cubicBezTo>
                  <a:pt x="1466" y="484"/>
                  <a:pt x="1466" y="484"/>
                  <a:pt x="1466" y="484"/>
                </a:cubicBezTo>
                <a:cubicBezTo>
                  <a:pt x="1503" y="484"/>
                  <a:pt x="1503" y="484"/>
                  <a:pt x="1503" y="484"/>
                </a:cubicBezTo>
                <a:cubicBezTo>
                  <a:pt x="1517" y="484"/>
                  <a:pt x="1529" y="481"/>
                  <a:pt x="1540" y="474"/>
                </a:cubicBezTo>
                <a:cubicBezTo>
                  <a:pt x="1557" y="464"/>
                  <a:pt x="1570" y="449"/>
                  <a:pt x="1579" y="430"/>
                </a:cubicBezTo>
                <a:cubicBezTo>
                  <a:pt x="1588" y="411"/>
                  <a:pt x="1593" y="389"/>
                  <a:pt x="1593" y="365"/>
                </a:cubicBezTo>
                <a:cubicBezTo>
                  <a:pt x="1579" y="365"/>
                  <a:pt x="1579" y="365"/>
                  <a:pt x="1579" y="365"/>
                </a:cubicBezTo>
                <a:cubicBezTo>
                  <a:pt x="1583" y="379"/>
                  <a:pt x="1583" y="379"/>
                  <a:pt x="1583" y="379"/>
                </a:cubicBezTo>
                <a:cubicBezTo>
                  <a:pt x="2846" y="32"/>
                  <a:pt x="2846" y="32"/>
                  <a:pt x="2846" y="32"/>
                </a:cubicBezTo>
                <a:cubicBezTo>
                  <a:pt x="2861" y="61"/>
                  <a:pt x="2861" y="61"/>
                  <a:pt x="2861" y="61"/>
                </a:cubicBezTo>
                <a:cubicBezTo>
                  <a:pt x="1622" y="404"/>
                  <a:pt x="1622" y="404"/>
                  <a:pt x="1622" y="404"/>
                </a:cubicBezTo>
                <a:cubicBezTo>
                  <a:pt x="1616" y="406"/>
                  <a:pt x="1612" y="411"/>
                  <a:pt x="1612" y="418"/>
                </a:cubicBezTo>
                <a:cubicBezTo>
                  <a:pt x="1612" y="443"/>
                  <a:pt x="1602" y="466"/>
                  <a:pt x="1585" y="482"/>
                </a:cubicBezTo>
                <a:cubicBezTo>
                  <a:pt x="1569" y="499"/>
                  <a:pt x="1546" y="509"/>
                  <a:pt x="1521" y="509"/>
                </a:cubicBezTo>
                <a:cubicBezTo>
                  <a:pt x="1448" y="509"/>
                  <a:pt x="1448" y="509"/>
                  <a:pt x="1448" y="509"/>
                </a:cubicBezTo>
                <a:cubicBezTo>
                  <a:pt x="1440" y="509"/>
                  <a:pt x="1434" y="515"/>
                  <a:pt x="1434" y="523"/>
                </a:cubicBezTo>
                <a:cubicBezTo>
                  <a:pt x="1434" y="531"/>
                  <a:pt x="1440" y="537"/>
                  <a:pt x="1448" y="537"/>
                </a:cubicBezTo>
                <a:cubicBezTo>
                  <a:pt x="1521" y="537"/>
                  <a:pt x="1521" y="537"/>
                  <a:pt x="1521" y="537"/>
                </a:cubicBezTo>
                <a:cubicBezTo>
                  <a:pt x="1554" y="537"/>
                  <a:pt x="1584" y="523"/>
                  <a:pt x="1605" y="502"/>
                </a:cubicBezTo>
                <a:cubicBezTo>
                  <a:pt x="1627" y="480"/>
                  <a:pt x="1640" y="451"/>
                  <a:pt x="1640" y="418"/>
                </a:cubicBezTo>
                <a:cubicBezTo>
                  <a:pt x="1626" y="418"/>
                  <a:pt x="1626" y="418"/>
                  <a:pt x="1626" y="418"/>
                </a:cubicBezTo>
                <a:cubicBezTo>
                  <a:pt x="1630" y="431"/>
                  <a:pt x="1630" y="431"/>
                  <a:pt x="1630" y="431"/>
                </a:cubicBezTo>
                <a:cubicBezTo>
                  <a:pt x="2886" y="83"/>
                  <a:pt x="2886" y="83"/>
                  <a:pt x="2886" y="83"/>
                </a:cubicBezTo>
                <a:cubicBezTo>
                  <a:pt x="2890" y="82"/>
                  <a:pt x="2893" y="79"/>
                  <a:pt x="2895" y="75"/>
                </a:cubicBezTo>
                <a:cubicBezTo>
                  <a:pt x="2897" y="71"/>
                  <a:pt x="2896" y="67"/>
                  <a:pt x="2894" y="63"/>
                </a:cubicBezTo>
                <a:cubicBezTo>
                  <a:pt x="2866" y="9"/>
                  <a:pt x="2866" y="9"/>
                  <a:pt x="2866" y="9"/>
                </a:cubicBezTo>
                <a:cubicBezTo>
                  <a:pt x="2862" y="3"/>
                  <a:pt x="2856" y="0"/>
                  <a:pt x="2849" y="2"/>
                </a:cubicBezTo>
                <a:cubicBezTo>
                  <a:pt x="1576" y="352"/>
                  <a:pt x="1576" y="352"/>
                  <a:pt x="1576" y="352"/>
                </a:cubicBezTo>
                <a:cubicBezTo>
                  <a:pt x="1570" y="353"/>
                  <a:pt x="1565" y="359"/>
                  <a:pt x="1565" y="365"/>
                </a:cubicBezTo>
                <a:cubicBezTo>
                  <a:pt x="1565" y="392"/>
                  <a:pt x="1558" y="415"/>
                  <a:pt x="1546" y="431"/>
                </a:cubicBezTo>
                <a:cubicBezTo>
                  <a:pt x="1540" y="439"/>
                  <a:pt x="1533" y="446"/>
                  <a:pt x="1526" y="450"/>
                </a:cubicBezTo>
                <a:cubicBezTo>
                  <a:pt x="1519" y="454"/>
                  <a:pt x="1511" y="456"/>
                  <a:pt x="1503" y="456"/>
                </a:cubicBezTo>
                <a:cubicBezTo>
                  <a:pt x="1466" y="456"/>
                  <a:pt x="1466" y="456"/>
                  <a:pt x="1466" y="456"/>
                </a:cubicBezTo>
                <a:cubicBezTo>
                  <a:pt x="1430" y="456"/>
                  <a:pt x="1430" y="456"/>
                  <a:pt x="1430" y="456"/>
                </a:cubicBezTo>
                <a:cubicBezTo>
                  <a:pt x="1393" y="456"/>
                  <a:pt x="1393" y="456"/>
                  <a:pt x="1393" y="456"/>
                </a:cubicBezTo>
                <a:cubicBezTo>
                  <a:pt x="1385" y="456"/>
                  <a:pt x="1378" y="454"/>
                  <a:pt x="1370" y="450"/>
                </a:cubicBezTo>
                <a:cubicBezTo>
                  <a:pt x="1360" y="444"/>
                  <a:pt x="1350" y="433"/>
                  <a:pt x="1343" y="418"/>
                </a:cubicBezTo>
                <a:cubicBezTo>
                  <a:pt x="1335" y="403"/>
                  <a:pt x="1331" y="385"/>
                  <a:pt x="1331" y="365"/>
                </a:cubicBezTo>
                <a:cubicBezTo>
                  <a:pt x="1331" y="359"/>
                  <a:pt x="1327" y="353"/>
                  <a:pt x="1321" y="352"/>
                </a:cubicBezTo>
                <a:cubicBezTo>
                  <a:pt x="47" y="2"/>
                  <a:pt x="47" y="2"/>
                  <a:pt x="47" y="2"/>
                </a:cubicBezTo>
                <a:cubicBezTo>
                  <a:pt x="40" y="0"/>
                  <a:pt x="34" y="3"/>
                  <a:pt x="31" y="9"/>
                </a:cubicBezTo>
                <a:cubicBezTo>
                  <a:pt x="2" y="63"/>
                  <a:pt x="2" y="63"/>
                  <a:pt x="2" y="63"/>
                </a:cubicBezTo>
                <a:cubicBezTo>
                  <a:pt x="0" y="67"/>
                  <a:pt x="0" y="71"/>
                  <a:pt x="1" y="75"/>
                </a:cubicBezTo>
                <a:cubicBezTo>
                  <a:pt x="3" y="79"/>
                  <a:pt x="6" y="82"/>
                  <a:pt x="11" y="83"/>
                </a:cubicBezTo>
                <a:cubicBezTo>
                  <a:pt x="1266" y="431"/>
                  <a:pt x="1266" y="431"/>
                  <a:pt x="1266" y="431"/>
                </a:cubicBezTo>
                <a:cubicBezTo>
                  <a:pt x="1270" y="418"/>
                  <a:pt x="1270" y="418"/>
                  <a:pt x="1270" y="418"/>
                </a:cubicBezTo>
                <a:cubicBezTo>
                  <a:pt x="1256" y="418"/>
                  <a:pt x="1256" y="418"/>
                  <a:pt x="1256" y="418"/>
                </a:cubicBezTo>
                <a:cubicBezTo>
                  <a:pt x="1256" y="451"/>
                  <a:pt x="1269" y="480"/>
                  <a:pt x="1291" y="502"/>
                </a:cubicBezTo>
                <a:cubicBezTo>
                  <a:pt x="1312" y="523"/>
                  <a:pt x="1342" y="537"/>
                  <a:pt x="1375" y="537"/>
                </a:cubicBezTo>
                <a:cubicBezTo>
                  <a:pt x="1448" y="537"/>
                  <a:pt x="1448" y="537"/>
                  <a:pt x="1448" y="537"/>
                </a:cubicBezTo>
                <a:cubicBezTo>
                  <a:pt x="1456" y="537"/>
                  <a:pt x="1462" y="531"/>
                  <a:pt x="1462" y="523"/>
                </a:cubicBezTo>
                <a:cubicBezTo>
                  <a:pt x="1462" y="515"/>
                  <a:pt x="1456" y="509"/>
                  <a:pt x="1448" y="509"/>
                </a:cubicBezTo>
              </a:path>
            </a:pathLst>
          </a:custGeom>
          <a:solidFill>
            <a:srgbClr val="5F6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6" name="iSľîḋe">
            <a:extLst>
              <a:ext uri="{FF2B5EF4-FFF2-40B4-BE49-F238E27FC236}">
                <a16:creationId xmlns:a16="http://schemas.microsoft.com/office/drawing/2014/main" id="{C63EAEBB-F679-4C24-B6A1-197DCFCF066D}"/>
              </a:ext>
            </a:extLst>
          </p:cNvPr>
          <p:cNvSpPr/>
          <p:nvPr/>
        </p:nvSpPr>
        <p:spPr bwMode="auto">
          <a:xfrm>
            <a:off x="763678" y="2171439"/>
            <a:ext cx="4775310" cy="3609020"/>
          </a:xfrm>
          <a:custGeom>
            <a:avLst/>
            <a:gdLst>
              <a:gd name="T0" fmla="*/ 2868 w 2868"/>
              <a:gd name="T1" fmla="*/ 0 h 2168"/>
              <a:gd name="T2" fmla="*/ 1626 w 2868"/>
              <a:gd name="T3" fmla="*/ 345 h 2168"/>
              <a:gd name="T4" fmla="*/ 1591 w 2868"/>
              <a:gd name="T5" fmla="*/ 418 h 2168"/>
              <a:gd name="T6" fmla="*/ 1507 w 2868"/>
              <a:gd name="T7" fmla="*/ 453 h 2168"/>
              <a:gd name="T8" fmla="*/ 1507 w 2868"/>
              <a:gd name="T9" fmla="*/ 453 h 2168"/>
              <a:gd name="T10" fmla="*/ 1434 w 2868"/>
              <a:gd name="T11" fmla="*/ 453 h 2168"/>
              <a:gd name="T12" fmla="*/ 1434 w 2868"/>
              <a:gd name="T13" fmla="*/ 453 h 2168"/>
              <a:gd name="T14" fmla="*/ 1361 w 2868"/>
              <a:gd name="T15" fmla="*/ 453 h 2168"/>
              <a:gd name="T16" fmla="*/ 1361 w 2868"/>
              <a:gd name="T17" fmla="*/ 453 h 2168"/>
              <a:gd name="T18" fmla="*/ 1277 w 2868"/>
              <a:gd name="T19" fmla="*/ 418 h 2168"/>
              <a:gd name="T20" fmla="*/ 1243 w 2868"/>
              <a:gd name="T21" fmla="*/ 345 h 2168"/>
              <a:gd name="T22" fmla="*/ 0 w 2868"/>
              <a:gd name="T23" fmla="*/ 0 h 2168"/>
              <a:gd name="T24" fmla="*/ 0 w 2868"/>
              <a:gd name="T25" fmla="*/ 1705 h 2168"/>
              <a:gd name="T26" fmla="*/ 1256 w 2868"/>
              <a:gd name="T27" fmla="*/ 2063 h 2168"/>
              <a:gd name="T28" fmla="*/ 1361 w 2868"/>
              <a:gd name="T29" fmla="*/ 2168 h 2168"/>
              <a:gd name="T30" fmla="*/ 1434 w 2868"/>
              <a:gd name="T31" fmla="*/ 2168 h 2168"/>
              <a:gd name="T32" fmla="*/ 1507 w 2868"/>
              <a:gd name="T33" fmla="*/ 2168 h 2168"/>
              <a:gd name="T34" fmla="*/ 1612 w 2868"/>
              <a:gd name="T35" fmla="*/ 2063 h 2168"/>
              <a:gd name="T36" fmla="*/ 2868 w 2868"/>
              <a:gd name="T37" fmla="*/ 1705 h 2168"/>
              <a:gd name="T38" fmla="*/ 2868 w 2868"/>
              <a:gd name="T39" fmla="*/ 0 h 2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868" h="2168">
                <a:moveTo>
                  <a:pt x="2868" y="0"/>
                </a:moveTo>
                <a:cubicBezTo>
                  <a:pt x="1626" y="345"/>
                  <a:pt x="1626" y="345"/>
                  <a:pt x="1626" y="345"/>
                </a:cubicBezTo>
                <a:cubicBezTo>
                  <a:pt x="1623" y="373"/>
                  <a:pt x="1610" y="399"/>
                  <a:pt x="1591" y="418"/>
                </a:cubicBezTo>
                <a:cubicBezTo>
                  <a:pt x="1570" y="439"/>
                  <a:pt x="1540" y="453"/>
                  <a:pt x="1507" y="453"/>
                </a:cubicBezTo>
                <a:cubicBezTo>
                  <a:pt x="1507" y="453"/>
                  <a:pt x="1507" y="453"/>
                  <a:pt x="1507" y="453"/>
                </a:cubicBezTo>
                <a:cubicBezTo>
                  <a:pt x="1434" y="453"/>
                  <a:pt x="1434" y="453"/>
                  <a:pt x="1434" y="453"/>
                </a:cubicBezTo>
                <a:cubicBezTo>
                  <a:pt x="1434" y="453"/>
                  <a:pt x="1434" y="453"/>
                  <a:pt x="1434" y="453"/>
                </a:cubicBezTo>
                <a:cubicBezTo>
                  <a:pt x="1361" y="453"/>
                  <a:pt x="1361" y="453"/>
                  <a:pt x="1361" y="453"/>
                </a:cubicBezTo>
                <a:cubicBezTo>
                  <a:pt x="1361" y="453"/>
                  <a:pt x="1361" y="453"/>
                  <a:pt x="1361" y="453"/>
                </a:cubicBezTo>
                <a:cubicBezTo>
                  <a:pt x="1328" y="453"/>
                  <a:pt x="1298" y="439"/>
                  <a:pt x="1277" y="418"/>
                </a:cubicBezTo>
                <a:cubicBezTo>
                  <a:pt x="1258" y="399"/>
                  <a:pt x="1245" y="373"/>
                  <a:pt x="1243" y="345"/>
                </a:cubicBezTo>
                <a:cubicBezTo>
                  <a:pt x="0" y="0"/>
                  <a:pt x="0" y="0"/>
                  <a:pt x="0" y="0"/>
                </a:cubicBezTo>
                <a:cubicBezTo>
                  <a:pt x="0" y="1705"/>
                  <a:pt x="0" y="1705"/>
                  <a:pt x="0" y="1705"/>
                </a:cubicBezTo>
                <a:cubicBezTo>
                  <a:pt x="1256" y="2063"/>
                  <a:pt x="1256" y="2063"/>
                  <a:pt x="1256" y="2063"/>
                </a:cubicBezTo>
                <a:cubicBezTo>
                  <a:pt x="1256" y="2121"/>
                  <a:pt x="1303" y="2168"/>
                  <a:pt x="1361" y="2168"/>
                </a:cubicBezTo>
                <a:cubicBezTo>
                  <a:pt x="1434" y="2168"/>
                  <a:pt x="1434" y="2168"/>
                  <a:pt x="1434" y="2168"/>
                </a:cubicBezTo>
                <a:cubicBezTo>
                  <a:pt x="1507" y="2168"/>
                  <a:pt x="1507" y="2168"/>
                  <a:pt x="1507" y="2168"/>
                </a:cubicBezTo>
                <a:cubicBezTo>
                  <a:pt x="1565" y="2168"/>
                  <a:pt x="1612" y="2121"/>
                  <a:pt x="1612" y="2063"/>
                </a:cubicBezTo>
                <a:cubicBezTo>
                  <a:pt x="2868" y="1705"/>
                  <a:pt x="2868" y="1705"/>
                  <a:pt x="2868" y="1705"/>
                </a:cubicBezTo>
                <a:cubicBezTo>
                  <a:pt x="2868" y="0"/>
                  <a:pt x="2868" y="0"/>
                  <a:pt x="2868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7" name="ïṣ1ïḍé">
            <a:extLst>
              <a:ext uri="{FF2B5EF4-FFF2-40B4-BE49-F238E27FC236}">
                <a16:creationId xmlns:a16="http://schemas.microsoft.com/office/drawing/2014/main" id="{B50159E5-E031-45D9-88E2-C3B87D559A45}"/>
              </a:ext>
            </a:extLst>
          </p:cNvPr>
          <p:cNvSpPr/>
          <p:nvPr/>
        </p:nvSpPr>
        <p:spPr bwMode="auto">
          <a:xfrm>
            <a:off x="763678" y="2146602"/>
            <a:ext cx="4775310" cy="778607"/>
          </a:xfrm>
          <a:custGeom>
            <a:avLst/>
            <a:gdLst>
              <a:gd name="T0" fmla="*/ 2868 w 2868"/>
              <a:gd name="T1" fmla="*/ 0 h 468"/>
              <a:gd name="T2" fmla="*/ 1612 w 2868"/>
              <a:gd name="T3" fmla="*/ 349 h 468"/>
              <a:gd name="T4" fmla="*/ 1507 w 2868"/>
              <a:gd name="T5" fmla="*/ 454 h 468"/>
              <a:gd name="T6" fmla="*/ 1434 w 2868"/>
              <a:gd name="T7" fmla="*/ 454 h 468"/>
              <a:gd name="T8" fmla="*/ 1361 w 2868"/>
              <a:gd name="T9" fmla="*/ 454 h 468"/>
              <a:gd name="T10" fmla="*/ 1256 w 2868"/>
              <a:gd name="T11" fmla="*/ 349 h 468"/>
              <a:gd name="T12" fmla="*/ 0 w 2868"/>
              <a:gd name="T13" fmla="*/ 0 h 468"/>
              <a:gd name="T14" fmla="*/ 0 w 2868"/>
              <a:gd name="T15" fmla="*/ 15 h 468"/>
              <a:gd name="T16" fmla="*/ 1243 w 2868"/>
              <a:gd name="T17" fmla="*/ 360 h 468"/>
              <a:gd name="T18" fmla="*/ 1277 w 2868"/>
              <a:gd name="T19" fmla="*/ 433 h 468"/>
              <a:gd name="T20" fmla="*/ 1361 w 2868"/>
              <a:gd name="T21" fmla="*/ 468 h 468"/>
              <a:gd name="T22" fmla="*/ 1361 w 2868"/>
              <a:gd name="T23" fmla="*/ 468 h 468"/>
              <a:gd name="T24" fmla="*/ 1434 w 2868"/>
              <a:gd name="T25" fmla="*/ 468 h 468"/>
              <a:gd name="T26" fmla="*/ 1434 w 2868"/>
              <a:gd name="T27" fmla="*/ 468 h 468"/>
              <a:gd name="T28" fmla="*/ 1507 w 2868"/>
              <a:gd name="T29" fmla="*/ 468 h 468"/>
              <a:gd name="T30" fmla="*/ 1507 w 2868"/>
              <a:gd name="T31" fmla="*/ 468 h 468"/>
              <a:gd name="T32" fmla="*/ 1591 w 2868"/>
              <a:gd name="T33" fmla="*/ 433 h 468"/>
              <a:gd name="T34" fmla="*/ 1626 w 2868"/>
              <a:gd name="T35" fmla="*/ 360 h 468"/>
              <a:gd name="T36" fmla="*/ 2868 w 2868"/>
              <a:gd name="T37" fmla="*/ 15 h 468"/>
              <a:gd name="T38" fmla="*/ 2868 w 2868"/>
              <a:gd name="T39" fmla="*/ 0 h 4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868" h="468">
                <a:moveTo>
                  <a:pt x="2868" y="0"/>
                </a:moveTo>
                <a:cubicBezTo>
                  <a:pt x="1612" y="349"/>
                  <a:pt x="1612" y="349"/>
                  <a:pt x="1612" y="349"/>
                </a:cubicBezTo>
                <a:cubicBezTo>
                  <a:pt x="1612" y="407"/>
                  <a:pt x="1565" y="454"/>
                  <a:pt x="1507" y="454"/>
                </a:cubicBezTo>
                <a:cubicBezTo>
                  <a:pt x="1434" y="454"/>
                  <a:pt x="1434" y="454"/>
                  <a:pt x="1434" y="454"/>
                </a:cubicBezTo>
                <a:cubicBezTo>
                  <a:pt x="1361" y="454"/>
                  <a:pt x="1361" y="454"/>
                  <a:pt x="1361" y="454"/>
                </a:cubicBezTo>
                <a:cubicBezTo>
                  <a:pt x="1303" y="454"/>
                  <a:pt x="1256" y="407"/>
                  <a:pt x="1256" y="349"/>
                </a:cubicBezTo>
                <a:cubicBezTo>
                  <a:pt x="0" y="0"/>
                  <a:pt x="0" y="0"/>
                  <a:pt x="0" y="0"/>
                </a:cubicBezTo>
                <a:cubicBezTo>
                  <a:pt x="0" y="15"/>
                  <a:pt x="0" y="15"/>
                  <a:pt x="0" y="15"/>
                </a:cubicBezTo>
                <a:cubicBezTo>
                  <a:pt x="1243" y="360"/>
                  <a:pt x="1243" y="360"/>
                  <a:pt x="1243" y="360"/>
                </a:cubicBezTo>
                <a:cubicBezTo>
                  <a:pt x="1245" y="388"/>
                  <a:pt x="1258" y="414"/>
                  <a:pt x="1277" y="433"/>
                </a:cubicBezTo>
                <a:cubicBezTo>
                  <a:pt x="1298" y="454"/>
                  <a:pt x="1328" y="468"/>
                  <a:pt x="1361" y="468"/>
                </a:cubicBezTo>
                <a:cubicBezTo>
                  <a:pt x="1361" y="468"/>
                  <a:pt x="1361" y="468"/>
                  <a:pt x="1361" y="468"/>
                </a:cubicBezTo>
                <a:cubicBezTo>
                  <a:pt x="1434" y="468"/>
                  <a:pt x="1434" y="468"/>
                  <a:pt x="1434" y="468"/>
                </a:cubicBezTo>
                <a:cubicBezTo>
                  <a:pt x="1434" y="468"/>
                  <a:pt x="1434" y="468"/>
                  <a:pt x="1434" y="468"/>
                </a:cubicBezTo>
                <a:cubicBezTo>
                  <a:pt x="1507" y="468"/>
                  <a:pt x="1507" y="468"/>
                  <a:pt x="1507" y="468"/>
                </a:cubicBezTo>
                <a:cubicBezTo>
                  <a:pt x="1507" y="468"/>
                  <a:pt x="1507" y="468"/>
                  <a:pt x="1507" y="468"/>
                </a:cubicBezTo>
                <a:cubicBezTo>
                  <a:pt x="1540" y="468"/>
                  <a:pt x="1570" y="454"/>
                  <a:pt x="1591" y="433"/>
                </a:cubicBezTo>
                <a:cubicBezTo>
                  <a:pt x="1610" y="414"/>
                  <a:pt x="1623" y="388"/>
                  <a:pt x="1626" y="360"/>
                </a:cubicBezTo>
                <a:cubicBezTo>
                  <a:pt x="2868" y="15"/>
                  <a:pt x="2868" y="15"/>
                  <a:pt x="2868" y="15"/>
                </a:cubicBezTo>
                <a:cubicBezTo>
                  <a:pt x="2868" y="0"/>
                  <a:pt x="2868" y="0"/>
                  <a:pt x="2868" y="0"/>
                </a:cubicBezTo>
              </a:path>
            </a:pathLst>
          </a:custGeom>
          <a:solidFill>
            <a:srgbClr val="5F6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8" name="ïŝļïḋê">
            <a:extLst>
              <a:ext uri="{FF2B5EF4-FFF2-40B4-BE49-F238E27FC236}">
                <a16:creationId xmlns:a16="http://schemas.microsoft.com/office/drawing/2014/main" id="{3FEC7C84-E3FA-46C9-A399-7E8E7369A1DC}"/>
              </a:ext>
            </a:extLst>
          </p:cNvPr>
          <p:cNvSpPr/>
          <p:nvPr/>
        </p:nvSpPr>
        <p:spPr bwMode="auto">
          <a:xfrm>
            <a:off x="741000" y="2122844"/>
            <a:ext cx="4820666" cy="3681374"/>
          </a:xfrm>
          <a:custGeom>
            <a:avLst/>
            <a:gdLst>
              <a:gd name="T0" fmla="*/ 0 w 2896"/>
              <a:gd name="T1" fmla="*/ 14 h 2211"/>
              <a:gd name="T2" fmla="*/ 0 w 2896"/>
              <a:gd name="T3" fmla="*/ 1734 h 2211"/>
              <a:gd name="T4" fmla="*/ 10 w 2896"/>
              <a:gd name="T5" fmla="*/ 1748 h 2211"/>
              <a:gd name="T6" fmla="*/ 1266 w 2896"/>
              <a:gd name="T7" fmla="*/ 2105 h 2211"/>
              <a:gd name="T8" fmla="*/ 1270 w 2896"/>
              <a:gd name="T9" fmla="*/ 2092 h 2211"/>
              <a:gd name="T10" fmla="*/ 1256 w 2896"/>
              <a:gd name="T11" fmla="*/ 2092 h 2211"/>
              <a:gd name="T12" fmla="*/ 1291 w 2896"/>
              <a:gd name="T13" fmla="*/ 2176 h 2211"/>
              <a:gd name="T14" fmla="*/ 1375 w 2896"/>
              <a:gd name="T15" fmla="*/ 2211 h 2211"/>
              <a:gd name="T16" fmla="*/ 1448 w 2896"/>
              <a:gd name="T17" fmla="*/ 2211 h 2211"/>
              <a:gd name="T18" fmla="*/ 1521 w 2896"/>
              <a:gd name="T19" fmla="*/ 2211 h 2211"/>
              <a:gd name="T20" fmla="*/ 1605 w 2896"/>
              <a:gd name="T21" fmla="*/ 2176 h 2211"/>
              <a:gd name="T22" fmla="*/ 1640 w 2896"/>
              <a:gd name="T23" fmla="*/ 2092 h 2211"/>
              <a:gd name="T24" fmla="*/ 1626 w 2896"/>
              <a:gd name="T25" fmla="*/ 2092 h 2211"/>
              <a:gd name="T26" fmla="*/ 1630 w 2896"/>
              <a:gd name="T27" fmla="*/ 2105 h 2211"/>
              <a:gd name="T28" fmla="*/ 2886 w 2896"/>
              <a:gd name="T29" fmla="*/ 1748 h 2211"/>
              <a:gd name="T30" fmla="*/ 2896 w 2896"/>
              <a:gd name="T31" fmla="*/ 1734 h 2211"/>
              <a:gd name="T32" fmla="*/ 2896 w 2896"/>
              <a:gd name="T33" fmla="*/ 14 h 2211"/>
              <a:gd name="T34" fmla="*/ 2882 w 2896"/>
              <a:gd name="T35" fmla="*/ 0 h 2211"/>
              <a:gd name="T36" fmla="*/ 2868 w 2896"/>
              <a:gd name="T37" fmla="*/ 14 h 2211"/>
              <a:gd name="T38" fmla="*/ 2868 w 2896"/>
              <a:gd name="T39" fmla="*/ 1724 h 2211"/>
              <a:gd name="T40" fmla="*/ 1622 w 2896"/>
              <a:gd name="T41" fmla="*/ 2078 h 2211"/>
              <a:gd name="T42" fmla="*/ 1612 w 2896"/>
              <a:gd name="T43" fmla="*/ 2092 h 2211"/>
              <a:gd name="T44" fmla="*/ 1585 w 2896"/>
              <a:gd name="T45" fmla="*/ 2156 h 2211"/>
              <a:gd name="T46" fmla="*/ 1521 w 2896"/>
              <a:gd name="T47" fmla="*/ 2183 h 2211"/>
              <a:gd name="T48" fmla="*/ 1448 w 2896"/>
              <a:gd name="T49" fmla="*/ 2183 h 2211"/>
              <a:gd name="T50" fmla="*/ 1375 w 2896"/>
              <a:gd name="T51" fmla="*/ 2183 h 2211"/>
              <a:gd name="T52" fmla="*/ 1311 w 2896"/>
              <a:gd name="T53" fmla="*/ 2156 h 2211"/>
              <a:gd name="T54" fmla="*/ 1284 w 2896"/>
              <a:gd name="T55" fmla="*/ 2092 h 2211"/>
              <a:gd name="T56" fmla="*/ 1274 w 2896"/>
              <a:gd name="T57" fmla="*/ 2078 h 2211"/>
              <a:gd name="T58" fmla="*/ 28 w 2896"/>
              <a:gd name="T59" fmla="*/ 1724 h 2211"/>
              <a:gd name="T60" fmla="*/ 28 w 2896"/>
              <a:gd name="T61" fmla="*/ 14 h 2211"/>
              <a:gd name="T62" fmla="*/ 14 w 2896"/>
              <a:gd name="T63" fmla="*/ 0 h 2211"/>
              <a:gd name="T64" fmla="*/ 0 w 2896"/>
              <a:gd name="T65" fmla="*/ 14 h 2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896" h="2211">
                <a:moveTo>
                  <a:pt x="0" y="14"/>
                </a:moveTo>
                <a:cubicBezTo>
                  <a:pt x="0" y="1734"/>
                  <a:pt x="0" y="1734"/>
                  <a:pt x="0" y="1734"/>
                </a:cubicBezTo>
                <a:cubicBezTo>
                  <a:pt x="0" y="1741"/>
                  <a:pt x="4" y="1746"/>
                  <a:pt x="10" y="1748"/>
                </a:cubicBezTo>
                <a:cubicBezTo>
                  <a:pt x="1266" y="2105"/>
                  <a:pt x="1266" y="2105"/>
                  <a:pt x="1266" y="2105"/>
                </a:cubicBezTo>
                <a:cubicBezTo>
                  <a:pt x="1270" y="2092"/>
                  <a:pt x="1270" y="2092"/>
                  <a:pt x="1270" y="2092"/>
                </a:cubicBezTo>
                <a:cubicBezTo>
                  <a:pt x="1256" y="2092"/>
                  <a:pt x="1256" y="2092"/>
                  <a:pt x="1256" y="2092"/>
                </a:cubicBezTo>
                <a:cubicBezTo>
                  <a:pt x="1256" y="2125"/>
                  <a:pt x="1269" y="2154"/>
                  <a:pt x="1291" y="2176"/>
                </a:cubicBezTo>
                <a:cubicBezTo>
                  <a:pt x="1312" y="2197"/>
                  <a:pt x="1342" y="2211"/>
                  <a:pt x="1375" y="2211"/>
                </a:cubicBezTo>
                <a:cubicBezTo>
                  <a:pt x="1448" y="2211"/>
                  <a:pt x="1448" y="2211"/>
                  <a:pt x="1448" y="2211"/>
                </a:cubicBezTo>
                <a:cubicBezTo>
                  <a:pt x="1521" y="2211"/>
                  <a:pt x="1521" y="2211"/>
                  <a:pt x="1521" y="2211"/>
                </a:cubicBezTo>
                <a:cubicBezTo>
                  <a:pt x="1554" y="2211"/>
                  <a:pt x="1584" y="2197"/>
                  <a:pt x="1605" y="2176"/>
                </a:cubicBezTo>
                <a:cubicBezTo>
                  <a:pt x="1627" y="2154"/>
                  <a:pt x="1640" y="2125"/>
                  <a:pt x="1640" y="2092"/>
                </a:cubicBezTo>
                <a:cubicBezTo>
                  <a:pt x="1626" y="2092"/>
                  <a:pt x="1626" y="2092"/>
                  <a:pt x="1626" y="2092"/>
                </a:cubicBezTo>
                <a:cubicBezTo>
                  <a:pt x="1630" y="2105"/>
                  <a:pt x="1630" y="2105"/>
                  <a:pt x="1630" y="2105"/>
                </a:cubicBezTo>
                <a:cubicBezTo>
                  <a:pt x="2886" y="1748"/>
                  <a:pt x="2886" y="1748"/>
                  <a:pt x="2886" y="1748"/>
                </a:cubicBezTo>
                <a:cubicBezTo>
                  <a:pt x="2892" y="1746"/>
                  <a:pt x="2896" y="1741"/>
                  <a:pt x="2896" y="1734"/>
                </a:cubicBezTo>
                <a:cubicBezTo>
                  <a:pt x="2896" y="14"/>
                  <a:pt x="2896" y="14"/>
                  <a:pt x="2896" y="14"/>
                </a:cubicBezTo>
                <a:cubicBezTo>
                  <a:pt x="2896" y="7"/>
                  <a:pt x="2890" y="0"/>
                  <a:pt x="2882" y="0"/>
                </a:cubicBezTo>
                <a:cubicBezTo>
                  <a:pt x="2874" y="0"/>
                  <a:pt x="2868" y="7"/>
                  <a:pt x="2868" y="14"/>
                </a:cubicBezTo>
                <a:cubicBezTo>
                  <a:pt x="2868" y="1724"/>
                  <a:pt x="2868" y="1724"/>
                  <a:pt x="2868" y="1724"/>
                </a:cubicBezTo>
                <a:cubicBezTo>
                  <a:pt x="1622" y="2078"/>
                  <a:pt x="1622" y="2078"/>
                  <a:pt x="1622" y="2078"/>
                </a:cubicBezTo>
                <a:cubicBezTo>
                  <a:pt x="1616" y="2080"/>
                  <a:pt x="1612" y="2086"/>
                  <a:pt x="1612" y="2092"/>
                </a:cubicBezTo>
                <a:cubicBezTo>
                  <a:pt x="1612" y="2117"/>
                  <a:pt x="1602" y="2140"/>
                  <a:pt x="1585" y="2156"/>
                </a:cubicBezTo>
                <a:cubicBezTo>
                  <a:pt x="1569" y="2173"/>
                  <a:pt x="1546" y="2183"/>
                  <a:pt x="1521" y="2183"/>
                </a:cubicBezTo>
                <a:cubicBezTo>
                  <a:pt x="1448" y="2183"/>
                  <a:pt x="1448" y="2183"/>
                  <a:pt x="1448" y="2183"/>
                </a:cubicBezTo>
                <a:cubicBezTo>
                  <a:pt x="1375" y="2183"/>
                  <a:pt x="1375" y="2183"/>
                  <a:pt x="1375" y="2183"/>
                </a:cubicBezTo>
                <a:cubicBezTo>
                  <a:pt x="1350" y="2183"/>
                  <a:pt x="1327" y="2173"/>
                  <a:pt x="1311" y="2156"/>
                </a:cubicBezTo>
                <a:cubicBezTo>
                  <a:pt x="1294" y="2140"/>
                  <a:pt x="1284" y="2117"/>
                  <a:pt x="1284" y="2092"/>
                </a:cubicBezTo>
                <a:cubicBezTo>
                  <a:pt x="1284" y="2086"/>
                  <a:pt x="1280" y="2080"/>
                  <a:pt x="1274" y="2078"/>
                </a:cubicBezTo>
                <a:cubicBezTo>
                  <a:pt x="28" y="1724"/>
                  <a:pt x="28" y="1724"/>
                  <a:pt x="28" y="1724"/>
                </a:cubicBezTo>
                <a:cubicBezTo>
                  <a:pt x="28" y="14"/>
                  <a:pt x="28" y="14"/>
                  <a:pt x="28" y="14"/>
                </a:cubicBezTo>
                <a:cubicBezTo>
                  <a:pt x="28" y="7"/>
                  <a:pt x="22" y="0"/>
                  <a:pt x="14" y="0"/>
                </a:cubicBezTo>
                <a:cubicBezTo>
                  <a:pt x="7" y="0"/>
                  <a:pt x="0" y="7"/>
                  <a:pt x="0" y="14"/>
                </a:cubicBezTo>
                <a:close/>
              </a:path>
            </a:pathLst>
          </a:custGeom>
          <a:solidFill>
            <a:srgbClr val="5F6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9" name="îsliďè">
            <a:extLst>
              <a:ext uri="{FF2B5EF4-FFF2-40B4-BE49-F238E27FC236}">
                <a16:creationId xmlns:a16="http://schemas.microsoft.com/office/drawing/2014/main" id="{0DF03BC2-BAF8-46A9-BFCA-539D725F6B00}"/>
              </a:ext>
            </a:extLst>
          </p:cNvPr>
          <p:cNvSpPr/>
          <p:nvPr/>
        </p:nvSpPr>
        <p:spPr bwMode="auto">
          <a:xfrm>
            <a:off x="750719" y="5359299"/>
            <a:ext cx="1106896" cy="333689"/>
          </a:xfrm>
          <a:custGeom>
            <a:avLst/>
            <a:gdLst>
              <a:gd name="T0" fmla="*/ 6 w 665"/>
              <a:gd name="T1" fmla="*/ 14 h 200"/>
              <a:gd name="T2" fmla="*/ 655 w 665"/>
              <a:gd name="T3" fmla="*/ 199 h 200"/>
              <a:gd name="T4" fmla="*/ 664 w 665"/>
              <a:gd name="T5" fmla="*/ 194 h 200"/>
              <a:gd name="T6" fmla="*/ 659 w 665"/>
              <a:gd name="T7" fmla="*/ 186 h 200"/>
              <a:gd name="T8" fmla="*/ 10 w 665"/>
              <a:gd name="T9" fmla="*/ 1 h 200"/>
              <a:gd name="T10" fmla="*/ 2 w 665"/>
              <a:gd name="T11" fmla="*/ 6 h 200"/>
              <a:gd name="T12" fmla="*/ 6 w 665"/>
              <a:gd name="T13" fmla="*/ 14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5" h="200">
                <a:moveTo>
                  <a:pt x="6" y="14"/>
                </a:moveTo>
                <a:cubicBezTo>
                  <a:pt x="655" y="199"/>
                  <a:pt x="655" y="199"/>
                  <a:pt x="655" y="199"/>
                </a:cubicBezTo>
                <a:cubicBezTo>
                  <a:pt x="659" y="200"/>
                  <a:pt x="663" y="198"/>
                  <a:pt x="664" y="194"/>
                </a:cubicBezTo>
                <a:cubicBezTo>
                  <a:pt x="665" y="191"/>
                  <a:pt x="663" y="187"/>
                  <a:pt x="659" y="186"/>
                </a:cubicBezTo>
                <a:cubicBezTo>
                  <a:pt x="10" y="1"/>
                  <a:pt x="10" y="1"/>
                  <a:pt x="10" y="1"/>
                </a:cubicBezTo>
                <a:cubicBezTo>
                  <a:pt x="7" y="0"/>
                  <a:pt x="3" y="2"/>
                  <a:pt x="2" y="6"/>
                </a:cubicBezTo>
                <a:cubicBezTo>
                  <a:pt x="0" y="10"/>
                  <a:pt x="3" y="13"/>
                  <a:pt x="6" y="14"/>
                </a:cubicBezTo>
                <a:close/>
              </a:path>
            </a:pathLst>
          </a:custGeom>
          <a:solidFill>
            <a:srgbClr val="5F6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0" name="îśľïḍê">
            <a:extLst>
              <a:ext uri="{FF2B5EF4-FFF2-40B4-BE49-F238E27FC236}">
                <a16:creationId xmlns:a16="http://schemas.microsoft.com/office/drawing/2014/main" id="{A6632CEA-1723-486C-BC66-00E409223090}"/>
              </a:ext>
            </a:extLst>
          </p:cNvPr>
          <p:cNvSpPr/>
          <p:nvPr/>
        </p:nvSpPr>
        <p:spPr bwMode="auto">
          <a:xfrm>
            <a:off x="4445051" y="5359299"/>
            <a:ext cx="1106896" cy="333689"/>
          </a:xfrm>
          <a:custGeom>
            <a:avLst/>
            <a:gdLst>
              <a:gd name="T0" fmla="*/ 655 w 665"/>
              <a:gd name="T1" fmla="*/ 1 h 200"/>
              <a:gd name="T2" fmla="*/ 6 w 665"/>
              <a:gd name="T3" fmla="*/ 186 h 200"/>
              <a:gd name="T4" fmla="*/ 1 w 665"/>
              <a:gd name="T5" fmla="*/ 194 h 200"/>
              <a:gd name="T6" fmla="*/ 10 w 665"/>
              <a:gd name="T7" fmla="*/ 199 h 200"/>
              <a:gd name="T8" fmla="*/ 659 w 665"/>
              <a:gd name="T9" fmla="*/ 14 h 200"/>
              <a:gd name="T10" fmla="*/ 664 w 665"/>
              <a:gd name="T11" fmla="*/ 6 h 200"/>
              <a:gd name="T12" fmla="*/ 655 w 665"/>
              <a:gd name="T13" fmla="*/ 1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5" h="200">
                <a:moveTo>
                  <a:pt x="655" y="1"/>
                </a:moveTo>
                <a:cubicBezTo>
                  <a:pt x="6" y="186"/>
                  <a:pt x="6" y="186"/>
                  <a:pt x="6" y="186"/>
                </a:cubicBezTo>
                <a:cubicBezTo>
                  <a:pt x="3" y="187"/>
                  <a:pt x="0" y="191"/>
                  <a:pt x="1" y="194"/>
                </a:cubicBezTo>
                <a:cubicBezTo>
                  <a:pt x="2" y="198"/>
                  <a:pt x="6" y="200"/>
                  <a:pt x="10" y="199"/>
                </a:cubicBezTo>
                <a:cubicBezTo>
                  <a:pt x="659" y="14"/>
                  <a:pt x="659" y="14"/>
                  <a:pt x="659" y="14"/>
                </a:cubicBezTo>
                <a:cubicBezTo>
                  <a:pt x="663" y="13"/>
                  <a:pt x="665" y="10"/>
                  <a:pt x="664" y="6"/>
                </a:cubicBezTo>
                <a:cubicBezTo>
                  <a:pt x="663" y="2"/>
                  <a:pt x="659" y="0"/>
                  <a:pt x="655" y="1"/>
                </a:cubicBezTo>
                <a:close/>
              </a:path>
            </a:pathLst>
          </a:custGeom>
          <a:solidFill>
            <a:srgbClr val="5F6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1" name="isliḋè">
            <a:extLst>
              <a:ext uri="{FF2B5EF4-FFF2-40B4-BE49-F238E27FC236}">
                <a16:creationId xmlns:a16="http://schemas.microsoft.com/office/drawing/2014/main" id="{3C29B2EC-F1D7-4B9A-A836-09A1652D5255}"/>
              </a:ext>
            </a:extLst>
          </p:cNvPr>
          <p:cNvSpPr/>
          <p:nvPr/>
        </p:nvSpPr>
        <p:spPr bwMode="auto">
          <a:xfrm>
            <a:off x="3436426" y="2715708"/>
            <a:ext cx="22678" cy="2901687"/>
          </a:xfrm>
          <a:custGeom>
            <a:avLst/>
            <a:gdLst>
              <a:gd name="T0" fmla="*/ 0 w 14"/>
              <a:gd name="T1" fmla="*/ 7 h 1743"/>
              <a:gd name="T2" fmla="*/ 0 w 14"/>
              <a:gd name="T3" fmla="*/ 1736 h 1743"/>
              <a:gd name="T4" fmla="*/ 7 w 14"/>
              <a:gd name="T5" fmla="*/ 1743 h 1743"/>
              <a:gd name="T6" fmla="*/ 14 w 14"/>
              <a:gd name="T7" fmla="*/ 1736 h 1743"/>
              <a:gd name="T8" fmla="*/ 14 w 14"/>
              <a:gd name="T9" fmla="*/ 7 h 1743"/>
              <a:gd name="T10" fmla="*/ 7 w 14"/>
              <a:gd name="T11" fmla="*/ 0 h 1743"/>
              <a:gd name="T12" fmla="*/ 0 w 14"/>
              <a:gd name="T13" fmla="*/ 7 h 17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" h="1743">
                <a:moveTo>
                  <a:pt x="0" y="7"/>
                </a:moveTo>
                <a:cubicBezTo>
                  <a:pt x="0" y="1736"/>
                  <a:pt x="0" y="1736"/>
                  <a:pt x="0" y="1736"/>
                </a:cubicBezTo>
                <a:cubicBezTo>
                  <a:pt x="0" y="1740"/>
                  <a:pt x="3" y="1743"/>
                  <a:pt x="7" y="1743"/>
                </a:cubicBezTo>
                <a:cubicBezTo>
                  <a:pt x="11" y="1743"/>
                  <a:pt x="14" y="1740"/>
                  <a:pt x="14" y="1736"/>
                </a:cubicBezTo>
                <a:cubicBezTo>
                  <a:pt x="14" y="7"/>
                  <a:pt x="14" y="7"/>
                  <a:pt x="14" y="7"/>
                </a:cubicBezTo>
                <a:cubicBezTo>
                  <a:pt x="14" y="3"/>
                  <a:pt x="11" y="0"/>
                  <a:pt x="7" y="0"/>
                </a:cubicBezTo>
                <a:cubicBezTo>
                  <a:pt x="3" y="0"/>
                  <a:pt x="0" y="3"/>
                  <a:pt x="0" y="7"/>
                </a:cubicBezTo>
              </a:path>
            </a:pathLst>
          </a:custGeom>
          <a:solidFill>
            <a:srgbClr val="5F6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2" name="ïṡľîḍê">
            <a:extLst>
              <a:ext uri="{FF2B5EF4-FFF2-40B4-BE49-F238E27FC236}">
                <a16:creationId xmlns:a16="http://schemas.microsoft.com/office/drawing/2014/main" id="{E635B982-B475-4F3E-8CC1-6D54E73A2D16}"/>
              </a:ext>
            </a:extLst>
          </p:cNvPr>
          <p:cNvSpPr/>
          <p:nvPr/>
        </p:nvSpPr>
        <p:spPr bwMode="auto">
          <a:xfrm>
            <a:off x="2843562" y="2715708"/>
            <a:ext cx="22678" cy="2901687"/>
          </a:xfrm>
          <a:custGeom>
            <a:avLst/>
            <a:gdLst>
              <a:gd name="T0" fmla="*/ 0 w 14"/>
              <a:gd name="T1" fmla="*/ 7 h 1743"/>
              <a:gd name="T2" fmla="*/ 0 w 14"/>
              <a:gd name="T3" fmla="*/ 1736 h 1743"/>
              <a:gd name="T4" fmla="*/ 7 w 14"/>
              <a:gd name="T5" fmla="*/ 1743 h 1743"/>
              <a:gd name="T6" fmla="*/ 14 w 14"/>
              <a:gd name="T7" fmla="*/ 1736 h 1743"/>
              <a:gd name="T8" fmla="*/ 14 w 14"/>
              <a:gd name="T9" fmla="*/ 7 h 1743"/>
              <a:gd name="T10" fmla="*/ 7 w 14"/>
              <a:gd name="T11" fmla="*/ 0 h 1743"/>
              <a:gd name="T12" fmla="*/ 0 w 14"/>
              <a:gd name="T13" fmla="*/ 7 h 17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" h="1743">
                <a:moveTo>
                  <a:pt x="0" y="7"/>
                </a:moveTo>
                <a:cubicBezTo>
                  <a:pt x="0" y="1736"/>
                  <a:pt x="0" y="1736"/>
                  <a:pt x="0" y="1736"/>
                </a:cubicBezTo>
                <a:cubicBezTo>
                  <a:pt x="0" y="1740"/>
                  <a:pt x="3" y="1743"/>
                  <a:pt x="7" y="1743"/>
                </a:cubicBezTo>
                <a:cubicBezTo>
                  <a:pt x="11" y="1743"/>
                  <a:pt x="14" y="1740"/>
                  <a:pt x="14" y="1736"/>
                </a:cubicBezTo>
                <a:cubicBezTo>
                  <a:pt x="14" y="7"/>
                  <a:pt x="14" y="7"/>
                  <a:pt x="14" y="7"/>
                </a:cubicBezTo>
                <a:cubicBezTo>
                  <a:pt x="14" y="3"/>
                  <a:pt x="11" y="0"/>
                  <a:pt x="7" y="0"/>
                </a:cubicBezTo>
                <a:cubicBezTo>
                  <a:pt x="3" y="0"/>
                  <a:pt x="0" y="3"/>
                  <a:pt x="0" y="7"/>
                </a:cubicBezTo>
              </a:path>
            </a:pathLst>
          </a:custGeom>
          <a:solidFill>
            <a:srgbClr val="5F6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3" name="í$ḷîḑé">
            <a:extLst>
              <a:ext uri="{FF2B5EF4-FFF2-40B4-BE49-F238E27FC236}">
                <a16:creationId xmlns:a16="http://schemas.microsoft.com/office/drawing/2014/main" id="{C71578DA-C16F-47CF-809E-2E07D5B30F69}"/>
              </a:ext>
            </a:extLst>
          </p:cNvPr>
          <p:cNvSpPr/>
          <p:nvPr/>
        </p:nvSpPr>
        <p:spPr bwMode="auto">
          <a:xfrm>
            <a:off x="1171880" y="1541859"/>
            <a:ext cx="1992413" cy="1127414"/>
          </a:xfrm>
          <a:custGeom>
            <a:avLst/>
            <a:gdLst>
              <a:gd name="T0" fmla="*/ 248 w 1197"/>
              <a:gd name="T1" fmla="*/ 280 h 677"/>
              <a:gd name="T2" fmla="*/ 248 w 1197"/>
              <a:gd name="T3" fmla="*/ 21 h 677"/>
              <a:gd name="T4" fmla="*/ 1133 w 1197"/>
              <a:gd name="T5" fmla="*/ 639 h 677"/>
              <a:gd name="T6" fmla="*/ 10 w 1197"/>
              <a:gd name="T7" fmla="*/ 177 h 677"/>
              <a:gd name="T8" fmla="*/ 3 w 1197"/>
              <a:gd name="T9" fmla="*/ 178 h 677"/>
              <a:gd name="T10" fmla="*/ 0 w 1197"/>
              <a:gd name="T11" fmla="*/ 183 h 677"/>
              <a:gd name="T12" fmla="*/ 0 w 1197"/>
              <a:gd name="T13" fmla="*/ 363 h 677"/>
              <a:gd name="T14" fmla="*/ 7 w 1197"/>
              <a:gd name="T15" fmla="*/ 370 h 677"/>
              <a:gd name="T16" fmla="*/ 14 w 1197"/>
              <a:gd name="T17" fmla="*/ 363 h 677"/>
              <a:gd name="T18" fmla="*/ 14 w 1197"/>
              <a:gd name="T19" fmla="*/ 194 h 677"/>
              <a:gd name="T20" fmla="*/ 1186 w 1197"/>
              <a:gd name="T21" fmla="*/ 676 h 677"/>
              <a:gd name="T22" fmla="*/ 1195 w 1197"/>
              <a:gd name="T23" fmla="*/ 673 h 677"/>
              <a:gd name="T24" fmla="*/ 1193 w 1197"/>
              <a:gd name="T25" fmla="*/ 663 h 677"/>
              <a:gd name="T26" fmla="*/ 245 w 1197"/>
              <a:gd name="T27" fmla="*/ 1 h 677"/>
              <a:gd name="T28" fmla="*/ 238 w 1197"/>
              <a:gd name="T29" fmla="*/ 1 h 677"/>
              <a:gd name="T30" fmla="*/ 234 w 1197"/>
              <a:gd name="T31" fmla="*/ 7 h 677"/>
              <a:gd name="T32" fmla="*/ 234 w 1197"/>
              <a:gd name="T33" fmla="*/ 280 h 677"/>
              <a:gd name="T34" fmla="*/ 241 w 1197"/>
              <a:gd name="T35" fmla="*/ 287 h 677"/>
              <a:gd name="T36" fmla="*/ 248 w 1197"/>
              <a:gd name="T37" fmla="*/ 280 h 6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97" h="677">
                <a:moveTo>
                  <a:pt x="248" y="280"/>
                </a:moveTo>
                <a:cubicBezTo>
                  <a:pt x="248" y="21"/>
                  <a:pt x="248" y="21"/>
                  <a:pt x="248" y="21"/>
                </a:cubicBezTo>
                <a:cubicBezTo>
                  <a:pt x="1133" y="639"/>
                  <a:pt x="1133" y="639"/>
                  <a:pt x="1133" y="639"/>
                </a:cubicBezTo>
                <a:cubicBezTo>
                  <a:pt x="10" y="177"/>
                  <a:pt x="10" y="177"/>
                  <a:pt x="10" y="177"/>
                </a:cubicBezTo>
                <a:cubicBezTo>
                  <a:pt x="7" y="176"/>
                  <a:pt x="5" y="176"/>
                  <a:pt x="3" y="178"/>
                </a:cubicBezTo>
                <a:cubicBezTo>
                  <a:pt x="1" y="179"/>
                  <a:pt x="0" y="181"/>
                  <a:pt x="0" y="183"/>
                </a:cubicBezTo>
                <a:cubicBezTo>
                  <a:pt x="0" y="363"/>
                  <a:pt x="0" y="363"/>
                  <a:pt x="0" y="363"/>
                </a:cubicBezTo>
                <a:cubicBezTo>
                  <a:pt x="0" y="367"/>
                  <a:pt x="3" y="370"/>
                  <a:pt x="7" y="370"/>
                </a:cubicBezTo>
                <a:cubicBezTo>
                  <a:pt x="11" y="370"/>
                  <a:pt x="14" y="367"/>
                  <a:pt x="14" y="363"/>
                </a:cubicBezTo>
                <a:cubicBezTo>
                  <a:pt x="14" y="194"/>
                  <a:pt x="14" y="194"/>
                  <a:pt x="14" y="194"/>
                </a:cubicBezTo>
                <a:cubicBezTo>
                  <a:pt x="1186" y="676"/>
                  <a:pt x="1186" y="676"/>
                  <a:pt x="1186" y="676"/>
                </a:cubicBezTo>
                <a:cubicBezTo>
                  <a:pt x="1190" y="677"/>
                  <a:pt x="1194" y="676"/>
                  <a:pt x="1195" y="673"/>
                </a:cubicBezTo>
                <a:cubicBezTo>
                  <a:pt x="1197" y="669"/>
                  <a:pt x="1196" y="666"/>
                  <a:pt x="1193" y="663"/>
                </a:cubicBezTo>
                <a:cubicBezTo>
                  <a:pt x="245" y="1"/>
                  <a:pt x="245" y="1"/>
                  <a:pt x="245" y="1"/>
                </a:cubicBezTo>
                <a:cubicBezTo>
                  <a:pt x="243" y="0"/>
                  <a:pt x="240" y="0"/>
                  <a:pt x="238" y="1"/>
                </a:cubicBezTo>
                <a:cubicBezTo>
                  <a:pt x="236" y="2"/>
                  <a:pt x="234" y="5"/>
                  <a:pt x="234" y="7"/>
                </a:cubicBezTo>
                <a:cubicBezTo>
                  <a:pt x="234" y="280"/>
                  <a:pt x="234" y="280"/>
                  <a:pt x="234" y="280"/>
                </a:cubicBezTo>
                <a:cubicBezTo>
                  <a:pt x="234" y="284"/>
                  <a:pt x="237" y="287"/>
                  <a:pt x="241" y="287"/>
                </a:cubicBezTo>
                <a:cubicBezTo>
                  <a:pt x="245" y="287"/>
                  <a:pt x="248" y="284"/>
                  <a:pt x="248" y="280"/>
                </a:cubicBezTo>
                <a:close/>
              </a:path>
            </a:pathLst>
          </a:custGeom>
          <a:solidFill>
            <a:srgbClr val="5F6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4" name="îṥľïḋê">
            <a:extLst>
              <a:ext uri="{FF2B5EF4-FFF2-40B4-BE49-F238E27FC236}">
                <a16:creationId xmlns:a16="http://schemas.microsoft.com/office/drawing/2014/main" id="{C6E6DEC8-314D-4801-9A20-F0612A8D25F7}"/>
              </a:ext>
            </a:extLst>
          </p:cNvPr>
          <p:cNvSpPr/>
          <p:nvPr/>
        </p:nvSpPr>
        <p:spPr bwMode="auto">
          <a:xfrm>
            <a:off x="1928888" y="1314000"/>
            <a:ext cx="1235404" cy="1355273"/>
          </a:xfrm>
          <a:custGeom>
            <a:avLst/>
            <a:gdLst>
              <a:gd name="T0" fmla="*/ 14 w 742"/>
              <a:gd name="T1" fmla="*/ 295 h 814"/>
              <a:gd name="T2" fmla="*/ 10 w 742"/>
              <a:gd name="T3" fmla="*/ 299 h 814"/>
              <a:gd name="T4" fmla="*/ 16 w 742"/>
              <a:gd name="T5" fmla="*/ 297 h 814"/>
              <a:gd name="T6" fmla="*/ 14 w 742"/>
              <a:gd name="T7" fmla="*/ 295 h 814"/>
              <a:gd name="T8" fmla="*/ 10 w 742"/>
              <a:gd name="T9" fmla="*/ 299 h 814"/>
              <a:gd name="T10" fmla="*/ 16 w 742"/>
              <a:gd name="T11" fmla="*/ 297 h 814"/>
              <a:gd name="T12" fmla="*/ 12 w 742"/>
              <a:gd name="T13" fmla="*/ 299 h 814"/>
              <a:gd name="T14" fmla="*/ 16 w 742"/>
              <a:gd name="T15" fmla="*/ 298 h 814"/>
              <a:gd name="T16" fmla="*/ 16 w 742"/>
              <a:gd name="T17" fmla="*/ 297 h 814"/>
              <a:gd name="T18" fmla="*/ 12 w 742"/>
              <a:gd name="T19" fmla="*/ 299 h 814"/>
              <a:gd name="T20" fmla="*/ 16 w 742"/>
              <a:gd name="T21" fmla="*/ 298 h 814"/>
              <a:gd name="T22" fmla="*/ 15 w 742"/>
              <a:gd name="T23" fmla="*/ 298 h 814"/>
              <a:gd name="T24" fmla="*/ 16 w 742"/>
              <a:gd name="T25" fmla="*/ 298 h 814"/>
              <a:gd name="T26" fmla="*/ 16 w 742"/>
              <a:gd name="T27" fmla="*/ 298 h 814"/>
              <a:gd name="T28" fmla="*/ 15 w 742"/>
              <a:gd name="T29" fmla="*/ 298 h 814"/>
              <a:gd name="T30" fmla="*/ 16 w 742"/>
              <a:gd name="T31" fmla="*/ 298 h 814"/>
              <a:gd name="T32" fmla="*/ 16 w 742"/>
              <a:gd name="T33" fmla="*/ 295 h 814"/>
              <a:gd name="T34" fmla="*/ 15 w 742"/>
              <a:gd name="T35" fmla="*/ 268 h 814"/>
              <a:gd name="T36" fmla="*/ 14 w 742"/>
              <a:gd name="T37" fmla="*/ 222 h 814"/>
              <a:gd name="T38" fmla="*/ 15 w 742"/>
              <a:gd name="T39" fmla="*/ 82 h 814"/>
              <a:gd name="T40" fmla="*/ 16 w 742"/>
              <a:gd name="T41" fmla="*/ 29 h 814"/>
              <a:gd name="T42" fmla="*/ 16 w 742"/>
              <a:gd name="T43" fmla="*/ 8 h 814"/>
              <a:gd name="T44" fmla="*/ 9 w 742"/>
              <a:gd name="T45" fmla="*/ 7 h 814"/>
              <a:gd name="T46" fmla="*/ 4 w 742"/>
              <a:gd name="T47" fmla="*/ 12 h 814"/>
              <a:gd name="T48" fmla="*/ 729 w 742"/>
              <a:gd name="T49" fmla="*/ 811 h 814"/>
              <a:gd name="T50" fmla="*/ 739 w 742"/>
              <a:gd name="T51" fmla="*/ 811 h 814"/>
              <a:gd name="T52" fmla="*/ 739 w 742"/>
              <a:gd name="T53" fmla="*/ 802 h 814"/>
              <a:gd name="T54" fmla="*/ 14 w 742"/>
              <a:gd name="T55" fmla="*/ 3 h 814"/>
              <a:gd name="T56" fmla="*/ 7 w 742"/>
              <a:gd name="T57" fmla="*/ 1 h 814"/>
              <a:gd name="T58" fmla="*/ 2 w 742"/>
              <a:gd name="T59" fmla="*/ 7 h 814"/>
              <a:gd name="T60" fmla="*/ 0 w 742"/>
              <a:gd name="T61" fmla="*/ 222 h 814"/>
              <a:gd name="T62" fmla="*/ 1 w 742"/>
              <a:gd name="T63" fmla="*/ 277 h 814"/>
              <a:gd name="T64" fmla="*/ 1 w 742"/>
              <a:gd name="T65" fmla="*/ 294 h 814"/>
              <a:gd name="T66" fmla="*/ 2 w 742"/>
              <a:gd name="T67" fmla="*/ 299 h 814"/>
              <a:gd name="T68" fmla="*/ 2 w 742"/>
              <a:gd name="T69" fmla="*/ 301 h 814"/>
              <a:gd name="T70" fmla="*/ 3 w 742"/>
              <a:gd name="T71" fmla="*/ 302 h 814"/>
              <a:gd name="T72" fmla="*/ 4 w 742"/>
              <a:gd name="T73" fmla="*/ 305 h 814"/>
              <a:gd name="T74" fmla="*/ 14 w 742"/>
              <a:gd name="T75" fmla="*/ 305 h 814"/>
              <a:gd name="T76" fmla="*/ 14 w 742"/>
              <a:gd name="T77" fmla="*/ 295 h 8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742" h="814">
                <a:moveTo>
                  <a:pt x="14" y="295"/>
                </a:moveTo>
                <a:cubicBezTo>
                  <a:pt x="10" y="299"/>
                  <a:pt x="10" y="299"/>
                  <a:pt x="10" y="299"/>
                </a:cubicBezTo>
                <a:cubicBezTo>
                  <a:pt x="16" y="297"/>
                  <a:pt x="16" y="297"/>
                  <a:pt x="16" y="297"/>
                </a:cubicBezTo>
                <a:cubicBezTo>
                  <a:pt x="15" y="297"/>
                  <a:pt x="15" y="296"/>
                  <a:pt x="14" y="295"/>
                </a:cubicBezTo>
                <a:cubicBezTo>
                  <a:pt x="10" y="299"/>
                  <a:pt x="10" y="299"/>
                  <a:pt x="10" y="299"/>
                </a:cubicBezTo>
                <a:cubicBezTo>
                  <a:pt x="16" y="297"/>
                  <a:pt x="16" y="297"/>
                  <a:pt x="16" y="297"/>
                </a:cubicBezTo>
                <a:cubicBezTo>
                  <a:pt x="12" y="299"/>
                  <a:pt x="12" y="299"/>
                  <a:pt x="12" y="299"/>
                </a:cubicBezTo>
                <a:cubicBezTo>
                  <a:pt x="16" y="298"/>
                  <a:pt x="16" y="298"/>
                  <a:pt x="16" y="298"/>
                </a:cubicBezTo>
                <a:cubicBezTo>
                  <a:pt x="16" y="297"/>
                  <a:pt x="16" y="297"/>
                  <a:pt x="16" y="297"/>
                </a:cubicBezTo>
                <a:cubicBezTo>
                  <a:pt x="12" y="299"/>
                  <a:pt x="12" y="299"/>
                  <a:pt x="12" y="299"/>
                </a:cubicBezTo>
                <a:cubicBezTo>
                  <a:pt x="16" y="298"/>
                  <a:pt x="16" y="298"/>
                  <a:pt x="16" y="298"/>
                </a:cubicBezTo>
                <a:cubicBezTo>
                  <a:pt x="15" y="298"/>
                  <a:pt x="15" y="298"/>
                  <a:pt x="15" y="298"/>
                </a:cubicBezTo>
                <a:cubicBezTo>
                  <a:pt x="16" y="298"/>
                  <a:pt x="16" y="298"/>
                  <a:pt x="16" y="298"/>
                </a:cubicBezTo>
                <a:cubicBezTo>
                  <a:pt x="16" y="298"/>
                  <a:pt x="16" y="298"/>
                  <a:pt x="16" y="298"/>
                </a:cubicBezTo>
                <a:cubicBezTo>
                  <a:pt x="15" y="298"/>
                  <a:pt x="15" y="298"/>
                  <a:pt x="15" y="298"/>
                </a:cubicBezTo>
                <a:cubicBezTo>
                  <a:pt x="16" y="298"/>
                  <a:pt x="16" y="298"/>
                  <a:pt x="16" y="298"/>
                </a:cubicBezTo>
                <a:cubicBezTo>
                  <a:pt x="16" y="297"/>
                  <a:pt x="16" y="297"/>
                  <a:pt x="16" y="295"/>
                </a:cubicBezTo>
                <a:cubicBezTo>
                  <a:pt x="15" y="290"/>
                  <a:pt x="15" y="281"/>
                  <a:pt x="15" y="268"/>
                </a:cubicBezTo>
                <a:cubicBezTo>
                  <a:pt x="14" y="255"/>
                  <a:pt x="14" y="240"/>
                  <a:pt x="14" y="222"/>
                </a:cubicBezTo>
                <a:cubicBezTo>
                  <a:pt x="14" y="179"/>
                  <a:pt x="15" y="125"/>
                  <a:pt x="15" y="82"/>
                </a:cubicBezTo>
                <a:cubicBezTo>
                  <a:pt x="16" y="61"/>
                  <a:pt x="16" y="42"/>
                  <a:pt x="16" y="29"/>
                </a:cubicBezTo>
                <a:cubicBezTo>
                  <a:pt x="16" y="16"/>
                  <a:pt x="16" y="8"/>
                  <a:pt x="16" y="8"/>
                </a:cubicBezTo>
                <a:cubicBezTo>
                  <a:pt x="9" y="7"/>
                  <a:pt x="9" y="7"/>
                  <a:pt x="9" y="7"/>
                </a:cubicBezTo>
                <a:cubicBezTo>
                  <a:pt x="4" y="12"/>
                  <a:pt x="4" y="12"/>
                  <a:pt x="4" y="12"/>
                </a:cubicBezTo>
                <a:cubicBezTo>
                  <a:pt x="729" y="811"/>
                  <a:pt x="729" y="811"/>
                  <a:pt x="729" y="811"/>
                </a:cubicBezTo>
                <a:cubicBezTo>
                  <a:pt x="732" y="814"/>
                  <a:pt x="736" y="814"/>
                  <a:pt x="739" y="811"/>
                </a:cubicBezTo>
                <a:cubicBezTo>
                  <a:pt x="742" y="809"/>
                  <a:pt x="742" y="804"/>
                  <a:pt x="739" y="802"/>
                </a:cubicBezTo>
                <a:cubicBezTo>
                  <a:pt x="14" y="3"/>
                  <a:pt x="14" y="3"/>
                  <a:pt x="14" y="3"/>
                </a:cubicBezTo>
                <a:cubicBezTo>
                  <a:pt x="13" y="1"/>
                  <a:pt x="9" y="0"/>
                  <a:pt x="7" y="1"/>
                </a:cubicBezTo>
                <a:cubicBezTo>
                  <a:pt x="4" y="2"/>
                  <a:pt x="2" y="4"/>
                  <a:pt x="2" y="7"/>
                </a:cubicBezTo>
                <a:cubicBezTo>
                  <a:pt x="2" y="7"/>
                  <a:pt x="0" y="135"/>
                  <a:pt x="0" y="222"/>
                </a:cubicBezTo>
                <a:cubicBezTo>
                  <a:pt x="0" y="244"/>
                  <a:pt x="0" y="263"/>
                  <a:pt x="1" y="277"/>
                </a:cubicBezTo>
                <a:cubicBezTo>
                  <a:pt x="1" y="284"/>
                  <a:pt x="1" y="290"/>
                  <a:pt x="1" y="294"/>
                </a:cubicBezTo>
                <a:cubicBezTo>
                  <a:pt x="1" y="296"/>
                  <a:pt x="2" y="297"/>
                  <a:pt x="2" y="299"/>
                </a:cubicBezTo>
                <a:cubicBezTo>
                  <a:pt x="2" y="300"/>
                  <a:pt x="2" y="300"/>
                  <a:pt x="2" y="301"/>
                </a:cubicBezTo>
                <a:cubicBezTo>
                  <a:pt x="2" y="301"/>
                  <a:pt x="2" y="302"/>
                  <a:pt x="3" y="302"/>
                </a:cubicBezTo>
                <a:cubicBezTo>
                  <a:pt x="3" y="303"/>
                  <a:pt x="3" y="304"/>
                  <a:pt x="4" y="305"/>
                </a:cubicBezTo>
                <a:cubicBezTo>
                  <a:pt x="7" y="308"/>
                  <a:pt x="12" y="308"/>
                  <a:pt x="14" y="305"/>
                </a:cubicBezTo>
                <a:cubicBezTo>
                  <a:pt x="17" y="302"/>
                  <a:pt x="17" y="298"/>
                  <a:pt x="14" y="295"/>
                </a:cubicBezTo>
                <a:close/>
              </a:path>
            </a:pathLst>
          </a:custGeom>
          <a:solidFill>
            <a:srgbClr val="5F6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5" name="íS1iḋê">
            <a:extLst>
              <a:ext uri="{FF2B5EF4-FFF2-40B4-BE49-F238E27FC236}">
                <a16:creationId xmlns:a16="http://schemas.microsoft.com/office/drawing/2014/main" id="{69A6991A-8403-48CE-923F-9BCEFDA7703F}"/>
              </a:ext>
            </a:extLst>
          </p:cNvPr>
          <p:cNvSpPr/>
          <p:nvPr/>
        </p:nvSpPr>
        <p:spPr bwMode="auto">
          <a:xfrm>
            <a:off x="3138374" y="1541859"/>
            <a:ext cx="1992413" cy="1127414"/>
          </a:xfrm>
          <a:custGeom>
            <a:avLst/>
            <a:gdLst>
              <a:gd name="T0" fmla="*/ 963 w 1197"/>
              <a:gd name="T1" fmla="*/ 280 h 677"/>
              <a:gd name="T2" fmla="*/ 963 w 1197"/>
              <a:gd name="T3" fmla="*/ 7 h 677"/>
              <a:gd name="T4" fmla="*/ 959 w 1197"/>
              <a:gd name="T5" fmla="*/ 1 h 677"/>
              <a:gd name="T6" fmla="*/ 952 w 1197"/>
              <a:gd name="T7" fmla="*/ 1 h 677"/>
              <a:gd name="T8" fmla="*/ 4 w 1197"/>
              <a:gd name="T9" fmla="*/ 663 h 677"/>
              <a:gd name="T10" fmla="*/ 2 w 1197"/>
              <a:gd name="T11" fmla="*/ 673 h 677"/>
              <a:gd name="T12" fmla="*/ 11 w 1197"/>
              <a:gd name="T13" fmla="*/ 676 h 677"/>
              <a:gd name="T14" fmla="*/ 1183 w 1197"/>
              <a:gd name="T15" fmla="*/ 194 h 677"/>
              <a:gd name="T16" fmla="*/ 1183 w 1197"/>
              <a:gd name="T17" fmla="*/ 363 h 677"/>
              <a:gd name="T18" fmla="*/ 1190 w 1197"/>
              <a:gd name="T19" fmla="*/ 370 h 677"/>
              <a:gd name="T20" fmla="*/ 1197 w 1197"/>
              <a:gd name="T21" fmla="*/ 363 h 677"/>
              <a:gd name="T22" fmla="*/ 1197 w 1197"/>
              <a:gd name="T23" fmla="*/ 183 h 677"/>
              <a:gd name="T24" fmla="*/ 1194 w 1197"/>
              <a:gd name="T25" fmla="*/ 178 h 677"/>
              <a:gd name="T26" fmla="*/ 1188 w 1197"/>
              <a:gd name="T27" fmla="*/ 177 h 677"/>
              <a:gd name="T28" fmla="*/ 64 w 1197"/>
              <a:gd name="T29" fmla="*/ 639 h 677"/>
              <a:gd name="T30" fmla="*/ 949 w 1197"/>
              <a:gd name="T31" fmla="*/ 21 h 677"/>
              <a:gd name="T32" fmla="*/ 949 w 1197"/>
              <a:gd name="T33" fmla="*/ 280 h 677"/>
              <a:gd name="T34" fmla="*/ 956 w 1197"/>
              <a:gd name="T35" fmla="*/ 287 h 677"/>
              <a:gd name="T36" fmla="*/ 963 w 1197"/>
              <a:gd name="T37" fmla="*/ 280 h 6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97" h="677">
                <a:moveTo>
                  <a:pt x="963" y="280"/>
                </a:moveTo>
                <a:cubicBezTo>
                  <a:pt x="963" y="7"/>
                  <a:pt x="963" y="7"/>
                  <a:pt x="963" y="7"/>
                </a:cubicBezTo>
                <a:cubicBezTo>
                  <a:pt x="963" y="5"/>
                  <a:pt x="962" y="2"/>
                  <a:pt x="959" y="1"/>
                </a:cubicBezTo>
                <a:cubicBezTo>
                  <a:pt x="957" y="0"/>
                  <a:pt x="954" y="0"/>
                  <a:pt x="952" y="1"/>
                </a:cubicBezTo>
                <a:cubicBezTo>
                  <a:pt x="4" y="663"/>
                  <a:pt x="4" y="663"/>
                  <a:pt x="4" y="663"/>
                </a:cubicBezTo>
                <a:cubicBezTo>
                  <a:pt x="1" y="666"/>
                  <a:pt x="0" y="669"/>
                  <a:pt x="2" y="673"/>
                </a:cubicBezTo>
                <a:cubicBezTo>
                  <a:pt x="4" y="676"/>
                  <a:pt x="7" y="677"/>
                  <a:pt x="11" y="676"/>
                </a:cubicBezTo>
                <a:cubicBezTo>
                  <a:pt x="1183" y="194"/>
                  <a:pt x="1183" y="194"/>
                  <a:pt x="1183" y="194"/>
                </a:cubicBezTo>
                <a:cubicBezTo>
                  <a:pt x="1183" y="363"/>
                  <a:pt x="1183" y="363"/>
                  <a:pt x="1183" y="363"/>
                </a:cubicBezTo>
                <a:cubicBezTo>
                  <a:pt x="1183" y="367"/>
                  <a:pt x="1186" y="370"/>
                  <a:pt x="1190" y="370"/>
                </a:cubicBezTo>
                <a:cubicBezTo>
                  <a:pt x="1194" y="370"/>
                  <a:pt x="1197" y="367"/>
                  <a:pt x="1197" y="363"/>
                </a:cubicBezTo>
                <a:cubicBezTo>
                  <a:pt x="1197" y="183"/>
                  <a:pt x="1197" y="183"/>
                  <a:pt x="1197" y="183"/>
                </a:cubicBezTo>
                <a:cubicBezTo>
                  <a:pt x="1197" y="181"/>
                  <a:pt x="1196" y="179"/>
                  <a:pt x="1194" y="178"/>
                </a:cubicBezTo>
                <a:cubicBezTo>
                  <a:pt x="1192" y="176"/>
                  <a:pt x="1190" y="176"/>
                  <a:pt x="1188" y="177"/>
                </a:cubicBezTo>
                <a:cubicBezTo>
                  <a:pt x="64" y="639"/>
                  <a:pt x="64" y="639"/>
                  <a:pt x="64" y="639"/>
                </a:cubicBezTo>
                <a:cubicBezTo>
                  <a:pt x="949" y="21"/>
                  <a:pt x="949" y="21"/>
                  <a:pt x="949" y="21"/>
                </a:cubicBezTo>
                <a:cubicBezTo>
                  <a:pt x="949" y="280"/>
                  <a:pt x="949" y="280"/>
                  <a:pt x="949" y="280"/>
                </a:cubicBezTo>
                <a:cubicBezTo>
                  <a:pt x="949" y="284"/>
                  <a:pt x="952" y="287"/>
                  <a:pt x="956" y="287"/>
                </a:cubicBezTo>
                <a:cubicBezTo>
                  <a:pt x="960" y="287"/>
                  <a:pt x="963" y="284"/>
                  <a:pt x="963" y="280"/>
                </a:cubicBezTo>
                <a:close/>
              </a:path>
            </a:pathLst>
          </a:custGeom>
          <a:solidFill>
            <a:srgbClr val="5F6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6" name="îslíďe">
            <a:extLst>
              <a:ext uri="{FF2B5EF4-FFF2-40B4-BE49-F238E27FC236}">
                <a16:creationId xmlns:a16="http://schemas.microsoft.com/office/drawing/2014/main" id="{4FDF37AC-D872-43E1-9F1C-51B4216894B3}"/>
              </a:ext>
            </a:extLst>
          </p:cNvPr>
          <p:cNvSpPr/>
          <p:nvPr/>
        </p:nvSpPr>
        <p:spPr bwMode="auto">
          <a:xfrm>
            <a:off x="3138374" y="1314000"/>
            <a:ext cx="1235404" cy="1355273"/>
          </a:xfrm>
          <a:custGeom>
            <a:avLst/>
            <a:gdLst>
              <a:gd name="T0" fmla="*/ 738 w 742"/>
              <a:gd name="T1" fmla="*/ 305 h 814"/>
              <a:gd name="T2" fmla="*/ 740 w 742"/>
              <a:gd name="T3" fmla="*/ 302 h 814"/>
              <a:gd name="T4" fmla="*/ 740 w 742"/>
              <a:gd name="T5" fmla="*/ 300 h 814"/>
              <a:gd name="T6" fmla="*/ 741 w 742"/>
              <a:gd name="T7" fmla="*/ 296 h 814"/>
              <a:gd name="T8" fmla="*/ 742 w 742"/>
              <a:gd name="T9" fmla="*/ 268 h 814"/>
              <a:gd name="T10" fmla="*/ 742 w 742"/>
              <a:gd name="T11" fmla="*/ 222 h 814"/>
              <a:gd name="T12" fmla="*/ 740 w 742"/>
              <a:gd name="T13" fmla="*/ 7 h 814"/>
              <a:gd name="T14" fmla="*/ 735 w 742"/>
              <a:gd name="T15" fmla="*/ 1 h 814"/>
              <a:gd name="T16" fmla="*/ 728 w 742"/>
              <a:gd name="T17" fmla="*/ 3 h 814"/>
              <a:gd name="T18" fmla="*/ 3 w 742"/>
              <a:gd name="T19" fmla="*/ 802 h 814"/>
              <a:gd name="T20" fmla="*/ 3 w 742"/>
              <a:gd name="T21" fmla="*/ 811 h 814"/>
              <a:gd name="T22" fmla="*/ 13 w 742"/>
              <a:gd name="T23" fmla="*/ 811 h 814"/>
              <a:gd name="T24" fmla="*/ 738 w 742"/>
              <a:gd name="T25" fmla="*/ 12 h 814"/>
              <a:gd name="T26" fmla="*/ 733 w 742"/>
              <a:gd name="T27" fmla="*/ 7 h 814"/>
              <a:gd name="T28" fmla="*/ 726 w 742"/>
              <a:gd name="T29" fmla="*/ 8 h 814"/>
              <a:gd name="T30" fmla="*/ 726 w 742"/>
              <a:gd name="T31" fmla="*/ 29 h 814"/>
              <a:gd name="T32" fmla="*/ 728 w 742"/>
              <a:gd name="T33" fmla="*/ 222 h 814"/>
              <a:gd name="T34" fmla="*/ 727 w 742"/>
              <a:gd name="T35" fmla="*/ 277 h 814"/>
              <a:gd name="T36" fmla="*/ 727 w 742"/>
              <a:gd name="T37" fmla="*/ 293 h 814"/>
              <a:gd name="T38" fmla="*/ 727 w 742"/>
              <a:gd name="T39" fmla="*/ 297 h 814"/>
              <a:gd name="T40" fmla="*/ 726 w 742"/>
              <a:gd name="T41" fmla="*/ 298 h 814"/>
              <a:gd name="T42" fmla="*/ 726 w 742"/>
              <a:gd name="T43" fmla="*/ 298 h 814"/>
              <a:gd name="T44" fmla="*/ 730 w 742"/>
              <a:gd name="T45" fmla="*/ 298 h 814"/>
              <a:gd name="T46" fmla="*/ 727 w 742"/>
              <a:gd name="T47" fmla="*/ 297 h 814"/>
              <a:gd name="T48" fmla="*/ 726 w 742"/>
              <a:gd name="T49" fmla="*/ 298 h 814"/>
              <a:gd name="T50" fmla="*/ 730 w 742"/>
              <a:gd name="T51" fmla="*/ 298 h 814"/>
              <a:gd name="T52" fmla="*/ 727 w 742"/>
              <a:gd name="T53" fmla="*/ 297 h 814"/>
              <a:gd name="T54" fmla="*/ 732 w 742"/>
              <a:gd name="T55" fmla="*/ 299 h 814"/>
              <a:gd name="T56" fmla="*/ 728 w 742"/>
              <a:gd name="T57" fmla="*/ 295 h 814"/>
              <a:gd name="T58" fmla="*/ 727 w 742"/>
              <a:gd name="T59" fmla="*/ 297 h 814"/>
              <a:gd name="T60" fmla="*/ 732 w 742"/>
              <a:gd name="T61" fmla="*/ 299 h 814"/>
              <a:gd name="T62" fmla="*/ 728 w 742"/>
              <a:gd name="T63" fmla="*/ 295 h 814"/>
              <a:gd name="T64" fmla="*/ 728 w 742"/>
              <a:gd name="T65" fmla="*/ 305 h 814"/>
              <a:gd name="T66" fmla="*/ 738 w 742"/>
              <a:gd name="T67" fmla="*/ 305 h 8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742" h="814">
                <a:moveTo>
                  <a:pt x="738" y="305"/>
                </a:moveTo>
                <a:cubicBezTo>
                  <a:pt x="739" y="304"/>
                  <a:pt x="739" y="303"/>
                  <a:pt x="740" y="302"/>
                </a:cubicBezTo>
                <a:cubicBezTo>
                  <a:pt x="740" y="301"/>
                  <a:pt x="740" y="301"/>
                  <a:pt x="740" y="300"/>
                </a:cubicBezTo>
                <a:cubicBezTo>
                  <a:pt x="740" y="299"/>
                  <a:pt x="741" y="297"/>
                  <a:pt x="741" y="296"/>
                </a:cubicBezTo>
                <a:cubicBezTo>
                  <a:pt x="741" y="290"/>
                  <a:pt x="741" y="280"/>
                  <a:pt x="742" y="268"/>
                </a:cubicBezTo>
                <a:cubicBezTo>
                  <a:pt x="742" y="255"/>
                  <a:pt x="742" y="239"/>
                  <a:pt x="742" y="222"/>
                </a:cubicBezTo>
                <a:cubicBezTo>
                  <a:pt x="742" y="135"/>
                  <a:pt x="740" y="7"/>
                  <a:pt x="740" y="7"/>
                </a:cubicBezTo>
                <a:cubicBezTo>
                  <a:pt x="740" y="4"/>
                  <a:pt x="738" y="2"/>
                  <a:pt x="735" y="1"/>
                </a:cubicBezTo>
                <a:cubicBezTo>
                  <a:pt x="733" y="0"/>
                  <a:pt x="730" y="1"/>
                  <a:pt x="728" y="3"/>
                </a:cubicBezTo>
                <a:cubicBezTo>
                  <a:pt x="3" y="802"/>
                  <a:pt x="3" y="802"/>
                  <a:pt x="3" y="802"/>
                </a:cubicBezTo>
                <a:cubicBezTo>
                  <a:pt x="0" y="804"/>
                  <a:pt x="1" y="809"/>
                  <a:pt x="3" y="811"/>
                </a:cubicBezTo>
                <a:cubicBezTo>
                  <a:pt x="6" y="814"/>
                  <a:pt x="11" y="814"/>
                  <a:pt x="13" y="811"/>
                </a:cubicBezTo>
                <a:cubicBezTo>
                  <a:pt x="738" y="12"/>
                  <a:pt x="738" y="12"/>
                  <a:pt x="738" y="12"/>
                </a:cubicBezTo>
                <a:cubicBezTo>
                  <a:pt x="733" y="7"/>
                  <a:pt x="733" y="7"/>
                  <a:pt x="733" y="7"/>
                </a:cubicBezTo>
                <a:cubicBezTo>
                  <a:pt x="726" y="8"/>
                  <a:pt x="726" y="8"/>
                  <a:pt x="726" y="8"/>
                </a:cubicBezTo>
                <a:cubicBezTo>
                  <a:pt x="726" y="8"/>
                  <a:pt x="726" y="16"/>
                  <a:pt x="726" y="29"/>
                </a:cubicBezTo>
                <a:cubicBezTo>
                  <a:pt x="727" y="69"/>
                  <a:pt x="728" y="157"/>
                  <a:pt x="728" y="222"/>
                </a:cubicBezTo>
                <a:cubicBezTo>
                  <a:pt x="728" y="244"/>
                  <a:pt x="728" y="263"/>
                  <a:pt x="727" y="277"/>
                </a:cubicBezTo>
                <a:cubicBezTo>
                  <a:pt x="727" y="283"/>
                  <a:pt x="727" y="289"/>
                  <a:pt x="727" y="293"/>
                </a:cubicBezTo>
                <a:cubicBezTo>
                  <a:pt x="727" y="295"/>
                  <a:pt x="727" y="296"/>
                  <a:pt x="727" y="297"/>
                </a:cubicBezTo>
                <a:cubicBezTo>
                  <a:pt x="726" y="298"/>
                  <a:pt x="726" y="298"/>
                  <a:pt x="726" y="298"/>
                </a:cubicBezTo>
                <a:cubicBezTo>
                  <a:pt x="726" y="298"/>
                  <a:pt x="726" y="298"/>
                  <a:pt x="726" y="298"/>
                </a:cubicBezTo>
                <a:cubicBezTo>
                  <a:pt x="730" y="298"/>
                  <a:pt x="730" y="298"/>
                  <a:pt x="730" y="298"/>
                </a:cubicBezTo>
                <a:cubicBezTo>
                  <a:pt x="727" y="297"/>
                  <a:pt x="727" y="297"/>
                  <a:pt x="727" y="297"/>
                </a:cubicBezTo>
                <a:cubicBezTo>
                  <a:pt x="726" y="298"/>
                  <a:pt x="726" y="298"/>
                  <a:pt x="726" y="298"/>
                </a:cubicBezTo>
                <a:cubicBezTo>
                  <a:pt x="730" y="298"/>
                  <a:pt x="730" y="298"/>
                  <a:pt x="730" y="298"/>
                </a:cubicBezTo>
                <a:cubicBezTo>
                  <a:pt x="727" y="297"/>
                  <a:pt x="727" y="297"/>
                  <a:pt x="727" y="297"/>
                </a:cubicBezTo>
                <a:cubicBezTo>
                  <a:pt x="732" y="299"/>
                  <a:pt x="732" y="299"/>
                  <a:pt x="732" y="299"/>
                </a:cubicBezTo>
                <a:cubicBezTo>
                  <a:pt x="728" y="295"/>
                  <a:pt x="728" y="295"/>
                  <a:pt x="728" y="295"/>
                </a:cubicBezTo>
                <a:cubicBezTo>
                  <a:pt x="727" y="296"/>
                  <a:pt x="727" y="297"/>
                  <a:pt x="727" y="297"/>
                </a:cubicBezTo>
                <a:cubicBezTo>
                  <a:pt x="732" y="299"/>
                  <a:pt x="732" y="299"/>
                  <a:pt x="732" y="299"/>
                </a:cubicBezTo>
                <a:cubicBezTo>
                  <a:pt x="728" y="295"/>
                  <a:pt x="728" y="295"/>
                  <a:pt x="728" y="295"/>
                </a:cubicBezTo>
                <a:cubicBezTo>
                  <a:pt x="725" y="298"/>
                  <a:pt x="725" y="302"/>
                  <a:pt x="728" y="305"/>
                </a:cubicBezTo>
                <a:cubicBezTo>
                  <a:pt x="731" y="308"/>
                  <a:pt x="735" y="308"/>
                  <a:pt x="738" y="305"/>
                </a:cubicBezTo>
                <a:close/>
              </a:path>
            </a:pathLst>
          </a:custGeom>
          <a:solidFill>
            <a:srgbClr val="5F6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8" name="直接连接符 47">
            <a:extLst>
              <a:ext uri="{FF2B5EF4-FFF2-40B4-BE49-F238E27FC236}">
                <a16:creationId xmlns:a16="http://schemas.microsoft.com/office/drawing/2014/main" id="{714CBB0E-2953-4E17-B89B-C588748B065B}"/>
              </a:ext>
            </a:extLst>
          </p:cNvPr>
          <p:cNvCxnSpPr/>
          <p:nvPr/>
        </p:nvCxnSpPr>
        <p:spPr>
          <a:xfrm>
            <a:off x="6006000" y="1123950"/>
            <a:ext cx="0" cy="5019675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>
            <a:extLst>
              <a:ext uri="{FF2B5EF4-FFF2-40B4-BE49-F238E27FC236}">
                <a16:creationId xmlns:a16="http://schemas.microsoft.com/office/drawing/2014/main" id="{1A8ACE07-9BB8-48BE-9554-9FF4F9EAFEAD}"/>
              </a:ext>
            </a:extLst>
          </p:cNvPr>
          <p:cNvSpPr txBox="1"/>
          <p:nvPr/>
        </p:nvSpPr>
        <p:spPr>
          <a:xfrm>
            <a:off x="6366000" y="1123950"/>
            <a:ext cx="5154488" cy="5019675"/>
          </a:xfrm>
          <a:prstGeom prst="rect">
            <a:avLst/>
          </a:prstGeom>
          <a:noFill/>
        </p:spPr>
        <p:txBody>
          <a:bodyPr wrap="square" lIns="90000" tIns="46800" rIns="90000" bIns="46800" rtlCol="0" anchor="t" anchorCtr="0">
            <a:normAutofit/>
          </a:bodyPr>
          <a:lstStyle/>
          <a:p>
            <a:pPr marL="228600" marR="0" lvl="0" indent="-22860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XXX.XXXXXXXXXXXXX[M].XXXXXX:XX,2015.</a:t>
            </a:r>
          </a:p>
          <a:p>
            <a:pPr marL="228600" marR="0" lvl="0" indent="-22860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XXX.XXXXXXXXXXXXX[C].XXXXXX:XX,2016.</a:t>
            </a:r>
          </a:p>
          <a:p>
            <a:pPr marL="228600" marR="0" lvl="0" indent="-22860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XXX.XXXXXXXXXXXXXXXXX[D].XXXXXX:XX,2016.</a:t>
            </a:r>
          </a:p>
          <a:p>
            <a:pPr marL="228600" marR="0" lvl="0" indent="-22860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XXX.XXXXXXXXXXXX[R].XXXXXX:XX,2014.</a:t>
            </a:r>
          </a:p>
          <a:p>
            <a:pPr marL="228600" marR="0" lvl="0" indent="-22860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XXX.XXXXXXXXXX[J].XXXXXXX,2015,(10): 50-70.</a:t>
            </a:r>
          </a:p>
          <a:p>
            <a:pPr marL="228600" marR="0" lvl="0" indent="-22860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XXX. XXXXXXXXXX[N].XXXXXXXX, 2015(12).</a:t>
            </a:r>
          </a:p>
          <a:p>
            <a:pPr marL="228600" marR="0" lvl="0" indent="-22860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GB/T 4458.2-1984, XXXXXXXXX[S].</a:t>
            </a:r>
          </a:p>
          <a:p>
            <a:pPr marL="228600" marR="0" lvl="0" indent="-22860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XXX.XXXXXXXXXXXX[P].China: XXXXXXXX,2012.06.</a:t>
            </a:r>
          </a:p>
          <a:p>
            <a:pPr marL="228600" marR="0" lvl="0" indent="-22860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XXX.XXXXXXXXXXX[J/OL]. https://www.xxxxx.com.</a:t>
            </a:r>
          </a:p>
          <a:p>
            <a:pPr marL="228600" marR="0" lvl="0" indent="-22860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XXX.XXXXXXXXXXXXXXXXXXXX[Z].XXX: XX,2005.</a:t>
            </a:r>
          </a:p>
          <a:p>
            <a:pPr marL="228600" marR="0" lvl="0" indent="-22860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XXX.XXXXXXXXXX[M].XXXXXX:XX,2015.</a:t>
            </a:r>
          </a:p>
          <a:p>
            <a:pPr marL="228600" marR="0" lvl="0" indent="-22860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XXX.XXXXXXXXXXXXXXXXXXXX[C].XXXXXX:XX,2016.</a:t>
            </a:r>
          </a:p>
          <a:p>
            <a:pPr marL="228600" marR="0" lvl="0" indent="-22860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XXX.XXXXXXXXXXXX[D].XXXXXX:XX,2016.</a:t>
            </a:r>
          </a:p>
          <a:p>
            <a:pPr marL="228600" marR="0" lvl="0" indent="-22860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……</a:t>
            </a:r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A6F876FC-DF7D-49B6-9B96-B2C580936B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4167" y="215238"/>
            <a:ext cx="10850563" cy="663575"/>
          </a:xfrm>
        </p:spPr>
        <p:txBody>
          <a:bodyPr/>
          <a:lstStyle/>
          <a:p>
            <a:r>
              <a:rPr lang="zh-CN" altLang="en-US" sz="2800" dirty="0"/>
              <a:t>参考文献</a:t>
            </a:r>
          </a:p>
        </p:txBody>
      </p:sp>
    </p:spTree>
    <p:extLst>
      <p:ext uri="{BB962C8B-B14F-4D97-AF65-F5344CB8AC3E}">
        <p14:creationId xmlns:p14="http://schemas.microsoft.com/office/powerpoint/2010/main" val="315290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矩形 116">
            <a:extLst>
              <a:ext uri="{FF2B5EF4-FFF2-40B4-BE49-F238E27FC236}">
                <a16:creationId xmlns:a16="http://schemas.microsoft.com/office/drawing/2014/main" id="{A25497F0-980D-4BB1-897C-5F5563BAC12E}"/>
              </a:ext>
            </a:extLst>
          </p:cNvPr>
          <p:cNvSpPr/>
          <p:nvPr/>
        </p:nvSpPr>
        <p:spPr>
          <a:xfrm flipH="1">
            <a:off x="677419" y="598161"/>
            <a:ext cx="10825884" cy="5667826"/>
          </a:xfrm>
          <a:prstGeom prst="rect">
            <a:avLst/>
          </a:prstGeom>
          <a:blipFill dpi="0" rotWithShape="1">
            <a:blip r:embed="rId4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5" name="矩形 114">
            <a:extLst>
              <a:ext uri="{FF2B5EF4-FFF2-40B4-BE49-F238E27FC236}">
                <a16:creationId xmlns:a16="http://schemas.microsoft.com/office/drawing/2014/main" id="{4B9B902F-4A79-41F6-823F-D7B3D4FB9054}"/>
              </a:ext>
            </a:extLst>
          </p:cNvPr>
          <p:cNvSpPr/>
          <p:nvPr/>
        </p:nvSpPr>
        <p:spPr>
          <a:xfrm>
            <a:off x="716532" y="4900965"/>
            <a:ext cx="10825884" cy="14083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2" name="组合 131">
            <a:extLst>
              <a:ext uri="{FF2B5EF4-FFF2-40B4-BE49-F238E27FC236}">
                <a16:creationId xmlns:a16="http://schemas.microsoft.com/office/drawing/2014/main" id="{D09CEA26-9017-4AAA-9018-E20501B1E08B}"/>
              </a:ext>
            </a:extLst>
          </p:cNvPr>
          <p:cNvGrpSpPr/>
          <p:nvPr/>
        </p:nvGrpSpPr>
        <p:grpSpPr>
          <a:xfrm>
            <a:off x="1026052" y="5394358"/>
            <a:ext cx="2879011" cy="406487"/>
            <a:chOff x="1038752" y="5253033"/>
            <a:chExt cx="2879011" cy="406487"/>
          </a:xfrm>
        </p:grpSpPr>
        <p:grpSp>
          <p:nvGrpSpPr>
            <p:cNvPr id="131" name="组合 130">
              <a:extLst>
                <a:ext uri="{FF2B5EF4-FFF2-40B4-BE49-F238E27FC236}">
                  <a16:creationId xmlns:a16="http://schemas.microsoft.com/office/drawing/2014/main" id="{E6A874A2-CFE5-424D-993E-EDD99E020E3F}"/>
                </a:ext>
              </a:extLst>
            </p:cNvPr>
            <p:cNvGrpSpPr/>
            <p:nvPr/>
          </p:nvGrpSpPr>
          <p:grpSpPr>
            <a:xfrm>
              <a:off x="1546569" y="5253033"/>
              <a:ext cx="1855688" cy="391431"/>
              <a:chOff x="1546569" y="5326964"/>
              <a:chExt cx="1855688" cy="317500"/>
            </a:xfrm>
          </p:grpSpPr>
          <p:sp>
            <p:nvSpPr>
              <p:cNvPr id="118" name="矩形 117">
                <a:extLst>
                  <a:ext uri="{FF2B5EF4-FFF2-40B4-BE49-F238E27FC236}">
                    <a16:creationId xmlns:a16="http://schemas.microsoft.com/office/drawing/2014/main" id="{4F8E3DC5-B48E-4478-B09B-49C6C1D695E0}"/>
                  </a:ext>
                </a:extLst>
              </p:cNvPr>
              <p:cNvSpPr/>
              <p:nvPr/>
            </p:nvSpPr>
            <p:spPr>
              <a:xfrm>
                <a:off x="1692618" y="5326964"/>
                <a:ext cx="1571281" cy="317500"/>
              </a:xfrm>
              <a:prstGeom prst="rect">
                <a:avLst/>
              </a:prstGeom>
              <a:solidFill>
                <a:srgbClr val="FF9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9" name="椭圆 118">
                <a:extLst>
                  <a:ext uri="{FF2B5EF4-FFF2-40B4-BE49-F238E27FC236}">
                    <a16:creationId xmlns:a16="http://schemas.microsoft.com/office/drawing/2014/main" id="{A9213518-50E7-4A9F-A0E1-0F9BB0BA2FD1}"/>
                  </a:ext>
                </a:extLst>
              </p:cNvPr>
              <p:cNvSpPr/>
              <p:nvPr/>
            </p:nvSpPr>
            <p:spPr>
              <a:xfrm>
                <a:off x="1546569" y="5326964"/>
                <a:ext cx="292100" cy="317500"/>
              </a:xfrm>
              <a:prstGeom prst="ellipse">
                <a:avLst/>
              </a:prstGeom>
              <a:solidFill>
                <a:srgbClr val="FF9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6" name="椭圆 125">
                <a:extLst>
                  <a:ext uri="{FF2B5EF4-FFF2-40B4-BE49-F238E27FC236}">
                    <a16:creationId xmlns:a16="http://schemas.microsoft.com/office/drawing/2014/main" id="{5E27222B-008B-4BFF-A1E5-9D1DE07A0693}"/>
                  </a:ext>
                </a:extLst>
              </p:cNvPr>
              <p:cNvSpPr/>
              <p:nvPr/>
            </p:nvSpPr>
            <p:spPr>
              <a:xfrm>
                <a:off x="3110157" y="5326964"/>
                <a:ext cx="292100" cy="317500"/>
              </a:xfrm>
              <a:prstGeom prst="ellipse">
                <a:avLst/>
              </a:prstGeom>
              <a:solidFill>
                <a:srgbClr val="FF9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24" name="文本占位符 1110"/>
            <p:cNvSpPr txBox="1">
              <a:spLocks/>
            </p:cNvSpPr>
            <p:nvPr/>
          </p:nvSpPr>
          <p:spPr>
            <a:xfrm>
              <a:off x="1038752" y="5268089"/>
              <a:ext cx="2879011" cy="391431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marL="0" indent="0" algn="r" defTabSz="91435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500" b="0" kern="1200">
                  <a:solidFill>
                    <a:srgbClr val="08A0E2"/>
                  </a:solidFill>
                  <a:latin typeface="+mn-lt"/>
                  <a:ea typeface="+mn-ea"/>
                  <a:cs typeface="+mn-cs"/>
                </a:defRPr>
              </a:lvl1pPr>
              <a:lvl2pPr marL="457177" indent="0" algn="l" defTabSz="91435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53" indent="0" algn="l" defTabSz="91435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31" indent="0" algn="l" defTabSz="91435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09" indent="0" algn="l" defTabSz="91435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474" indent="-228589" algn="l" defTabSz="91435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652" indent="-228589" algn="l" defTabSz="91435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8829" indent="-228589" algn="l" defTabSz="91435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006" indent="-228589" algn="l" defTabSz="91435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354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>
                    <a:outerShdw blurRad="355600" dist="88900" dir="2700000" algn="tl" rotWithShape="0">
                      <a:prstClr val="black">
                        <a:alpha val="28000"/>
                      </a:prstClr>
                    </a:outerShdw>
                  </a:effectLst>
                  <a:uLnTx/>
                  <a:uFillTx/>
                  <a:latin typeface="+mj-ea"/>
                  <a:ea typeface="+mj-ea"/>
                  <a:cs typeface="+mn-cs"/>
                </a:rPr>
                <a:t>学生</a:t>
              </a:r>
              <a:r>
                <a:rPr kumimoji="0" lang="zh-CN" altLang="en-US" sz="1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>
                    <a:outerShdw blurRad="355600" dist="88900" dir="2700000" algn="tl" rotWithShape="0">
                      <a:prstClr val="black">
                        <a:alpha val="28000"/>
                      </a:prstClr>
                    </a:outerShdw>
                  </a:effectLst>
                  <a:uLnTx/>
                  <a:uFillTx/>
                  <a:latin typeface="+mj-ea"/>
                  <a:ea typeface="+mj-ea"/>
                  <a:cs typeface="+mn-cs"/>
                </a:rPr>
                <a:t>：</a:t>
              </a:r>
              <a:r>
                <a:rPr lang="en-US" altLang="zh-CN" sz="1800" b="1" smtClean="0">
                  <a:solidFill>
                    <a:schemeClr val="bg1"/>
                  </a:solidFill>
                  <a:effectLst>
                    <a:outerShdw blurRad="355600" dist="88900" dir="2700000" algn="tl" rotWithShape="0">
                      <a:prstClr val="black">
                        <a:alpha val="28000"/>
                      </a:prstClr>
                    </a:outerShdw>
                  </a:effectLst>
                  <a:latin typeface="+mj-ea"/>
                  <a:ea typeface="+mj-ea"/>
                </a:rPr>
                <a:t>PPT</a:t>
              </a:r>
              <a:r>
                <a:rPr lang="zh-CN" altLang="en-US" sz="1800" b="1" smtClean="0">
                  <a:solidFill>
                    <a:schemeClr val="bg1"/>
                  </a:solidFill>
                  <a:effectLst>
                    <a:outerShdw blurRad="355600" dist="88900" dir="2700000" algn="tl" rotWithShape="0">
                      <a:prstClr val="black">
                        <a:alpha val="28000"/>
                      </a:prstClr>
                    </a:outerShdw>
                  </a:effectLst>
                  <a:latin typeface="+mj-ea"/>
                  <a:ea typeface="+mj-ea"/>
                </a:rPr>
                <a:t>家园</a:t>
              </a:r>
              <a:endPara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55600" dist="88900" dir="2700000" algn="tl" rotWithShape="0">
                    <a:prstClr val="black">
                      <a:alpha val="28000"/>
                    </a:prstClr>
                  </a:outerShdw>
                </a:effectLst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</p:grpSp>
      <p:grpSp>
        <p:nvGrpSpPr>
          <p:cNvPr id="138" name="组合 137">
            <a:extLst>
              <a:ext uri="{FF2B5EF4-FFF2-40B4-BE49-F238E27FC236}">
                <a16:creationId xmlns:a16="http://schemas.microsoft.com/office/drawing/2014/main" id="{74B21EFF-0BBE-401B-8B42-012F13A3DE1C}"/>
              </a:ext>
            </a:extLst>
          </p:cNvPr>
          <p:cNvGrpSpPr/>
          <p:nvPr/>
        </p:nvGrpSpPr>
        <p:grpSpPr>
          <a:xfrm>
            <a:off x="3625370" y="5399183"/>
            <a:ext cx="2879011" cy="401662"/>
            <a:chOff x="6064368" y="-979684"/>
            <a:chExt cx="3102362" cy="401662"/>
          </a:xfrm>
        </p:grpSpPr>
        <p:grpSp>
          <p:nvGrpSpPr>
            <p:cNvPr id="137" name="组合 136">
              <a:extLst>
                <a:ext uri="{FF2B5EF4-FFF2-40B4-BE49-F238E27FC236}">
                  <a16:creationId xmlns:a16="http://schemas.microsoft.com/office/drawing/2014/main" id="{AD089BBE-DE07-494D-BB4F-B5E0EB586AFA}"/>
                </a:ext>
              </a:extLst>
            </p:cNvPr>
            <p:cNvGrpSpPr/>
            <p:nvPr/>
          </p:nvGrpSpPr>
          <p:grpSpPr>
            <a:xfrm>
              <a:off x="6196432" y="-979684"/>
              <a:ext cx="2858407" cy="391432"/>
              <a:chOff x="6196432" y="-979684"/>
              <a:chExt cx="2858407" cy="391432"/>
            </a:xfrm>
          </p:grpSpPr>
          <p:sp>
            <p:nvSpPr>
              <p:cNvPr id="133" name="矩形 132">
                <a:extLst>
                  <a:ext uri="{FF2B5EF4-FFF2-40B4-BE49-F238E27FC236}">
                    <a16:creationId xmlns:a16="http://schemas.microsoft.com/office/drawing/2014/main" id="{8DAFBFA5-3A7C-4957-8534-9360FC4052AE}"/>
                  </a:ext>
                </a:extLst>
              </p:cNvPr>
              <p:cNvSpPr/>
              <p:nvPr/>
            </p:nvSpPr>
            <p:spPr>
              <a:xfrm>
                <a:off x="6322310" y="-979684"/>
                <a:ext cx="2586479" cy="391431"/>
              </a:xfrm>
              <a:prstGeom prst="rect">
                <a:avLst/>
              </a:prstGeom>
              <a:solidFill>
                <a:srgbClr val="FF9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4" name="椭圆 133">
                <a:extLst>
                  <a:ext uri="{FF2B5EF4-FFF2-40B4-BE49-F238E27FC236}">
                    <a16:creationId xmlns:a16="http://schemas.microsoft.com/office/drawing/2014/main" id="{C4E0B0F3-AA0E-4F91-BDFC-357337055664}"/>
                  </a:ext>
                </a:extLst>
              </p:cNvPr>
              <p:cNvSpPr/>
              <p:nvPr/>
            </p:nvSpPr>
            <p:spPr>
              <a:xfrm>
                <a:off x="6196432" y="-979683"/>
                <a:ext cx="292100" cy="391431"/>
              </a:xfrm>
              <a:prstGeom prst="ellipse">
                <a:avLst/>
              </a:prstGeom>
              <a:solidFill>
                <a:srgbClr val="FF9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5" name="椭圆 134">
                <a:extLst>
                  <a:ext uri="{FF2B5EF4-FFF2-40B4-BE49-F238E27FC236}">
                    <a16:creationId xmlns:a16="http://schemas.microsoft.com/office/drawing/2014/main" id="{3551CA67-3F97-4EF6-B751-2EA4C283341F}"/>
                  </a:ext>
                </a:extLst>
              </p:cNvPr>
              <p:cNvSpPr/>
              <p:nvPr/>
            </p:nvSpPr>
            <p:spPr>
              <a:xfrm>
                <a:off x="8762739" y="-979683"/>
                <a:ext cx="292100" cy="391431"/>
              </a:xfrm>
              <a:prstGeom prst="ellipse">
                <a:avLst/>
              </a:prstGeom>
              <a:solidFill>
                <a:srgbClr val="FF9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25" name="文本占位符 1111"/>
            <p:cNvSpPr txBox="1">
              <a:spLocks/>
            </p:cNvSpPr>
            <p:nvPr/>
          </p:nvSpPr>
          <p:spPr>
            <a:xfrm>
              <a:off x="6064368" y="-969453"/>
              <a:ext cx="3102362" cy="391431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marL="0" indent="0" algn="r" defTabSz="91435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500" b="0" kern="1200">
                  <a:solidFill>
                    <a:srgbClr val="08A0E2"/>
                  </a:solidFill>
                  <a:latin typeface="+mn-lt"/>
                  <a:ea typeface="+mn-ea"/>
                  <a:cs typeface="+mn-cs"/>
                </a:defRPr>
              </a:lvl1pPr>
              <a:lvl2pPr marL="457177" indent="0" algn="l" defTabSz="91435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53" indent="0" algn="l" defTabSz="91435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31" indent="0" algn="l" defTabSz="91435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09" indent="0" algn="l" defTabSz="91435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474" indent="-228589" algn="l" defTabSz="91435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652" indent="-228589" algn="l" defTabSz="91435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8829" indent="-228589" algn="l" defTabSz="91435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006" indent="-228589" algn="l" defTabSz="91435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354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55600" dist="88900" dir="2700000" algn="tl" rotWithShape="0">
                      <a:prstClr val="black">
                        <a:alpha val="28000"/>
                      </a:prstClr>
                    </a:outerShdw>
                  </a:effectLst>
                  <a:uLnTx/>
                  <a:uFillTx/>
                  <a:latin typeface="+mj-ea"/>
                  <a:ea typeface="+mj-ea"/>
                  <a:cs typeface="+mn-cs"/>
                </a:rPr>
                <a:t>时   间：</a:t>
              </a:r>
              <a:r>
                <a:rPr kumimoji="0" lang="en-US" altLang="zh-CN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55600" dist="88900" dir="2700000" algn="tl" rotWithShape="0">
                      <a:prstClr val="black">
                        <a:alpha val="28000"/>
                      </a:prstClr>
                    </a:outerShdw>
                  </a:effectLst>
                  <a:uLnTx/>
                  <a:uFillTx/>
                  <a:latin typeface="+mj-ea"/>
                  <a:ea typeface="+mj-ea"/>
                  <a:cs typeface="+mn-cs"/>
                </a:rPr>
                <a:t>XX</a:t>
              </a: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55600" dist="88900" dir="2700000" algn="tl" rotWithShape="0">
                      <a:prstClr val="black">
                        <a:alpha val="28000"/>
                      </a:prstClr>
                    </a:outerShdw>
                  </a:effectLst>
                  <a:uLnTx/>
                  <a:uFillTx/>
                  <a:latin typeface="+mj-ea"/>
                  <a:ea typeface="+mj-ea"/>
                  <a:cs typeface="+mn-cs"/>
                </a:rPr>
                <a:t>年</a:t>
              </a:r>
              <a:r>
                <a:rPr kumimoji="0" lang="en-US" altLang="zh-CN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55600" dist="88900" dir="2700000" algn="tl" rotWithShape="0">
                      <a:prstClr val="black">
                        <a:alpha val="28000"/>
                      </a:prstClr>
                    </a:outerShdw>
                  </a:effectLst>
                  <a:uLnTx/>
                  <a:uFillTx/>
                  <a:latin typeface="+mj-ea"/>
                  <a:ea typeface="+mj-ea"/>
                  <a:cs typeface="+mn-cs"/>
                </a:rPr>
                <a:t>XX</a:t>
              </a: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55600" dist="88900" dir="2700000" algn="tl" rotWithShape="0">
                      <a:prstClr val="black">
                        <a:alpha val="28000"/>
                      </a:prstClr>
                    </a:outerShdw>
                  </a:effectLst>
                  <a:uLnTx/>
                  <a:uFillTx/>
                  <a:latin typeface="+mj-ea"/>
                  <a:ea typeface="+mj-ea"/>
                  <a:cs typeface="+mn-cs"/>
                </a:rPr>
                <a:t>月</a:t>
              </a:r>
              <a:endPara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55600" dist="88900" dir="2700000" algn="tl" rotWithShape="0">
                    <a:prstClr val="black">
                      <a:alpha val="28000"/>
                    </a:prstClr>
                  </a:outerShdw>
                </a:effectLst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</p:grpSp>
      <p:grpSp>
        <p:nvGrpSpPr>
          <p:cNvPr id="150" name="组合 149">
            <a:extLst>
              <a:ext uri="{FF2B5EF4-FFF2-40B4-BE49-F238E27FC236}">
                <a16:creationId xmlns:a16="http://schemas.microsoft.com/office/drawing/2014/main" id="{7563243F-BE21-46ED-8D44-B2567CDFFBAB}"/>
              </a:ext>
            </a:extLst>
          </p:cNvPr>
          <p:cNvGrpSpPr/>
          <p:nvPr/>
        </p:nvGrpSpPr>
        <p:grpSpPr>
          <a:xfrm>
            <a:off x="8429625" y="837908"/>
            <a:ext cx="2809874" cy="457054"/>
            <a:chOff x="8429625" y="837908"/>
            <a:chExt cx="2809874" cy="457054"/>
          </a:xfrm>
        </p:grpSpPr>
        <p:grpSp>
          <p:nvGrpSpPr>
            <p:cNvPr id="143" name="组合 142">
              <a:extLst>
                <a:ext uri="{FF2B5EF4-FFF2-40B4-BE49-F238E27FC236}">
                  <a16:creationId xmlns:a16="http://schemas.microsoft.com/office/drawing/2014/main" id="{508B519D-FE10-48EC-AB97-584C8DA0EB70}"/>
                </a:ext>
              </a:extLst>
            </p:cNvPr>
            <p:cNvGrpSpPr/>
            <p:nvPr/>
          </p:nvGrpSpPr>
          <p:grpSpPr>
            <a:xfrm>
              <a:off x="10795050" y="837908"/>
              <a:ext cx="444449" cy="457054"/>
              <a:chOff x="10795050" y="837908"/>
              <a:chExt cx="444449" cy="457054"/>
            </a:xfrm>
          </p:grpSpPr>
          <p:sp>
            <p:nvSpPr>
              <p:cNvPr id="141" name="businessman_57134">
                <a:extLst>
                  <a:ext uri="{FF2B5EF4-FFF2-40B4-BE49-F238E27FC236}">
                    <a16:creationId xmlns:a16="http://schemas.microsoft.com/office/drawing/2014/main" id="{BA2E213C-AC62-430F-A122-9F23A1BA063F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0884001" y="895204"/>
                <a:ext cx="279300" cy="304842"/>
              </a:xfrm>
              <a:custGeom>
                <a:avLst/>
                <a:gdLst>
                  <a:gd name="connsiteX0" fmla="*/ 243589 w 557114"/>
                  <a:gd name="connsiteY0" fmla="*/ 355438 h 608062"/>
                  <a:gd name="connsiteX1" fmla="*/ 277656 w 557114"/>
                  <a:gd name="connsiteY1" fmla="*/ 355438 h 608062"/>
                  <a:gd name="connsiteX2" fmla="*/ 277940 w 557114"/>
                  <a:gd name="connsiteY2" fmla="*/ 355438 h 608062"/>
                  <a:gd name="connsiteX3" fmla="*/ 278604 w 557114"/>
                  <a:gd name="connsiteY3" fmla="*/ 355438 h 608062"/>
                  <a:gd name="connsiteX4" fmla="*/ 279174 w 557114"/>
                  <a:gd name="connsiteY4" fmla="*/ 355438 h 608062"/>
                  <a:gd name="connsiteX5" fmla="*/ 279458 w 557114"/>
                  <a:gd name="connsiteY5" fmla="*/ 355438 h 608062"/>
                  <a:gd name="connsiteX6" fmla="*/ 279553 w 557114"/>
                  <a:gd name="connsiteY6" fmla="*/ 355438 h 608062"/>
                  <a:gd name="connsiteX7" fmla="*/ 313620 w 557114"/>
                  <a:gd name="connsiteY7" fmla="*/ 355438 h 608062"/>
                  <a:gd name="connsiteX8" fmla="*/ 324438 w 557114"/>
                  <a:gd name="connsiteY8" fmla="*/ 375432 h 608062"/>
                  <a:gd name="connsiteX9" fmla="*/ 298152 w 557114"/>
                  <a:gd name="connsiteY9" fmla="*/ 430202 h 608062"/>
                  <a:gd name="connsiteX10" fmla="*/ 301948 w 557114"/>
                  <a:gd name="connsiteY10" fmla="*/ 510272 h 608062"/>
                  <a:gd name="connsiteX11" fmla="*/ 356891 w 557114"/>
                  <a:gd name="connsiteY11" fmla="*/ 389172 h 608062"/>
                  <a:gd name="connsiteX12" fmla="*/ 356986 w 557114"/>
                  <a:gd name="connsiteY12" fmla="*/ 389172 h 608062"/>
                  <a:gd name="connsiteX13" fmla="*/ 376628 w 557114"/>
                  <a:gd name="connsiteY13" fmla="*/ 375337 h 608062"/>
                  <a:gd name="connsiteX14" fmla="*/ 383556 w 557114"/>
                  <a:gd name="connsiteY14" fmla="*/ 376474 h 608062"/>
                  <a:gd name="connsiteX15" fmla="*/ 383745 w 557114"/>
                  <a:gd name="connsiteY15" fmla="*/ 376569 h 608062"/>
                  <a:gd name="connsiteX16" fmla="*/ 518588 w 557114"/>
                  <a:gd name="connsiteY16" fmla="*/ 438920 h 608062"/>
                  <a:gd name="connsiteX17" fmla="*/ 557114 w 557114"/>
                  <a:gd name="connsiteY17" fmla="*/ 482224 h 608062"/>
                  <a:gd name="connsiteX18" fmla="*/ 557114 w 557114"/>
                  <a:gd name="connsiteY18" fmla="*/ 608062 h 608062"/>
                  <a:gd name="connsiteX19" fmla="*/ 279743 w 557114"/>
                  <a:gd name="connsiteY19" fmla="*/ 608062 h 608062"/>
                  <a:gd name="connsiteX20" fmla="*/ 279458 w 557114"/>
                  <a:gd name="connsiteY20" fmla="*/ 608062 h 608062"/>
                  <a:gd name="connsiteX21" fmla="*/ 279364 w 557114"/>
                  <a:gd name="connsiteY21" fmla="*/ 608062 h 608062"/>
                  <a:gd name="connsiteX22" fmla="*/ 279174 w 557114"/>
                  <a:gd name="connsiteY22" fmla="*/ 608062 h 608062"/>
                  <a:gd name="connsiteX23" fmla="*/ 278984 w 557114"/>
                  <a:gd name="connsiteY23" fmla="*/ 608062 h 608062"/>
                  <a:gd name="connsiteX24" fmla="*/ 278604 w 557114"/>
                  <a:gd name="connsiteY24" fmla="*/ 608062 h 608062"/>
                  <a:gd name="connsiteX25" fmla="*/ 278130 w 557114"/>
                  <a:gd name="connsiteY25" fmla="*/ 608062 h 608062"/>
                  <a:gd name="connsiteX26" fmla="*/ 277940 w 557114"/>
                  <a:gd name="connsiteY26" fmla="*/ 608062 h 608062"/>
                  <a:gd name="connsiteX27" fmla="*/ 277845 w 557114"/>
                  <a:gd name="connsiteY27" fmla="*/ 608062 h 608062"/>
                  <a:gd name="connsiteX28" fmla="*/ 277750 w 557114"/>
                  <a:gd name="connsiteY28" fmla="*/ 608062 h 608062"/>
                  <a:gd name="connsiteX29" fmla="*/ 277656 w 557114"/>
                  <a:gd name="connsiteY29" fmla="*/ 608062 h 608062"/>
                  <a:gd name="connsiteX30" fmla="*/ 277371 w 557114"/>
                  <a:gd name="connsiteY30" fmla="*/ 608062 h 608062"/>
                  <a:gd name="connsiteX31" fmla="*/ 0 w 557114"/>
                  <a:gd name="connsiteY31" fmla="*/ 608062 h 608062"/>
                  <a:gd name="connsiteX32" fmla="*/ 0 w 557114"/>
                  <a:gd name="connsiteY32" fmla="*/ 482224 h 608062"/>
                  <a:gd name="connsiteX33" fmla="*/ 38621 w 557114"/>
                  <a:gd name="connsiteY33" fmla="*/ 438920 h 608062"/>
                  <a:gd name="connsiteX34" fmla="*/ 173464 w 557114"/>
                  <a:gd name="connsiteY34" fmla="*/ 376569 h 608062"/>
                  <a:gd name="connsiteX35" fmla="*/ 173558 w 557114"/>
                  <a:gd name="connsiteY35" fmla="*/ 376474 h 608062"/>
                  <a:gd name="connsiteX36" fmla="*/ 180486 w 557114"/>
                  <a:gd name="connsiteY36" fmla="*/ 375337 h 608062"/>
                  <a:gd name="connsiteX37" fmla="*/ 200223 w 557114"/>
                  <a:gd name="connsiteY37" fmla="*/ 389172 h 608062"/>
                  <a:gd name="connsiteX38" fmla="*/ 255166 w 557114"/>
                  <a:gd name="connsiteY38" fmla="*/ 510272 h 608062"/>
                  <a:gd name="connsiteX39" fmla="*/ 258962 w 557114"/>
                  <a:gd name="connsiteY39" fmla="*/ 430202 h 608062"/>
                  <a:gd name="connsiteX40" fmla="*/ 232676 w 557114"/>
                  <a:gd name="connsiteY40" fmla="*/ 375432 h 608062"/>
                  <a:gd name="connsiteX41" fmla="*/ 243589 w 557114"/>
                  <a:gd name="connsiteY41" fmla="*/ 355438 h 608062"/>
                  <a:gd name="connsiteX42" fmla="*/ 276250 w 557114"/>
                  <a:gd name="connsiteY42" fmla="*/ 0 h 608062"/>
                  <a:gd name="connsiteX43" fmla="*/ 277674 w 557114"/>
                  <a:gd name="connsiteY43" fmla="*/ 0 h 608062"/>
                  <a:gd name="connsiteX44" fmla="*/ 277863 w 557114"/>
                  <a:gd name="connsiteY44" fmla="*/ 0 h 608062"/>
                  <a:gd name="connsiteX45" fmla="*/ 277958 w 557114"/>
                  <a:gd name="connsiteY45" fmla="*/ 0 h 608062"/>
                  <a:gd name="connsiteX46" fmla="*/ 279382 w 557114"/>
                  <a:gd name="connsiteY46" fmla="*/ 0 h 608062"/>
                  <a:gd name="connsiteX47" fmla="*/ 402570 w 557114"/>
                  <a:gd name="connsiteY47" fmla="*/ 104895 h 608062"/>
                  <a:gd name="connsiteX48" fmla="*/ 394693 w 557114"/>
                  <a:gd name="connsiteY48" fmla="*/ 159001 h 608062"/>
                  <a:gd name="connsiteX49" fmla="*/ 405892 w 557114"/>
                  <a:gd name="connsiteY49" fmla="*/ 184774 h 608062"/>
                  <a:gd name="connsiteX50" fmla="*/ 377040 w 557114"/>
                  <a:gd name="connsiteY50" fmla="*/ 236890 h 608062"/>
                  <a:gd name="connsiteX51" fmla="*/ 315731 w 557114"/>
                  <a:gd name="connsiteY51" fmla="*/ 311274 h 608062"/>
                  <a:gd name="connsiteX52" fmla="*/ 277958 w 557114"/>
                  <a:gd name="connsiteY52" fmla="*/ 319707 h 608062"/>
                  <a:gd name="connsiteX53" fmla="*/ 277958 w 557114"/>
                  <a:gd name="connsiteY53" fmla="*/ 319802 h 608062"/>
                  <a:gd name="connsiteX54" fmla="*/ 277863 w 557114"/>
                  <a:gd name="connsiteY54" fmla="*/ 319802 h 608062"/>
                  <a:gd name="connsiteX55" fmla="*/ 277674 w 557114"/>
                  <a:gd name="connsiteY55" fmla="*/ 319802 h 608062"/>
                  <a:gd name="connsiteX56" fmla="*/ 277674 w 557114"/>
                  <a:gd name="connsiteY56" fmla="*/ 319707 h 608062"/>
                  <a:gd name="connsiteX57" fmla="*/ 239901 w 557114"/>
                  <a:gd name="connsiteY57" fmla="*/ 311274 h 608062"/>
                  <a:gd name="connsiteX58" fmla="*/ 178592 w 557114"/>
                  <a:gd name="connsiteY58" fmla="*/ 236890 h 608062"/>
                  <a:gd name="connsiteX59" fmla="*/ 149740 w 557114"/>
                  <a:gd name="connsiteY59" fmla="*/ 184774 h 608062"/>
                  <a:gd name="connsiteX60" fmla="*/ 161034 w 557114"/>
                  <a:gd name="connsiteY60" fmla="*/ 159001 h 608062"/>
                  <a:gd name="connsiteX61" fmla="*/ 153062 w 557114"/>
                  <a:gd name="connsiteY61" fmla="*/ 104895 h 608062"/>
                  <a:gd name="connsiteX62" fmla="*/ 276250 w 557114"/>
                  <a:gd name="connsiteY62" fmla="*/ 0 h 6080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</a:cxnLst>
                <a:rect l="l" t="t" r="r" b="b"/>
                <a:pathLst>
                  <a:path w="557114" h="608062">
                    <a:moveTo>
                      <a:pt x="243589" y="355438"/>
                    </a:moveTo>
                    <a:lnTo>
                      <a:pt x="277656" y="355438"/>
                    </a:lnTo>
                    <a:lnTo>
                      <a:pt x="277940" y="355438"/>
                    </a:lnTo>
                    <a:lnTo>
                      <a:pt x="278604" y="355438"/>
                    </a:lnTo>
                    <a:lnTo>
                      <a:pt x="279174" y="355438"/>
                    </a:lnTo>
                    <a:lnTo>
                      <a:pt x="279458" y="355438"/>
                    </a:lnTo>
                    <a:lnTo>
                      <a:pt x="279553" y="355438"/>
                    </a:lnTo>
                    <a:lnTo>
                      <a:pt x="313620" y="355438"/>
                    </a:lnTo>
                    <a:cubicBezTo>
                      <a:pt x="325007" y="355438"/>
                      <a:pt x="330511" y="364630"/>
                      <a:pt x="324438" y="375432"/>
                    </a:cubicBezTo>
                    <a:cubicBezTo>
                      <a:pt x="321781" y="379980"/>
                      <a:pt x="298152" y="430202"/>
                      <a:pt x="298152" y="430202"/>
                    </a:cubicBezTo>
                    <a:lnTo>
                      <a:pt x="301948" y="510272"/>
                    </a:lnTo>
                    <a:cubicBezTo>
                      <a:pt x="317700" y="481655"/>
                      <a:pt x="343131" y="422432"/>
                      <a:pt x="356891" y="389172"/>
                    </a:cubicBezTo>
                    <a:cubicBezTo>
                      <a:pt x="356891" y="389172"/>
                      <a:pt x="356891" y="389172"/>
                      <a:pt x="356986" y="389172"/>
                    </a:cubicBezTo>
                    <a:cubicBezTo>
                      <a:pt x="359832" y="381117"/>
                      <a:pt x="367519" y="375337"/>
                      <a:pt x="376628" y="375337"/>
                    </a:cubicBezTo>
                    <a:cubicBezTo>
                      <a:pt x="379096" y="375337"/>
                      <a:pt x="381373" y="375716"/>
                      <a:pt x="383556" y="376474"/>
                    </a:cubicBezTo>
                    <a:cubicBezTo>
                      <a:pt x="383650" y="376474"/>
                      <a:pt x="383650" y="376474"/>
                      <a:pt x="383745" y="376569"/>
                    </a:cubicBezTo>
                    <a:cubicBezTo>
                      <a:pt x="387446" y="377706"/>
                      <a:pt x="464973" y="411724"/>
                      <a:pt x="518588" y="438920"/>
                    </a:cubicBezTo>
                    <a:cubicBezTo>
                      <a:pt x="542595" y="451049"/>
                      <a:pt x="557114" y="466305"/>
                      <a:pt x="557114" y="482224"/>
                    </a:cubicBezTo>
                    <a:lnTo>
                      <a:pt x="557114" y="608062"/>
                    </a:lnTo>
                    <a:lnTo>
                      <a:pt x="279743" y="608062"/>
                    </a:lnTo>
                    <a:lnTo>
                      <a:pt x="279458" y="608062"/>
                    </a:lnTo>
                    <a:lnTo>
                      <a:pt x="279364" y="608062"/>
                    </a:lnTo>
                    <a:lnTo>
                      <a:pt x="279174" y="608062"/>
                    </a:lnTo>
                    <a:lnTo>
                      <a:pt x="278984" y="608062"/>
                    </a:lnTo>
                    <a:lnTo>
                      <a:pt x="278604" y="608062"/>
                    </a:lnTo>
                    <a:lnTo>
                      <a:pt x="278130" y="608062"/>
                    </a:lnTo>
                    <a:lnTo>
                      <a:pt x="277940" y="608062"/>
                    </a:lnTo>
                    <a:lnTo>
                      <a:pt x="277845" y="608062"/>
                    </a:lnTo>
                    <a:lnTo>
                      <a:pt x="277750" y="608062"/>
                    </a:lnTo>
                    <a:lnTo>
                      <a:pt x="277656" y="608062"/>
                    </a:lnTo>
                    <a:lnTo>
                      <a:pt x="277371" y="608062"/>
                    </a:lnTo>
                    <a:lnTo>
                      <a:pt x="0" y="608062"/>
                    </a:lnTo>
                    <a:lnTo>
                      <a:pt x="0" y="482224"/>
                    </a:lnTo>
                    <a:cubicBezTo>
                      <a:pt x="0" y="466305"/>
                      <a:pt x="14519" y="451049"/>
                      <a:pt x="38621" y="438920"/>
                    </a:cubicBezTo>
                    <a:cubicBezTo>
                      <a:pt x="92141" y="411724"/>
                      <a:pt x="169668" y="377706"/>
                      <a:pt x="173464" y="376569"/>
                    </a:cubicBezTo>
                    <a:cubicBezTo>
                      <a:pt x="173464" y="376474"/>
                      <a:pt x="173464" y="376474"/>
                      <a:pt x="173558" y="376474"/>
                    </a:cubicBezTo>
                    <a:cubicBezTo>
                      <a:pt x="175741" y="375716"/>
                      <a:pt x="178018" y="375337"/>
                      <a:pt x="180486" y="375337"/>
                    </a:cubicBezTo>
                    <a:cubicBezTo>
                      <a:pt x="189595" y="375337"/>
                      <a:pt x="197282" y="381117"/>
                      <a:pt x="200223" y="389172"/>
                    </a:cubicBezTo>
                    <a:cubicBezTo>
                      <a:pt x="214078" y="422432"/>
                      <a:pt x="239414" y="481655"/>
                      <a:pt x="255166" y="510272"/>
                    </a:cubicBezTo>
                    <a:lnTo>
                      <a:pt x="258962" y="430202"/>
                    </a:lnTo>
                    <a:cubicBezTo>
                      <a:pt x="258962" y="430202"/>
                      <a:pt x="235333" y="379980"/>
                      <a:pt x="232676" y="375432"/>
                    </a:cubicBezTo>
                    <a:cubicBezTo>
                      <a:pt x="226603" y="364630"/>
                      <a:pt x="232107" y="355438"/>
                      <a:pt x="243589" y="355438"/>
                    </a:cubicBezTo>
                    <a:close/>
                    <a:moveTo>
                      <a:pt x="276250" y="0"/>
                    </a:moveTo>
                    <a:cubicBezTo>
                      <a:pt x="276725" y="0"/>
                      <a:pt x="277199" y="0"/>
                      <a:pt x="277674" y="0"/>
                    </a:cubicBezTo>
                    <a:cubicBezTo>
                      <a:pt x="277769" y="0"/>
                      <a:pt x="277769" y="0"/>
                      <a:pt x="277863" y="0"/>
                    </a:cubicBezTo>
                    <a:cubicBezTo>
                      <a:pt x="277863" y="0"/>
                      <a:pt x="277863" y="0"/>
                      <a:pt x="277958" y="0"/>
                    </a:cubicBezTo>
                    <a:cubicBezTo>
                      <a:pt x="278433" y="0"/>
                      <a:pt x="278907" y="0"/>
                      <a:pt x="279382" y="0"/>
                    </a:cubicBezTo>
                    <a:cubicBezTo>
                      <a:pt x="385487" y="0"/>
                      <a:pt x="405417" y="75615"/>
                      <a:pt x="402570" y="104895"/>
                    </a:cubicBezTo>
                    <a:cubicBezTo>
                      <a:pt x="400387" y="128395"/>
                      <a:pt x="394693" y="159001"/>
                      <a:pt x="394693" y="159001"/>
                    </a:cubicBezTo>
                    <a:cubicBezTo>
                      <a:pt x="394693" y="159001"/>
                      <a:pt x="405892" y="164118"/>
                      <a:pt x="405892" y="184774"/>
                    </a:cubicBezTo>
                    <a:cubicBezTo>
                      <a:pt x="402001" y="236511"/>
                      <a:pt x="381311" y="214149"/>
                      <a:pt x="377040" y="236890"/>
                    </a:cubicBezTo>
                    <a:cubicBezTo>
                      <a:pt x="370017" y="274603"/>
                      <a:pt x="336610" y="301893"/>
                      <a:pt x="315731" y="311274"/>
                    </a:cubicBezTo>
                    <a:cubicBezTo>
                      <a:pt x="303583" y="316770"/>
                      <a:pt x="291055" y="319518"/>
                      <a:pt x="277958" y="319707"/>
                    </a:cubicBezTo>
                    <a:lnTo>
                      <a:pt x="277958" y="319802"/>
                    </a:lnTo>
                    <a:cubicBezTo>
                      <a:pt x="277863" y="319802"/>
                      <a:pt x="277863" y="319802"/>
                      <a:pt x="277863" y="319802"/>
                    </a:cubicBezTo>
                    <a:cubicBezTo>
                      <a:pt x="277769" y="319802"/>
                      <a:pt x="277769" y="319802"/>
                      <a:pt x="277674" y="319802"/>
                    </a:cubicBezTo>
                    <a:lnTo>
                      <a:pt x="277674" y="319707"/>
                    </a:lnTo>
                    <a:cubicBezTo>
                      <a:pt x="264577" y="319518"/>
                      <a:pt x="252049" y="316770"/>
                      <a:pt x="239901" y="311274"/>
                    </a:cubicBezTo>
                    <a:cubicBezTo>
                      <a:pt x="219022" y="301893"/>
                      <a:pt x="185615" y="274603"/>
                      <a:pt x="178592" y="236890"/>
                    </a:cubicBezTo>
                    <a:cubicBezTo>
                      <a:pt x="174321" y="214149"/>
                      <a:pt x="153631" y="236511"/>
                      <a:pt x="149740" y="184774"/>
                    </a:cubicBezTo>
                    <a:cubicBezTo>
                      <a:pt x="149740" y="164118"/>
                      <a:pt x="161034" y="159001"/>
                      <a:pt x="161034" y="159001"/>
                    </a:cubicBezTo>
                    <a:cubicBezTo>
                      <a:pt x="161034" y="159001"/>
                      <a:pt x="155245" y="128395"/>
                      <a:pt x="153062" y="104895"/>
                    </a:cubicBezTo>
                    <a:cubicBezTo>
                      <a:pt x="150215" y="75615"/>
                      <a:pt x="170145" y="0"/>
                      <a:pt x="276250" y="0"/>
                    </a:cubicBezTo>
                    <a:close/>
                  </a:path>
                </a:pathLst>
              </a:custGeom>
              <a:solidFill>
                <a:srgbClr val="1A3172"/>
              </a:solidFill>
              <a:ln>
                <a:noFill/>
              </a:ln>
            </p:spPr>
          </p:sp>
          <p:sp>
            <p:nvSpPr>
              <p:cNvPr id="142" name="椭圆 141">
                <a:extLst>
                  <a:ext uri="{FF2B5EF4-FFF2-40B4-BE49-F238E27FC236}">
                    <a16:creationId xmlns:a16="http://schemas.microsoft.com/office/drawing/2014/main" id="{2FCBF7DA-AC4F-420D-ADE1-C61CA4DB730D}"/>
                  </a:ext>
                </a:extLst>
              </p:cNvPr>
              <p:cNvSpPr/>
              <p:nvPr/>
            </p:nvSpPr>
            <p:spPr>
              <a:xfrm>
                <a:off x="10795050" y="837908"/>
                <a:ext cx="444449" cy="457054"/>
              </a:xfrm>
              <a:prstGeom prst="ellipse">
                <a:avLst/>
              </a:prstGeom>
              <a:noFill/>
              <a:ln w="25400">
                <a:solidFill>
                  <a:srgbClr val="1A31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44" name="文本框 143">
              <a:extLst>
                <a:ext uri="{FF2B5EF4-FFF2-40B4-BE49-F238E27FC236}">
                  <a16:creationId xmlns:a16="http://schemas.microsoft.com/office/drawing/2014/main" id="{41BA2665-CA7C-45C3-B643-643E65158542}"/>
                </a:ext>
              </a:extLst>
            </p:cNvPr>
            <p:cNvSpPr txBox="1"/>
            <p:nvPr/>
          </p:nvSpPr>
          <p:spPr>
            <a:xfrm>
              <a:off x="8429625" y="915813"/>
              <a:ext cx="232094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XX</a:t>
              </a:r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大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学电子商务专</a:t>
              </a:r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业</a:t>
              </a:r>
            </a:p>
          </p:txBody>
        </p:sp>
      </p:grpSp>
      <p:cxnSp>
        <p:nvCxnSpPr>
          <p:cNvPr id="146" name="直接连接符 145">
            <a:extLst>
              <a:ext uri="{FF2B5EF4-FFF2-40B4-BE49-F238E27FC236}">
                <a16:creationId xmlns:a16="http://schemas.microsoft.com/office/drawing/2014/main" id="{7AC61BBD-F84F-4053-95E8-023B03D96E78}"/>
              </a:ext>
            </a:extLst>
          </p:cNvPr>
          <p:cNvCxnSpPr/>
          <p:nvPr/>
        </p:nvCxnSpPr>
        <p:spPr>
          <a:xfrm>
            <a:off x="1651343" y="4943475"/>
            <a:ext cx="663232" cy="0"/>
          </a:xfrm>
          <a:prstGeom prst="line">
            <a:avLst/>
          </a:prstGeom>
          <a:ln w="38100">
            <a:solidFill>
              <a:srgbClr val="FF9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9" name="组合 148">
            <a:extLst>
              <a:ext uri="{FF2B5EF4-FFF2-40B4-BE49-F238E27FC236}">
                <a16:creationId xmlns:a16="http://schemas.microsoft.com/office/drawing/2014/main" id="{A90F3671-EB72-4C28-85A2-EEA3028A1B07}"/>
              </a:ext>
            </a:extLst>
          </p:cNvPr>
          <p:cNvGrpSpPr/>
          <p:nvPr/>
        </p:nvGrpSpPr>
        <p:grpSpPr>
          <a:xfrm>
            <a:off x="1508469" y="2000836"/>
            <a:ext cx="6306720" cy="2825982"/>
            <a:chOff x="1508469" y="2000836"/>
            <a:chExt cx="6306720" cy="2825982"/>
          </a:xfrm>
        </p:grpSpPr>
        <p:sp>
          <p:nvSpPr>
            <p:cNvPr id="123" name="标题 1104"/>
            <p:cNvSpPr txBox="1">
              <a:spLocks/>
            </p:cNvSpPr>
            <p:nvPr/>
          </p:nvSpPr>
          <p:spPr>
            <a:xfrm>
              <a:off x="1533869" y="2891804"/>
              <a:ext cx="6188531" cy="478635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r" defTabSz="914354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08A0E2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marL="0" marR="0" lvl="0" indent="0" algn="l" defTabSz="914354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uLnTx/>
                  <a:uFillTx/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Graduation thesis defense PPT template.</a:t>
              </a:r>
              <a:endPara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latin typeface="站酷快乐体2016修订版" panose="02010600030101010101" pitchFamily="2" charset="-122"/>
                <a:ea typeface="站酷快乐体2016修订版" panose="02010600030101010101" pitchFamily="2" charset="-122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1508469" y="3308709"/>
              <a:ext cx="5724644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5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非常感谢您的观看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40" name="矩形 139">
              <a:extLst>
                <a:ext uri="{FF2B5EF4-FFF2-40B4-BE49-F238E27FC236}">
                  <a16:creationId xmlns:a16="http://schemas.microsoft.com/office/drawing/2014/main" id="{D256075D-C6EB-4F97-BA52-3F014741DEDF}"/>
                </a:ext>
              </a:extLst>
            </p:cNvPr>
            <p:cNvSpPr/>
            <p:nvPr/>
          </p:nvSpPr>
          <p:spPr>
            <a:xfrm>
              <a:off x="1533869" y="4126242"/>
              <a:ext cx="6281320" cy="7005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Lorem Ipsum is simply dummy text of the printing and typesetting industry. </a:t>
              </a:r>
            </a:p>
          </p:txBody>
        </p:sp>
        <p:sp>
          <p:nvSpPr>
            <p:cNvPr id="147" name="文本框 146">
              <a:extLst>
                <a:ext uri="{FF2B5EF4-FFF2-40B4-BE49-F238E27FC236}">
                  <a16:creationId xmlns:a16="http://schemas.microsoft.com/office/drawing/2014/main" id="{72C02B21-F0CD-443B-8699-5C97FF34805B}"/>
                </a:ext>
              </a:extLst>
            </p:cNvPr>
            <p:cNvSpPr txBox="1"/>
            <p:nvPr/>
          </p:nvSpPr>
          <p:spPr>
            <a:xfrm>
              <a:off x="1533869" y="2000836"/>
              <a:ext cx="2091501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20XX</a:t>
              </a:r>
              <a:endParaRPr lang="zh-CN" altLang="en-US" sz="6000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648997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eelOff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8232C04B-C843-4239-90B8-453DA0973D0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内容列表"/>
  <p:tag name="ISPRINGCLOUDFOLDERID" val="0"/>
  <p:tag name="ISPRINGCLOUDFOLDERPATH" val="资源库"/>
  <p:tag name="ISPRING_PLAYERS_CUSTOMIZATION" val="UEsDBBQAAgAIAOxwXEw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DscFxMCH4LIykDAACGDAAAJwAAAHVuaXZlcnNhbC9mbGFzaF9wdWJsaXNoaW5nX3NldHRpbmdzLnhtbNVX3W7aMBS+5yksT70saTu6diihqgpo1VpAhW3tVWViQ6w6dhbbUHq1p9mD7Ul2HAMFtevSH6RNCBGfn+/8n5jw6DYVaMJyzZWM8G51ByMmY0W5HEf4y6C9fYiRNkRSIpRkEZYKo6NGJczsUHCd9JkxIKoRwEhdz0yEE2OyehBMp9Mq11nuuEpYA/i6Gqs0yHKmmTQsDzJBZvBjZhnTeI5QAgC+qZJztUalglDokc4VtYIhTsFzyV1QRLQF0QkOvNiQxDfjXFlJT5RQOcrHwwi/Ozx2n4WMh2rylEmXE90AoiObOqGUOy+I6PM7hhLGxwm4e1DDaMqpSSK8V3MoIB08RCmwfejEoZwoyIE0c/iUGUKJIf7o7Rl2a/SC4El0JknK4wFwkIs/ws3B9aerXuvi7LTz+XrQ7Z4NTnveiUInWMcJg3VDITikbB6zpZ2QGEPiBPwGnRERmoXBKmkhNlJyzTl3RkMlIPeFFrRROmS0Q1K2Uo3+DZdtkNzFaASBiFmEj3NOBEbcEMHjpbK2Q224KareXpVEgAXtydB5H9+b99mJE5JrturWgqNdzuPGN2UFRTNlkeA3DBmFIH6bwlPC0Gpx0ChXaUGF9jFICw4WJ5xNGT0qcjoH/JOhKzCRWtCEXs0EM97Cd8vv0JCNVA64jEygs4HOtcevPgs4I1rfg5KFj1v9s9Nm6/q002xdbrkACZ0QGT8THArO0sxsBJ/MkFRmoQfpiInVrCgK5bTglYmt+vIyaJ5a4cv81sVYgd5gSTZj5TmF+asHpc0mZFIMohuuAhpGkENJPCYwYlgXXFpWFjAmEikpZojEsNa0G+sJV1YDxQ+wh9Yv99DrIy6L0xhWG1jMKctLQe7s7r2v7X84OPxYrwa/fvzcflJpvvB7gjhzfuOfPLnyl2v/4TYMA7elH1/aJrf/5s7uXbS+lslrp3U5KFXSVr8UXLeMVPdzGakL/5LprbxgSrkAS2nshwzWkuApN4y+ZYu9oE1e9W73PbaZNtlgzK8Zjf8mZH9aXhPX7oVh8OjF1XFSLnkKiXArcXnbbezXduCm+SirUgG09f8OjcpvUEsDBBQAAgAIAOxwXEy1/AlkugIAAFUKAAAhAAAAdW5pdmVyc2FsL2ZsYXNoX3NraW5fc2V0dGluZ3MueG1slVZtb+IwDP5+vwJx3+nulZ3UITHGSZN2t+k27XvamjYiTaokZce/vzhN1gQo9LAmEft5bMexzVK1pXzxYTJJc8GEfAatKS8VarxuQoubadZqLfgsF1wD1zMuZE3YdPHxp/2kiUVeYokdyLGcDcmhDzO3nzEUF+PbHGWIkIu6IXz/IEoxy0i+LaVoeXExtWrfgGSUbw3y6sd8tR4MwKjS9xrqKKf1Nco4SiNBKcCUvq9RLrIYyYD5SFf2M5LThzp/+wPajiqqLW35CWWI1pAS4iJfL1GG8dx4j19ljnKeoOGvNtAvn1EGoYzsQcbO776iDDJE0zb/0yONFCUWNOacf8R3DhOkMOOHWV2hXCTghTDQxVdw5bF3vQtA7ms49ymOqxTsCet6sBDw0TMGCy1bSBN/6myqEm+PrTbzAYsNYcoAQlUPejJJP5FWeTexrsf9gTfKi9CX0/SQV8HaGlZdwoG7WN/jV6tbuytCp++6IEMJO6cMUuyVPfK3qesRMlD2yGdGC3jkbH+cwaGpI/lHviXuOc/X31iBE3MsnNWfvBUjPeDoqiBVp/CYWhSwUJjOC60B3y1NrK5LKTnKKeVkR0uiqeC/EJft7WVUmhwYXK+d7qxUU83gVMPZHM2aDstlz3E/OmvckN3PQn+57jzRZovfTInWJK9q87OkphPHM2NiCjNNTjNwTxo4yHu+EQHHxh4i1URuQb4IwcaG4UKDGutedMM1BE+ToAZpcrrKqXNyqvy8rTOQa/NqFJSvcqzsgBUtK2b+9CuFNygOGAPWjqor448T+t6XgcI1ARCZV75ru0NnqVumKYMd+OEPFPbKQ3dLlenSoYZb6gfY6LDlnGZUT7pd0fdKvEMC/Qn8q0krcnxgGdH2mmTK3iyafL+G+1yixezXGTZfuMns2fVS5NjYjytolPjv5D9QSwMEFAACAAgA7HBcTCqWD2f+AgAAlwsAACYAAAB1bml2ZXJzYWwvaHRtbF9wdWJsaXNoaW5nX3NldHRpbmdzLnhtbM2Wb08aMRjA3/Mpmi6+lFPnpiN3GCMYiU6IsE1fmXItXGOvvbU98Hy1T7MPtk+yp1dAiI6dRpaFEOjTPr/nX/u04dF9KtCEacOVjPBufQcjJmNFuRxH+MvgdPsQI2OJpEQoySIsFUZHzVqY5UPBTdJn1sJSgwAjTSOzEU6szRpBMJ1O69xk2s0qkVvgm3qs0iDTzDBpmQ4yQQr4sUXGDJ4RKgDgmyo5U2vWagiFnvRZ0VwwxCl4LrkLiogzmwoc+FVDEt+NtcolPVFCaaTHwwi/Ozx2n/kaT2rxlEmXEtMEoRPbBqGUOyeI6PMHhhLGxwl4e7CP0ZRTm0R4b99RYHXwlFKyfeTEUU4UpEDaGT5lllBiiR96e5bdWzMXeBEtJEl5PIAZ5MKPcGtwe3bTa19ddC7Pbwfd7sWg0/NOlDrBKicMVg2F4JDKdcwWdkJiLYkT8Bt0RkQYFgbLovmykZIrzrkxGioBqS+1MBqBp6KI8LHmRGDELRE8XsxaosfMnnIBMTjd3fpIWvwI9PHGCdGGLRuazxiXxbj5TeWCokLlSPA7hqxCEFGewr+EoeV0o5FWaSkVxFhkBKcMTTibMnpUZmkG/JOhGzCR5qAJmy8TzHoL33P+gIZspDRwGZnAVgU5N55ffxE4I8Y8Qsncx63+RafVvu1cttrXWy5AQidExi+EQwlZmtmN8EmBpLJzPUhHTHLDyqJQTsu5KrHVX18Gw9Nc+DK/dTGW0BssyWasvKQwf/WgstmETMqD6A5XiYYjyKEkngkTMRx3LnNWFRgTiZQUBSIxNCrjjvWEq9yAxB9gjzav99DrIy7L0RhuDrCoKdOVkDu7e+/3P3w8OPzUqAe/fvzcXqs0a+E9QZw538NP1jbxRSN/2g3DwPXO59uw1fm/6sK9q/bXKpm6bF8PKhWp3a+E61ZZ1T2vsurKXxu9pSujkgvQZsb+2ECjETzlltG33DSvKPz6+9dvizcq/AajWLt9/98g/Gjx3Fp5X4XBsw/AGshXH9PN2m9QSwMEFAACAAgA7HBcTGhxUpGaAQAAHwYAAB8AAAB1bml2ZXJzYWwvaHRtbF9za2luX3NldHRpbmdzLmpzjZRNb8IwDIbv/AqUXSfEPmG7ocGkSRwmjdu0QyimVKRJlaQdHeK/rw5fTeqOxRfy8uR17CredrrVYhHrPne37rfbv/t7pwFqVudw7euiRU9RZ0YkC5glKYhEAguQ4nj0JO/OBGXMpDOdlx9oa2p+TOE/Sy5MHc8IC01ohjpcEOA3oW2owz8nsVOra19TrdHz3Fole5GSFqTtSaVT7hh29epWvcQAVgXoC+iSR+CZDtxqI8+ODwOMOhepNOOynKpY9eY8Wsda5XLRln9VZqCrT77eA/2nwcvEsxOJsW8W0jDxZIjRTmYajIFD3scJBgkLPgdR8+279QfqGTcLCugiMYk90qMbjDqd8RgaXRqOMHxMVl6Nbg4wmpyFjd0Td7cYHiF4CbphNb7H8ECV5dk/PmCmVYwdaaDNnp9QofgikfEhdR+D5PCyaNvWvXOh7vpj5j0hFTyhFfX80rbZEYKGAK03lo55TZB3StkJSpREDkVo1LQq6DliwzmC+88u49byaJVW46EajlUbuF6Dniklqtt/XbpnmKuz+wVQSwMEFAACAAgA7HBcTD08L9HBAAAA5QEAABoAAAB1bml2ZXJzYWwvaTE4bl9wcmVzZXRzLnhtbJ2RsQrCMBCG9z5FuN3EbqUkdRPcHHSWmqYaaS8ll1of35SKdJGAQyD/8X0/JCd3r75jT+PJOlSQ8y0wg9o1Fm8Kzqf9pgBGocam7hwaBeiA7apM2rzAozdkArFYgaTgHsJQCjFNE7c0+NhArhtDLCauXS/i6R2K2RTDosLilvYv+zODKssYk9fRduGAVbzHtCCMvFYwOxeN3GLrQPwCGpMATKrBUAJofQJ4DAnAjytAiu+b56RHCvGjYpBitZ4qewNQSwMEFAACAAgA7HBcTJr5lmRrAAAAawAAABwAAAB1bml2ZXJzYWwvbG9jYWxfc2V0dGluZ3MueG1ss7GvyM1RKEstKs7Mz7NVMtQzUFJIzUvOT8nMS7dVCg1x07VQUiguScxLSczJz0u1VcrLV1Kwt+OyyclPTswJTi0pASosVijISaxMLQpJzQUySlL9EnOBKp/tmfJ8ya5n09qfr9ivpG/HBQBQSwMEFAACAAgARJRXRyO0Tvv7AgAAsAgAABQAAAB1bml2ZXJzYWwvcGxheWVyLnhtbK1V30/bMBB+LtL+h8jv2C0dA6oExJDQHsaE1LHtrTKJm3hN4sx2COWv39nO76VsSHtolZzv++58993Fv3rOUu+JScVFHqAFniOP5aGIeB4H6OHr7fE5urp8d+QXKd0z6fEoQGXODYCmyIuYCiUvNIDvqU4C1DNgYEZeIbmQXO+B+xS420gnS/TuaAYuuQpQonWxIqSqKswVIPJYibQ0JAqHIiOFZIrlmkni0kBeg13pv6Phl4mc6H3BVA9Z6LcHrklajmfFByTVEgsZk5P5fEF+3H1ehwnL6DHPlaZ5yJAHlZzZUj7ScHcnojJlythmvktyzbQ2SVjbzNcrvjjPPSXDADmHTcaUojFTOM1jRByWTID9bUpVUvOoAa3hVTte81q/jXnfNG62c6RzLsrHlKsEjvqQzjoJ9Mkwqp/Z61oFPTQKujVMyJPsV8kli+zrt1aM8wVyAVvF2TyxqkI4gKdbGmoh9zcAAxXVHcRt07BrGraglgO30dcdBWpuu2VUl5I1pZr5Tzxi4guVkhpZXGpZMp+MjDWWDME+cVeum9Q1xE90lp7+Q2+M36g1P9VrnbGA/9GYT0DU1oTnEXu+5eCjWQY11QyKbWxYFyk2MbucVPmY9XQ9MLkc66bARTxNZcxgDCOqKens5BCUSarAJSzlCNs7OAhOeJyk8NOTDOPTgzQZlbtJht7BQXAqwt0EtDW3ZSTjOo7E1CrIJxPrxA9LpUXGX6w8B3tGr6wOXxu55ui64O3B2fyPURzEaAZziyZWl3nq7avm8N7MqVadz6ZwloFaYR6YLgvn1cxCWYx8IralZapv+jk1+7AHHeU8NR3TXN9B76Ja8xfmVTwyX7rF0tQkYUYzAfpwvuwxQD9huwzCW9OhiFuRN3XAmNg3928r2mz5unWu64c67EMNnzirHMbN1EdQRyxFmUejHuKi+4ioFHbatWTUS9kWbrQ4AZGKIkDv4aG+88XpRXfls8VFg7V53bvALpc3rPQ64U5BpNZ1exG/3g3w+BtQSwMEFAACAAgA7HBcTLCHI/RsAQAA9wIAACkAAAB1bml2ZXJzYWwvc2tpbl9jdXN0b21pemF0aW9uX3NldHRpbmdzLnhtbI1S20okMRB99yuCPzBJKreGdiC3lnlR0QGfm+ns0qyml07EZcnHm3Z3GEdHNPVUdU6doiqnTb/GaJ9Snh7Hv30ep3gXch7jz7Q+Q6jdTQ/TfDOHFHJaHSr3Yxym5038MS21Wk25j0M/D3ZB0xqj7vUhJbVyqmbMMIok89Qr5Dy3FWvANWAr5iix7eqdxD/dOexCzKdV29UR+rFhE1OY8yYO4c8ajtlvoeMNLud+GCsvrQVbouynFseWQIxwyX2hGgAEstwRh4uUjdQEecw4hmIUBQqIcE4aUYikHGrWNaKqMN8IxCRj1BXqae1GWhtHbZHQEKLrNK8aW7rOSIwRIQSYK1xAZzCqbKgaGtRyQHBgQBRtNFGAOtuZjhXvvLAcKeoFxoUZAxgfjnvY7u25DtVvr7M/5xeCJ7/gJLp4a3XCXO3uaZ4reRsefz/0OaBxuDi/ufV3/mqrt5vrq/P/vnz18J61mLVu/am3XwBQSwMEFAACAAgA7XBcTGpPNTPZDAAAyRkAABcAAAB1bml2ZXJzYWwvdW5pdmVyc2FsLnBuZ+2Ze1iSedrHH8fGmiattsxzVjMddiZ1aVTyvJajNY6Rp8wjJmuWIp5CJDk44+xYU+q07mhlylSTqCiGjVKgoJvCzpKaIYISUMMICSIqCaIg79PUXu97vfvX+/7tH1zw/Pj8fvdzf+/DdT/Xc/nkiQjbjc4bAQCwPX4sLAYArF0A4L2rG2zAlfJ/3fsW/LIqiok4AlCHXafBi3VZoVGhAECr/tB05n3w+oP8Y4lFAGD3+M3HipvX/BcAcEo7HhYaV5KmkURRPp4yc19io1hlPQD9yI7+qOsNl6hxx/q27B04GPZ+6KZjfxN8sy76+abd3yd+3L/h6z3Wf/iaMW/13o2J894fmEe0S+z9hjHTshHH9dPE549mMVoZzFb3YfM0NbjovE8UibhqVMmrQ9LwSy8rsqhwth0A3B8/V6G6pLqMZdi7kAjL55mHAKCP2vop58IOFyjq+TmHdQAgSlgcTETijFN1mvdAHypahx/GcU+hP7MCnYhvKJjuIJpzArYBwIuTAqc6hhOIcP8AyvLnb0Tgzz0DoDZbdvsCQNkGGrgj7JItAOw6ggT/2pphDQCXtqyha+gauoauoWvoGrqGrqFr6Bq6hv7/0YLpK16s0yB5C/p/Pdp1uws0T5qS2nsRvfgs0qudsMwnURtLfr1cekJCZeDRAWp9sdgK6FtV0NKhdswDKn2dMK00t2M+wyNZfXWRyWOBS/u5vFIuJ4uE714erSaMSUWl8RIpQyLRg89bzOrg5VeN+AdGR5+0tlx1N/YUL+Vn2pynKliSuWLowiBTHhXe6/3KwHjDu6oFCfAg/lDy8svNxIfLc483aw9bRoirOtWgAzxQx4OvLlQZf+sxSEvperOWYGCKFUOGSA/oSL0A71u7siKzEMQ9BatUg5rB/Sc2hds91YhV3KgUY9uMqfd1S3un+JFlzA5pT9DgU0fC/BX4z+IgSiYDDQuV0JVmG7OUVhAdSUVh6EHc5lAx3iDB+JapFV6pLJyxSvdJnMrkLKpd0bItMxceuTp1aT89lE0KWX51l/71XZvXctYBmXkWI/w2oz2B3IXygCoE8js2cz55psAO8fTOj5QFbvW1lNx2Xge3cIgkDPCahoWpO/EXP/g+Pm8m0PC8SKOe++N0N368vegLVXDwCHReX1U5G566HVSl1SbL5xWF79yD5j3J/nHSdp26YQZbllDXxZsq6JnU6vp6pYKOvmZSnfXCRh6jQ6XcOFBAqjztxBPIz+CexZcbjLGXtDhlQO79TeqdH1WkReQ+XsLyC7uG5PO3vqtkzl8+p+JHAqxTpI8xHWxyk1ifSB9uaVlhiPVHL1VaVz6OKq4sd24btuagcZ0FhjF8Z482+2QambehjcQl29mvQ9yHl+tpXzpVVzj/0yvkXjMxj5EnDAq3661afrSTLK51GYWQMNJZzv47l2FeVktJbjxZr77xDmolS+JPbiKQG4UG6ADnGqevox5KwVQpMbUBPn1u2sYaoQTzkW+ttXYZ65fuhTCeSTlLN3X3m8Dg0oQ0daEYJYMwlIgjGAngSrZr8ZvSnj+IXkkHJfxOld+KWjHs9a3ytiFIeiYK70MpVmeHHJwxCRgZvoY2mkrY6sJUU13K5LcWHO4ESIKvo9W3Wpd1LEmwqEJ0+JnjElr3rb/3Wckhe2d0Gw7TFpyIPjDmWqLD+KpMBc1xN9gPIJQp7pljmTjSnWGXOh/k8jCn6d19ZViX3YPKcA/wvUGZEsKbkzsxUixZspm5zMlA+Gn8tY5gVHPqRM3fnzbs/zwHCGBdDzi4/qu/jBGooYaHeSqWY2h0uZEB/8QmYkvVUjMfcoAkbOHdWD/v00cSJtotZYnBMKZEBHkaHnkYkpCmVQM7b0T2+ubTVChQcdyyt780nu51FhR3RsReOuBbFWdNh1xKzsJu4P3JjpQ0WYy9RZoUoq/HOBVAFAKA+IQC28Yx6hwGIi5dnVKsoL4JbYCT620W0GyMsu5ox13PonVPPOmZsXOulNJgaqxXtjturn9SucrQRb6RXnE9pCg5z9HDrEpgM3zYBOUTnbREXingebF7Lq4alfS0E8ahPEKR+pBKiW2IqYvXqS745dWj4E8Y6O4WcYz4MAmKQuRGmJndd1clLcYuC8iF1DKe+7MJxGH1QbdOr28RLPZu37KHs0ZRi8M/RkIsJgvJiGF5PiE3zDKsRHA3iqx3eDZb4m3zfPEiG8UgmJfHeS3Qe9mrSw000zpFDSzYL4C46TfDqKYaTG5fxM31JntAh5VXdqNajfYZPgLfak37XPP5meqo2FS4R1HzUfY7g4eRN2t5Q2/tjIDVL2NxZu82QQBPeycd9iNfhVX+X/srXaDDw+7XTvJxfpF5bLN+4pCObNOFirJ31XUyVfpf2pKz6iECfaVufJBzXeakHitOyL8qSgoXiNj1esluFW1UUxM1YLNFGOReEcW/LmsoZqht0kOU80JydpLdBS7ZdrHIwWWqmmiSTxgRQBq/yUpXQifaXdnqK3kZz3z11gLWWYw7hvw7zZ27wMOfjqFFV1eiSMg9//aCY5r9mQ8myMp0GtwQH2v7Xc7T5PCwsYB5H+LOTcL0RwfrnOr4UTqgFOd8iKWF2Mh5RynFAk3NG718BN3juRQNBbYH9KAwyebxhrabCtgXZ1tEByTBE2FI5Bydbc5d1JEsphkrCEWXnUa3yyf/p9kulDMctbP85daNPoJdPayOaES7sRDsq94jCphH+E9j59uTY93Oeiu0FPH+B6iG3OxWcVA3s7soFflEnJjNVPBubia1GnU9oUiTsHASLYUwNNNxx8bKF69F7Ew0z2SFJPfO/eNDuvEXGKHz4qvbFcO1W93upxpwrr5RCAJmchosePMtrmVHGt/0C8fx5GbEnwKDbztaa6f6GE251grjFb58S+sUHDkZQYeB9SMe8+5G4EZ+Wk3li6Byme5iw8YfboY3D8kSnDirQVpRMzecDvPd6vKhZYkbcqo6SC9KPDlmjW5ISMNOIW8kdY9Pe364lPS7ed6Ugn8CrJYZ5WRXjiZnJjh70vtpKifcqSLEw+Is8ASNb/sbumKHpvWd585iCPFQND+YFk16NRbHG77mY7fb5b+DukNVc8Xd9GJ9bvqF7IkkMvPgixyJjvaZdMKZH5hnKr31ewYRvXpfx6z4Myk3fW0vMEWOFX8WeNu88EFXRHt4leLuRPMX+Nfw6BXEePuDqChdLhXy2/VaGiRPfhISvULWf95CymmgSeyz5Z2Re3xVELB2cgc4P60efeAfmO20XRy49KKcIoQT8YuzTG1hv0lPZwcFpFQtqt6nlrJm7v7eKr6Xu5FQ7xrFjFYxVL+e2M8Y24Xh/8gm0McO8diO8eVKf2LYMXPPcE+aLYtrROwiNKOIb1tD13N39OH4hpDgH5qNCJfa7BuT+xd1C/dbCvx89rkpK82lyBLbxdPN3DB6SPdWl5rlXzH4CITTNrRydRpG9I8N8VKGmF/zKe5geDTptaVwaJ+iWKLLdJfoCmouRlMcfkFJm4TfgJV9+AnWRHRxiH7bNWcbMNLzhkFPFk20tO+C+LPSpZcVI9L4hqN3VAV+h9t1ikwV4p4Wry3FHOQOPrWlPgIzbCLCgPvyFZhfj8FZqut/dP5PE6g/r5xJyEAUGhemxHvuXCjnd6bMfrV+57k6uVT4vzbLf58EcmZbVPr+tmRlnABO8n891xKK/HKAQ4+FPvz37UNuM1FAlW4ii+S2aK680iReD+ZM7OJohHvXSrp7BuKZW3i8bPS03Yk6mTjfUTA4/s4OV7K0N144CpYjl4LQM4XS2LFcC2hoe69RUa/RayORX6pgomL4Fstj99X8nPQkUEKhw4Aa9mLY+rRnFSp/SMNQ8oJVJSOzftjGqqCm7WVDs5wcY++Pb4cGvxFZCzgKfm52zK3DBFkW6ti3bNtqIbQhA9tiFnQQzeriXbxeTTtdykCkD2l2Ek3zemNn9euIOfQE2k2Cts4nVJkt0Fk007R5Qjkf0ibj2Zkt3uMTAb6e2YLZpHOwYONv45Yg3CneuL8k08oSy8XvIxwXZDZyIfcAJEYlk4kye0r+RZr7WNojBjf9Wo4kuRnmue4kPEbeQm7MlmeUTP2QMFzbkpnTMNsJACeievuLvuunqUvm48op3X+cV0iktOgY7cl9rgvUrMGjeOJdO/cWfua5wJWZB1kVdWOBt60AnDjlJ9oLT72bF0FMJ7qvH+TQB7tyhMOrvJXlmocP/DsUaDU4bcO3/cegDjbIrADrd+8OWMsqSvE+AOi73fqZp1kZYjmf9R4AuLb6y5+p2DUwKDil62Lw0fxE5NhrUDtK6hYASE8Q2CMY9i4+ZnDaTcO/eUnxBXi+Oi4iDmbKS2pf3ex/usHj6saiT8BV4PjnJ8KoR9K//i9QSwMEFAACAAgA7XBcTGp9wY1LAAAAagAAABsAAAB1bml2ZXJzYWwvdW5pdmVyc2FsLnBuZy54bWyzsa/IzVEoSy0qzszPs1Uy1DNQsrfj5bIpKEoty0wtV6gAigEFIUBJoRLINUJwyzNTSjJslczNkZRkpGamZ5TYKpmaW8AF9YFGAgBQSwECAAAUAAIACADscFxMFQ6tKGQEAAAHEQAAHQAAAAAAAAABAAAAAAAAAAAAdW5pdmVyc2FsL2NvbW1vbl9tZXNzYWdlcy5sbmdQSwECAAAUAAIACADscFxMCH4LIykDAACGDAAAJwAAAAAAAAABAAAAAACfBAAAdW5pdmVyc2FsL2ZsYXNoX3B1Ymxpc2hpbmdfc2V0dGluZ3MueG1sUEsBAgAAFAACAAgA7HBcTLX8CWS6AgAAVQoAACEAAAAAAAAAAQAAAAAADQgAAHVuaXZlcnNhbC9mbGFzaF9za2luX3NldHRpbmdzLnhtbFBLAQIAABQAAgAIAOxwXEwqlg9n/gIAAJcLAAAmAAAAAAAAAAEAAAAAAAYLAAB1bml2ZXJzYWwvaHRtbF9wdWJsaXNoaW5nX3NldHRpbmdzLnhtbFBLAQIAABQAAgAIAOxwXExocVKRmgEAAB8GAAAfAAAAAAAAAAEAAAAAAEgOAAB1bml2ZXJzYWwvaHRtbF9za2luX3NldHRpbmdzLmpzUEsBAgAAFAACAAgA7HBcTD08L9HBAAAA5QEAABoAAAAAAAAAAQAAAAAAHxAAAHVuaXZlcnNhbC9pMThuX3ByZXNldHMueG1sUEsBAgAAFAACAAgA7HBcTJr5lmRrAAAAawAAABwAAAAAAAAAAQAAAAAAGBEAAHVuaXZlcnNhbC9sb2NhbF9zZXR0aW5ncy54bWxQSwECAAAUAAIACABElFdHI7RO+/sCAACwCAAAFAAAAAAAAAABAAAAAAC9EQAAdW5pdmVyc2FsL3BsYXllci54bWxQSwECAAAUAAIACADscFxMsIcj9GwBAAD3AgAAKQAAAAAAAAABAAAAAADqFAAAdW5pdmVyc2FsL3NraW5fY3VzdG9taXphdGlvbl9zZXR0aW5ncy54bWxQSwECAAAUAAIACADtcFxMak81M9kMAADJGQAAFwAAAAAAAAAAAAAAAACdFgAAdW5pdmVyc2FsL3VuaXZlcnNhbC5wbmdQSwECAAAUAAIACADtcFxMan3BjUsAAABqAAAAGwAAAAAAAAABAAAAAACrIwAAdW5pdmVyc2FsL3VuaXZlcnNhbC5wbmcueG1sUEsFBgAAAAALAAsASQMAAC8kAAAAAA=="/>
  <p:tag name="ISPRING_PRESENTATION_TITLE" val="毕业答辩设计论文答辩PPT模板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rgbClr val="000000"/>
      </a:dk1>
      <a:lt1>
        <a:srgbClr val="FFFFFF"/>
      </a:lt1>
      <a:dk2>
        <a:srgbClr val="768395"/>
      </a:dk2>
      <a:lt2>
        <a:srgbClr val="F0F0F0"/>
      </a:lt2>
      <a:accent1>
        <a:srgbClr val="0167A2"/>
      </a:accent1>
      <a:accent2>
        <a:srgbClr val="0F4D96"/>
      </a:accent2>
      <a:accent3>
        <a:srgbClr val="3491CA"/>
      </a:accent3>
      <a:accent4>
        <a:srgbClr val="1B9AF9"/>
      </a:accent4>
      <a:accent5>
        <a:srgbClr val="01A4E1"/>
      </a:accent5>
      <a:accent6>
        <a:srgbClr val="006EBE"/>
      </a:accent6>
      <a:hlink>
        <a:srgbClr val="4472C4"/>
      </a:hlink>
      <a:folHlink>
        <a:srgbClr val="BFBFBF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第一PPT，www.1ppt.com ">
  <a:themeElements>
    <a:clrScheme name="答辩宝典">
      <a:dk1>
        <a:srgbClr val="000000"/>
      </a:dk1>
      <a:lt1>
        <a:srgbClr val="FFFFFF"/>
      </a:lt1>
      <a:dk2>
        <a:srgbClr val="768395"/>
      </a:dk2>
      <a:lt2>
        <a:srgbClr val="F0F0F0"/>
      </a:lt2>
      <a:accent1>
        <a:srgbClr val="0167A2"/>
      </a:accent1>
      <a:accent2>
        <a:srgbClr val="0F4D96"/>
      </a:accent2>
      <a:accent3>
        <a:srgbClr val="3491CA"/>
      </a:accent3>
      <a:accent4>
        <a:srgbClr val="1B9AF9"/>
      </a:accent4>
      <a:accent5>
        <a:srgbClr val="01A4E1"/>
      </a:accent5>
      <a:accent6>
        <a:srgbClr val="006EBE"/>
      </a:accent6>
      <a:hlink>
        <a:srgbClr val="4472C4"/>
      </a:hlink>
      <a:folHlink>
        <a:srgbClr val="BFBFBF"/>
      </a:folHlink>
    </a:clrScheme>
    <a:fontScheme name="wmzyb455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solidFill>
          <a:schemeClr val="accent1"/>
        </a:solidFill>
        <a:ln w="38100">
          <a:noFill/>
        </a:ln>
        <a:extLst/>
      </a:spPr>
      <a:bodyPr rtlCol="0" anchor="ctr"/>
      <a:lstStyle>
        <a:defPPr algn="ctr">
          <a:defRPr dirty="0" smtClean="0">
            <a:solidFill>
              <a:schemeClr val="dk1"/>
            </a:solidFill>
          </a:defRPr>
        </a:defPPr>
      </a:lstStyle>
      <a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a:style>
    </a:spDef>
    <a:lnDef>
      <a:spPr>
        <a:ln w="3175" cap="rnd">
          <a:solidFill>
            <a:schemeClr val="bg1">
              <a:lumMod val="75000"/>
            </a:schemeClr>
          </a:solidFill>
          <a:round/>
          <a:headEnd type="none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90000" tIns="46800" rIns="90000" bIns="46800" rtlCol="0" anchor="ctr" anchorCtr="0">
        <a:normAutofit/>
      </a:bodyPr>
      <a:lstStyle>
        <a:defPPr algn="ctr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iSlide" id="{0A2976A6-5408-4154-9D21-51AD90E62BD5}" vid="{5AE7716A-F4B8-430C-8D64-7B7F3A6CE5EC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167A2"/>
    </a:accent1>
    <a:accent2>
      <a:srgbClr val="0F4D96"/>
    </a:accent2>
    <a:accent3>
      <a:srgbClr val="3491CA"/>
    </a:accent3>
    <a:accent4>
      <a:srgbClr val="1B9AF9"/>
    </a:accent4>
    <a:accent5>
      <a:srgbClr val="01A4E1"/>
    </a:accent5>
    <a:accent6>
      <a:srgbClr val="006EBE"/>
    </a:accent6>
    <a:hlink>
      <a:srgbClr val="4472C4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167A2"/>
    </a:accent1>
    <a:accent2>
      <a:srgbClr val="0F4D96"/>
    </a:accent2>
    <a:accent3>
      <a:srgbClr val="3491CA"/>
    </a:accent3>
    <a:accent4>
      <a:srgbClr val="1B9AF9"/>
    </a:accent4>
    <a:accent5>
      <a:srgbClr val="01A4E1"/>
    </a:accent5>
    <a:accent6>
      <a:srgbClr val="006EBE"/>
    </a:accent6>
    <a:hlink>
      <a:srgbClr val="4472C4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167A2"/>
    </a:accent1>
    <a:accent2>
      <a:srgbClr val="0F4D96"/>
    </a:accent2>
    <a:accent3>
      <a:srgbClr val="3491CA"/>
    </a:accent3>
    <a:accent4>
      <a:srgbClr val="1B9AF9"/>
    </a:accent4>
    <a:accent5>
      <a:srgbClr val="01A4E1"/>
    </a:accent5>
    <a:accent6>
      <a:srgbClr val="006EBE"/>
    </a:accent6>
    <a:hlink>
      <a:srgbClr val="4472C4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答辩宝典">
    <a:dk1>
      <a:srgbClr val="000000"/>
    </a:dk1>
    <a:lt1>
      <a:srgbClr val="FFFFFF"/>
    </a:lt1>
    <a:dk2>
      <a:srgbClr val="768395"/>
    </a:dk2>
    <a:lt2>
      <a:srgbClr val="F0F0F0"/>
    </a:lt2>
    <a:accent1>
      <a:srgbClr val="0167A2"/>
    </a:accent1>
    <a:accent2>
      <a:srgbClr val="0F4D96"/>
    </a:accent2>
    <a:accent3>
      <a:srgbClr val="3491CA"/>
    </a:accent3>
    <a:accent4>
      <a:srgbClr val="1B9AF9"/>
    </a:accent4>
    <a:accent5>
      <a:srgbClr val="01A4E1"/>
    </a:accent5>
    <a:accent6>
      <a:srgbClr val="006EBE"/>
    </a:accent6>
    <a:hlink>
      <a:srgbClr val="4472C4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答辩宝典">
    <a:dk1>
      <a:srgbClr val="000000"/>
    </a:dk1>
    <a:lt1>
      <a:srgbClr val="FFFFFF"/>
    </a:lt1>
    <a:dk2>
      <a:srgbClr val="768395"/>
    </a:dk2>
    <a:lt2>
      <a:srgbClr val="F0F0F0"/>
    </a:lt2>
    <a:accent1>
      <a:srgbClr val="0167A2"/>
    </a:accent1>
    <a:accent2>
      <a:srgbClr val="0F4D96"/>
    </a:accent2>
    <a:accent3>
      <a:srgbClr val="3491CA"/>
    </a:accent3>
    <a:accent4>
      <a:srgbClr val="1B9AF9"/>
    </a:accent4>
    <a:accent5>
      <a:srgbClr val="01A4E1"/>
    </a:accent5>
    <a:accent6>
      <a:srgbClr val="006EBE"/>
    </a:accent6>
    <a:hlink>
      <a:srgbClr val="4472C4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答辩宝典">
    <a:dk1>
      <a:srgbClr val="000000"/>
    </a:dk1>
    <a:lt1>
      <a:srgbClr val="FFFFFF"/>
    </a:lt1>
    <a:dk2>
      <a:srgbClr val="768395"/>
    </a:dk2>
    <a:lt2>
      <a:srgbClr val="F0F0F0"/>
    </a:lt2>
    <a:accent1>
      <a:srgbClr val="0167A2"/>
    </a:accent1>
    <a:accent2>
      <a:srgbClr val="0F4D96"/>
    </a:accent2>
    <a:accent3>
      <a:srgbClr val="3491CA"/>
    </a:accent3>
    <a:accent4>
      <a:srgbClr val="1B9AF9"/>
    </a:accent4>
    <a:accent5>
      <a:srgbClr val="01A4E1"/>
    </a:accent5>
    <a:accent6>
      <a:srgbClr val="006EBE"/>
    </a:accent6>
    <a:hlink>
      <a:srgbClr val="4472C4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答辩宝典">
    <a:dk1>
      <a:srgbClr val="000000"/>
    </a:dk1>
    <a:lt1>
      <a:srgbClr val="FFFFFF"/>
    </a:lt1>
    <a:dk2>
      <a:srgbClr val="768395"/>
    </a:dk2>
    <a:lt2>
      <a:srgbClr val="F0F0F0"/>
    </a:lt2>
    <a:accent1>
      <a:srgbClr val="0167A2"/>
    </a:accent1>
    <a:accent2>
      <a:srgbClr val="0F4D96"/>
    </a:accent2>
    <a:accent3>
      <a:srgbClr val="3491CA"/>
    </a:accent3>
    <a:accent4>
      <a:srgbClr val="1B9AF9"/>
    </a:accent4>
    <a:accent5>
      <a:srgbClr val="01A4E1"/>
    </a:accent5>
    <a:accent6>
      <a:srgbClr val="006EBE"/>
    </a:accent6>
    <a:hlink>
      <a:srgbClr val="4472C4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167A2"/>
    </a:accent1>
    <a:accent2>
      <a:srgbClr val="0F4D96"/>
    </a:accent2>
    <a:accent3>
      <a:srgbClr val="3491CA"/>
    </a:accent3>
    <a:accent4>
      <a:srgbClr val="1B9AF9"/>
    </a:accent4>
    <a:accent5>
      <a:srgbClr val="01A4E1"/>
    </a:accent5>
    <a:accent6>
      <a:srgbClr val="006EBE"/>
    </a:accent6>
    <a:hlink>
      <a:srgbClr val="4472C4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答辩宝典">
    <a:dk1>
      <a:srgbClr val="000000"/>
    </a:dk1>
    <a:lt1>
      <a:srgbClr val="FFFFFF"/>
    </a:lt1>
    <a:dk2>
      <a:srgbClr val="768395"/>
    </a:dk2>
    <a:lt2>
      <a:srgbClr val="F0F0F0"/>
    </a:lt2>
    <a:accent1>
      <a:srgbClr val="0167A2"/>
    </a:accent1>
    <a:accent2>
      <a:srgbClr val="0F4D96"/>
    </a:accent2>
    <a:accent3>
      <a:srgbClr val="3491CA"/>
    </a:accent3>
    <a:accent4>
      <a:srgbClr val="1B9AF9"/>
    </a:accent4>
    <a:accent5>
      <a:srgbClr val="01A4E1"/>
    </a:accent5>
    <a:accent6>
      <a:srgbClr val="006EBE"/>
    </a:accent6>
    <a:hlink>
      <a:srgbClr val="4472C4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答辩宝典">
    <a:dk1>
      <a:srgbClr val="000000"/>
    </a:dk1>
    <a:lt1>
      <a:srgbClr val="FFFFFF"/>
    </a:lt1>
    <a:dk2>
      <a:srgbClr val="768395"/>
    </a:dk2>
    <a:lt2>
      <a:srgbClr val="F0F0F0"/>
    </a:lt2>
    <a:accent1>
      <a:srgbClr val="0167A2"/>
    </a:accent1>
    <a:accent2>
      <a:srgbClr val="0F4D96"/>
    </a:accent2>
    <a:accent3>
      <a:srgbClr val="3491CA"/>
    </a:accent3>
    <a:accent4>
      <a:srgbClr val="1B9AF9"/>
    </a:accent4>
    <a:accent5>
      <a:srgbClr val="01A4E1"/>
    </a:accent5>
    <a:accent6>
      <a:srgbClr val="006EBE"/>
    </a:accent6>
    <a:hlink>
      <a:srgbClr val="4472C4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答辩宝典">
    <a:dk1>
      <a:srgbClr val="000000"/>
    </a:dk1>
    <a:lt1>
      <a:srgbClr val="FFFFFF"/>
    </a:lt1>
    <a:dk2>
      <a:srgbClr val="768395"/>
    </a:dk2>
    <a:lt2>
      <a:srgbClr val="F0F0F0"/>
    </a:lt2>
    <a:accent1>
      <a:srgbClr val="0167A2"/>
    </a:accent1>
    <a:accent2>
      <a:srgbClr val="0F4D96"/>
    </a:accent2>
    <a:accent3>
      <a:srgbClr val="3491CA"/>
    </a:accent3>
    <a:accent4>
      <a:srgbClr val="1B9AF9"/>
    </a:accent4>
    <a:accent5>
      <a:srgbClr val="01A4E1"/>
    </a:accent5>
    <a:accent6>
      <a:srgbClr val="006EBE"/>
    </a:accent6>
    <a:hlink>
      <a:srgbClr val="4472C4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答辩宝典">
    <a:dk1>
      <a:srgbClr val="000000"/>
    </a:dk1>
    <a:lt1>
      <a:srgbClr val="FFFFFF"/>
    </a:lt1>
    <a:dk2>
      <a:srgbClr val="768395"/>
    </a:dk2>
    <a:lt2>
      <a:srgbClr val="F0F0F0"/>
    </a:lt2>
    <a:accent1>
      <a:srgbClr val="0167A2"/>
    </a:accent1>
    <a:accent2>
      <a:srgbClr val="0F4D96"/>
    </a:accent2>
    <a:accent3>
      <a:srgbClr val="3491CA"/>
    </a:accent3>
    <a:accent4>
      <a:srgbClr val="1B9AF9"/>
    </a:accent4>
    <a:accent5>
      <a:srgbClr val="01A4E1"/>
    </a:accent5>
    <a:accent6>
      <a:srgbClr val="006EBE"/>
    </a:accent6>
    <a:hlink>
      <a:srgbClr val="4472C4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167A2"/>
    </a:accent1>
    <a:accent2>
      <a:srgbClr val="0F4D96"/>
    </a:accent2>
    <a:accent3>
      <a:srgbClr val="3491CA"/>
    </a:accent3>
    <a:accent4>
      <a:srgbClr val="1B9AF9"/>
    </a:accent4>
    <a:accent5>
      <a:srgbClr val="01A4E1"/>
    </a:accent5>
    <a:accent6>
      <a:srgbClr val="006EBE"/>
    </a:accent6>
    <a:hlink>
      <a:srgbClr val="4472C4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答辩宝典">
    <a:dk1>
      <a:srgbClr val="000000"/>
    </a:dk1>
    <a:lt1>
      <a:srgbClr val="FFFFFF"/>
    </a:lt1>
    <a:dk2>
      <a:srgbClr val="768395"/>
    </a:dk2>
    <a:lt2>
      <a:srgbClr val="F0F0F0"/>
    </a:lt2>
    <a:accent1>
      <a:srgbClr val="0167A2"/>
    </a:accent1>
    <a:accent2>
      <a:srgbClr val="0F4D96"/>
    </a:accent2>
    <a:accent3>
      <a:srgbClr val="3491CA"/>
    </a:accent3>
    <a:accent4>
      <a:srgbClr val="1B9AF9"/>
    </a:accent4>
    <a:accent5>
      <a:srgbClr val="01A4E1"/>
    </a:accent5>
    <a:accent6>
      <a:srgbClr val="006EBE"/>
    </a:accent6>
    <a:hlink>
      <a:srgbClr val="4472C4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答辩宝典">
    <a:dk1>
      <a:srgbClr val="000000"/>
    </a:dk1>
    <a:lt1>
      <a:srgbClr val="FFFFFF"/>
    </a:lt1>
    <a:dk2>
      <a:srgbClr val="768395"/>
    </a:dk2>
    <a:lt2>
      <a:srgbClr val="F0F0F0"/>
    </a:lt2>
    <a:accent1>
      <a:srgbClr val="0167A2"/>
    </a:accent1>
    <a:accent2>
      <a:srgbClr val="0F4D96"/>
    </a:accent2>
    <a:accent3>
      <a:srgbClr val="3491CA"/>
    </a:accent3>
    <a:accent4>
      <a:srgbClr val="1B9AF9"/>
    </a:accent4>
    <a:accent5>
      <a:srgbClr val="01A4E1"/>
    </a:accent5>
    <a:accent6>
      <a:srgbClr val="006EBE"/>
    </a:accent6>
    <a:hlink>
      <a:srgbClr val="4472C4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答辩宝典">
    <a:dk1>
      <a:srgbClr val="000000"/>
    </a:dk1>
    <a:lt1>
      <a:srgbClr val="FFFFFF"/>
    </a:lt1>
    <a:dk2>
      <a:srgbClr val="768395"/>
    </a:dk2>
    <a:lt2>
      <a:srgbClr val="F0F0F0"/>
    </a:lt2>
    <a:accent1>
      <a:srgbClr val="0167A2"/>
    </a:accent1>
    <a:accent2>
      <a:srgbClr val="0F4D96"/>
    </a:accent2>
    <a:accent3>
      <a:srgbClr val="3491CA"/>
    </a:accent3>
    <a:accent4>
      <a:srgbClr val="1B9AF9"/>
    </a:accent4>
    <a:accent5>
      <a:srgbClr val="01A4E1"/>
    </a:accent5>
    <a:accent6>
      <a:srgbClr val="006EBE"/>
    </a:accent6>
    <a:hlink>
      <a:srgbClr val="4472C4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答辩宝典">
    <a:dk1>
      <a:srgbClr val="000000"/>
    </a:dk1>
    <a:lt1>
      <a:srgbClr val="FFFFFF"/>
    </a:lt1>
    <a:dk2>
      <a:srgbClr val="768395"/>
    </a:dk2>
    <a:lt2>
      <a:srgbClr val="F0F0F0"/>
    </a:lt2>
    <a:accent1>
      <a:srgbClr val="0167A2"/>
    </a:accent1>
    <a:accent2>
      <a:srgbClr val="0F4D96"/>
    </a:accent2>
    <a:accent3>
      <a:srgbClr val="3491CA"/>
    </a:accent3>
    <a:accent4>
      <a:srgbClr val="1B9AF9"/>
    </a:accent4>
    <a:accent5>
      <a:srgbClr val="01A4E1"/>
    </a:accent5>
    <a:accent6>
      <a:srgbClr val="006EBE"/>
    </a:accent6>
    <a:hlink>
      <a:srgbClr val="4472C4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167A2"/>
    </a:accent1>
    <a:accent2>
      <a:srgbClr val="0F4D96"/>
    </a:accent2>
    <a:accent3>
      <a:srgbClr val="3491CA"/>
    </a:accent3>
    <a:accent4>
      <a:srgbClr val="1B9AF9"/>
    </a:accent4>
    <a:accent5>
      <a:srgbClr val="01A4E1"/>
    </a:accent5>
    <a:accent6>
      <a:srgbClr val="006EBE"/>
    </a:accent6>
    <a:hlink>
      <a:srgbClr val="4472C4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答辩宝典">
    <a:dk1>
      <a:srgbClr val="000000"/>
    </a:dk1>
    <a:lt1>
      <a:srgbClr val="FFFFFF"/>
    </a:lt1>
    <a:dk2>
      <a:srgbClr val="768395"/>
    </a:dk2>
    <a:lt2>
      <a:srgbClr val="F0F0F0"/>
    </a:lt2>
    <a:accent1>
      <a:srgbClr val="0167A2"/>
    </a:accent1>
    <a:accent2>
      <a:srgbClr val="0F4D96"/>
    </a:accent2>
    <a:accent3>
      <a:srgbClr val="3491CA"/>
    </a:accent3>
    <a:accent4>
      <a:srgbClr val="1B9AF9"/>
    </a:accent4>
    <a:accent5>
      <a:srgbClr val="01A4E1"/>
    </a:accent5>
    <a:accent6>
      <a:srgbClr val="006EBE"/>
    </a:accent6>
    <a:hlink>
      <a:srgbClr val="4472C4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答辩宝典">
    <a:dk1>
      <a:srgbClr val="000000"/>
    </a:dk1>
    <a:lt1>
      <a:srgbClr val="FFFFFF"/>
    </a:lt1>
    <a:dk2>
      <a:srgbClr val="768395"/>
    </a:dk2>
    <a:lt2>
      <a:srgbClr val="F0F0F0"/>
    </a:lt2>
    <a:accent1>
      <a:srgbClr val="0167A2"/>
    </a:accent1>
    <a:accent2>
      <a:srgbClr val="0F4D96"/>
    </a:accent2>
    <a:accent3>
      <a:srgbClr val="3491CA"/>
    </a:accent3>
    <a:accent4>
      <a:srgbClr val="1B9AF9"/>
    </a:accent4>
    <a:accent5>
      <a:srgbClr val="01A4E1"/>
    </a:accent5>
    <a:accent6>
      <a:srgbClr val="006EBE"/>
    </a:accent6>
    <a:hlink>
      <a:srgbClr val="4472C4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答辩宝典">
    <a:dk1>
      <a:srgbClr val="000000"/>
    </a:dk1>
    <a:lt1>
      <a:srgbClr val="FFFFFF"/>
    </a:lt1>
    <a:dk2>
      <a:srgbClr val="768395"/>
    </a:dk2>
    <a:lt2>
      <a:srgbClr val="F0F0F0"/>
    </a:lt2>
    <a:accent1>
      <a:srgbClr val="0167A2"/>
    </a:accent1>
    <a:accent2>
      <a:srgbClr val="0F4D96"/>
    </a:accent2>
    <a:accent3>
      <a:srgbClr val="3491CA"/>
    </a:accent3>
    <a:accent4>
      <a:srgbClr val="1B9AF9"/>
    </a:accent4>
    <a:accent5>
      <a:srgbClr val="01A4E1"/>
    </a:accent5>
    <a:accent6>
      <a:srgbClr val="006EBE"/>
    </a:accent6>
    <a:hlink>
      <a:srgbClr val="4472C4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答辩宝典">
    <a:dk1>
      <a:srgbClr val="000000"/>
    </a:dk1>
    <a:lt1>
      <a:srgbClr val="FFFFFF"/>
    </a:lt1>
    <a:dk2>
      <a:srgbClr val="768395"/>
    </a:dk2>
    <a:lt2>
      <a:srgbClr val="F0F0F0"/>
    </a:lt2>
    <a:accent1>
      <a:srgbClr val="0167A2"/>
    </a:accent1>
    <a:accent2>
      <a:srgbClr val="0F4D96"/>
    </a:accent2>
    <a:accent3>
      <a:srgbClr val="3491CA"/>
    </a:accent3>
    <a:accent4>
      <a:srgbClr val="1B9AF9"/>
    </a:accent4>
    <a:accent5>
      <a:srgbClr val="01A4E1"/>
    </a:accent5>
    <a:accent6>
      <a:srgbClr val="006EBE"/>
    </a:accent6>
    <a:hlink>
      <a:srgbClr val="4472C4"/>
    </a:hlink>
    <a:folHlink>
      <a:srgbClr val="BFBFBF"/>
    </a:folHlink>
  </a:clrScheme>
</a:themeOverride>
</file>

<file path=ppt/theme/themeOverride2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167A2"/>
    </a:accent1>
    <a:accent2>
      <a:srgbClr val="0F4D96"/>
    </a:accent2>
    <a:accent3>
      <a:srgbClr val="3491CA"/>
    </a:accent3>
    <a:accent4>
      <a:srgbClr val="1B9AF9"/>
    </a:accent4>
    <a:accent5>
      <a:srgbClr val="01A4E1"/>
    </a:accent5>
    <a:accent6>
      <a:srgbClr val="006EBE"/>
    </a:accent6>
    <a:hlink>
      <a:srgbClr val="4472C4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226</TotalTime>
  <Words>1820</Words>
  <Application>Microsoft Office PowerPoint</Application>
  <PresentationFormat>宽屏</PresentationFormat>
  <Paragraphs>350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23</vt:i4>
      </vt:variant>
    </vt:vector>
  </HeadingPairs>
  <TitlesOfParts>
    <vt:vector size="34" baseType="lpstr">
      <vt:lpstr>Gill Sans</vt:lpstr>
      <vt:lpstr>等线</vt:lpstr>
      <vt:lpstr>汉仪大宋简</vt:lpstr>
      <vt:lpstr>宋体</vt:lpstr>
      <vt:lpstr>微软雅黑</vt:lpstr>
      <vt:lpstr>站酷快乐体2016修订版</vt:lpstr>
      <vt:lpstr>Arial</vt:lpstr>
      <vt:lpstr>Calibri</vt:lpstr>
      <vt:lpstr>Impact</vt:lpstr>
      <vt:lpstr>第一PPT，www.1ppt.com</vt:lpstr>
      <vt:lpstr>第一PPT，www.1ppt.com </vt:lpstr>
      <vt:lpstr>PowerPoint 演示文稿</vt:lpstr>
      <vt:lpstr>PowerPoint 演示文稿</vt:lpstr>
      <vt:lpstr>PowerPoint 演示文稿</vt:lpstr>
      <vt:lpstr>选题背景</vt:lpstr>
      <vt:lpstr>研究意义</vt:lpstr>
      <vt:lpstr>研究目标</vt:lpstr>
      <vt:lpstr>国内外发展现状</vt:lpstr>
      <vt:lpstr>PowerPoint 演示文稿</vt:lpstr>
      <vt:lpstr>研究思路</vt:lpstr>
      <vt:lpstr>研究方法</vt:lpstr>
      <vt:lpstr>研究方案可行性</vt:lpstr>
      <vt:lpstr>理论创新</vt:lpstr>
      <vt:lpstr>PowerPoint 演示文稿</vt:lpstr>
      <vt:lpstr>实践难点</vt:lpstr>
      <vt:lpstr>成果形式</vt:lpstr>
      <vt:lpstr>应用前景</vt:lpstr>
      <vt:lpstr>案例分析</vt:lpstr>
      <vt:lpstr>PowerPoint 演示文稿</vt:lpstr>
      <vt:lpstr>贡献创新</vt:lpstr>
      <vt:lpstr>研究总结</vt:lpstr>
      <vt:lpstr>展望未来</vt:lpstr>
      <vt:lpstr>参考文献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毕业答辩设计论文答辩PPT模板</dc:title>
  <dc:creator>第一PPT</dc:creator>
  <cp:keywords>www.1ppt.com</cp:keywords>
  <dc:description>www.1ppt.com</dc:description>
  <cp:lastModifiedBy>Sky123.Org</cp:lastModifiedBy>
  <cp:revision>129</cp:revision>
  <dcterms:created xsi:type="dcterms:W3CDTF">2018-04-25T14:27:04Z</dcterms:created>
  <dcterms:modified xsi:type="dcterms:W3CDTF">2019-12-24T09:38:44Z</dcterms:modified>
</cp:coreProperties>
</file>