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26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733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687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058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4593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3749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1565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089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94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2019/12/21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411155"/>
            <a:ext cx="6096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公司团队项目介绍</a:t>
            </a:r>
            <a:r>
              <a:rPr lang="en-US" altLang="zh-CN" sz="3600" dirty="0" err="1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2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工作总结计划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Pages>0</Pages>
  <Words>1848</Words>
  <Characters>0</Characters>
  <Application>Microsoft Office PowerPoint</Application>
  <DocSecurity>0</DocSecurity>
  <PresentationFormat>宽屏</PresentationFormat>
  <Lines>0</Lines>
  <Paragraphs>330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创意墨迹工作总结计划PPT模板</dc:title>
  <dc:creator>优品PPT</dc:creator>
  <cp:keywords>http:/www.ypppt.com</cp:keywords>
  <cp:lastModifiedBy>faith123</cp:lastModifiedBy>
  <cp:revision>516</cp:revision>
  <dcterms:created xsi:type="dcterms:W3CDTF">2015-07-10T05:07:58Z</dcterms:created>
  <dcterms:modified xsi:type="dcterms:W3CDTF">2019-12-21T05:08:51Z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