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1-C9D8-466E-9F39-7B2D65C2EC9D}"/>
              </c:ext>
            </c:extLst>
          </c:dPt>
          <c:dPt>
            <c:idx val="1"/>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3-C9D8-466E-9F39-7B2D65C2EC9D}"/>
              </c:ext>
            </c:extLst>
          </c:dPt>
          <c:dPt>
            <c:idx val="2"/>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5-C9D8-466E-9F39-7B2D65C2EC9D}"/>
              </c:ext>
            </c:extLst>
          </c:dPt>
          <c:dPt>
            <c:idx val="3"/>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A-C9D8-466E-9F39-7B2D65C2EC9D}"/>
              </c:ext>
            </c:extLst>
          </c:dPt>
          <c:dPt>
            <c:idx val="1"/>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C-C9D8-466E-9F39-7B2D65C2EC9D}"/>
              </c:ext>
            </c:extLst>
          </c:dPt>
          <c:dPt>
            <c:idx val="2"/>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E-C9D8-466E-9F39-7B2D65C2EC9D}"/>
              </c:ext>
            </c:extLst>
          </c:dPt>
          <c:dPt>
            <c:idx val="3"/>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3-C9D8-466E-9F39-7B2D65C2EC9D}"/>
              </c:ext>
            </c:extLst>
          </c:dPt>
          <c:dPt>
            <c:idx val="1"/>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5-C9D8-466E-9F39-7B2D65C2EC9D}"/>
              </c:ext>
            </c:extLst>
          </c:dPt>
          <c:dPt>
            <c:idx val="2"/>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7-C9D8-466E-9F39-7B2D65C2EC9D}"/>
              </c:ext>
            </c:extLst>
          </c:dPt>
          <c:dPt>
            <c:idx val="3"/>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894167200"/>
        <c:axId val="894153600"/>
        <c:axId val="918286320"/>
      </c:area3DChart>
      <c:catAx>
        <c:axId val="89416720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894153600"/>
        <c:crosses val="autoZero"/>
        <c:auto val="1"/>
        <c:lblAlgn val="ctr"/>
        <c:lblOffset val="100"/>
        <c:noMultiLvlLbl val="0"/>
      </c:catAx>
      <c:valAx>
        <c:axId val="894153600"/>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894167200"/>
        <c:crosses val="autoZero"/>
        <c:crossBetween val="midCat"/>
      </c:valAx>
      <c:serAx>
        <c:axId val="918286320"/>
        <c:scaling>
          <c:orientation val="minMax"/>
        </c:scaling>
        <c:delete val="1"/>
        <c:axPos val="b"/>
        <c:majorTickMark val="out"/>
        <c:minorTickMark val="none"/>
        <c:tickLblPos val="nextTo"/>
        <c:crossAx val="894153600"/>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894182432"/>
        <c:axId val="894181888"/>
        <c:axId val="766560464"/>
      </c:bar3DChart>
      <c:catAx>
        <c:axId val="89418243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894181888"/>
        <c:crosses val="autoZero"/>
        <c:auto val="1"/>
        <c:lblAlgn val="ctr"/>
        <c:lblOffset val="100"/>
        <c:noMultiLvlLbl val="1"/>
      </c:catAx>
      <c:valAx>
        <c:axId val="894181888"/>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894182432"/>
        <c:crosses val="autoZero"/>
        <c:crossBetween val="between"/>
      </c:valAx>
      <c:serAx>
        <c:axId val="766560464"/>
        <c:scaling>
          <c:orientation val="minMax"/>
        </c:scaling>
        <c:delete val="1"/>
        <c:axPos val="b"/>
        <c:majorTickMark val="none"/>
        <c:minorTickMark val="none"/>
        <c:tickLblPos val="nextTo"/>
        <c:crossAx val="894181888"/>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2019/12/19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2019/12/19</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2019/12/19</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9.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0.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g"/><Relationship Id="rId7"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1.jpg"/><Relationship Id="rId7" Type="http://schemas.openxmlformats.org/officeDocument/2006/relationships/image" Target="../media/image29.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emf"/><Relationship Id="rId5" Type="http://schemas.openxmlformats.org/officeDocument/2006/relationships/image" Target="../media/image27.emf"/><Relationship Id="rId10" Type="http://schemas.openxmlformats.org/officeDocument/2006/relationships/image" Target="../media/image32.emf"/><Relationship Id="rId4" Type="http://schemas.openxmlformats.org/officeDocument/2006/relationships/image" Target="../media/image2.png"/><Relationship Id="rId9" Type="http://schemas.openxmlformats.org/officeDocument/2006/relationships/image" Target="../media/image31.emf"/></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2616122" y="2368028"/>
              <a:ext cx="6944530" cy="769441"/>
            </a:xfrm>
            <a:prstGeom prst="rect">
              <a:avLst/>
            </a:prstGeom>
          </p:spPr>
          <p:txBody>
            <a:bodyPr wrap="none">
              <a:spAutoFit/>
            </a:bodyPr>
            <a:lstStyle/>
            <a:p>
              <a:pPr algn="ctr"/>
              <a:r>
                <a:rPr lang="zh-CN" altLang="en-US" sz="4400" b="1" spc="300" dirty="0">
                  <a:solidFill>
                    <a:srgbClr val="F69FB2"/>
                  </a:solidFill>
                  <a:cs typeface="+mn-ea"/>
                  <a:sym typeface="+mn-lt"/>
                </a:rPr>
                <a:t>个人年度述职报告</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print">
            <a:extLst>
              <a:ext uri="{28A0092B-C50C-407E-A947-70E740481C1C}">
                <a14:useLocalDpi xmlns:a14="http://schemas.microsoft.com/office/drawing/2010/main" val="0"/>
              </a:ext>
            </a:extLst>
          </a:blip>
          <a:srcRect l="21850" r="21850"/>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print">
            <a:extLst>
              <a:ext uri="{28A0092B-C50C-407E-A947-70E740481C1C}">
                <a14:useLocalDpi xmlns:a14="http://schemas.microsoft.com/office/drawing/2010/main" val="0"/>
              </a:ext>
            </a:extLst>
          </a:blip>
          <a:srcRect l="16637" r="16637"/>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print">
            <a:extLst>
              <a:ext uri="{28A0092B-C50C-407E-A947-70E740481C1C}">
                <a14:useLocalDpi xmlns:a14="http://schemas.microsoft.com/office/drawing/2010/main" val="0"/>
              </a:ext>
            </a:extLst>
          </a:blip>
          <a:srcRect l="14284" r="14284"/>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print">
            <a:extLst>
              <a:ext uri="{28A0092B-C50C-407E-A947-70E740481C1C}">
                <a14:useLocalDpi xmlns:a14="http://schemas.microsoft.com/office/drawing/2010/main" val="0"/>
              </a:ext>
            </a:extLst>
          </a:blip>
          <a:srcRect l="16667" r="16667"/>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print">
            <a:extLst>
              <a:ext uri="{28A0092B-C50C-407E-A947-70E740481C1C}">
                <a14:useLocalDpi xmlns:a14="http://schemas.microsoft.com/office/drawing/2010/main" val="0"/>
              </a:ext>
            </a:extLst>
          </a:blip>
          <a:srcRect l="16798" r="16798"/>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print">
            <a:extLst>
              <a:ext uri="{28A0092B-C50C-407E-A947-70E740481C1C}">
                <a14:useLocalDpi xmlns:a14="http://schemas.microsoft.com/office/drawing/2010/main" val="0"/>
              </a:ext>
            </a:extLst>
          </a:blip>
          <a:srcRect l="16640" r="16640"/>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print">
            <a:extLst>
              <a:ext uri="{28A0092B-C50C-407E-A947-70E740481C1C}">
                <a14:useLocalDpi xmlns:a14="http://schemas.microsoft.com/office/drawing/2010/main" val="0"/>
              </a:ext>
            </a:extLst>
          </a:blip>
          <a:srcRect l="16667" r="16667"/>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print">
            <a:extLst>
              <a:ext uri="{28A0092B-C50C-407E-A947-70E740481C1C}">
                <a14:useLocalDpi xmlns:a14="http://schemas.microsoft.com/office/drawing/2010/main" val="0"/>
              </a:ext>
            </a:extLst>
          </a:blip>
          <a:srcRect l="13360" t="8782" r="43245" b="26142"/>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print">
              <a:extLst>
                <a:ext uri="{28A0092B-C50C-407E-A947-70E740481C1C}">
                  <a14:useLocalDpi xmlns:a14="http://schemas.microsoft.com/office/drawing/2010/main" val="0"/>
                </a:ext>
              </a:extLst>
            </a:blip>
            <a:srcRect l="24111" t="3680" r="20455"/>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活动策划方案汇报PPT模板"/>
</p:tagLst>
</file>

<file path=ppt/theme/theme1.xml><?xml version="1.0" encoding="utf-8"?>
<a:theme xmlns:a="http://schemas.openxmlformats.org/drawingml/2006/main" name="Office 主题​​">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TotalTime>
  <Words>1328</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清新活动策划方案汇报PPT模板</dc:title>
  <dc:creator>优品PPT</dc:creator>
  <cp:keywords>http:/www.ypppt.com</cp:keywords>
  <dc:description>http://www.ypppt.com/</dc:description>
  <cp:lastModifiedBy>faith123</cp:lastModifiedBy>
  <cp:revision>69</cp:revision>
  <dcterms:created xsi:type="dcterms:W3CDTF">2017-08-22T13:33:09Z</dcterms:created>
  <dcterms:modified xsi:type="dcterms:W3CDTF">2019-12-19T06:27:45Z</dcterms:modified>
</cp:coreProperties>
</file>