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92" d="100"/>
          <a:sy n="92" d="100"/>
        </p:scale>
        <p:origin x="3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47115" b="-1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115" r="7256" b="-1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t="60304" r="10805" b="-1642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公司季度述职报告</a:t>
            </a:r>
            <a:r>
              <a:rPr kumimoji="1" lang="en-US" altLang="zh-CN" sz="48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4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262859" y="5066139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xmlns="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xmlns="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xmlns="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xmlns="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xmlns="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xmlns="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xmlns="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xmlns="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xmlns="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xmlns="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xmlns="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xmlns="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xmlns="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xmlns="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xmlns="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xmlns="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xmlns="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xmlns="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xmlns="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xmlns="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xmlns="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xmlns="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xmlns="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xmlns="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xmlns="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xmlns="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xmlns="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xmlns="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xmlns="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xmlns="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xmlns="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xmlns="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xmlns="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xmlns="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xmlns="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xmlns="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xmlns="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xmlns="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xmlns="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xmlns="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xmlns="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xmlns="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xmlns="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xmlns="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xmlns="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xmlns="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xmlns="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xmlns="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xmlns="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xmlns="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xmlns="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xmlns="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xmlns="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xmlns="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xmlns="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xmlns="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xmlns="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xmlns="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xmlns="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xmlns="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xmlns="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xmlns="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xmlns="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xmlns="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xmlns="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xmlns="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xmlns="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xmlns="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xmlns="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xmlns="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xmlns="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xmlns="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xmlns="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xmlns="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xmlns="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xmlns="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xmlns="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xmlns="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xmlns="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xmlns="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xmlns="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xmlns="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xmlns="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xmlns="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xmlns="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xmlns="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xmlns="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xmlns="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xmlns="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xmlns="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xmlns="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xmlns="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xmlns="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xmlns="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xmlns="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xmlns="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xmlns="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xmlns="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xmlns="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xmlns="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xmlns="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xmlns="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xmlns="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xmlns="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xmlns="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xmlns="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xmlns="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xmlns="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xmlns="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xmlns="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xmlns="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xmlns="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xmlns="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xmlns="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xmlns="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xmlns="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xmlns="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xmlns="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xmlns="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xmlns="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xmlns="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xmlns="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xmlns="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xmlns="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xmlns="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xmlns="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xmlns="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xmlns="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xmlns="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xmlns="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xmlns="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xmlns="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xmlns="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xmlns="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xmlns="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xmlns="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xmlns="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xmlns="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xmlns="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xmlns="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xmlns="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xmlns="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xmlns="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xmlns="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xmlns="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xmlns="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xmlns="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xmlns="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xmlns="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xmlns="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xmlns="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xmlns="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xmlns="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xmlns="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xmlns="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xmlns="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xmlns="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xmlns="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xmlns="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xmlns="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xmlns="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xmlns="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xmlns="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xmlns="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xmlns="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xmlns="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​​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1646</Words>
  <Application>Microsoft Office PowerPoint</Application>
  <PresentationFormat>宽屏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FZHei-B01S</vt:lpstr>
      <vt:lpstr>等线</vt:lpstr>
      <vt:lpstr>等线 Light</vt:lpstr>
      <vt:lpstr>华文黑体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通用工作汇报总结PPT模板</dc:title>
  <dc:creator>优品PPT</dc:creator>
  <dc:description>http://www.ypppt.com/</dc:description>
  <cp:lastModifiedBy>faith123</cp:lastModifiedBy>
  <cp:revision>39</cp:revision>
  <dcterms:created xsi:type="dcterms:W3CDTF">2018-06-14T06:37:52Z</dcterms:created>
  <dcterms:modified xsi:type="dcterms:W3CDTF">2019-12-19T06:04:20Z</dcterms:modified>
</cp:coreProperties>
</file>